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26"/>
  </p:handoutMasterIdLst>
  <p:sldIdLst>
    <p:sldId id="3072" r:id="rId4"/>
    <p:sldId id="3144" r:id="rId6"/>
    <p:sldId id="3151" r:id="rId7"/>
    <p:sldId id="3152" r:id="rId8"/>
    <p:sldId id="3155" r:id="rId9"/>
    <p:sldId id="3116" r:id="rId10"/>
    <p:sldId id="3156" r:id="rId11"/>
    <p:sldId id="3158" r:id="rId12"/>
    <p:sldId id="3159" r:id="rId13"/>
    <p:sldId id="3110" r:id="rId14"/>
    <p:sldId id="3160" r:id="rId15"/>
    <p:sldId id="3161" r:id="rId16"/>
    <p:sldId id="3157" r:id="rId17"/>
    <p:sldId id="3163" r:id="rId18"/>
    <p:sldId id="3162" r:id="rId19"/>
    <p:sldId id="3164" r:id="rId20"/>
    <p:sldId id="3165" r:id="rId21"/>
    <p:sldId id="3166" r:id="rId22"/>
    <p:sldId id="3170" r:id="rId23"/>
    <p:sldId id="3169" r:id="rId24"/>
    <p:sldId id="3148" r:id="rId25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F09"/>
    <a:srgbClr val="FFC000"/>
    <a:srgbClr val="3F3F3F"/>
    <a:srgbClr val="333333"/>
    <a:srgbClr val="F1F1F1"/>
    <a:srgbClr val="1CB7F1"/>
    <a:srgbClr val="0170C1"/>
    <a:srgbClr val="006AB6"/>
    <a:srgbClr val="8ED7F1"/>
    <a:srgbClr val="D52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7" autoAdjust="0"/>
    <p:restoredTop sz="92986" autoAdjust="0"/>
  </p:normalViewPr>
  <p:slideViewPr>
    <p:cSldViewPr>
      <p:cViewPr varScale="1">
        <p:scale>
          <a:sx n="67" d="100"/>
          <a:sy n="67" d="100"/>
        </p:scale>
        <p:origin x="-762" y="-108"/>
      </p:cViewPr>
      <p:guideLst>
        <p:guide orient="horz" pos="328"/>
        <p:guide orient="horz" pos="4183"/>
        <p:guide pos="4034"/>
        <p:guide pos="557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55289" y="709542"/>
            <a:ext cx="10530592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 userDrawn="1"/>
        </p:nvSpPr>
        <p:spPr>
          <a:xfrm>
            <a:off x="11125200" y="0"/>
            <a:ext cx="1733550" cy="709542"/>
          </a:xfrm>
          <a:prstGeom prst="rect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2938" y="1687620"/>
            <a:ext cx="11572875" cy="47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93406" y="6703596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15438" y="6703596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ctr" defTabSz="963930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315" indent="-361315" algn="l" defTabSz="963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3590" indent="-301625" algn="l" defTabSz="963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55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1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11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3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0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3.xml"/><Relationship Id="rId4" Type="http://schemas.openxmlformats.org/officeDocument/2006/relationships/tags" Target="../tags/tag1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4.xml"/><Relationship Id="rId3" Type="http://schemas.openxmlformats.org/officeDocument/2006/relationships/tags" Target="../tags/tag1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5.xml"/><Relationship Id="rId3" Type="http://schemas.openxmlformats.org/officeDocument/2006/relationships/tags" Target="../tags/tag14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6.xml"/><Relationship Id="rId3" Type="http://schemas.openxmlformats.org/officeDocument/2006/relationships/tags" Target="../tags/tag1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7.xml"/><Relationship Id="rId3" Type="http://schemas.openxmlformats.org/officeDocument/2006/relationships/tags" Target="../tags/tag16.xml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8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9.xml"/><Relationship Id="rId2" Type="http://schemas.openxmlformats.org/officeDocument/2006/relationships/tags" Target="../tags/tag18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0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21.xml"/><Relationship Id="rId2" Type="http://schemas.openxmlformats.org/officeDocument/2006/relationships/tags" Target="../tags/tag20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5.xml"/><Relationship Id="rId2" Type="http://schemas.openxmlformats.org/officeDocument/2006/relationships/tags" Target="../tags/tag4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7.xml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8.xml"/><Relationship Id="rId4" Type="http://schemas.openxmlformats.org/officeDocument/2006/relationships/tags" Target="../tags/tag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9.xml"/><Relationship Id="rId2" Type="http://schemas.openxmlformats.org/officeDocument/2006/relationships/tags" Target="../tags/tag8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12858750" cy="7254422"/>
          </a:xfrm>
          <a:prstGeom prst="rect">
            <a:avLst/>
          </a:prstGeom>
        </p:spPr>
      </p:pic>
      <p:sp>
        <p:nvSpPr>
          <p:cNvPr id="104" name="TextBox 10"/>
          <p:cNvSpPr txBox="1"/>
          <p:nvPr/>
        </p:nvSpPr>
        <p:spPr>
          <a:xfrm>
            <a:off x="2205142" y="2302565"/>
            <a:ext cx="8448467" cy="11772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>
              <a:buNone/>
            </a:pPr>
            <a:r>
              <a:rPr lang="zh-CN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班组长一日工作管理</a:t>
            </a:r>
            <a:endParaRPr lang="zh-CN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"/>
    </mc:Choice>
    <mc:Fallback>
      <p:transition spd="slow" advTm="37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99123" y="1960141"/>
            <a:ext cx="10509292" cy="4639360"/>
            <a:chOff x="841276" y="1551735"/>
            <a:chExt cx="9965596" cy="4399344"/>
          </a:xfrm>
        </p:grpSpPr>
        <p:sp>
          <p:nvSpPr>
            <p:cNvPr id="22" name="Freeform 21"/>
            <p:cNvSpPr/>
            <p:nvPr/>
          </p:nvSpPr>
          <p:spPr>
            <a:xfrm rot="19805282">
              <a:off x="1456384" y="1551735"/>
              <a:ext cx="9350488" cy="4399344"/>
            </a:xfrm>
            <a:custGeom>
              <a:avLst/>
              <a:gdLst>
                <a:gd name="connsiteX0" fmla="*/ 9210674 w 9350488"/>
                <a:gd name="connsiteY0" fmla="*/ 3819266 h 4399344"/>
                <a:gd name="connsiteX1" fmla="*/ 9350488 w 9350488"/>
                <a:gd name="connsiteY1" fmla="*/ 4082226 h 4399344"/>
                <a:gd name="connsiteX2" fmla="*/ 9033370 w 9350488"/>
                <a:gd name="connsiteY2" fmla="*/ 4399344 h 4399344"/>
                <a:gd name="connsiteX3" fmla="*/ 6852320 w 9350488"/>
                <a:gd name="connsiteY3" fmla="*/ 4399344 h 4399344"/>
                <a:gd name="connsiteX4" fmla="*/ 6844759 w 9350488"/>
                <a:gd name="connsiteY4" fmla="*/ 4398581 h 4399344"/>
                <a:gd name="connsiteX5" fmla="*/ 6831730 w 9350488"/>
                <a:gd name="connsiteY5" fmla="*/ 4398964 h 4399344"/>
                <a:gd name="connsiteX6" fmla="*/ 6805150 w 9350488"/>
                <a:gd name="connsiteY6" fmla="*/ 4394589 h 4399344"/>
                <a:gd name="connsiteX7" fmla="*/ 6788410 w 9350488"/>
                <a:gd name="connsiteY7" fmla="*/ 4392901 h 4399344"/>
                <a:gd name="connsiteX8" fmla="*/ 6781081 w 9350488"/>
                <a:gd name="connsiteY8" fmla="*/ 4390626 h 4399344"/>
                <a:gd name="connsiteX9" fmla="*/ 6771692 w 9350488"/>
                <a:gd name="connsiteY9" fmla="*/ 4389080 h 4399344"/>
                <a:gd name="connsiteX10" fmla="*/ 6748678 w 9350488"/>
                <a:gd name="connsiteY10" fmla="*/ 4380567 h 4399344"/>
                <a:gd name="connsiteX11" fmla="*/ 6728884 w 9350488"/>
                <a:gd name="connsiteY11" fmla="*/ 4374423 h 4399344"/>
                <a:gd name="connsiteX12" fmla="*/ 6722076 w 9350488"/>
                <a:gd name="connsiteY12" fmla="*/ 4370728 h 4399344"/>
                <a:gd name="connsiteX13" fmla="*/ 6714626 w 9350488"/>
                <a:gd name="connsiteY13" fmla="*/ 4367972 h 4399344"/>
                <a:gd name="connsiteX14" fmla="*/ 6695104 w 9350488"/>
                <a:gd name="connsiteY14" fmla="*/ 4356088 h 4399344"/>
                <a:gd name="connsiteX15" fmla="*/ 6675017 w 9350488"/>
                <a:gd name="connsiteY15" fmla="*/ 4345185 h 4399344"/>
                <a:gd name="connsiteX16" fmla="*/ 6668890 w 9350488"/>
                <a:gd name="connsiteY16" fmla="*/ 4340130 h 4399344"/>
                <a:gd name="connsiteX17" fmla="*/ 6662274 w 9350488"/>
                <a:gd name="connsiteY17" fmla="*/ 4336102 h 4399344"/>
                <a:gd name="connsiteX18" fmla="*/ 6647012 w 9350488"/>
                <a:gd name="connsiteY18" fmla="*/ 4322079 h 4399344"/>
                <a:gd name="connsiteX19" fmla="*/ 6628085 w 9350488"/>
                <a:gd name="connsiteY19" fmla="*/ 4306462 h 4399344"/>
                <a:gd name="connsiteX20" fmla="*/ 6622029 w 9350488"/>
                <a:gd name="connsiteY20" fmla="*/ 4299122 h 4399344"/>
                <a:gd name="connsiteX21" fmla="*/ 6616378 w 9350488"/>
                <a:gd name="connsiteY21" fmla="*/ 4293931 h 4399344"/>
                <a:gd name="connsiteX22" fmla="*/ 6606505 w 9350488"/>
                <a:gd name="connsiteY22" fmla="*/ 4280307 h 4399344"/>
                <a:gd name="connsiteX23" fmla="*/ 6589361 w 9350488"/>
                <a:gd name="connsiteY23" fmla="*/ 4259529 h 4399344"/>
                <a:gd name="connsiteX24" fmla="*/ 6583143 w 9350488"/>
                <a:gd name="connsiteY24" fmla="*/ 4248073 h 4399344"/>
                <a:gd name="connsiteX25" fmla="*/ 6578683 w 9350488"/>
                <a:gd name="connsiteY25" fmla="*/ 4241920 h 4399344"/>
                <a:gd name="connsiteX26" fmla="*/ 5577164 w 9350488"/>
                <a:gd name="connsiteY26" fmla="*/ 2519482 h 4399344"/>
                <a:gd name="connsiteX27" fmla="*/ 3584720 w 9350488"/>
                <a:gd name="connsiteY27" fmla="*/ 2519482 h 4399344"/>
                <a:gd name="connsiteX28" fmla="*/ 3577151 w 9350488"/>
                <a:gd name="connsiteY28" fmla="*/ 2518719 h 4399344"/>
                <a:gd name="connsiteX29" fmla="*/ 3564128 w 9350488"/>
                <a:gd name="connsiteY29" fmla="*/ 2519102 h 4399344"/>
                <a:gd name="connsiteX30" fmla="*/ 3537559 w 9350488"/>
                <a:gd name="connsiteY30" fmla="*/ 2514728 h 4399344"/>
                <a:gd name="connsiteX31" fmla="*/ 3520810 w 9350488"/>
                <a:gd name="connsiteY31" fmla="*/ 2513039 h 4399344"/>
                <a:gd name="connsiteX32" fmla="*/ 3513476 w 9350488"/>
                <a:gd name="connsiteY32" fmla="*/ 2510763 h 4399344"/>
                <a:gd name="connsiteX33" fmla="*/ 3504091 w 9350488"/>
                <a:gd name="connsiteY33" fmla="*/ 2509217 h 4399344"/>
                <a:gd name="connsiteX34" fmla="*/ 3481082 w 9350488"/>
                <a:gd name="connsiteY34" fmla="*/ 2500707 h 4399344"/>
                <a:gd name="connsiteX35" fmla="*/ 3461284 w 9350488"/>
                <a:gd name="connsiteY35" fmla="*/ 2494561 h 4399344"/>
                <a:gd name="connsiteX36" fmla="*/ 3454474 w 9350488"/>
                <a:gd name="connsiteY36" fmla="*/ 2490865 h 4399344"/>
                <a:gd name="connsiteX37" fmla="*/ 3447024 w 9350488"/>
                <a:gd name="connsiteY37" fmla="*/ 2488109 h 4399344"/>
                <a:gd name="connsiteX38" fmla="*/ 3427503 w 9350488"/>
                <a:gd name="connsiteY38" fmla="*/ 2476226 h 4399344"/>
                <a:gd name="connsiteX39" fmla="*/ 3407416 w 9350488"/>
                <a:gd name="connsiteY39" fmla="*/ 2465323 h 4399344"/>
                <a:gd name="connsiteX40" fmla="*/ 3401290 w 9350488"/>
                <a:gd name="connsiteY40" fmla="*/ 2460268 h 4399344"/>
                <a:gd name="connsiteX41" fmla="*/ 3394672 w 9350488"/>
                <a:gd name="connsiteY41" fmla="*/ 2456239 h 4399344"/>
                <a:gd name="connsiteX42" fmla="*/ 3379407 w 9350488"/>
                <a:gd name="connsiteY42" fmla="*/ 2442213 h 4399344"/>
                <a:gd name="connsiteX43" fmla="*/ 3360484 w 9350488"/>
                <a:gd name="connsiteY43" fmla="*/ 2426600 h 4399344"/>
                <a:gd name="connsiteX44" fmla="*/ 3354430 w 9350488"/>
                <a:gd name="connsiteY44" fmla="*/ 2419263 h 4399344"/>
                <a:gd name="connsiteX45" fmla="*/ 3348776 w 9350488"/>
                <a:gd name="connsiteY45" fmla="*/ 2414068 h 4399344"/>
                <a:gd name="connsiteX46" fmla="*/ 3338897 w 9350488"/>
                <a:gd name="connsiteY46" fmla="*/ 2400437 h 4399344"/>
                <a:gd name="connsiteX47" fmla="*/ 3321761 w 9350488"/>
                <a:gd name="connsiteY47" fmla="*/ 2379667 h 4399344"/>
                <a:gd name="connsiteX48" fmla="*/ 3315545 w 9350488"/>
                <a:gd name="connsiteY48" fmla="*/ 2368216 h 4399344"/>
                <a:gd name="connsiteX49" fmla="*/ 3311081 w 9350488"/>
                <a:gd name="connsiteY49" fmla="*/ 2362057 h 4399344"/>
                <a:gd name="connsiteX50" fmla="*/ 2309562 w 9350488"/>
                <a:gd name="connsiteY50" fmla="*/ 639619 h 4399344"/>
                <a:gd name="connsiteX51" fmla="*/ 317118 w 9350488"/>
                <a:gd name="connsiteY51" fmla="*/ 639619 h 4399344"/>
                <a:gd name="connsiteX52" fmla="*/ 1 w 9350488"/>
                <a:gd name="connsiteY52" fmla="*/ 322501 h 4399344"/>
                <a:gd name="connsiteX53" fmla="*/ 317119 w 9350488"/>
                <a:gd name="connsiteY53" fmla="*/ 5383 h 4399344"/>
                <a:gd name="connsiteX54" fmla="*/ 2436279 w 9350488"/>
                <a:gd name="connsiteY54" fmla="*/ 5383 h 4399344"/>
                <a:gd name="connsiteX55" fmla="*/ 2448735 w 9350488"/>
                <a:gd name="connsiteY55" fmla="*/ 2523 h 4399344"/>
                <a:gd name="connsiteX56" fmla="*/ 2627103 w 9350488"/>
                <a:gd name="connsiteY56" fmla="*/ 31715 h 4399344"/>
                <a:gd name="connsiteX57" fmla="*/ 2650943 w 9350488"/>
                <a:gd name="connsiteY57" fmla="*/ 46228 h 4399344"/>
                <a:gd name="connsiteX58" fmla="*/ 2675472 w 9350488"/>
                <a:gd name="connsiteY58" fmla="*/ 59542 h 4399344"/>
                <a:gd name="connsiteX59" fmla="*/ 2790366 w 9350488"/>
                <a:gd name="connsiteY59" fmla="*/ 199065 h 4399344"/>
                <a:gd name="connsiteX60" fmla="*/ 2794154 w 9350488"/>
                <a:gd name="connsiteY60" fmla="*/ 211270 h 4399344"/>
                <a:gd name="connsiteX61" fmla="*/ 3767495 w 9350488"/>
                <a:gd name="connsiteY61" fmla="*/ 1885246 h 4399344"/>
                <a:gd name="connsiteX62" fmla="*/ 5703881 w 9350488"/>
                <a:gd name="connsiteY62" fmla="*/ 1885246 h 4399344"/>
                <a:gd name="connsiteX63" fmla="*/ 5716337 w 9350488"/>
                <a:gd name="connsiteY63" fmla="*/ 1882386 h 4399344"/>
                <a:gd name="connsiteX64" fmla="*/ 5894704 w 9350488"/>
                <a:gd name="connsiteY64" fmla="*/ 1911577 h 4399344"/>
                <a:gd name="connsiteX65" fmla="*/ 5930433 w 9350488"/>
                <a:gd name="connsiteY65" fmla="*/ 1933328 h 4399344"/>
                <a:gd name="connsiteX66" fmla="*/ 5943074 w 9350488"/>
                <a:gd name="connsiteY66" fmla="*/ 1939405 h 4399344"/>
                <a:gd name="connsiteX67" fmla="*/ 6044613 w 9350488"/>
                <a:gd name="connsiteY67" fmla="*/ 2051207 h 4399344"/>
                <a:gd name="connsiteX68" fmla="*/ 6057322 w 9350488"/>
                <a:gd name="connsiteY68" fmla="*/ 2083506 h 4399344"/>
                <a:gd name="connsiteX69" fmla="*/ 7035096 w 9350488"/>
                <a:gd name="connsiteY69" fmla="*/ 3765107 h 4399344"/>
                <a:gd name="connsiteX70" fmla="*/ 9033370 w 9350488"/>
                <a:gd name="connsiteY70" fmla="*/ 3765107 h 4399344"/>
                <a:gd name="connsiteX71" fmla="*/ 9210674 w 9350488"/>
                <a:gd name="connsiteY71" fmla="*/ 3819266 h 439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50488" h="4399344">
                  <a:moveTo>
                    <a:pt x="9210674" y="3819266"/>
                  </a:moveTo>
                  <a:cubicBezTo>
                    <a:pt x="9295028" y="3876255"/>
                    <a:pt x="9350488" y="3972763"/>
                    <a:pt x="9350488" y="4082226"/>
                  </a:cubicBezTo>
                  <a:cubicBezTo>
                    <a:pt x="9350488" y="4257365"/>
                    <a:pt x="9208509" y="4399344"/>
                    <a:pt x="9033370" y="4399344"/>
                  </a:cubicBezTo>
                  <a:lnTo>
                    <a:pt x="6852320" y="4399344"/>
                  </a:lnTo>
                  <a:lnTo>
                    <a:pt x="6844759" y="4398581"/>
                  </a:lnTo>
                  <a:lnTo>
                    <a:pt x="6831730" y="4398964"/>
                  </a:lnTo>
                  <a:lnTo>
                    <a:pt x="6805150" y="4394589"/>
                  </a:lnTo>
                  <a:lnTo>
                    <a:pt x="6788410" y="4392901"/>
                  </a:lnTo>
                  <a:lnTo>
                    <a:pt x="6781081" y="4390626"/>
                  </a:lnTo>
                  <a:lnTo>
                    <a:pt x="6771692" y="4389080"/>
                  </a:lnTo>
                  <a:lnTo>
                    <a:pt x="6748678" y="4380567"/>
                  </a:lnTo>
                  <a:lnTo>
                    <a:pt x="6728884" y="4374423"/>
                  </a:lnTo>
                  <a:lnTo>
                    <a:pt x="6722076" y="4370728"/>
                  </a:lnTo>
                  <a:lnTo>
                    <a:pt x="6714626" y="4367972"/>
                  </a:lnTo>
                  <a:lnTo>
                    <a:pt x="6695104" y="4356088"/>
                  </a:lnTo>
                  <a:lnTo>
                    <a:pt x="6675017" y="4345185"/>
                  </a:lnTo>
                  <a:lnTo>
                    <a:pt x="6668890" y="4340130"/>
                  </a:lnTo>
                  <a:lnTo>
                    <a:pt x="6662274" y="4336102"/>
                  </a:lnTo>
                  <a:lnTo>
                    <a:pt x="6647012" y="4322079"/>
                  </a:lnTo>
                  <a:lnTo>
                    <a:pt x="6628085" y="4306462"/>
                  </a:lnTo>
                  <a:lnTo>
                    <a:pt x="6622029" y="4299122"/>
                  </a:lnTo>
                  <a:lnTo>
                    <a:pt x="6616378" y="4293931"/>
                  </a:lnTo>
                  <a:lnTo>
                    <a:pt x="6606505" y="4280307"/>
                  </a:lnTo>
                  <a:lnTo>
                    <a:pt x="6589361" y="4259529"/>
                  </a:lnTo>
                  <a:lnTo>
                    <a:pt x="6583143" y="4248073"/>
                  </a:lnTo>
                  <a:lnTo>
                    <a:pt x="6578683" y="4241920"/>
                  </a:lnTo>
                  <a:lnTo>
                    <a:pt x="5577164" y="2519482"/>
                  </a:lnTo>
                  <a:lnTo>
                    <a:pt x="3584720" y="2519482"/>
                  </a:lnTo>
                  <a:lnTo>
                    <a:pt x="3577151" y="2518719"/>
                  </a:lnTo>
                  <a:lnTo>
                    <a:pt x="3564128" y="2519102"/>
                  </a:lnTo>
                  <a:lnTo>
                    <a:pt x="3537559" y="2514728"/>
                  </a:lnTo>
                  <a:lnTo>
                    <a:pt x="3520810" y="2513039"/>
                  </a:lnTo>
                  <a:lnTo>
                    <a:pt x="3513476" y="2510763"/>
                  </a:lnTo>
                  <a:lnTo>
                    <a:pt x="3504091" y="2509217"/>
                  </a:lnTo>
                  <a:lnTo>
                    <a:pt x="3481082" y="2500707"/>
                  </a:lnTo>
                  <a:lnTo>
                    <a:pt x="3461284" y="2494561"/>
                  </a:lnTo>
                  <a:lnTo>
                    <a:pt x="3454474" y="2490865"/>
                  </a:lnTo>
                  <a:lnTo>
                    <a:pt x="3447024" y="2488109"/>
                  </a:lnTo>
                  <a:lnTo>
                    <a:pt x="3427503" y="2476226"/>
                  </a:lnTo>
                  <a:lnTo>
                    <a:pt x="3407416" y="2465323"/>
                  </a:lnTo>
                  <a:lnTo>
                    <a:pt x="3401290" y="2460268"/>
                  </a:lnTo>
                  <a:lnTo>
                    <a:pt x="3394672" y="2456239"/>
                  </a:lnTo>
                  <a:lnTo>
                    <a:pt x="3379407" y="2442213"/>
                  </a:lnTo>
                  <a:lnTo>
                    <a:pt x="3360484" y="2426600"/>
                  </a:lnTo>
                  <a:lnTo>
                    <a:pt x="3354430" y="2419263"/>
                  </a:lnTo>
                  <a:lnTo>
                    <a:pt x="3348776" y="2414068"/>
                  </a:lnTo>
                  <a:lnTo>
                    <a:pt x="3338897" y="2400437"/>
                  </a:lnTo>
                  <a:lnTo>
                    <a:pt x="3321761" y="2379667"/>
                  </a:lnTo>
                  <a:lnTo>
                    <a:pt x="3315545" y="2368216"/>
                  </a:lnTo>
                  <a:lnTo>
                    <a:pt x="3311081" y="2362057"/>
                  </a:lnTo>
                  <a:lnTo>
                    <a:pt x="2309562" y="639619"/>
                  </a:lnTo>
                  <a:lnTo>
                    <a:pt x="317118" y="639619"/>
                  </a:lnTo>
                  <a:cubicBezTo>
                    <a:pt x="141979" y="639619"/>
                    <a:pt x="0" y="497640"/>
                    <a:pt x="1" y="322501"/>
                  </a:cubicBezTo>
                  <a:cubicBezTo>
                    <a:pt x="0" y="147362"/>
                    <a:pt x="141979" y="5383"/>
                    <a:pt x="317119" y="5383"/>
                  </a:cubicBezTo>
                  <a:lnTo>
                    <a:pt x="2436279" y="5383"/>
                  </a:lnTo>
                  <a:lnTo>
                    <a:pt x="2448735" y="2523"/>
                  </a:lnTo>
                  <a:cubicBezTo>
                    <a:pt x="2510031" y="-5274"/>
                    <a:pt x="2572102" y="5149"/>
                    <a:pt x="2627103" y="31715"/>
                  </a:cubicBezTo>
                  <a:lnTo>
                    <a:pt x="2650943" y="46228"/>
                  </a:lnTo>
                  <a:lnTo>
                    <a:pt x="2675472" y="59542"/>
                  </a:lnTo>
                  <a:cubicBezTo>
                    <a:pt x="2726084" y="93735"/>
                    <a:pt x="2766295" y="142156"/>
                    <a:pt x="2790366" y="199065"/>
                  </a:cubicBezTo>
                  <a:lnTo>
                    <a:pt x="2794154" y="211270"/>
                  </a:lnTo>
                  <a:lnTo>
                    <a:pt x="3767495" y="1885246"/>
                  </a:lnTo>
                  <a:lnTo>
                    <a:pt x="5703881" y="1885246"/>
                  </a:lnTo>
                  <a:lnTo>
                    <a:pt x="5716337" y="1882386"/>
                  </a:lnTo>
                  <a:cubicBezTo>
                    <a:pt x="5777633" y="1874589"/>
                    <a:pt x="5839704" y="1885011"/>
                    <a:pt x="5894704" y="1911577"/>
                  </a:cubicBezTo>
                  <a:lnTo>
                    <a:pt x="5930433" y="1933328"/>
                  </a:lnTo>
                  <a:lnTo>
                    <a:pt x="5943074" y="1939405"/>
                  </a:lnTo>
                  <a:cubicBezTo>
                    <a:pt x="5985251" y="1967899"/>
                    <a:pt x="6020204" y="2006273"/>
                    <a:pt x="6044613" y="2051207"/>
                  </a:cubicBezTo>
                  <a:lnTo>
                    <a:pt x="6057322" y="2083506"/>
                  </a:lnTo>
                  <a:lnTo>
                    <a:pt x="7035096" y="3765107"/>
                  </a:lnTo>
                  <a:lnTo>
                    <a:pt x="9033370" y="3765107"/>
                  </a:lnTo>
                  <a:cubicBezTo>
                    <a:pt x="9099047" y="3765107"/>
                    <a:pt x="9160061" y="3785073"/>
                    <a:pt x="9210674" y="381926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+mn-ea"/>
                <a:sym typeface="+mn-lt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 rot="19805282">
              <a:off x="841276" y="3907173"/>
              <a:ext cx="852106" cy="85120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+mn-ea"/>
                <a:sym typeface="+mn-lt"/>
              </a:endParaRPr>
            </a:p>
          </p:txBody>
        </p:sp>
      </p:grpSp>
      <p:sp>
        <p:nvSpPr>
          <p:cNvPr id="31" name="TextBox 170"/>
          <p:cNvSpPr txBox="1"/>
          <p:nvPr/>
        </p:nvSpPr>
        <p:spPr>
          <a:xfrm>
            <a:off x="239616" y="5572760"/>
            <a:ext cx="3041900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班长必知的</a:t>
            </a:r>
            <a:r>
              <a:rPr lang="en-US" altLang="zh-CN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个管理要点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4" name="TextBox 170"/>
          <p:cNvSpPr txBox="1"/>
          <p:nvPr/>
        </p:nvSpPr>
        <p:spPr>
          <a:xfrm>
            <a:off x="2766168" y="2476768"/>
            <a:ext cx="1694302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召开班组会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TextBox 170"/>
          <p:cNvSpPr txBox="1"/>
          <p:nvPr/>
        </p:nvSpPr>
        <p:spPr>
          <a:xfrm>
            <a:off x="4748553" y="5572760"/>
            <a:ext cx="1680822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生产前确认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TextBox 170"/>
          <p:cNvSpPr txBox="1"/>
          <p:nvPr/>
        </p:nvSpPr>
        <p:spPr>
          <a:xfrm>
            <a:off x="6830980" y="2476768"/>
            <a:ext cx="1439213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品质巡检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TextBox 170"/>
          <p:cNvSpPr txBox="1"/>
          <p:nvPr/>
        </p:nvSpPr>
        <p:spPr>
          <a:xfrm>
            <a:off x="8586568" y="5505992"/>
            <a:ext cx="2270180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有效的班组沟通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640703" y="2476768"/>
            <a:ext cx="2075884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基础工作的方法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trident_236455"/>
          <p:cNvSpPr>
            <a:spLocks noChangeAspect="1"/>
          </p:cNvSpPr>
          <p:nvPr/>
        </p:nvSpPr>
        <p:spPr bwMode="auto">
          <a:xfrm>
            <a:off x="1087710" y="4624437"/>
            <a:ext cx="517129" cy="516530"/>
          </a:xfrm>
          <a:custGeom>
            <a:avLst/>
            <a:gdLst>
              <a:gd name="T0" fmla="*/ 6573 w 6858"/>
              <a:gd name="T1" fmla="*/ 3170 h 6860"/>
              <a:gd name="T2" fmla="*/ 4833 w 6858"/>
              <a:gd name="T3" fmla="*/ 3641 h 6860"/>
              <a:gd name="T4" fmla="*/ 5047 w 6858"/>
              <a:gd name="T5" fmla="*/ 4018 h 6860"/>
              <a:gd name="T6" fmla="*/ 3629 w 6858"/>
              <a:gd name="T7" fmla="*/ 5121 h 6860"/>
              <a:gd name="T8" fmla="*/ 5363 w 6858"/>
              <a:gd name="T9" fmla="*/ 2441 h 6860"/>
              <a:gd name="T10" fmla="*/ 5739 w 6858"/>
              <a:gd name="T11" fmla="*/ 2656 h 6860"/>
              <a:gd name="T12" fmla="*/ 6210 w 6858"/>
              <a:gd name="T13" fmla="*/ 916 h 6860"/>
              <a:gd name="T14" fmla="*/ 5943 w 6858"/>
              <a:gd name="T15" fmla="*/ 648 h 6860"/>
              <a:gd name="T16" fmla="*/ 4203 w 6858"/>
              <a:gd name="T17" fmla="*/ 1119 h 6860"/>
              <a:gd name="T18" fmla="*/ 4417 w 6858"/>
              <a:gd name="T19" fmla="*/ 1496 h 6860"/>
              <a:gd name="T20" fmla="*/ 1738 w 6858"/>
              <a:gd name="T21" fmla="*/ 3229 h 6860"/>
              <a:gd name="T22" fmla="*/ 2841 w 6858"/>
              <a:gd name="T23" fmla="*/ 1811 h 6860"/>
              <a:gd name="T24" fmla="*/ 3218 w 6858"/>
              <a:gd name="T25" fmla="*/ 2025 h 6860"/>
              <a:gd name="T26" fmla="*/ 3689 w 6858"/>
              <a:gd name="T27" fmla="*/ 285 h 6860"/>
              <a:gd name="T28" fmla="*/ 3421 w 6858"/>
              <a:gd name="T29" fmla="*/ 18 h 6860"/>
              <a:gd name="T30" fmla="*/ 1681 w 6858"/>
              <a:gd name="T31" fmla="*/ 489 h 6860"/>
              <a:gd name="T32" fmla="*/ 1895 w 6858"/>
              <a:gd name="T33" fmla="*/ 865 h 6860"/>
              <a:gd name="T34" fmla="*/ 792 w 6858"/>
              <a:gd name="T35" fmla="*/ 4175 h 6860"/>
              <a:gd name="T36" fmla="*/ 87 w 6858"/>
              <a:gd name="T37" fmla="*/ 5828 h 6860"/>
              <a:gd name="T38" fmla="*/ 718 w 6858"/>
              <a:gd name="T39" fmla="*/ 6773 h 6860"/>
              <a:gd name="T40" fmla="*/ 2210 w 6858"/>
              <a:gd name="T41" fmla="*/ 5594 h 6860"/>
              <a:gd name="T42" fmla="*/ 4890 w 6858"/>
              <a:gd name="T43" fmla="*/ 6066 h 6860"/>
              <a:gd name="T44" fmla="*/ 6151 w 6858"/>
              <a:gd name="T45" fmla="*/ 5121 h 6860"/>
              <a:gd name="T46" fmla="*/ 6526 w 6858"/>
              <a:gd name="T47" fmla="*/ 5013 h 6860"/>
              <a:gd name="T48" fmla="*/ 6781 w 6858"/>
              <a:gd name="T49" fmla="*/ 3229 h 6860"/>
              <a:gd name="T50" fmla="*/ 5993 w 6858"/>
              <a:gd name="T51" fmla="*/ 4333 h 6860"/>
              <a:gd name="T52" fmla="*/ 5468 w 6858"/>
              <a:gd name="T53" fmla="*/ 4858 h 6860"/>
              <a:gd name="T54" fmla="*/ 2999 w 6858"/>
              <a:gd name="T55" fmla="*/ 5751 h 6860"/>
              <a:gd name="T56" fmla="*/ 2210 w 6858"/>
              <a:gd name="T57" fmla="*/ 4963 h 6860"/>
              <a:gd name="T58" fmla="*/ 876 w 6858"/>
              <a:gd name="T59" fmla="*/ 6301 h 6860"/>
              <a:gd name="T60" fmla="*/ 1580 w 6858"/>
              <a:gd name="T61" fmla="*/ 4963 h 6860"/>
              <a:gd name="T62" fmla="*/ 1580 w 6858"/>
              <a:gd name="T63" fmla="*/ 4333 h 6860"/>
              <a:gd name="T64" fmla="*/ 1107 w 6858"/>
              <a:gd name="T65" fmla="*/ 2284 h 6860"/>
              <a:gd name="T66" fmla="*/ 2211 w 6858"/>
              <a:gd name="T67" fmla="*/ 1181 h 6860"/>
              <a:gd name="T68" fmla="*/ 2347 w 6858"/>
              <a:gd name="T69" fmla="*/ 687 h 6860"/>
              <a:gd name="T70" fmla="*/ 3019 w 6858"/>
              <a:gd name="T71" fmla="*/ 1359 h 6860"/>
              <a:gd name="T72" fmla="*/ 2526 w 6858"/>
              <a:gd name="T73" fmla="*/ 1496 h 6860"/>
              <a:gd name="T74" fmla="*/ 1422 w 6858"/>
              <a:gd name="T75" fmla="*/ 2599 h 6860"/>
              <a:gd name="T76" fmla="*/ 1895 w 6858"/>
              <a:gd name="T77" fmla="*/ 4018 h 6860"/>
              <a:gd name="T78" fmla="*/ 2526 w 6858"/>
              <a:gd name="T79" fmla="*/ 4018 h 6860"/>
              <a:gd name="T80" fmla="*/ 4732 w 6858"/>
              <a:gd name="T81" fmla="*/ 1811 h 6860"/>
              <a:gd name="T82" fmla="*/ 4869 w 6858"/>
              <a:gd name="T83" fmla="*/ 1317 h 6860"/>
              <a:gd name="T84" fmla="*/ 5541 w 6858"/>
              <a:gd name="T85" fmla="*/ 1989 h 6860"/>
              <a:gd name="T86" fmla="*/ 5048 w 6858"/>
              <a:gd name="T87" fmla="*/ 2126 h 6860"/>
              <a:gd name="T88" fmla="*/ 2841 w 6858"/>
              <a:gd name="T89" fmla="*/ 4333 h 6860"/>
              <a:gd name="T90" fmla="*/ 2841 w 6858"/>
              <a:gd name="T91" fmla="*/ 4963 h 6860"/>
              <a:gd name="T92" fmla="*/ 4259 w 6858"/>
              <a:gd name="T93" fmla="*/ 5436 h 6860"/>
              <a:gd name="T94" fmla="*/ 5363 w 6858"/>
              <a:gd name="T95" fmla="*/ 4333 h 6860"/>
              <a:gd name="T96" fmla="*/ 5499 w 6858"/>
              <a:gd name="T97" fmla="*/ 3839 h 6860"/>
              <a:gd name="T98" fmla="*/ 6171 w 6858"/>
              <a:gd name="T99" fmla="*/ 4511 h 6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858" h="6860">
                <a:moveTo>
                  <a:pt x="6781" y="3229"/>
                </a:moveTo>
                <a:cubicBezTo>
                  <a:pt x="6727" y="3175"/>
                  <a:pt x="6648" y="3153"/>
                  <a:pt x="6573" y="3170"/>
                </a:cubicBezTo>
                <a:lnTo>
                  <a:pt x="4997" y="3485"/>
                </a:lnTo>
                <a:cubicBezTo>
                  <a:pt x="4918" y="3503"/>
                  <a:pt x="4855" y="3563"/>
                  <a:pt x="4833" y="3641"/>
                </a:cubicBezTo>
                <a:cubicBezTo>
                  <a:pt x="4811" y="3719"/>
                  <a:pt x="4833" y="3803"/>
                  <a:pt x="4890" y="3860"/>
                </a:cubicBezTo>
                <a:lnTo>
                  <a:pt x="5047" y="4018"/>
                </a:lnTo>
                <a:lnTo>
                  <a:pt x="3944" y="5121"/>
                </a:lnTo>
                <a:cubicBezTo>
                  <a:pt x="3857" y="5208"/>
                  <a:pt x="3716" y="5208"/>
                  <a:pt x="3629" y="5121"/>
                </a:cubicBezTo>
                <a:lnTo>
                  <a:pt x="3156" y="4648"/>
                </a:lnTo>
                <a:lnTo>
                  <a:pt x="5363" y="2441"/>
                </a:lnTo>
                <a:lnTo>
                  <a:pt x="5520" y="2599"/>
                </a:lnTo>
                <a:cubicBezTo>
                  <a:pt x="5578" y="2656"/>
                  <a:pt x="5661" y="2678"/>
                  <a:pt x="5739" y="2656"/>
                </a:cubicBezTo>
                <a:cubicBezTo>
                  <a:pt x="5817" y="2633"/>
                  <a:pt x="5877" y="2570"/>
                  <a:pt x="5895" y="2492"/>
                </a:cubicBezTo>
                <a:lnTo>
                  <a:pt x="6210" y="916"/>
                </a:lnTo>
                <a:cubicBezTo>
                  <a:pt x="6228" y="841"/>
                  <a:pt x="6205" y="762"/>
                  <a:pt x="6151" y="708"/>
                </a:cubicBezTo>
                <a:cubicBezTo>
                  <a:pt x="6096" y="653"/>
                  <a:pt x="6018" y="631"/>
                  <a:pt x="5943" y="648"/>
                </a:cubicBezTo>
                <a:lnTo>
                  <a:pt x="4367" y="963"/>
                </a:lnTo>
                <a:cubicBezTo>
                  <a:pt x="4288" y="982"/>
                  <a:pt x="4225" y="1041"/>
                  <a:pt x="4203" y="1119"/>
                </a:cubicBezTo>
                <a:cubicBezTo>
                  <a:pt x="4180" y="1197"/>
                  <a:pt x="4202" y="1281"/>
                  <a:pt x="4259" y="1338"/>
                </a:cubicBezTo>
                <a:lnTo>
                  <a:pt x="4417" y="1496"/>
                </a:lnTo>
                <a:lnTo>
                  <a:pt x="2210" y="3702"/>
                </a:lnTo>
                <a:lnTo>
                  <a:pt x="1738" y="3229"/>
                </a:lnTo>
                <a:cubicBezTo>
                  <a:pt x="1651" y="3142"/>
                  <a:pt x="1651" y="3001"/>
                  <a:pt x="1738" y="2914"/>
                </a:cubicBezTo>
                <a:lnTo>
                  <a:pt x="2841" y="1811"/>
                </a:lnTo>
                <a:lnTo>
                  <a:pt x="2999" y="1969"/>
                </a:lnTo>
                <a:cubicBezTo>
                  <a:pt x="3056" y="2026"/>
                  <a:pt x="3140" y="2048"/>
                  <a:pt x="3218" y="2025"/>
                </a:cubicBezTo>
                <a:cubicBezTo>
                  <a:pt x="3295" y="2003"/>
                  <a:pt x="3355" y="1940"/>
                  <a:pt x="3373" y="1861"/>
                </a:cubicBezTo>
                <a:lnTo>
                  <a:pt x="3689" y="285"/>
                </a:lnTo>
                <a:cubicBezTo>
                  <a:pt x="3706" y="210"/>
                  <a:pt x="3683" y="132"/>
                  <a:pt x="3629" y="77"/>
                </a:cubicBezTo>
                <a:cubicBezTo>
                  <a:pt x="3575" y="23"/>
                  <a:pt x="3496" y="0"/>
                  <a:pt x="3421" y="18"/>
                </a:cubicBezTo>
                <a:lnTo>
                  <a:pt x="1845" y="333"/>
                </a:lnTo>
                <a:cubicBezTo>
                  <a:pt x="1766" y="351"/>
                  <a:pt x="1703" y="411"/>
                  <a:pt x="1681" y="489"/>
                </a:cubicBezTo>
                <a:cubicBezTo>
                  <a:pt x="1659" y="567"/>
                  <a:pt x="1680" y="650"/>
                  <a:pt x="1738" y="708"/>
                </a:cubicBezTo>
                <a:lnTo>
                  <a:pt x="1895" y="865"/>
                </a:lnTo>
                <a:lnTo>
                  <a:pt x="792" y="1969"/>
                </a:lnTo>
                <a:cubicBezTo>
                  <a:pt x="183" y="2578"/>
                  <a:pt x="183" y="3566"/>
                  <a:pt x="792" y="4175"/>
                </a:cubicBezTo>
                <a:lnTo>
                  <a:pt x="1265" y="4648"/>
                </a:lnTo>
                <a:lnTo>
                  <a:pt x="87" y="5828"/>
                </a:lnTo>
                <a:cubicBezTo>
                  <a:pt x="0" y="5915"/>
                  <a:pt x="1" y="6056"/>
                  <a:pt x="88" y="6143"/>
                </a:cubicBezTo>
                <a:lnTo>
                  <a:pt x="718" y="6773"/>
                </a:lnTo>
                <a:cubicBezTo>
                  <a:pt x="805" y="6860"/>
                  <a:pt x="946" y="6860"/>
                  <a:pt x="1033" y="6773"/>
                </a:cubicBezTo>
                <a:lnTo>
                  <a:pt x="2210" y="5594"/>
                </a:lnTo>
                <a:lnTo>
                  <a:pt x="2683" y="6066"/>
                </a:lnTo>
                <a:cubicBezTo>
                  <a:pt x="3293" y="6676"/>
                  <a:pt x="4281" y="6676"/>
                  <a:pt x="4890" y="6066"/>
                </a:cubicBezTo>
                <a:lnTo>
                  <a:pt x="5993" y="4963"/>
                </a:lnTo>
                <a:lnTo>
                  <a:pt x="6151" y="5121"/>
                </a:lnTo>
                <a:cubicBezTo>
                  <a:pt x="6208" y="5178"/>
                  <a:pt x="6292" y="5200"/>
                  <a:pt x="6370" y="5177"/>
                </a:cubicBezTo>
                <a:cubicBezTo>
                  <a:pt x="6448" y="5155"/>
                  <a:pt x="6507" y="5092"/>
                  <a:pt x="6526" y="5013"/>
                </a:cubicBezTo>
                <a:lnTo>
                  <a:pt x="6841" y="3437"/>
                </a:lnTo>
                <a:cubicBezTo>
                  <a:pt x="6858" y="3362"/>
                  <a:pt x="6835" y="3284"/>
                  <a:pt x="6781" y="3229"/>
                </a:cubicBezTo>
                <a:close/>
                <a:moveTo>
                  <a:pt x="6171" y="4511"/>
                </a:moveTo>
                <a:lnTo>
                  <a:pt x="5993" y="4333"/>
                </a:lnTo>
                <a:lnTo>
                  <a:pt x="5678" y="4648"/>
                </a:lnTo>
                <a:lnTo>
                  <a:pt x="5468" y="4858"/>
                </a:lnTo>
                <a:lnTo>
                  <a:pt x="4575" y="5751"/>
                </a:lnTo>
                <a:cubicBezTo>
                  <a:pt x="4139" y="6186"/>
                  <a:pt x="3434" y="6186"/>
                  <a:pt x="2999" y="5751"/>
                </a:cubicBezTo>
                <a:lnTo>
                  <a:pt x="2526" y="5278"/>
                </a:lnTo>
                <a:lnTo>
                  <a:pt x="2210" y="4963"/>
                </a:lnTo>
                <a:lnTo>
                  <a:pt x="1895" y="5278"/>
                </a:lnTo>
                <a:lnTo>
                  <a:pt x="876" y="6301"/>
                </a:lnTo>
                <a:lnTo>
                  <a:pt x="561" y="5986"/>
                </a:lnTo>
                <a:lnTo>
                  <a:pt x="1580" y="4963"/>
                </a:lnTo>
                <a:lnTo>
                  <a:pt x="1895" y="4648"/>
                </a:lnTo>
                <a:lnTo>
                  <a:pt x="1580" y="4333"/>
                </a:lnTo>
                <a:lnTo>
                  <a:pt x="1107" y="3860"/>
                </a:lnTo>
                <a:cubicBezTo>
                  <a:pt x="672" y="3425"/>
                  <a:pt x="672" y="2719"/>
                  <a:pt x="1107" y="2284"/>
                </a:cubicBezTo>
                <a:lnTo>
                  <a:pt x="2000" y="1391"/>
                </a:lnTo>
                <a:lnTo>
                  <a:pt x="2211" y="1181"/>
                </a:lnTo>
                <a:lnTo>
                  <a:pt x="2526" y="865"/>
                </a:lnTo>
                <a:lnTo>
                  <a:pt x="2347" y="687"/>
                </a:lnTo>
                <a:lnTo>
                  <a:pt x="3187" y="519"/>
                </a:lnTo>
                <a:lnTo>
                  <a:pt x="3019" y="1359"/>
                </a:lnTo>
                <a:lnTo>
                  <a:pt x="2841" y="1181"/>
                </a:lnTo>
                <a:lnTo>
                  <a:pt x="2526" y="1496"/>
                </a:lnTo>
                <a:lnTo>
                  <a:pt x="2316" y="1706"/>
                </a:lnTo>
                <a:lnTo>
                  <a:pt x="1422" y="2599"/>
                </a:lnTo>
                <a:cubicBezTo>
                  <a:pt x="1161" y="2860"/>
                  <a:pt x="1161" y="3284"/>
                  <a:pt x="1422" y="3545"/>
                </a:cubicBezTo>
                <a:lnTo>
                  <a:pt x="1895" y="4018"/>
                </a:lnTo>
                <a:lnTo>
                  <a:pt x="2211" y="4333"/>
                </a:lnTo>
                <a:lnTo>
                  <a:pt x="2526" y="4018"/>
                </a:lnTo>
                <a:lnTo>
                  <a:pt x="4417" y="2126"/>
                </a:lnTo>
                <a:lnTo>
                  <a:pt x="4732" y="1811"/>
                </a:lnTo>
                <a:lnTo>
                  <a:pt x="5047" y="1496"/>
                </a:lnTo>
                <a:lnTo>
                  <a:pt x="4869" y="1317"/>
                </a:lnTo>
                <a:lnTo>
                  <a:pt x="5709" y="1149"/>
                </a:lnTo>
                <a:lnTo>
                  <a:pt x="5541" y="1989"/>
                </a:lnTo>
                <a:lnTo>
                  <a:pt x="5363" y="1811"/>
                </a:lnTo>
                <a:lnTo>
                  <a:pt x="5048" y="2126"/>
                </a:lnTo>
                <a:lnTo>
                  <a:pt x="4732" y="2441"/>
                </a:lnTo>
                <a:lnTo>
                  <a:pt x="2841" y="4333"/>
                </a:lnTo>
                <a:lnTo>
                  <a:pt x="2526" y="4648"/>
                </a:lnTo>
                <a:lnTo>
                  <a:pt x="2841" y="4963"/>
                </a:lnTo>
                <a:lnTo>
                  <a:pt x="3314" y="5436"/>
                </a:lnTo>
                <a:cubicBezTo>
                  <a:pt x="3575" y="5697"/>
                  <a:pt x="3998" y="5697"/>
                  <a:pt x="4259" y="5436"/>
                </a:cubicBezTo>
                <a:lnTo>
                  <a:pt x="5153" y="4543"/>
                </a:lnTo>
                <a:lnTo>
                  <a:pt x="5363" y="4333"/>
                </a:lnTo>
                <a:lnTo>
                  <a:pt x="5678" y="4018"/>
                </a:lnTo>
                <a:lnTo>
                  <a:pt x="5499" y="3839"/>
                </a:lnTo>
                <a:lnTo>
                  <a:pt x="6339" y="3671"/>
                </a:lnTo>
                <a:lnTo>
                  <a:pt x="6171" y="45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Rounded Rectangle 4"/>
          <p:cNvSpPr/>
          <p:nvPr/>
        </p:nvSpPr>
        <p:spPr>
          <a:xfrm rot="19805282">
            <a:off x="2972080" y="3298535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50" name="sitting_177875"/>
          <p:cNvSpPr>
            <a:spLocks noChangeAspect="1"/>
          </p:cNvSpPr>
          <p:nvPr/>
        </p:nvSpPr>
        <p:spPr bwMode="auto">
          <a:xfrm>
            <a:off x="3079429" y="3472309"/>
            <a:ext cx="685650" cy="531035"/>
          </a:xfrm>
          <a:custGeom>
            <a:avLst/>
            <a:gdLst>
              <a:gd name="connsiteX0" fmla="*/ 392048 w 604887"/>
              <a:gd name="connsiteY0" fmla="*/ 276593 h 468484"/>
              <a:gd name="connsiteX1" fmla="*/ 420125 w 604887"/>
              <a:gd name="connsiteY1" fmla="*/ 294781 h 468484"/>
              <a:gd name="connsiteX2" fmla="*/ 434542 w 604887"/>
              <a:gd name="connsiteY2" fmla="*/ 361169 h 468484"/>
              <a:gd name="connsiteX3" fmla="*/ 420428 w 604887"/>
              <a:gd name="connsiteY3" fmla="*/ 434377 h 468484"/>
              <a:gd name="connsiteX4" fmla="*/ 427561 w 604887"/>
              <a:gd name="connsiteY4" fmla="*/ 465449 h 468484"/>
              <a:gd name="connsiteX5" fmla="*/ 404341 w 604887"/>
              <a:gd name="connsiteY5" fmla="*/ 446806 h 468484"/>
              <a:gd name="connsiteX6" fmla="*/ 373836 w 604887"/>
              <a:gd name="connsiteY6" fmla="*/ 304633 h 468484"/>
              <a:gd name="connsiteX7" fmla="*/ 392048 w 604887"/>
              <a:gd name="connsiteY7" fmla="*/ 276593 h 468484"/>
              <a:gd name="connsiteX8" fmla="*/ 111620 w 604887"/>
              <a:gd name="connsiteY8" fmla="*/ 276593 h 468484"/>
              <a:gd name="connsiteX9" fmla="*/ 139849 w 604887"/>
              <a:gd name="connsiteY9" fmla="*/ 294781 h 468484"/>
              <a:gd name="connsiteX10" fmla="*/ 154115 w 604887"/>
              <a:gd name="connsiteY10" fmla="*/ 361169 h 468484"/>
              <a:gd name="connsiteX11" fmla="*/ 140001 w 604887"/>
              <a:gd name="connsiteY11" fmla="*/ 434377 h 468484"/>
              <a:gd name="connsiteX12" fmla="*/ 147285 w 604887"/>
              <a:gd name="connsiteY12" fmla="*/ 465449 h 468484"/>
              <a:gd name="connsiteX13" fmla="*/ 124065 w 604887"/>
              <a:gd name="connsiteY13" fmla="*/ 446806 h 468484"/>
              <a:gd name="connsiteX14" fmla="*/ 93409 w 604887"/>
              <a:gd name="connsiteY14" fmla="*/ 304633 h 468484"/>
              <a:gd name="connsiteX15" fmla="*/ 111620 w 604887"/>
              <a:gd name="connsiteY15" fmla="*/ 276593 h 468484"/>
              <a:gd name="connsiteX16" fmla="*/ 491044 w 604887"/>
              <a:gd name="connsiteY16" fmla="*/ 276432 h 468484"/>
              <a:gd name="connsiteX17" fmla="*/ 509876 w 604887"/>
              <a:gd name="connsiteY17" fmla="*/ 304181 h 468484"/>
              <a:gd name="connsiteX18" fmla="*/ 482539 w 604887"/>
              <a:gd name="connsiteY18" fmla="*/ 446258 h 468484"/>
              <a:gd name="connsiteX19" fmla="*/ 454746 w 604887"/>
              <a:gd name="connsiteY19" fmla="*/ 465061 h 468484"/>
              <a:gd name="connsiteX20" fmla="*/ 435914 w 604887"/>
              <a:gd name="connsiteY20" fmla="*/ 437312 h 468484"/>
              <a:gd name="connsiteX21" fmla="*/ 463251 w 604887"/>
              <a:gd name="connsiteY21" fmla="*/ 295235 h 468484"/>
              <a:gd name="connsiteX22" fmla="*/ 491044 w 604887"/>
              <a:gd name="connsiteY22" fmla="*/ 276432 h 468484"/>
              <a:gd name="connsiteX23" fmla="*/ 210759 w 604887"/>
              <a:gd name="connsiteY23" fmla="*/ 276432 h 468484"/>
              <a:gd name="connsiteX24" fmla="*/ 229437 w 604887"/>
              <a:gd name="connsiteY24" fmla="*/ 304181 h 468484"/>
              <a:gd name="connsiteX25" fmla="*/ 202104 w 604887"/>
              <a:gd name="connsiteY25" fmla="*/ 446258 h 468484"/>
              <a:gd name="connsiteX26" fmla="*/ 174315 w 604887"/>
              <a:gd name="connsiteY26" fmla="*/ 465061 h 468484"/>
              <a:gd name="connsiteX27" fmla="*/ 155485 w 604887"/>
              <a:gd name="connsiteY27" fmla="*/ 437312 h 468484"/>
              <a:gd name="connsiteX28" fmla="*/ 182971 w 604887"/>
              <a:gd name="connsiteY28" fmla="*/ 295235 h 468484"/>
              <a:gd name="connsiteX29" fmla="*/ 210759 w 604887"/>
              <a:gd name="connsiteY29" fmla="*/ 276432 h 468484"/>
              <a:gd name="connsiteX30" fmla="*/ 443362 w 604887"/>
              <a:gd name="connsiteY30" fmla="*/ 252765 h 468484"/>
              <a:gd name="connsiteX31" fmla="*/ 458393 w 604887"/>
              <a:gd name="connsiteY31" fmla="*/ 272018 h 468484"/>
              <a:gd name="connsiteX32" fmla="*/ 447765 w 604887"/>
              <a:gd name="connsiteY32" fmla="*/ 292179 h 468484"/>
              <a:gd name="connsiteX33" fmla="*/ 444576 w 604887"/>
              <a:gd name="connsiteY33" fmla="*/ 309006 h 468484"/>
              <a:gd name="connsiteX34" fmla="*/ 439414 w 604887"/>
              <a:gd name="connsiteY34" fmla="*/ 309006 h 468484"/>
              <a:gd name="connsiteX35" fmla="*/ 435618 w 604887"/>
              <a:gd name="connsiteY35" fmla="*/ 291421 h 468484"/>
              <a:gd name="connsiteX36" fmla="*/ 426356 w 604887"/>
              <a:gd name="connsiteY36" fmla="*/ 273382 h 468484"/>
              <a:gd name="connsiteX37" fmla="*/ 443362 w 604887"/>
              <a:gd name="connsiteY37" fmla="*/ 252765 h 468484"/>
              <a:gd name="connsiteX38" fmla="*/ 163080 w 604887"/>
              <a:gd name="connsiteY38" fmla="*/ 252765 h 468484"/>
              <a:gd name="connsiteX39" fmla="*/ 178107 w 604887"/>
              <a:gd name="connsiteY39" fmla="*/ 272018 h 468484"/>
              <a:gd name="connsiteX40" fmla="*/ 164143 w 604887"/>
              <a:gd name="connsiteY40" fmla="*/ 309006 h 468484"/>
              <a:gd name="connsiteX41" fmla="*/ 159134 w 604887"/>
              <a:gd name="connsiteY41" fmla="*/ 309006 h 468484"/>
              <a:gd name="connsiteX42" fmla="*/ 155339 w 604887"/>
              <a:gd name="connsiteY42" fmla="*/ 291421 h 468484"/>
              <a:gd name="connsiteX43" fmla="*/ 145929 w 604887"/>
              <a:gd name="connsiteY43" fmla="*/ 273382 h 468484"/>
              <a:gd name="connsiteX44" fmla="*/ 163080 w 604887"/>
              <a:gd name="connsiteY44" fmla="*/ 252765 h 468484"/>
              <a:gd name="connsiteX45" fmla="*/ 583483 w 604887"/>
              <a:gd name="connsiteY45" fmla="*/ 231384 h 468484"/>
              <a:gd name="connsiteX46" fmla="*/ 588645 w 604887"/>
              <a:gd name="connsiteY46" fmla="*/ 231384 h 468484"/>
              <a:gd name="connsiteX47" fmla="*/ 604887 w 604887"/>
              <a:gd name="connsiteY47" fmla="*/ 247454 h 468484"/>
              <a:gd name="connsiteX48" fmla="*/ 588645 w 604887"/>
              <a:gd name="connsiteY48" fmla="*/ 263675 h 468484"/>
              <a:gd name="connsiteX49" fmla="*/ 572857 w 604887"/>
              <a:gd name="connsiteY49" fmla="*/ 263675 h 468484"/>
              <a:gd name="connsiteX50" fmla="*/ 549025 w 604887"/>
              <a:gd name="connsiteY50" fmla="*/ 287476 h 468484"/>
              <a:gd name="connsiteX51" fmla="*/ 549025 w 604887"/>
              <a:gd name="connsiteY51" fmla="*/ 452263 h 468484"/>
              <a:gd name="connsiteX52" fmla="*/ 532782 w 604887"/>
              <a:gd name="connsiteY52" fmla="*/ 468484 h 468484"/>
              <a:gd name="connsiteX53" fmla="*/ 516539 w 604887"/>
              <a:gd name="connsiteY53" fmla="*/ 452263 h 468484"/>
              <a:gd name="connsiteX54" fmla="*/ 516539 w 604887"/>
              <a:gd name="connsiteY54" fmla="*/ 352815 h 468484"/>
              <a:gd name="connsiteX55" fmla="*/ 525344 w 604887"/>
              <a:gd name="connsiteY55" fmla="*/ 307183 h 468484"/>
              <a:gd name="connsiteX56" fmla="*/ 517905 w 604887"/>
              <a:gd name="connsiteY56" fmla="*/ 275651 h 468484"/>
              <a:gd name="connsiteX57" fmla="*/ 522459 w 604887"/>
              <a:gd name="connsiteY57" fmla="*/ 262765 h 468484"/>
              <a:gd name="connsiteX58" fmla="*/ 569366 w 604887"/>
              <a:gd name="connsiteY58" fmla="*/ 242148 h 468484"/>
              <a:gd name="connsiteX59" fmla="*/ 583483 w 604887"/>
              <a:gd name="connsiteY59" fmla="*/ 231384 h 468484"/>
              <a:gd name="connsiteX60" fmla="*/ 16244 w 604887"/>
              <a:gd name="connsiteY60" fmla="*/ 231384 h 468484"/>
              <a:gd name="connsiteX61" fmla="*/ 22924 w 604887"/>
              <a:gd name="connsiteY61" fmla="*/ 231384 h 468484"/>
              <a:gd name="connsiteX62" fmla="*/ 37044 w 604887"/>
              <a:gd name="connsiteY62" fmla="*/ 242148 h 468484"/>
              <a:gd name="connsiteX63" fmla="*/ 81982 w 604887"/>
              <a:gd name="connsiteY63" fmla="*/ 261856 h 468484"/>
              <a:gd name="connsiteX64" fmla="*/ 86537 w 604887"/>
              <a:gd name="connsiteY64" fmla="*/ 273983 h 468484"/>
              <a:gd name="connsiteX65" fmla="*/ 83500 w 604887"/>
              <a:gd name="connsiteY65" fmla="*/ 278228 h 468484"/>
              <a:gd name="connsiteX66" fmla="*/ 78035 w 604887"/>
              <a:gd name="connsiteY66" fmla="*/ 307941 h 468484"/>
              <a:gd name="connsiteX67" fmla="*/ 88207 w 604887"/>
              <a:gd name="connsiteY67" fmla="*/ 355847 h 468484"/>
              <a:gd name="connsiteX68" fmla="*/ 88207 w 604887"/>
              <a:gd name="connsiteY68" fmla="*/ 452263 h 468484"/>
              <a:gd name="connsiteX69" fmla="*/ 71962 w 604887"/>
              <a:gd name="connsiteY69" fmla="*/ 468484 h 468484"/>
              <a:gd name="connsiteX70" fmla="*/ 55869 w 604887"/>
              <a:gd name="connsiteY70" fmla="*/ 452263 h 468484"/>
              <a:gd name="connsiteX71" fmla="*/ 55869 w 604887"/>
              <a:gd name="connsiteY71" fmla="*/ 287476 h 468484"/>
              <a:gd name="connsiteX72" fmla="*/ 31882 w 604887"/>
              <a:gd name="connsiteY72" fmla="*/ 263675 h 468484"/>
              <a:gd name="connsiteX73" fmla="*/ 16244 w 604887"/>
              <a:gd name="connsiteY73" fmla="*/ 263675 h 468484"/>
              <a:gd name="connsiteX74" fmla="*/ 0 w 604887"/>
              <a:gd name="connsiteY74" fmla="*/ 247454 h 468484"/>
              <a:gd name="connsiteX75" fmla="*/ 16244 w 604887"/>
              <a:gd name="connsiteY75" fmla="*/ 231384 h 468484"/>
              <a:gd name="connsiteX76" fmla="*/ 303202 w 604887"/>
              <a:gd name="connsiteY76" fmla="*/ 231243 h 468484"/>
              <a:gd name="connsiteX77" fmla="*/ 317473 w 604887"/>
              <a:gd name="connsiteY77" fmla="*/ 242158 h 468484"/>
              <a:gd name="connsiteX78" fmla="*/ 362410 w 604887"/>
              <a:gd name="connsiteY78" fmla="*/ 261865 h 468484"/>
              <a:gd name="connsiteX79" fmla="*/ 366964 w 604887"/>
              <a:gd name="connsiteY79" fmla="*/ 273992 h 468484"/>
              <a:gd name="connsiteX80" fmla="*/ 358311 w 604887"/>
              <a:gd name="connsiteY80" fmla="*/ 307949 h 468484"/>
              <a:gd name="connsiteX81" fmla="*/ 368634 w 604887"/>
              <a:gd name="connsiteY81" fmla="*/ 355852 h 468484"/>
              <a:gd name="connsiteX82" fmla="*/ 368634 w 604887"/>
              <a:gd name="connsiteY82" fmla="*/ 452264 h 468484"/>
              <a:gd name="connsiteX83" fmla="*/ 352390 w 604887"/>
              <a:gd name="connsiteY83" fmla="*/ 468484 h 468484"/>
              <a:gd name="connsiteX84" fmla="*/ 336146 w 604887"/>
              <a:gd name="connsiteY84" fmla="*/ 452264 h 468484"/>
              <a:gd name="connsiteX85" fmla="*/ 336146 w 604887"/>
              <a:gd name="connsiteY85" fmla="*/ 287484 h 468484"/>
              <a:gd name="connsiteX86" fmla="*/ 312312 w 604887"/>
              <a:gd name="connsiteY86" fmla="*/ 263684 h 468484"/>
              <a:gd name="connsiteX87" fmla="*/ 292575 w 604887"/>
              <a:gd name="connsiteY87" fmla="*/ 263684 h 468484"/>
              <a:gd name="connsiteX88" fmla="*/ 268741 w 604887"/>
              <a:gd name="connsiteY88" fmla="*/ 287484 h 468484"/>
              <a:gd name="connsiteX89" fmla="*/ 268741 w 604887"/>
              <a:gd name="connsiteY89" fmla="*/ 452264 h 468484"/>
              <a:gd name="connsiteX90" fmla="*/ 252497 w 604887"/>
              <a:gd name="connsiteY90" fmla="*/ 468484 h 468484"/>
              <a:gd name="connsiteX91" fmla="*/ 236253 w 604887"/>
              <a:gd name="connsiteY91" fmla="*/ 452264 h 468484"/>
              <a:gd name="connsiteX92" fmla="*/ 236253 w 604887"/>
              <a:gd name="connsiteY92" fmla="*/ 352820 h 468484"/>
              <a:gd name="connsiteX93" fmla="*/ 245058 w 604887"/>
              <a:gd name="connsiteY93" fmla="*/ 307191 h 468484"/>
              <a:gd name="connsiteX94" fmla="*/ 237467 w 604887"/>
              <a:gd name="connsiteY94" fmla="*/ 275660 h 468484"/>
              <a:gd name="connsiteX95" fmla="*/ 242022 w 604887"/>
              <a:gd name="connsiteY95" fmla="*/ 262774 h 468484"/>
              <a:gd name="connsiteX96" fmla="*/ 289084 w 604887"/>
              <a:gd name="connsiteY96" fmla="*/ 242158 h 468484"/>
              <a:gd name="connsiteX97" fmla="*/ 303202 w 604887"/>
              <a:gd name="connsiteY97" fmla="*/ 231243 h 468484"/>
              <a:gd name="connsiteX98" fmla="*/ 387931 w 604887"/>
              <a:gd name="connsiteY98" fmla="*/ 102814 h 468484"/>
              <a:gd name="connsiteX99" fmla="*/ 498935 w 604887"/>
              <a:gd name="connsiteY99" fmla="*/ 102814 h 468484"/>
              <a:gd name="connsiteX100" fmla="*/ 542973 w 604887"/>
              <a:gd name="connsiteY100" fmla="*/ 130412 h 468484"/>
              <a:gd name="connsiteX101" fmla="*/ 574102 w 604887"/>
              <a:gd name="connsiteY101" fmla="*/ 199556 h 468484"/>
              <a:gd name="connsiteX102" fmla="*/ 562865 w 604887"/>
              <a:gd name="connsiteY102" fmla="*/ 227154 h 468484"/>
              <a:gd name="connsiteX103" fmla="*/ 487850 w 604887"/>
              <a:gd name="connsiteY103" fmla="*/ 260210 h 468484"/>
              <a:gd name="connsiteX104" fmla="*/ 457935 w 604887"/>
              <a:gd name="connsiteY104" fmla="*/ 243682 h 468484"/>
              <a:gd name="connsiteX105" fmla="*/ 470539 w 604887"/>
              <a:gd name="connsiteY105" fmla="*/ 220937 h 468484"/>
              <a:gd name="connsiteX106" fmla="*/ 526269 w 604887"/>
              <a:gd name="connsiteY106" fmla="*/ 196524 h 468484"/>
              <a:gd name="connsiteX107" fmla="*/ 504554 w 604887"/>
              <a:gd name="connsiteY107" fmla="*/ 149062 h 468484"/>
              <a:gd name="connsiteX108" fmla="*/ 500150 w 604887"/>
              <a:gd name="connsiteY108" fmla="*/ 145727 h 468484"/>
              <a:gd name="connsiteX109" fmla="*/ 500150 w 604887"/>
              <a:gd name="connsiteY109" fmla="*/ 190155 h 468484"/>
              <a:gd name="connsiteX110" fmla="*/ 485269 w 604887"/>
              <a:gd name="connsiteY110" fmla="*/ 196675 h 468484"/>
              <a:gd name="connsiteX111" fmla="*/ 485269 w 604887"/>
              <a:gd name="connsiteY111" fmla="*/ 173021 h 468484"/>
              <a:gd name="connsiteX112" fmla="*/ 482991 w 604887"/>
              <a:gd name="connsiteY112" fmla="*/ 168320 h 468484"/>
              <a:gd name="connsiteX113" fmla="*/ 477828 w 604887"/>
              <a:gd name="connsiteY113" fmla="*/ 167562 h 468484"/>
              <a:gd name="connsiteX114" fmla="*/ 444876 w 604887"/>
              <a:gd name="connsiteY114" fmla="*/ 177721 h 468484"/>
              <a:gd name="connsiteX115" fmla="*/ 411924 w 604887"/>
              <a:gd name="connsiteY115" fmla="*/ 167562 h 468484"/>
              <a:gd name="connsiteX116" fmla="*/ 406761 w 604887"/>
              <a:gd name="connsiteY116" fmla="*/ 168320 h 468484"/>
              <a:gd name="connsiteX117" fmla="*/ 404331 w 604887"/>
              <a:gd name="connsiteY117" fmla="*/ 173021 h 468484"/>
              <a:gd name="connsiteX118" fmla="*/ 404331 w 604887"/>
              <a:gd name="connsiteY118" fmla="*/ 197888 h 468484"/>
              <a:gd name="connsiteX119" fmla="*/ 386564 w 604887"/>
              <a:gd name="connsiteY119" fmla="*/ 190004 h 468484"/>
              <a:gd name="connsiteX120" fmla="*/ 386564 w 604887"/>
              <a:gd name="connsiteY120" fmla="*/ 145878 h 468484"/>
              <a:gd name="connsiteX121" fmla="*/ 382313 w 604887"/>
              <a:gd name="connsiteY121" fmla="*/ 149062 h 468484"/>
              <a:gd name="connsiteX122" fmla="*/ 360598 w 604887"/>
              <a:gd name="connsiteY122" fmla="*/ 196524 h 468484"/>
              <a:gd name="connsiteX123" fmla="*/ 416328 w 604887"/>
              <a:gd name="connsiteY123" fmla="*/ 220937 h 468484"/>
              <a:gd name="connsiteX124" fmla="*/ 427261 w 604887"/>
              <a:gd name="connsiteY124" fmla="*/ 249141 h 468484"/>
              <a:gd name="connsiteX125" fmla="*/ 399472 w 604887"/>
              <a:gd name="connsiteY125" fmla="*/ 260361 h 468484"/>
              <a:gd name="connsiteX126" fmla="*/ 324001 w 604887"/>
              <a:gd name="connsiteY126" fmla="*/ 227154 h 468484"/>
              <a:gd name="connsiteX127" fmla="*/ 312764 w 604887"/>
              <a:gd name="connsiteY127" fmla="*/ 199556 h 468484"/>
              <a:gd name="connsiteX128" fmla="*/ 343894 w 604887"/>
              <a:gd name="connsiteY128" fmla="*/ 130412 h 468484"/>
              <a:gd name="connsiteX129" fmla="*/ 387931 w 604887"/>
              <a:gd name="connsiteY129" fmla="*/ 102814 h 468484"/>
              <a:gd name="connsiteX130" fmla="*/ 107500 w 604887"/>
              <a:gd name="connsiteY130" fmla="*/ 102814 h 468484"/>
              <a:gd name="connsiteX131" fmla="*/ 218652 w 604887"/>
              <a:gd name="connsiteY131" fmla="*/ 102814 h 468484"/>
              <a:gd name="connsiteX132" fmla="*/ 262688 w 604887"/>
              <a:gd name="connsiteY132" fmla="*/ 130405 h 468484"/>
              <a:gd name="connsiteX133" fmla="*/ 293816 w 604887"/>
              <a:gd name="connsiteY133" fmla="*/ 199532 h 468484"/>
              <a:gd name="connsiteX134" fmla="*/ 282428 w 604887"/>
              <a:gd name="connsiteY134" fmla="*/ 227122 h 468484"/>
              <a:gd name="connsiteX135" fmla="*/ 207112 w 604887"/>
              <a:gd name="connsiteY135" fmla="*/ 260170 h 468484"/>
              <a:gd name="connsiteX136" fmla="*/ 179172 w 604887"/>
              <a:gd name="connsiteY136" fmla="*/ 249103 h 468484"/>
              <a:gd name="connsiteX137" fmla="*/ 190105 w 604887"/>
              <a:gd name="connsiteY137" fmla="*/ 220907 h 468484"/>
              <a:gd name="connsiteX138" fmla="*/ 245833 w 604887"/>
              <a:gd name="connsiteY138" fmla="*/ 196500 h 468484"/>
              <a:gd name="connsiteX139" fmla="*/ 224119 w 604887"/>
              <a:gd name="connsiteY139" fmla="*/ 149051 h 468484"/>
              <a:gd name="connsiteX140" fmla="*/ 219715 w 604887"/>
              <a:gd name="connsiteY140" fmla="*/ 145716 h 468484"/>
              <a:gd name="connsiteX141" fmla="*/ 219715 w 604887"/>
              <a:gd name="connsiteY141" fmla="*/ 190133 h 468484"/>
              <a:gd name="connsiteX142" fmla="*/ 183576 w 604887"/>
              <a:gd name="connsiteY142" fmla="*/ 206050 h 468484"/>
              <a:gd name="connsiteX143" fmla="*/ 163076 w 604887"/>
              <a:gd name="connsiteY143" fmla="*/ 228335 h 468484"/>
              <a:gd name="connsiteX144" fmla="*/ 142577 w 604887"/>
              <a:gd name="connsiteY144" fmla="*/ 206050 h 468484"/>
              <a:gd name="connsiteX145" fmla="*/ 106134 w 604887"/>
              <a:gd name="connsiteY145" fmla="*/ 189981 h 468484"/>
              <a:gd name="connsiteX146" fmla="*/ 106134 w 604887"/>
              <a:gd name="connsiteY146" fmla="*/ 145867 h 468484"/>
              <a:gd name="connsiteX147" fmla="*/ 102034 w 604887"/>
              <a:gd name="connsiteY147" fmla="*/ 149051 h 468484"/>
              <a:gd name="connsiteX148" fmla="*/ 80168 w 604887"/>
              <a:gd name="connsiteY148" fmla="*/ 196500 h 468484"/>
              <a:gd name="connsiteX149" fmla="*/ 135896 w 604887"/>
              <a:gd name="connsiteY149" fmla="*/ 220907 h 468484"/>
              <a:gd name="connsiteX150" fmla="*/ 146981 w 604887"/>
              <a:gd name="connsiteY150" fmla="*/ 249103 h 468484"/>
              <a:gd name="connsiteX151" fmla="*/ 119041 w 604887"/>
              <a:gd name="connsiteY151" fmla="*/ 260321 h 468484"/>
              <a:gd name="connsiteX152" fmla="*/ 43573 w 604887"/>
              <a:gd name="connsiteY152" fmla="*/ 227122 h 468484"/>
              <a:gd name="connsiteX153" fmla="*/ 32336 w 604887"/>
              <a:gd name="connsiteY153" fmla="*/ 199532 h 468484"/>
              <a:gd name="connsiteX154" fmla="*/ 63465 w 604887"/>
              <a:gd name="connsiteY154" fmla="*/ 130405 h 468484"/>
              <a:gd name="connsiteX155" fmla="*/ 107500 w 604887"/>
              <a:gd name="connsiteY155" fmla="*/ 102814 h 468484"/>
              <a:gd name="connsiteX156" fmla="*/ 443610 w 604887"/>
              <a:gd name="connsiteY156" fmla="*/ 0 h 468484"/>
              <a:gd name="connsiteX157" fmla="*/ 488031 w 604887"/>
              <a:gd name="connsiteY157" fmla="*/ 44351 h 468484"/>
              <a:gd name="connsiteX158" fmla="*/ 443610 w 604887"/>
              <a:gd name="connsiteY158" fmla="*/ 88702 h 468484"/>
              <a:gd name="connsiteX159" fmla="*/ 399189 w 604887"/>
              <a:gd name="connsiteY159" fmla="*/ 44351 h 468484"/>
              <a:gd name="connsiteX160" fmla="*/ 443610 w 604887"/>
              <a:gd name="connsiteY160" fmla="*/ 0 h 468484"/>
              <a:gd name="connsiteX161" fmla="*/ 163148 w 604887"/>
              <a:gd name="connsiteY161" fmla="*/ 0 h 468484"/>
              <a:gd name="connsiteX162" fmla="*/ 207534 w 604887"/>
              <a:gd name="connsiteY162" fmla="*/ 44351 h 468484"/>
              <a:gd name="connsiteX163" fmla="*/ 163148 w 604887"/>
              <a:gd name="connsiteY163" fmla="*/ 88702 h 468484"/>
              <a:gd name="connsiteX164" fmla="*/ 118762 w 604887"/>
              <a:gd name="connsiteY164" fmla="*/ 44351 h 468484"/>
              <a:gd name="connsiteX165" fmla="*/ 163148 w 604887"/>
              <a:gd name="connsiteY165" fmla="*/ 0 h 46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04887" h="468484">
                <a:moveTo>
                  <a:pt x="392048" y="276593"/>
                </a:moveTo>
                <a:cubicBezTo>
                  <a:pt x="404796" y="273864"/>
                  <a:pt x="417393" y="282049"/>
                  <a:pt x="420125" y="294781"/>
                </a:cubicBezTo>
                <a:lnTo>
                  <a:pt x="434542" y="361169"/>
                </a:lnTo>
                <a:lnTo>
                  <a:pt x="420428" y="434377"/>
                </a:lnTo>
                <a:cubicBezTo>
                  <a:pt x="418303" y="445442"/>
                  <a:pt x="420883" y="456658"/>
                  <a:pt x="427561" y="465449"/>
                </a:cubicBezTo>
                <a:cubicBezTo>
                  <a:pt x="416330" y="465449"/>
                  <a:pt x="406769" y="457719"/>
                  <a:pt x="404341" y="446806"/>
                </a:cubicBezTo>
                <a:lnTo>
                  <a:pt x="373836" y="304633"/>
                </a:lnTo>
                <a:cubicBezTo>
                  <a:pt x="371104" y="291901"/>
                  <a:pt x="379300" y="279321"/>
                  <a:pt x="392048" y="276593"/>
                </a:cubicBezTo>
                <a:close/>
                <a:moveTo>
                  <a:pt x="111620" y="276593"/>
                </a:moveTo>
                <a:cubicBezTo>
                  <a:pt x="124520" y="273864"/>
                  <a:pt x="137117" y="282049"/>
                  <a:pt x="139849" y="294781"/>
                </a:cubicBezTo>
                <a:lnTo>
                  <a:pt x="154115" y="361169"/>
                </a:lnTo>
                <a:lnTo>
                  <a:pt x="140001" y="434377"/>
                </a:lnTo>
                <a:cubicBezTo>
                  <a:pt x="137876" y="445442"/>
                  <a:pt x="140608" y="456658"/>
                  <a:pt x="147285" y="465449"/>
                </a:cubicBezTo>
                <a:cubicBezTo>
                  <a:pt x="136055" y="465449"/>
                  <a:pt x="126342" y="457719"/>
                  <a:pt x="124065" y="446806"/>
                </a:cubicBezTo>
                <a:lnTo>
                  <a:pt x="93409" y="304633"/>
                </a:lnTo>
                <a:cubicBezTo>
                  <a:pt x="90677" y="291901"/>
                  <a:pt x="98872" y="279321"/>
                  <a:pt x="111620" y="276593"/>
                </a:cubicBezTo>
                <a:close/>
                <a:moveTo>
                  <a:pt x="491044" y="276432"/>
                </a:moveTo>
                <a:cubicBezTo>
                  <a:pt x="503953" y="279010"/>
                  <a:pt x="512306" y="291292"/>
                  <a:pt x="509876" y="304181"/>
                </a:cubicBezTo>
                <a:lnTo>
                  <a:pt x="482539" y="446258"/>
                </a:lnTo>
                <a:cubicBezTo>
                  <a:pt x="479957" y="459147"/>
                  <a:pt x="467656" y="467638"/>
                  <a:pt x="454746" y="465061"/>
                </a:cubicBezTo>
                <a:cubicBezTo>
                  <a:pt x="441837" y="462634"/>
                  <a:pt x="433484" y="450201"/>
                  <a:pt x="435914" y="437312"/>
                </a:cubicBezTo>
                <a:lnTo>
                  <a:pt x="463251" y="295235"/>
                </a:lnTo>
                <a:cubicBezTo>
                  <a:pt x="465833" y="282346"/>
                  <a:pt x="478135" y="274006"/>
                  <a:pt x="491044" y="276432"/>
                </a:cubicBezTo>
                <a:close/>
                <a:moveTo>
                  <a:pt x="210759" y="276432"/>
                </a:moveTo>
                <a:cubicBezTo>
                  <a:pt x="223515" y="279010"/>
                  <a:pt x="232019" y="291292"/>
                  <a:pt x="229437" y="304181"/>
                </a:cubicBezTo>
                <a:lnTo>
                  <a:pt x="202104" y="446258"/>
                </a:lnTo>
                <a:cubicBezTo>
                  <a:pt x="199674" y="459147"/>
                  <a:pt x="187222" y="467638"/>
                  <a:pt x="174315" y="465061"/>
                </a:cubicBezTo>
                <a:cubicBezTo>
                  <a:pt x="161559" y="462634"/>
                  <a:pt x="153056" y="450201"/>
                  <a:pt x="155485" y="437312"/>
                </a:cubicBezTo>
                <a:lnTo>
                  <a:pt x="182971" y="295235"/>
                </a:lnTo>
                <a:cubicBezTo>
                  <a:pt x="185400" y="282346"/>
                  <a:pt x="197852" y="274006"/>
                  <a:pt x="210759" y="276432"/>
                </a:cubicBezTo>
                <a:close/>
                <a:moveTo>
                  <a:pt x="443362" y="252765"/>
                </a:moveTo>
                <a:cubicBezTo>
                  <a:pt x="446247" y="260951"/>
                  <a:pt x="451561" y="267621"/>
                  <a:pt x="458393" y="272018"/>
                </a:cubicBezTo>
                <a:cubicBezTo>
                  <a:pt x="453079" y="277475"/>
                  <a:pt x="449283" y="284448"/>
                  <a:pt x="447765" y="292179"/>
                </a:cubicBezTo>
                <a:lnTo>
                  <a:pt x="444576" y="309006"/>
                </a:lnTo>
                <a:lnTo>
                  <a:pt x="439414" y="309006"/>
                </a:lnTo>
                <a:lnTo>
                  <a:pt x="435618" y="291421"/>
                </a:lnTo>
                <a:cubicBezTo>
                  <a:pt x="434100" y="284448"/>
                  <a:pt x="430911" y="278384"/>
                  <a:pt x="426356" y="273382"/>
                </a:cubicBezTo>
                <a:cubicBezTo>
                  <a:pt x="434252" y="268834"/>
                  <a:pt x="440325" y="261558"/>
                  <a:pt x="443362" y="252765"/>
                </a:cubicBezTo>
                <a:close/>
                <a:moveTo>
                  <a:pt x="163080" y="252765"/>
                </a:moveTo>
                <a:cubicBezTo>
                  <a:pt x="165964" y="260951"/>
                  <a:pt x="171277" y="267621"/>
                  <a:pt x="178107" y="272018"/>
                </a:cubicBezTo>
                <a:cubicBezTo>
                  <a:pt x="167937" y="282326"/>
                  <a:pt x="167482" y="292179"/>
                  <a:pt x="164143" y="309006"/>
                </a:cubicBezTo>
                <a:lnTo>
                  <a:pt x="159134" y="309006"/>
                </a:lnTo>
                <a:lnTo>
                  <a:pt x="155339" y="291421"/>
                </a:lnTo>
                <a:cubicBezTo>
                  <a:pt x="153821" y="284448"/>
                  <a:pt x="150482" y="278384"/>
                  <a:pt x="145929" y="273382"/>
                </a:cubicBezTo>
                <a:cubicBezTo>
                  <a:pt x="153973" y="268834"/>
                  <a:pt x="160045" y="261558"/>
                  <a:pt x="163080" y="252765"/>
                </a:cubicBezTo>
                <a:close/>
                <a:moveTo>
                  <a:pt x="583483" y="231384"/>
                </a:moveTo>
                <a:lnTo>
                  <a:pt x="588645" y="231384"/>
                </a:lnTo>
                <a:cubicBezTo>
                  <a:pt x="597601" y="231384"/>
                  <a:pt x="604887" y="238509"/>
                  <a:pt x="604887" y="247454"/>
                </a:cubicBezTo>
                <a:cubicBezTo>
                  <a:pt x="604887" y="256398"/>
                  <a:pt x="597601" y="263675"/>
                  <a:pt x="588645" y="263675"/>
                </a:cubicBezTo>
                <a:lnTo>
                  <a:pt x="572857" y="263675"/>
                </a:lnTo>
                <a:cubicBezTo>
                  <a:pt x="559802" y="263675"/>
                  <a:pt x="549025" y="274438"/>
                  <a:pt x="549025" y="287476"/>
                </a:cubicBezTo>
                <a:lnTo>
                  <a:pt x="549025" y="452263"/>
                </a:lnTo>
                <a:cubicBezTo>
                  <a:pt x="549025" y="461208"/>
                  <a:pt x="541738" y="468484"/>
                  <a:pt x="532782" y="468484"/>
                </a:cubicBezTo>
                <a:cubicBezTo>
                  <a:pt x="523826" y="468484"/>
                  <a:pt x="516539" y="461208"/>
                  <a:pt x="516539" y="452263"/>
                </a:cubicBezTo>
                <a:lnTo>
                  <a:pt x="516539" y="352815"/>
                </a:lnTo>
                <a:lnTo>
                  <a:pt x="525344" y="307183"/>
                </a:lnTo>
                <a:cubicBezTo>
                  <a:pt x="527469" y="296117"/>
                  <a:pt x="524888" y="284747"/>
                  <a:pt x="517905" y="275651"/>
                </a:cubicBezTo>
                <a:cubicBezTo>
                  <a:pt x="518816" y="271103"/>
                  <a:pt x="520334" y="266858"/>
                  <a:pt x="522459" y="262765"/>
                </a:cubicBezTo>
                <a:lnTo>
                  <a:pt x="569366" y="242148"/>
                </a:lnTo>
                <a:cubicBezTo>
                  <a:pt x="575134" y="239571"/>
                  <a:pt x="579840" y="235781"/>
                  <a:pt x="583483" y="231384"/>
                </a:cubicBezTo>
                <a:close/>
                <a:moveTo>
                  <a:pt x="16244" y="231384"/>
                </a:moveTo>
                <a:lnTo>
                  <a:pt x="22924" y="231384"/>
                </a:lnTo>
                <a:cubicBezTo>
                  <a:pt x="26568" y="235781"/>
                  <a:pt x="31426" y="239571"/>
                  <a:pt x="37044" y="242148"/>
                </a:cubicBezTo>
                <a:lnTo>
                  <a:pt x="81982" y="261856"/>
                </a:lnTo>
                <a:cubicBezTo>
                  <a:pt x="83956" y="265646"/>
                  <a:pt x="85474" y="269739"/>
                  <a:pt x="86537" y="273983"/>
                </a:cubicBezTo>
                <a:cubicBezTo>
                  <a:pt x="85474" y="275348"/>
                  <a:pt x="84411" y="276712"/>
                  <a:pt x="83500" y="278228"/>
                </a:cubicBezTo>
                <a:cubicBezTo>
                  <a:pt x="77731" y="287172"/>
                  <a:pt x="75758" y="297633"/>
                  <a:pt x="78035" y="307941"/>
                </a:cubicBezTo>
                <a:lnTo>
                  <a:pt x="88207" y="355847"/>
                </a:lnTo>
                <a:lnTo>
                  <a:pt x="88207" y="452263"/>
                </a:lnTo>
                <a:cubicBezTo>
                  <a:pt x="88207" y="461208"/>
                  <a:pt x="80919" y="468484"/>
                  <a:pt x="71962" y="468484"/>
                </a:cubicBezTo>
                <a:cubicBezTo>
                  <a:pt x="63005" y="468484"/>
                  <a:pt x="55869" y="461208"/>
                  <a:pt x="55869" y="452263"/>
                </a:cubicBezTo>
                <a:lnTo>
                  <a:pt x="55869" y="287476"/>
                </a:lnTo>
                <a:cubicBezTo>
                  <a:pt x="55869" y="274438"/>
                  <a:pt x="45090" y="263675"/>
                  <a:pt x="31882" y="263675"/>
                </a:cubicBezTo>
                <a:lnTo>
                  <a:pt x="16244" y="263675"/>
                </a:lnTo>
                <a:cubicBezTo>
                  <a:pt x="7287" y="263675"/>
                  <a:pt x="0" y="256398"/>
                  <a:pt x="0" y="247454"/>
                </a:cubicBezTo>
                <a:cubicBezTo>
                  <a:pt x="0" y="238509"/>
                  <a:pt x="7287" y="231384"/>
                  <a:pt x="16244" y="231384"/>
                </a:cubicBezTo>
                <a:close/>
                <a:moveTo>
                  <a:pt x="303202" y="231243"/>
                </a:moveTo>
                <a:cubicBezTo>
                  <a:pt x="306694" y="235639"/>
                  <a:pt x="311704" y="239581"/>
                  <a:pt x="317473" y="242158"/>
                </a:cubicBezTo>
                <a:lnTo>
                  <a:pt x="362410" y="261865"/>
                </a:lnTo>
                <a:cubicBezTo>
                  <a:pt x="364383" y="265655"/>
                  <a:pt x="365902" y="269748"/>
                  <a:pt x="366964" y="273992"/>
                </a:cubicBezTo>
                <a:cubicBezTo>
                  <a:pt x="358918" y="283542"/>
                  <a:pt x="355730" y="295973"/>
                  <a:pt x="358311" y="307949"/>
                </a:cubicBezTo>
                <a:lnTo>
                  <a:pt x="368634" y="355852"/>
                </a:lnTo>
                <a:lnTo>
                  <a:pt x="368634" y="452264"/>
                </a:lnTo>
                <a:cubicBezTo>
                  <a:pt x="368634" y="461208"/>
                  <a:pt x="361347" y="468484"/>
                  <a:pt x="352390" y="468484"/>
                </a:cubicBezTo>
                <a:cubicBezTo>
                  <a:pt x="343433" y="468484"/>
                  <a:pt x="336146" y="461208"/>
                  <a:pt x="336146" y="452264"/>
                </a:cubicBezTo>
                <a:lnTo>
                  <a:pt x="336146" y="287484"/>
                </a:lnTo>
                <a:cubicBezTo>
                  <a:pt x="336146" y="274447"/>
                  <a:pt x="325519" y="263684"/>
                  <a:pt x="312312" y="263684"/>
                </a:cubicBezTo>
                <a:lnTo>
                  <a:pt x="292575" y="263684"/>
                </a:lnTo>
                <a:cubicBezTo>
                  <a:pt x="279368" y="263684"/>
                  <a:pt x="268741" y="274447"/>
                  <a:pt x="268741" y="287484"/>
                </a:cubicBezTo>
                <a:lnTo>
                  <a:pt x="268741" y="452264"/>
                </a:lnTo>
                <a:cubicBezTo>
                  <a:pt x="268741" y="461208"/>
                  <a:pt x="261454" y="468484"/>
                  <a:pt x="252497" y="468484"/>
                </a:cubicBezTo>
                <a:cubicBezTo>
                  <a:pt x="243540" y="468484"/>
                  <a:pt x="236253" y="461208"/>
                  <a:pt x="236253" y="452264"/>
                </a:cubicBezTo>
                <a:lnTo>
                  <a:pt x="236253" y="352820"/>
                </a:lnTo>
                <a:lnTo>
                  <a:pt x="245058" y="307191"/>
                </a:lnTo>
                <a:cubicBezTo>
                  <a:pt x="247183" y="296124"/>
                  <a:pt x="244602" y="284755"/>
                  <a:pt x="237467" y="275660"/>
                </a:cubicBezTo>
                <a:cubicBezTo>
                  <a:pt x="238530" y="271112"/>
                  <a:pt x="240048" y="266867"/>
                  <a:pt x="242022" y="262774"/>
                </a:cubicBezTo>
                <a:lnTo>
                  <a:pt x="289084" y="242158"/>
                </a:lnTo>
                <a:cubicBezTo>
                  <a:pt x="294853" y="239581"/>
                  <a:pt x="299711" y="235639"/>
                  <a:pt x="303202" y="231243"/>
                </a:cubicBezTo>
                <a:close/>
                <a:moveTo>
                  <a:pt x="387931" y="102814"/>
                </a:moveTo>
                <a:lnTo>
                  <a:pt x="498935" y="102814"/>
                </a:lnTo>
                <a:cubicBezTo>
                  <a:pt x="517613" y="102814"/>
                  <a:pt x="534924" y="113580"/>
                  <a:pt x="542973" y="130412"/>
                </a:cubicBezTo>
                <a:cubicBezTo>
                  <a:pt x="554513" y="153763"/>
                  <a:pt x="567876" y="184241"/>
                  <a:pt x="574102" y="199556"/>
                </a:cubicBezTo>
                <a:cubicBezTo>
                  <a:pt x="578354" y="210322"/>
                  <a:pt x="573495" y="222453"/>
                  <a:pt x="562865" y="227154"/>
                </a:cubicBezTo>
                <a:lnTo>
                  <a:pt x="487850" y="260210"/>
                </a:lnTo>
                <a:cubicBezTo>
                  <a:pt x="474943" y="265820"/>
                  <a:pt x="460061" y="257784"/>
                  <a:pt x="457935" y="243682"/>
                </a:cubicBezTo>
                <a:cubicBezTo>
                  <a:pt x="456568" y="234432"/>
                  <a:pt x="461428" y="225031"/>
                  <a:pt x="470539" y="220937"/>
                </a:cubicBezTo>
                <a:cubicBezTo>
                  <a:pt x="489672" y="212597"/>
                  <a:pt x="475398" y="218814"/>
                  <a:pt x="526269" y="196524"/>
                </a:cubicBezTo>
                <a:cubicBezTo>
                  <a:pt x="519891" y="181967"/>
                  <a:pt x="511843" y="164226"/>
                  <a:pt x="504554" y="149062"/>
                </a:cubicBezTo>
                <a:cubicBezTo>
                  <a:pt x="503643" y="147394"/>
                  <a:pt x="501972" y="146181"/>
                  <a:pt x="500150" y="145727"/>
                </a:cubicBezTo>
                <a:lnTo>
                  <a:pt x="500150" y="190155"/>
                </a:lnTo>
                <a:lnTo>
                  <a:pt x="485269" y="196675"/>
                </a:lnTo>
                <a:lnTo>
                  <a:pt x="485269" y="173021"/>
                </a:lnTo>
                <a:cubicBezTo>
                  <a:pt x="485269" y="171201"/>
                  <a:pt x="484358" y="169381"/>
                  <a:pt x="482991" y="168320"/>
                </a:cubicBezTo>
                <a:cubicBezTo>
                  <a:pt x="481472" y="167258"/>
                  <a:pt x="479498" y="166955"/>
                  <a:pt x="477828" y="167562"/>
                </a:cubicBezTo>
                <a:lnTo>
                  <a:pt x="444876" y="177721"/>
                </a:lnTo>
                <a:lnTo>
                  <a:pt x="411924" y="167562"/>
                </a:lnTo>
                <a:cubicBezTo>
                  <a:pt x="410102" y="166955"/>
                  <a:pt x="408279" y="167258"/>
                  <a:pt x="406761" y="168320"/>
                </a:cubicBezTo>
                <a:cubicBezTo>
                  <a:pt x="405242" y="169381"/>
                  <a:pt x="404331" y="171201"/>
                  <a:pt x="404331" y="173021"/>
                </a:cubicBezTo>
                <a:lnTo>
                  <a:pt x="404331" y="197888"/>
                </a:lnTo>
                <a:lnTo>
                  <a:pt x="386564" y="190004"/>
                </a:lnTo>
                <a:lnTo>
                  <a:pt x="386564" y="145878"/>
                </a:lnTo>
                <a:cubicBezTo>
                  <a:pt x="384742" y="146181"/>
                  <a:pt x="383224" y="147394"/>
                  <a:pt x="382313" y="149062"/>
                </a:cubicBezTo>
                <a:cubicBezTo>
                  <a:pt x="375024" y="164226"/>
                  <a:pt x="366975" y="181967"/>
                  <a:pt x="360598" y="196524"/>
                </a:cubicBezTo>
                <a:cubicBezTo>
                  <a:pt x="372138" y="201528"/>
                  <a:pt x="405394" y="216084"/>
                  <a:pt x="416328" y="220937"/>
                </a:cubicBezTo>
                <a:cubicBezTo>
                  <a:pt x="427261" y="225789"/>
                  <a:pt x="432120" y="238375"/>
                  <a:pt x="427261" y="249141"/>
                </a:cubicBezTo>
                <a:cubicBezTo>
                  <a:pt x="422554" y="259755"/>
                  <a:pt x="410253" y="264759"/>
                  <a:pt x="399472" y="260361"/>
                </a:cubicBezTo>
                <a:cubicBezTo>
                  <a:pt x="398105" y="259755"/>
                  <a:pt x="408887" y="264456"/>
                  <a:pt x="324001" y="227154"/>
                </a:cubicBezTo>
                <a:cubicBezTo>
                  <a:pt x="313372" y="222453"/>
                  <a:pt x="308512" y="210171"/>
                  <a:pt x="312764" y="199556"/>
                </a:cubicBezTo>
                <a:cubicBezTo>
                  <a:pt x="318686" y="184848"/>
                  <a:pt x="332049" y="154673"/>
                  <a:pt x="343894" y="130412"/>
                </a:cubicBezTo>
                <a:cubicBezTo>
                  <a:pt x="351942" y="113580"/>
                  <a:pt x="369253" y="102814"/>
                  <a:pt x="387931" y="102814"/>
                </a:cubicBezTo>
                <a:close/>
                <a:moveTo>
                  <a:pt x="107500" y="102814"/>
                </a:moveTo>
                <a:lnTo>
                  <a:pt x="218652" y="102814"/>
                </a:lnTo>
                <a:cubicBezTo>
                  <a:pt x="237177" y="102814"/>
                  <a:pt x="254488" y="113577"/>
                  <a:pt x="262688" y="130405"/>
                </a:cubicBezTo>
                <a:cubicBezTo>
                  <a:pt x="274076" y="153902"/>
                  <a:pt x="287590" y="184372"/>
                  <a:pt x="293816" y="199532"/>
                </a:cubicBezTo>
                <a:cubicBezTo>
                  <a:pt x="298068" y="210295"/>
                  <a:pt x="293057" y="222423"/>
                  <a:pt x="282428" y="227122"/>
                </a:cubicBezTo>
                <a:cubicBezTo>
                  <a:pt x="220474" y="254409"/>
                  <a:pt x="208630" y="259563"/>
                  <a:pt x="207112" y="260170"/>
                </a:cubicBezTo>
                <a:cubicBezTo>
                  <a:pt x="196331" y="264415"/>
                  <a:pt x="184638" y="261989"/>
                  <a:pt x="179172" y="249103"/>
                </a:cubicBezTo>
                <a:cubicBezTo>
                  <a:pt x="174617" y="238340"/>
                  <a:pt x="179324" y="225758"/>
                  <a:pt x="190105" y="220907"/>
                </a:cubicBezTo>
                <a:lnTo>
                  <a:pt x="245833" y="196500"/>
                </a:lnTo>
                <a:cubicBezTo>
                  <a:pt x="239607" y="181947"/>
                  <a:pt x="231559" y="164210"/>
                  <a:pt x="224119" y="149051"/>
                </a:cubicBezTo>
                <a:cubicBezTo>
                  <a:pt x="223207" y="147383"/>
                  <a:pt x="221537" y="146170"/>
                  <a:pt x="219715" y="145716"/>
                </a:cubicBezTo>
                <a:lnTo>
                  <a:pt x="219715" y="190133"/>
                </a:lnTo>
                <a:lnTo>
                  <a:pt x="183576" y="206050"/>
                </a:lnTo>
                <a:cubicBezTo>
                  <a:pt x="173554" y="210447"/>
                  <a:pt x="166417" y="218784"/>
                  <a:pt x="163076" y="228335"/>
                </a:cubicBezTo>
                <a:cubicBezTo>
                  <a:pt x="159736" y="218784"/>
                  <a:pt x="152599" y="210447"/>
                  <a:pt x="142577" y="206050"/>
                </a:cubicBezTo>
                <a:lnTo>
                  <a:pt x="106134" y="189981"/>
                </a:lnTo>
                <a:lnTo>
                  <a:pt x="106134" y="145867"/>
                </a:lnTo>
                <a:cubicBezTo>
                  <a:pt x="104312" y="146170"/>
                  <a:pt x="102793" y="147383"/>
                  <a:pt x="102034" y="149051"/>
                </a:cubicBezTo>
                <a:cubicBezTo>
                  <a:pt x="94594" y="164210"/>
                  <a:pt x="86546" y="181947"/>
                  <a:pt x="80168" y="196500"/>
                </a:cubicBezTo>
                <a:lnTo>
                  <a:pt x="135896" y="220907"/>
                </a:lnTo>
                <a:cubicBezTo>
                  <a:pt x="146829" y="225758"/>
                  <a:pt x="151536" y="238189"/>
                  <a:pt x="146981" y="249103"/>
                </a:cubicBezTo>
                <a:cubicBezTo>
                  <a:pt x="142881" y="258805"/>
                  <a:pt x="132100" y="266385"/>
                  <a:pt x="119041" y="260321"/>
                </a:cubicBezTo>
                <a:cubicBezTo>
                  <a:pt x="117674" y="259715"/>
                  <a:pt x="128455" y="264415"/>
                  <a:pt x="43573" y="227122"/>
                </a:cubicBezTo>
                <a:cubicBezTo>
                  <a:pt x="33096" y="222423"/>
                  <a:pt x="28085" y="210295"/>
                  <a:pt x="32336" y="199532"/>
                </a:cubicBezTo>
                <a:cubicBezTo>
                  <a:pt x="38258" y="184827"/>
                  <a:pt x="51621" y="154660"/>
                  <a:pt x="63465" y="130405"/>
                </a:cubicBezTo>
                <a:cubicBezTo>
                  <a:pt x="71665" y="113577"/>
                  <a:pt x="88823" y="102814"/>
                  <a:pt x="107500" y="102814"/>
                </a:cubicBezTo>
                <a:close/>
                <a:moveTo>
                  <a:pt x="443610" y="0"/>
                </a:moveTo>
                <a:cubicBezTo>
                  <a:pt x="468143" y="0"/>
                  <a:pt x="488031" y="19857"/>
                  <a:pt x="488031" y="44351"/>
                </a:cubicBezTo>
                <a:cubicBezTo>
                  <a:pt x="488031" y="68845"/>
                  <a:pt x="468143" y="88702"/>
                  <a:pt x="443610" y="88702"/>
                </a:cubicBezTo>
                <a:cubicBezTo>
                  <a:pt x="419077" y="88702"/>
                  <a:pt x="399189" y="68845"/>
                  <a:pt x="399189" y="44351"/>
                </a:cubicBezTo>
                <a:cubicBezTo>
                  <a:pt x="399189" y="19857"/>
                  <a:pt x="419077" y="0"/>
                  <a:pt x="443610" y="0"/>
                </a:cubicBezTo>
                <a:close/>
                <a:moveTo>
                  <a:pt x="163148" y="0"/>
                </a:moveTo>
                <a:cubicBezTo>
                  <a:pt x="187662" y="0"/>
                  <a:pt x="207534" y="19857"/>
                  <a:pt x="207534" y="44351"/>
                </a:cubicBezTo>
                <a:cubicBezTo>
                  <a:pt x="207534" y="68845"/>
                  <a:pt x="187662" y="88702"/>
                  <a:pt x="163148" y="88702"/>
                </a:cubicBezTo>
                <a:cubicBezTo>
                  <a:pt x="138634" y="88702"/>
                  <a:pt x="118762" y="68845"/>
                  <a:pt x="118762" y="44351"/>
                </a:cubicBezTo>
                <a:cubicBezTo>
                  <a:pt x="118762" y="19857"/>
                  <a:pt x="138634" y="0"/>
                  <a:pt x="163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Rounded Rectangle 4"/>
          <p:cNvSpPr/>
          <p:nvPr/>
        </p:nvSpPr>
        <p:spPr>
          <a:xfrm rot="19805282">
            <a:off x="5006776" y="4284646"/>
            <a:ext cx="898595" cy="8976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53" name="Rounded Rectangle 4"/>
          <p:cNvSpPr/>
          <p:nvPr/>
        </p:nvSpPr>
        <p:spPr>
          <a:xfrm rot="19805282">
            <a:off x="7033849" y="3267800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55" name="Rounded Rectangle 4"/>
          <p:cNvSpPr/>
          <p:nvPr/>
        </p:nvSpPr>
        <p:spPr>
          <a:xfrm rot="19805282">
            <a:off x="8897595" y="4284646"/>
            <a:ext cx="898595" cy="8976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56" name="Rounded Rectangle 4"/>
          <p:cNvSpPr/>
          <p:nvPr/>
        </p:nvSpPr>
        <p:spPr>
          <a:xfrm rot="19805282">
            <a:off x="11246129" y="3183715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57" name="check-sign-button_512"/>
          <p:cNvSpPr>
            <a:spLocks noChangeAspect="1"/>
          </p:cNvSpPr>
          <p:nvPr/>
        </p:nvSpPr>
        <p:spPr bwMode="auto">
          <a:xfrm>
            <a:off x="5205239" y="4480421"/>
            <a:ext cx="552020" cy="551128"/>
          </a:xfrm>
          <a:custGeom>
            <a:avLst/>
            <a:gdLst>
              <a:gd name="connsiteX0" fmla="*/ 422727 w 550196"/>
              <a:gd name="connsiteY0" fmla="*/ 145614 h 549308"/>
              <a:gd name="connsiteX1" fmla="*/ 459631 w 550196"/>
              <a:gd name="connsiteY1" fmla="*/ 182483 h 549308"/>
              <a:gd name="connsiteX2" fmla="*/ 238204 w 550196"/>
              <a:gd name="connsiteY2" fmla="*/ 403694 h 549308"/>
              <a:gd name="connsiteX3" fmla="*/ 236359 w 550196"/>
              <a:gd name="connsiteY3" fmla="*/ 403694 h 549308"/>
              <a:gd name="connsiteX4" fmla="*/ 129336 w 550196"/>
              <a:gd name="connsiteY4" fmla="*/ 298619 h 549308"/>
              <a:gd name="connsiteX5" fmla="*/ 166241 w 550196"/>
              <a:gd name="connsiteY5" fmla="*/ 261750 h 549308"/>
              <a:gd name="connsiteX6" fmla="*/ 236359 w 550196"/>
              <a:gd name="connsiteY6" fmla="*/ 331800 h 549308"/>
              <a:gd name="connsiteX7" fmla="*/ 81237 w 550196"/>
              <a:gd name="connsiteY7" fmla="*/ 53456 h 549308"/>
              <a:gd name="connsiteX8" fmla="*/ 53542 w 550196"/>
              <a:gd name="connsiteY8" fmla="*/ 81106 h 549308"/>
              <a:gd name="connsiteX9" fmla="*/ 53542 w 550196"/>
              <a:gd name="connsiteY9" fmla="*/ 468202 h 549308"/>
              <a:gd name="connsiteX10" fmla="*/ 81237 w 550196"/>
              <a:gd name="connsiteY10" fmla="*/ 494009 h 549308"/>
              <a:gd name="connsiteX11" fmla="*/ 468959 w 550196"/>
              <a:gd name="connsiteY11" fmla="*/ 494009 h 549308"/>
              <a:gd name="connsiteX12" fmla="*/ 494807 w 550196"/>
              <a:gd name="connsiteY12" fmla="*/ 468202 h 549308"/>
              <a:gd name="connsiteX13" fmla="*/ 494807 w 550196"/>
              <a:gd name="connsiteY13" fmla="*/ 81106 h 549308"/>
              <a:gd name="connsiteX14" fmla="*/ 468959 w 550196"/>
              <a:gd name="connsiteY14" fmla="*/ 53456 h 549308"/>
              <a:gd name="connsiteX15" fmla="*/ 35079 w 550196"/>
              <a:gd name="connsiteY15" fmla="*/ 0 h 549308"/>
              <a:gd name="connsiteX16" fmla="*/ 515117 w 550196"/>
              <a:gd name="connsiteY16" fmla="*/ 0 h 549308"/>
              <a:gd name="connsiteX17" fmla="*/ 550196 w 550196"/>
              <a:gd name="connsiteY17" fmla="*/ 35023 h 549308"/>
              <a:gd name="connsiteX18" fmla="*/ 550196 w 550196"/>
              <a:gd name="connsiteY18" fmla="*/ 514285 h 549308"/>
              <a:gd name="connsiteX19" fmla="*/ 515117 w 550196"/>
              <a:gd name="connsiteY19" fmla="*/ 549308 h 549308"/>
              <a:gd name="connsiteX20" fmla="*/ 35079 w 550196"/>
              <a:gd name="connsiteY20" fmla="*/ 549308 h 549308"/>
              <a:gd name="connsiteX21" fmla="*/ 0 w 550196"/>
              <a:gd name="connsiteY21" fmla="*/ 514285 h 549308"/>
              <a:gd name="connsiteX22" fmla="*/ 0 w 550196"/>
              <a:gd name="connsiteY22" fmla="*/ 35023 h 549308"/>
              <a:gd name="connsiteX23" fmla="*/ 35079 w 550196"/>
              <a:gd name="connsiteY23" fmla="*/ 0 h 54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0196" h="549308">
                <a:moveTo>
                  <a:pt x="422727" y="145614"/>
                </a:moveTo>
                <a:lnTo>
                  <a:pt x="459631" y="182483"/>
                </a:lnTo>
                <a:lnTo>
                  <a:pt x="238204" y="403694"/>
                </a:lnTo>
                <a:lnTo>
                  <a:pt x="236359" y="403694"/>
                </a:lnTo>
                <a:lnTo>
                  <a:pt x="129336" y="298619"/>
                </a:lnTo>
                <a:lnTo>
                  <a:pt x="166241" y="261750"/>
                </a:lnTo>
                <a:lnTo>
                  <a:pt x="236359" y="331800"/>
                </a:lnTo>
                <a:close/>
                <a:moveTo>
                  <a:pt x="81237" y="53456"/>
                </a:moveTo>
                <a:cubicBezTo>
                  <a:pt x="66466" y="53456"/>
                  <a:pt x="53542" y="66359"/>
                  <a:pt x="53542" y="81106"/>
                </a:cubicBezTo>
                <a:lnTo>
                  <a:pt x="53542" y="468202"/>
                </a:lnTo>
                <a:cubicBezTo>
                  <a:pt x="53542" y="482949"/>
                  <a:pt x="66466" y="494009"/>
                  <a:pt x="81237" y="494009"/>
                </a:cubicBezTo>
                <a:lnTo>
                  <a:pt x="468959" y="494009"/>
                </a:lnTo>
                <a:cubicBezTo>
                  <a:pt x="483730" y="494009"/>
                  <a:pt x="494807" y="482949"/>
                  <a:pt x="494807" y="468202"/>
                </a:cubicBezTo>
                <a:lnTo>
                  <a:pt x="494807" y="81106"/>
                </a:lnTo>
                <a:cubicBezTo>
                  <a:pt x="494807" y="66359"/>
                  <a:pt x="483730" y="53456"/>
                  <a:pt x="468959" y="53456"/>
                </a:cubicBezTo>
                <a:close/>
                <a:moveTo>
                  <a:pt x="35079" y="0"/>
                </a:moveTo>
                <a:lnTo>
                  <a:pt x="515117" y="0"/>
                </a:lnTo>
                <a:cubicBezTo>
                  <a:pt x="533580" y="0"/>
                  <a:pt x="550196" y="14746"/>
                  <a:pt x="550196" y="35023"/>
                </a:cubicBezTo>
                <a:lnTo>
                  <a:pt x="550196" y="514285"/>
                </a:lnTo>
                <a:cubicBezTo>
                  <a:pt x="550196" y="532718"/>
                  <a:pt x="533580" y="549308"/>
                  <a:pt x="515117" y="549308"/>
                </a:cubicBezTo>
                <a:lnTo>
                  <a:pt x="35079" y="549308"/>
                </a:lnTo>
                <a:cubicBezTo>
                  <a:pt x="14770" y="549308"/>
                  <a:pt x="0" y="532718"/>
                  <a:pt x="0" y="514285"/>
                </a:cubicBezTo>
                <a:lnTo>
                  <a:pt x="0" y="35023"/>
                </a:lnTo>
                <a:cubicBezTo>
                  <a:pt x="0" y="14746"/>
                  <a:pt x="14770" y="0"/>
                  <a:pt x="350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one-man-walking_76865"/>
          <p:cNvSpPr>
            <a:spLocks noChangeAspect="1"/>
          </p:cNvSpPr>
          <p:nvPr/>
        </p:nvSpPr>
        <p:spPr bwMode="auto">
          <a:xfrm>
            <a:off x="7299249" y="3411778"/>
            <a:ext cx="367793" cy="609685"/>
          </a:xfrm>
          <a:custGeom>
            <a:avLst/>
            <a:gdLst>
              <a:gd name="connsiteX0" fmla="*/ 221817 w 356910"/>
              <a:gd name="connsiteY0" fmla="*/ 151921 h 591644"/>
              <a:gd name="connsiteX1" fmla="*/ 238552 w 356910"/>
              <a:gd name="connsiteY1" fmla="*/ 161947 h 591644"/>
              <a:gd name="connsiteX2" fmla="*/ 241421 w 356910"/>
              <a:gd name="connsiteY2" fmla="*/ 166722 h 591644"/>
              <a:gd name="connsiteX3" fmla="*/ 263414 w 356910"/>
              <a:gd name="connsiteY3" fmla="*/ 242635 h 591644"/>
              <a:gd name="connsiteX4" fmla="*/ 275367 w 356910"/>
              <a:gd name="connsiteY4" fmla="*/ 257435 h 591644"/>
              <a:gd name="connsiteX5" fmla="*/ 347086 w 356910"/>
              <a:gd name="connsiteY5" fmla="*/ 298973 h 591644"/>
              <a:gd name="connsiteX6" fmla="*/ 354736 w 356910"/>
              <a:gd name="connsiteY6" fmla="*/ 325232 h 591644"/>
              <a:gd name="connsiteX7" fmla="*/ 349955 w 356910"/>
              <a:gd name="connsiteY7" fmla="*/ 333826 h 591644"/>
              <a:gd name="connsiteX8" fmla="*/ 332742 w 356910"/>
              <a:gd name="connsiteY8" fmla="*/ 343852 h 591644"/>
              <a:gd name="connsiteX9" fmla="*/ 324136 w 356910"/>
              <a:gd name="connsiteY9" fmla="*/ 341465 h 591644"/>
              <a:gd name="connsiteX10" fmla="*/ 246680 w 356910"/>
              <a:gd name="connsiteY10" fmla="*/ 301360 h 591644"/>
              <a:gd name="connsiteX11" fmla="*/ 249070 w 356910"/>
              <a:gd name="connsiteY11" fmla="*/ 353401 h 591644"/>
              <a:gd name="connsiteX12" fmla="*/ 250027 w 356910"/>
              <a:gd name="connsiteY12" fmla="*/ 355788 h 591644"/>
              <a:gd name="connsiteX13" fmla="*/ 320311 w 356910"/>
              <a:gd name="connsiteY13" fmla="*/ 548674 h 591644"/>
              <a:gd name="connsiteX14" fmla="*/ 318877 w 356910"/>
              <a:gd name="connsiteY14" fmla="*/ 573024 h 591644"/>
              <a:gd name="connsiteX15" fmla="*/ 300708 w 356910"/>
              <a:gd name="connsiteY15" fmla="*/ 588779 h 591644"/>
              <a:gd name="connsiteX16" fmla="*/ 296405 w 356910"/>
              <a:gd name="connsiteY16" fmla="*/ 590212 h 591644"/>
              <a:gd name="connsiteX17" fmla="*/ 286842 w 356910"/>
              <a:gd name="connsiteY17" fmla="*/ 591644 h 591644"/>
              <a:gd name="connsiteX18" fmla="*/ 255764 w 356910"/>
              <a:gd name="connsiteY18" fmla="*/ 569682 h 591644"/>
              <a:gd name="connsiteX19" fmla="*/ 189305 w 356910"/>
              <a:gd name="connsiteY19" fmla="*/ 386822 h 591644"/>
              <a:gd name="connsiteX20" fmla="*/ 186436 w 356910"/>
              <a:gd name="connsiteY20" fmla="*/ 386822 h 591644"/>
              <a:gd name="connsiteX21" fmla="*/ 185480 w 356910"/>
              <a:gd name="connsiteY21" fmla="*/ 388732 h 591644"/>
              <a:gd name="connsiteX22" fmla="*/ 144839 w 356910"/>
              <a:gd name="connsiteY22" fmla="*/ 467032 h 591644"/>
              <a:gd name="connsiteX23" fmla="*/ 121889 w 356910"/>
              <a:gd name="connsiteY23" fmla="*/ 493769 h 591644"/>
              <a:gd name="connsiteX24" fmla="*/ 40608 w 356910"/>
              <a:gd name="connsiteY24" fmla="*/ 554404 h 591644"/>
              <a:gd name="connsiteX25" fmla="*/ 28177 w 356910"/>
              <a:gd name="connsiteY25" fmla="*/ 558223 h 591644"/>
              <a:gd name="connsiteX26" fmla="*/ 10486 w 356910"/>
              <a:gd name="connsiteY26" fmla="*/ 546765 h 591644"/>
              <a:gd name="connsiteX27" fmla="*/ 2358 w 356910"/>
              <a:gd name="connsiteY27" fmla="*/ 528622 h 591644"/>
              <a:gd name="connsiteX28" fmla="*/ 10964 w 356910"/>
              <a:gd name="connsiteY28" fmla="*/ 495678 h 591644"/>
              <a:gd name="connsiteX29" fmla="*/ 72642 w 356910"/>
              <a:gd name="connsiteY29" fmla="*/ 451754 h 591644"/>
              <a:gd name="connsiteX30" fmla="*/ 90811 w 356910"/>
              <a:gd name="connsiteY30" fmla="*/ 429314 h 591644"/>
              <a:gd name="connsiteX31" fmla="*/ 117108 w 356910"/>
              <a:gd name="connsiteY31" fmla="*/ 371066 h 591644"/>
              <a:gd name="connsiteX32" fmla="*/ 117108 w 356910"/>
              <a:gd name="connsiteY32" fmla="*/ 370589 h 591644"/>
              <a:gd name="connsiteX33" fmla="*/ 110893 w 356910"/>
              <a:gd name="connsiteY33" fmla="*/ 234041 h 591644"/>
              <a:gd name="connsiteX34" fmla="*/ 99418 w 356910"/>
              <a:gd name="connsiteY34" fmla="*/ 243112 h 591644"/>
              <a:gd name="connsiteX35" fmla="*/ 94158 w 356910"/>
              <a:gd name="connsiteY35" fmla="*/ 256958 h 591644"/>
              <a:gd name="connsiteX36" fmla="*/ 112805 w 356910"/>
              <a:gd name="connsiteY36" fmla="*/ 341942 h 591644"/>
              <a:gd name="connsiteX37" fmla="*/ 109458 w 356910"/>
              <a:gd name="connsiteY37" fmla="*/ 356266 h 591644"/>
              <a:gd name="connsiteX38" fmla="*/ 97027 w 356910"/>
              <a:gd name="connsiteY38" fmla="*/ 363427 h 591644"/>
              <a:gd name="connsiteX39" fmla="*/ 87464 w 356910"/>
              <a:gd name="connsiteY39" fmla="*/ 364382 h 591644"/>
              <a:gd name="connsiteX40" fmla="*/ 85552 w 356910"/>
              <a:gd name="connsiteY40" fmla="*/ 364382 h 591644"/>
              <a:gd name="connsiteX41" fmla="*/ 64992 w 356910"/>
              <a:gd name="connsiteY41" fmla="*/ 348149 h 591644"/>
              <a:gd name="connsiteX42" fmla="*/ 39174 w 356910"/>
              <a:gd name="connsiteY42" fmla="*/ 237860 h 591644"/>
              <a:gd name="connsiteX43" fmla="*/ 48736 w 356910"/>
              <a:gd name="connsiteY43" fmla="*/ 211124 h 591644"/>
              <a:gd name="connsiteX44" fmla="*/ 113761 w 356910"/>
              <a:gd name="connsiteY44" fmla="*/ 161470 h 591644"/>
              <a:gd name="connsiteX45" fmla="*/ 115674 w 356910"/>
              <a:gd name="connsiteY45" fmla="*/ 160515 h 591644"/>
              <a:gd name="connsiteX46" fmla="*/ 126671 w 356910"/>
              <a:gd name="connsiteY46" fmla="*/ 155741 h 591644"/>
              <a:gd name="connsiteX47" fmla="*/ 161084 w 356910"/>
              <a:gd name="connsiteY47" fmla="*/ 50 h 591644"/>
              <a:gd name="connsiteX48" fmla="*/ 232817 w 356910"/>
              <a:gd name="connsiteY48" fmla="*/ 65972 h 591644"/>
              <a:gd name="connsiteX49" fmla="*/ 214644 w 356910"/>
              <a:gd name="connsiteY49" fmla="*/ 115651 h 591644"/>
              <a:gd name="connsiteX50" fmla="*/ 166822 w 356910"/>
              <a:gd name="connsiteY50" fmla="*/ 138103 h 591644"/>
              <a:gd name="connsiteX51" fmla="*/ 163953 w 356910"/>
              <a:gd name="connsiteY51" fmla="*/ 138103 h 591644"/>
              <a:gd name="connsiteX52" fmla="*/ 95090 w 356910"/>
              <a:gd name="connsiteY52" fmla="*/ 72182 h 591644"/>
              <a:gd name="connsiteX53" fmla="*/ 112784 w 356910"/>
              <a:gd name="connsiteY53" fmla="*/ 22502 h 591644"/>
              <a:gd name="connsiteX54" fmla="*/ 161084 w 356910"/>
              <a:gd name="connsiteY54" fmla="*/ 50 h 59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56910" h="591644">
                <a:moveTo>
                  <a:pt x="221817" y="151921"/>
                </a:moveTo>
                <a:cubicBezTo>
                  <a:pt x="229467" y="151921"/>
                  <a:pt x="235683" y="155741"/>
                  <a:pt x="238552" y="161947"/>
                </a:cubicBezTo>
                <a:cubicBezTo>
                  <a:pt x="239986" y="163380"/>
                  <a:pt x="240464" y="164812"/>
                  <a:pt x="241421" y="166722"/>
                </a:cubicBezTo>
                <a:lnTo>
                  <a:pt x="263414" y="242635"/>
                </a:lnTo>
                <a:cubicBezTo>
                  <a:pt x="264849" y="247887"/>
                  <a:pt x="270586" y="255048"/>
                  <a:pt x="275367" y="257435"/>
                </a:cubicBezTo>
                <a:lnTo>
                  <a:pt x="347086" y="298973"/>
                </a:lnTo>
                <a:cubicBezTo>
                  <a:pt x="356170" y="304225"/>
                  <a:pt x="359517" y="316161"/>
                  <a:pt x="354736" y="325232"/>
                </a:cubicBezTo>
                <a:lnTo>
                  <a:pt x="349955" y="333826"/>
                </a:lnTo>
                <a:cubicBezTo>
                  <a:pt x="346608" y="340033"/>
                  <a:pt x="339914" y="343852"/>
                  <a:pt x="332742" y="343852"/>
                </a:cubicBezTo>
                <a:cubicBezTo>
                  <a:pt x="329873" y="343852"/>
                  <a:pt x="327005" y="342897"/>
                  <a:pt x="324136" y="341465"/>
                </a:cubicBezTo>
                <a:lnTo>
                  <a:pt x="246680" y="301360"/>
                </a:lnTo>
                <a:lnTo>
                  <a:pt x="249070" y="353401"/>
                </a:lnTo>
                <a:cubicBezTo>
                  <a:pt x="249549" y="354356"/>
                  <a:pt x="250027" y="354833"/>
                  <a:pt x="250027" y="355788"/>
                </a:cubicBezTo>
                <a:lnTo>
                  <a:pt x="320311" y="548674"/>
                </a:lnTo>
                <a:cubicBezTo>
                  <a:pt x="323180" y="556791"/>
                  <a:pt x="322702" y="565385"/>
                  <a:pt x="318877" y="573024"/>
                </a:cubicBezTo>
                <a:cubicBezTo>
                  <a:pt x="315530" y="580663"/>
                  <a:pt x="308836" y="585915"/>
                  <a:pt x="300708" y="588779"/>
                </a:cubicBezTo>
                <a:lnTo>
                  <a:pt x="296405" y="590212"/>
                </a:lnTo>
                <a:cubicBezTo>
                  <a:pt x="293536" y="591167"/>
                  <a:pt x="290189" y="591644"/>
                  <a:pt x="286842" y="591644"/>
                </a:cubicBezTo>
                <a:cubicBezTo>
                  <a:pt x="272977" y="591644"/>
                  <a:pt x="260545" y="582573"/>
                  <a:pt x="255764" y="569682"/>
                </a:cubicBezTo>
                <a:lnTo>
                  <a:pt x="189305" y="386822"/>
                </a:lnTo>
                <a:lnTo>
                  <a:pt x="186436" y="386822"/>
                </a:lnTo>
                <a:cubicBezTo>
                  <a:pt x="185958" y="387299"/>
                  <a:pt x="185958" y="388254"/>
                  <a:pt x="185480" y="388732"/>
                </a:cubicBezTo>
                <a:lnTo>
                  <a:pt x="144839" y="467032"/>
                </a:lnTo>
                <a:cubicBezTo>
                  <a:pt x="140058" y="476103"/>
                  <a:pt x="130018" y="487562"/>
                  <a:pt x="121889" y="493769"/>
                </a:cubicBezTo>
                <a:lnTo>
                  <a:pt x="40608" y="554404"/>
                </a:lnTo>
                <a:cubicBezTo>
                  <a:pt x="36783" y="556791"/>
                  <a:pt x="32480" y="558223"/>
                  <a:pt x="28177" y="558223"/>
                </a:cubicBezTo>
                <a:cubicBezTo>
                  <a:pt x="21005" y="558223"/>
                  <a:pt x="13833" y="553926"/>
                  <a:pt x="10486" y="546765"/>
                </a:cubicBezTo>
                <a:lnTo>
                  <a:pt x="2358" y="528622"/>
                </a:lnTo>
                <a:cubicBezTo>
                  <a:pt x="-2901" y="517163"/>
                  <a:pt x="924" y="502840"/>
                  <a:pt x="10964" y="495678"/>
                </a:cubicBezTo>
                <a:lnTo>
                  <a:pt x="72642" y="451754"/>
                </a:lnTo>
                <a:cubicBezTo>
                  <a:pt x="78858" y="446979"/>
                  <a:pt x="87464" y="436476"/>
                  <a:pt x="90811" y="429314"/>
                </a:cubicBezTo>
                <a:lnTo>
                  <a:pt x="117108" y="371066"/>
                </a:lnTo>
                <a:cubicBezTo>
                  <a:pt x="117108" y="371066"/>
                  <a:pt x="117108" y="370589"/>
                  <a:pt x="117108" y="370589"/>
                </a:cubicBezTo>
                <a:lnTo>
                  <a:pt x="110893" y="234041"/>
                </a:lnTo>
                <a:lnTo>
                  <a:pt x="99418" y="243112"/>
                </a:lnTo>
                <a:cubicBezTo>
                  <a:pt x="96071" y="245977"/>
                  <a:pt x="93202" y="252184"/>
                  <a:pt x="94158" y="256958"/>
                </a:cubicBezTo>
                <a:lnTo>
                  <a:pt x="112805" y="341942"/>
                </a:lnTo>
                <a:cubicBezTo>
                  <a:pt x="113761" y="346717"/>
                  <a:pt x="112805" y="351969"/>
                  <a:pt x="109458" y="356266"/>
                </a:cubicBezTo>
                <a:cubicBezTo>
                  <a:pt x="106590" y="360085"/>
                  <a:pt x="102286" y="362950"/>
                  <a:pt x="97027" y="363427"/>
                </a:cubicBezTo>
                <a:lnTo>
                  <a:pt x="87464" y="364382"/>
                </a:lnTo>
                <a:cubicBezTo>
                  <a:pt x="86986" y="364382"/>
                  <a:pt x="86030" y="364382"/>
                  <a:pt x="85552" y="364382"/>
                </a:cubicBezTo>
                <a:cubicBezTo>
                  <a:pt x="75989" y="364382"/>
                  <a:pt x="67383" y="357221"/>
                  <a:pt x="64992" y="348149"/>
                </a:cubicBezTo>
                <a:lnTo>
                  <a:pt x="39174" y="237860"/>
                </a:lnTo>
                <a:cubicBezTo>
                  <a:pt x="37261" y="228789"/>
                  <a:pt x="41564" y="217330"/>
                  <a:pt x="48736" y="211124"/>
                </a:cubicBezTo>
                <a:lnTo>
                  <a:pt x="113761" y="161470"/>
                </a:lnTo>
                <a:cubicBezTo>
                  <a:pt x="114240" y="160992"/>
                  <a:pt x="114718" y="160515"/>
                  <a:pt x="115674" y="160515"/>
                </a:cubicBezTo>
                <a:cubicBezTo>
                  <a:pt x="118543" y="157650"/>
                  <a:pt x="122368" y="156218"/>
                  <a:pt x="126671" y="155741"/>
                </a:cubicBezTo>
                <a:close/>
                <a:moveTo>
                  <a:pt x="161084" y="50"/>
                </a:moveTo>
                <a:cubicBezTo>
                  <a:pt x="199341" y="-1383"/>
                  <a:pt x="231382" y="28234"/>
                  <a:pt x="232817" y="65972"/>
                </a:cubicBezTo>
                <a:cubicBezTo>
                  <a:pt x="233773" y="84602"/>
                  <a:pt x="227078" y="102276"/>
                  <a:pt x="214644" y="115651"/>
                </a:cubicBezTo>
                <a:cubicBezTo>
                  <a:pt x="202211" y="129505"/>
                  <a:pt x="185473" y="137148"/>
                  <a:pt x="166822" y="138103"/>
                </a:cubicBezTo>
                <a:cubicBezTo>
                  <a:pt x="165866" y="138103"/>
                  <a:pt x="164910" y="138103"/>
                  <a:pt x="163953" y="138103"/>
                </a:cubicBezTo>
                <a:cubicBezTo>
                  <a:pt x="126652" y="138103"/>
                  <a:pt x="96524" y="108964"/>
                  <a:pt x="95090" y="72182"/>
                </a:cubicBezTo>
                <a:cubicBezTo>
                  <a:pt x="94133" y="53552"/>
                  <a:pt x="100350" y="35877"/>
                  <a:pt x="112784" y="22502"/>
                </a:cubicBezTo>
                <a:cubicBezTo>
                  <a:pt x="125217" y="8649"/>
                  <a:pt x="142433" y="1005"/>
                  <a:pt x="161084" y="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chat_253672"/>
          <p:cNvSpPr>
            <a:spLocks noChangeAspect="1"/>
          </p:cNvSpPr>
          <p:nvPr/>
        </p:nvSpPr>
        <p:spPr bwMode="auto">
          <a:xfrm>
            <a:off x="9090668" y="4454857"/>
            <a:ext cx="630990" cy="576691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  <a:gd name="connsiteX71" fmla="*/ 325000 h 606722"/>
              <a:gd name="connsiteY71" fmla="*/ 325000 h 606722"/>
              <a:gd name="connsiteX72" fmla="*/ 325000 h 606722"/>
              <a:gd name="connsiteY72" fmla="*/ 325000 h 606722"/>
              <a:gd name="connsiteX73" fmla="*/ 325000 h 606722"/>
              <a:gd name="connsiteY73" fmla="*/ 325000 h 606722"/>
              <a:gd name="connsiteX74" fmla="*/ 325000 h 606722"/>
              <a:gd name="connsiteY74" fmla="*/ 325000 h 606722"/>
              <a:gd name="connsiteX75" fmla="*/ 325000 h 606722"/>
              <a:gd name="connsiteY75" fmla="*/ 325000 h 606722"/>
              <a:gd name="connsiteX76" fmla="*/ 325000 h 606722"/>
              <a:gd name="connsiteY76" fmla="*/ 325000 h 606722"/>
              <a:gd name="connsiteX77" fmla="*/ 325000 h 606722"/>
              <a:gd name="connsiteY77" fmla="*/ 325000 h 606722"/>
              <a:gd name="connsiteX78" fmla="*/ 325000 h 606722"/>
              <a:gd name="connsiteY78" fmla="*/ 325000 h 606722"/>
              <a:gd name="connsiteX79" fmla="*/ 325000 h 606722"/>
              <a:gd name="connsiteY79" fmla="*/ 325000 h 606722"/>
              <a:gd name="connsiteX80" fmla="*/ 325000 h 606722"/>
              <a:gd name="connsiteY80" fmla="*/ 325000 h 606722"/>
              <a:gd name="connsiteX81" fmla="*/ 325000 h 606722"/>
              <a:gd name="connsiteY81" fmla="*/ 325000 h 606722"/>
              <a:gd name="connsiteX82" fmla="*/ 325000 h 606722"/>
              <a:gd name="connsiteY82" fmla="*/ 325000 h 606722"/>
              <a:gd name="connsiteX83" fmla="*/ 325000 h 606722"/>
              <a:gd name="connsiteY83" fmla="*/ 325000 h 606722"/>
              <a:gd name="connsiteX84" fmla="*/ 325000 h 606722"/>
              <a:gd name="connsiteY84" fmla="*/ 325000 h 606722"/>
              <a:gd name="connsiteX85" fmla="*/ 325000 h 606722"/>
              <a:gd name="connsiteY85" fmla="*/ 325000 h 606722"/>
              <a:gd name="connsiteX86" fmla="*/ 325000 h 606722"/>
              <a:gd name="connsiteY86" fmla="*/ 325000 h 606722"/>
              <a:gd name="connsiteX87" fmla="*/ 325000 h 606722"/>
              <a:gd name="connsiteY87" fmla="*/ 325000 h 606722"/>
              <a:gd name="connsiteX88" fmla="*/ 325000 h 606722"/>
              <a:gd name="connsiteY88" fmla="*/ 325000 h 606722"/>
              <a:gd name="connsiteX89" fmla="*/ 325000 h 606722"/>
              <a:gd name="connsiteY89" fmla="*/ 325000 h 606722"/>
              <a:gd name="connsiteX90" fmla="*/ 325000 h 606722"/>
              <a:gd name="connsiteY90" fmla="*/ 325000 h 606722"/>
              <a:gd name="connsiteX91" fmla="*/ 325000 h 606722"/>
              <a:gd name="connsiteY91" fmla="*/ 325000 h 606722"/>
              <a:gd name="connsiteX92" fmla="*/ 325000 h 606722"/>
              <a:gd name="connsiteY92" fmla="*/ 325000 h 606722"/>
              <a:gd name="connsiteX93" fmla="*/ 325000 h 606722"/>
              <a:gd name="connsiteY93" fmla="*/ 325000 h 606722"/>
              <a:gd name="connsiteX94" fmla="*/ 325000 h 606722"/>
              <a:gd name="connsiteY94" fmla="*/ 325000 h 606722"/>
              <a:gd name="connsiteX95" fmla="*/ 325000 h 606722"/>
              <a:gd name="connsiteY95" fmla="*/ 325000 h 606722"/>
              <a:gd name="connsiteX96" fmla="*/ 325000 h 606722"/>
              <a:gd name="connsiteY96" fmla="*/ 325000 h 606722"/>
              <a:gd name="connsiteX97" fmla="*/ 325000 h 606722"/>
              <a:gd name="connsiteY97" fmla="*/ 325000 h 606722"/>
              <a:gd name="connsiteX98" fmla="*/ 325000 h 606722"/>
              <a:gd name="connsiteY98" fmla="*/ 325000 h 606722"/>
              <a:gd name="connsiteX99" fmla="*/ 325000 h 606722"/>
              <a:gd name="connsiteY99" fmla="*/ 325000 h 606722"/>
              <a:gd name="connsiteX100" fmla="*/ 325000 h 606722"/>
              <a:gd name="connsiteY100" fmla="*/ 325000 h 606722"/>
              <a:gd name="connsiteX101" fmla="*/ 325000 h 606722"/>
              <a:gd name="connsiteY101" fmla="*/ 325000 h 606722"/>
              <a:gd name="connsiteX102" fmla="*/ 325000 h 606722"/>
              <a:gd name="connsiteY102" fmla="*/ 325000 h 606722"/>
              <a:gd name="connsiteX103" fmla="*/ 325000 h 606722"/>
              <a:gd name="connsiteY103" fmla="*/ 325000 h 606722"/>
              <a:gd name="connsiteX104" fmla="*/ 325000 h 606722"/>
              <a:gd name="connsiteY104" fmla="*/ 325000 h 606722"/>
              <a:gd name="connsiteX105" fmla="*/ 325000 h 606722"/>
              <a:gd name="connsiteY105" fmla="*/ 325000 h 606722"/>
              <a:gd name="connsiteX106" fmla="*/ 325000 h 606722"/>
              <a:gd name="connsiteY106" fmla="*/ 325000 h 606722"/>
              <a:gd name="connsiteX107" fmla="*/ 325000 h 606722"/>
              <a:gd name="connsiteY107" fmla="*/ 325000 h 606722"/>
              <a:gd name="connsiteX108" fmla="*/ 325000 h 606722"/>
              <a:gd name="connsiteY108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07639" h="555350">
                <a:moveTo>
                  <a:pt x="70837" y="429179"/>
                </a:moveTo>
                <a:lnTo>
                  <a:pt x="335389" y="429179"/>
                </a:lnTo>
                <a:cubicBezTo>
                  <a:pt x="341175" y="429179"/>
                  <a:pt x="345982" y="433882"/>
                  <a:pt x="345982" y="439738"/>
                </a:cubicBezTo>
                <a:cubicBezTo>
                  <a:pt x="345982" y="445505"/>
                  <a:pt x="341175" y="450208"/>
                  <a:pt x="335389" y="450208"/>
                </a:cubicBezTo>
                <a:lnTo>
                  <a:pt x="70837" y="450208"/>
                </a:lnTo>
                <a:cubicBezTo>
                  <a:pt x="65051" y="450208"/>
                  <a:pt x="60333" y="445505"/>
                  <a:pt x="60333" y="439738"/>
                </a:cubicBezTo>
                <a:cubicBezTo>
                  <a:pt x="60333" y="433882"/>
                  <a:pt x="65051" y="429179"/>
                  <a:pt x="70837" y="429179"/>
                </a:cubicBezTo>
                <a:close/>
                <a:moveTo>
                  <a:pt x="70836" y="385076"/>
                </a:moveTo>
                <a:lnTo>
                  <a:pt x="200257" y="385076"/>
                </a:lnTo>
                <a:cubicBezTo>
                  <a:pt x="206131" y="385076"/>
                  <a:pt x="210849" y="389794"/>
                  <a:pt x="210849" y="395581"/>
                </a:cubicBezTo>
                <a:cubicBezTo>
                  <a:pt x="210849" y="401457"/>
                  <a:pt x="206131" y="406175"/>
                  <a:pt x="200257" y="406175"/>
                </a:cubicBezTo>
                <a:lnTo>
                  <a:pt x="70836" y="406175"/>
                </a:lnTo>
                <a:cubicBezTo>
                  <a:pt x="65051" y="406175"/>
                  <a:pt x="60333" y="401457"/>
                  <a:pt x="60333" y="395581"/>
                </a:cubicBezTo>
                <a:cubicBezTo>
                  <a:pt x="60333" y="389794"/>
                  <a:pt x="65051" y="385076"/>
                  <a:pt x="70836" y="385076"/>
                </a:cubicBezTo>
                <a:close/>
                <a:moveTo>
                  <a:pt x="70835" y="342595"/>
                </a:moveTo>
                <a:lnTo>
                  <a:pt x="276257" y="342595"/>
                </a:lnTo>
                <a:cubicBezTo>
                  <a:pt x="282131" y="342595"/>
                  <a:pt x="286848" y="347313"/>
                  <a:pt x="286848" y="353189"/>
                </a:cubicBezTo>
                <a:cubicBezTo>
                  <a:pt x="286848" y="358976"/>
                  <a:pt x="282131" y="363694"/>
                  <a:pt x="276257" y="363694"/>
                </a:cubicBezTo>
                <a:lnTo>
                  <a:pt x="70835" y="363694"/>
                </a:lnTo>
                <a:cubicBezTo>
                  <a:pt x="65050" y="363694"/>
                  <a:pt x="60333" y="358976"/>
                  <a:pt x="60333" y="353189"/>
                </a:cubicBezTo>
                <a:cubicBezTo>
                  <a:pt x="60333" y="347313"/>
                  <a:pt x="65050" y="342595"/>
                  <a:pt x="70835" y="342595"/>
                </a:cubicBezTo>
                <a:close/>
                <a:moveTo>
                  <a:pt x="41387" y="310957"/>
                </a:moveTo>
                <a:cubicBezTo>
                  <a:pt x="30262" y="310957"/>
                  <a:pt x="21094" y="320022"/>
                  <a:pt x="21094" y="331219"/>
                </a:cubicBezTo>
                <a:lnTo>
                  <a:pt x="21094" y="462214"/>
                </a:lnTo>
                <a:cubicBezTo>
                  <a:pt x="21094" y="473412"/>
                  <a:pt x="30262" y="482476"/>
                  <a:pt x="41387" y="482476"/>
                </a:cubicBezTo>
                <a:lnTo>
                  <a:pt x="95058" y="482476"/>
                </a:lnTo>
                <a:cubicBezTo>
                  <a:pt x="100843" y="482476"/>
                  <a:pt x="105560" y="487275"/>
                  <a:pt x="105560" y="493052"/>
                </a:cubicBezTo>
                <a:lnTo>
                  <a:pt x="105560" y="519358"/>
                </a:lnTo>
                <a:lnTo>
                  <a:pt x="139382" y="485587"/>
                </a:lnTo>
                <a:cubicBezTo>
                  <a:pt x="141340" y="483632"/>
                  <a:pt x="144011" y="482476"/>
                  <a:pt x="146859" y="482476"/>
                </a:cubicBezTo>
                <a:lnTo>
                  <a:pt x="400168" y="482476"/>
                </a:lnTo>
                <a:cubicBezTo>
                  <a:pt x="411382" y="482476"/>
                  <a:pt x="420461" y="473412"/>
                  <a:pt x="420461" y="462214"/>
                </a:cubicBezTo>
                <a:lnTo>
                  <a:pt x="420461" y="331219"/>
                </a:lnTo>
                <a:cubicBezTo>
                  <a:pt x="420461" y="320022"/>
                  <a:pt x="411382" y="310957"/>
                  <a:pt x="400168" y="310957"/>
                </a:cubicBezTo>
                <a:close/>
                <a:moveTo>
                  <a:pt x="231039" y="246273"/>
                </a:moveTo>
                <a:lnTo>
                  <a:pt x="495591" y="246273"/>
                </a:lnTo>
                <a:cubicBezTo>
                  <a:pt x="501377" y="246273"/>
                  <a:pt x="506095" y="251076"/>
                  <a:pt x="506095" y="256858"/>
                </a:cubicBezTo>
                <a:cubicBezTo>
                  <a:pt x="506095" y="262729"/>
                  <a:pt x="501377" y="267443"/>
                  <a:pt x="495591" y="267443"/>
                </a:cubicBezTo>
                <a:lnTo>
                  <a:pt x="231039" y="267443"/>
                </a:lnTo>
                <a:cubicBezTo>
                  <a:pt x="225253" y="267443"/>
                  <a:pt x="220446" y="262729"/>
                  <a:pt x="220446" y="256858"/>
                </a:cubicBezTo>
                <a:cubicBezTo>
                  <a:pt x="220446" y="251076"/>
                  <a:pt x="225253" y="246273"/>
                  <a:pt x="231039" y="246273"/>
                </a:cubicBezTo>
                <a:close/>
                <a:moveTo>
                  <a:pt x="231037" y="203864"/>
                </a:moveTo>
                <a:lnTo>
                  <a:pt x="436459" y="203864"/>
                </a:lnTo>
                <a:cubicBezTo>
                  <a:pt x="442244" y="203864"/>
                  <a:pt x="446961" y="208582"/>
                  <a:pt x="446961" y="214458"/>
                </a:cubicBezTo>
                <a:cubicBezTo>
                  <a:pt x="446961" y="220245"/>
                  <a:pt x="442244" y="224963"/>
                  <a:pt x="436459" y="224963"/>
                </a:cubicBezTo>
                <a:lnTo>
                  <a:pt x="231037" y="224963"/>
                </a:lnTo>
                <a:cubicBezTo>
                  <a:pt x="225252" y="224963"/>
                  <a:pt x="220446" y="220245"/>
                  <a:pt x="220446" y="214458"/>
                </a:cubicBezTo>
                <a:cubicBezTo>
                  <a:pt x="220446" y="208582"/>
                  <a:pt x="225252" y="203864"/>
                  <a:pt x="231037" y="203864"/>
                </a:cubicBezTo>
                <a:close/>
                <a:moveTo>
                  <a:pt x="207471" y="169298"/>
                </a:moveTo>
                <a:cubicBezTo>
                  <a:pt x="196257" y="169298"/>
                  <a:pt x="187089" y="178451"/>
                  <a:pt x="187089" y="189560"/>
                </a:cubicBezTo>
                <a:lnTo>
                  <a:pt x="187089" y="289895"/>
                </a:lnTo>
                <a:lnTo>
                  <a:pt x="400168" y="289895"/>
                </a:lnTo>
                <a:cubicBezTo>
                  <a:pt x="423042" y="289895"/>
                  <a:pt x="441555" y="308469"/>
                  <a:pt x="441555" y="331219"/>
                </a:cubicBezTo>
                <a:lnTo>
                  <a:pt x="441555" y="340906"/>
                </a:lnTo>
                <a:lnTo>
                  <a:pt x="566163" y="340906"/>
                </a:lnTo>
                <a:cubicBezTo>
                  <a:pt x="577377" y="340906"/>
                  <a:pt x="586545" y="331841"/>
                  <a:pt x="586545" y="320644"/>
                </a:cubicBezTo>
                <a:lnTo>
                  <a:pt x="586545" y="189560"/>
                </a:lnTo>
                <a:cubicBezTo>
                  <a:pt x="586545" y="178451"/>
                  <a:pt x="577377" y="169298"/>
                  <a:pt x="566163" y="169298"/>
                </a:cubicBezTo>
                <a:close/>
                <a:moveTo>
                  <a:pt x="70837" y="105848"/>
                </a:moveTo>
                <a:lnTo>
                  <a:pt x="335389" y="105848"/>
                </a:lnTo>
                <a:cubicBezTo>
                  <a:pt x="341175" y="105848"/>
                  <a:pt x="345982" y="110551"/>
                  <a:pt x="345982" y="116318"/>
                </a:cubicBezTo>
                <a:cubicBezTo>
                  <a:pt x="345982" y="122174"/>
                  <a:pt x="341175" y="126877"/>
                  <a:pt x="335389" y="126877"/>
                </a:cubicBezTo>
                <a:lnTo>
                  <a:pt x="70837" y="126877"/>
                </a:lnTo>
                <a:cubicBezTo>
                  <a:pt x="65051" y="126877"/>
                  <a:pt x="60333" y="122174"/>
                  <a:pt x="60333" y="116318"/>
                </a:cubicBezTo>
                <a:cubicBezTo>
                  <a:pt x="60333" y="110551"/>
                  <a:pt x="65051" y="105848"/>
                  <a:pt x="70837" y="105848"/>
                </a:cubicBezTo>
                <a:close/>
                <a:moveTo>
                  <a:pt x="70835" y="63368"/>
                </a:moveTo>
                <a:lnTo>
                  <a:pt x="276257" y="63368"/>
                </a:lnTo>
                <a:cubicBezTo>
                  <a:pt x="282131" y="63368"/>
                  <a:pt x="286848" y="68071"/>
                  <a:pt x="286848" y="73927"/>
                </a:cubicBezTo>
                <a:cubicBezTo>
                  <a:pt x="286848" y="79694"/>
                  <a:pt x="282131" y="84397"/>
                  <a:pt x="276257" y="84397"/>
                </a:cubicBezTo>
                <a:lnTo>
                  <a:pt x="70835" y="84397"/>
                </a:lnTo>
                <a:cubicBezTo>
                  <a:pt x="65050" y="84397"/>
                  <a:pt x="60333" y="79694"/>
                  <a:pt x="60333" y="73927"/>
                </a:cubicBezTo>
                <a:cubicBezTo>
                  <a:pt x="60333" y="68071"/>
                  <a:pt x="65050" y="63368"/>
                  <a:pt x="70835" y="63368"/>
                </a:cubicBezTo>
                <a:close/>
                <a:moveTo>
                  <a:pt x="41387" y="21062"/>
                </a:moveTo>
                <a:cubicBezTo>
                  <a:pt x="30262" y="21062"/>
                  <a:pt x="21094" y="30127"/>
                  <a:pt x="21094" y="41325"/>
                </a:cubicBezTo>
                <a:lnTo>
                  <a:pt x="21094" y="172319"/>
                </a:lnTo>
                <a:cubicBezTo>
                  <a:pt x="21094" y="183517"/>
                  <a:pt x="30262" y="192671"/>
                  <a:pt x="41387" y="192671"/>
                </a:cubicBezTo>
                <a:lnTo>
                  <a:pt x="165995" y="192671"/>
                </a:lnTo>
                <a:lnTo>
                  <a:pt x="165995" y="189560"/>
                </a:lnTo>
                <a:cubicBezTo>
                  <a:pt x="165995" y="166809"/>
                  <a:pt x="184597" y="148236"/>
                  <a:pt x="207471" y="148236"/>
                </a:cubicBezTo>
                <a:lnTo>
                  <a:pt x="420461" y="148236"/>
                </a:lnTo>
                <a:lnTo>
                  <a:pt x="420461" y="41325"/>
                </a:lnTo>
                <a:cubicBezTo>
                  <a:pt x="420461" y="30127"/>
                  <a:pt x="411382" y="21062"/>
                  <a:pt x="400168" y="21062"/>
                </a:cubicBezTo>
                <a:close/>
                <a:moveTo>
                  <a:pt x="41387" y="0"/>
                </a:moveTo>
                <a:lnTo>
                  <a:pt x="400168" y="0"/>
                </a:lnTo>
                <a:cubicBezTo>
                  <a:pt x="423042" y="0"/>
                  <a:pt x="441555" y="18574"/>
                  <a:pt x="441555" y="41325"/>
                </a:cubicBezTo>
                <a:lnTo>
                  <a:pt x="441555" y="148236"/>
                </a:lnTo>
                <a:lnTo>
                  <a:pt x="566163" y="148236"/>
                </a:lnTo>
                <a:cubicBezTo>
                  <a:pt x="589037" y="148236"/>
                  <a:pt x="607639" y="166809"/>
                  <a:pt x="607639" y="189560"/>
                </a:cubicBezTo>
                <a:lnTo>
                  <a:pt x="607639" y="320644"/>
                </a:lnTo>
                <a:cubicBezTo>
                  <a:pt x="607639" y="343395"/>
                  <a:pt x="589037" y="361968"/>
                  <a:pt x="566163" y="361968"/>
                </a:cubicBezTo>
                <a:lnTo>
                  <a:pt x="441555" y="361968"/>
                </a:lnTo>
                <a:lnTo>
                  <a:pt x="441555" y="462214"/>
                </a:lnTo>
                <a:cubicBezTo>
                  <a:pt x="441555" y="485054"/>
                  <a:pt x="423042" y="503628"/>
                  <a:pt x="400168" y="503628"/>
                </a:cubicBezTo>
                <a:lnTo>
                  <a:pt x="151220" y="503628"/>
                </a:lnTo>
                <a:lnTo>
                  <a:pt x="102534" y="552240"/>
                </a:lnTo>
                <a:cubicBezTo>
                  <a:pt x="100487" y="554284"/>
                  <a:pt x="97817" y="555350"/>
                  <a:pt x="95058" y="555350"/>
                </a:cubicBezTo>
                <a:cubicBezTo>
                  <a:pt x="93634" y="555350"/>
                  <a:pt x="92298" y="555083"/>
                  <a:pt x="90963" y="554550"/>
                </a:cubicBezTo>
                <a:cubicBezTo>
                  <a:pt x="87047" y="552862"/>
                  <a:pt x="84466" y="549040"/>
                  <a:pt x="84466" y="544774"/>
                </a:cubicBezTo>
                <a:lnTo>
                  <a:pt x="84466" y="503628"/>
                </a:lnTo>
                <a:lnTo>
                  <a:pt x="41387" y="503628"/>
                </a:lnTo>
                <a:cubicBezTo>
                  <a:pt x="18602" y="503628"/>
                  <a:pt x="0" y="485054"/>
                  <a:pt x="0" y="462214"/>
                </a:cubicBezTo>
                <a:lnTo>
                  <a:pt x="0" y="331219"/>
                </a:lnTo>
                <a:cubicBezTo>
                  <a:pt x="0" y="308469"/>
                  <a:pt x="18602" y="289895"/>
                  <a:pt x="41387" y="289895"/>
                </a:cubicBezTo>
                <a:lnTo>
                  <a:pt x="165995" y="289895"/>
                </a:lnTo>
                <a:lnTo>
                  <a:pt x="165995" y="213733"/>
                </a:lnTo>
                <a:lnTo>
                  <a:pt x="41387" y="213733"/>
                </a:lnTo>
                <a:cubicBezTo>
                  <a:pt x="18602" y="213733"/>
                  <a:pt x="0" y="195159"/>
                  <a:pt x="0" y="172319"/>
                </a:cubicBezTo>
                <a:lnTo>
                  <a:pt x="0" y="41325"/>
                </a:lnTo>
                <a:cubicBezTo>
                  <a:pt x="0" y="18574"/>
                  <a:pt x="18602" y="0"/>
                  <a:pt x="413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weather-evolution_64860"/>
          <p:cNvSpPr>
            <a:spLocks noChangeAspect="1"/>
          </p:cNvSpPr>
          <p:nvPr/>
        </p:nvSpPr>
        <p:spPr bwMode="auto">
          <a:xfrm>
            <a:off x="11390583" y="3349058"/>
            <a:ext cx="609685" cy="566955"/>
          </a:xfrm>
          <a:custGeom>
            <a:avLst/>
            <a:gdLst>
              <a:gd name="connsiteX0" fmla="*/ 437085 w 609048"/>
              <a:gd name="connsiteY0" fmla="*/ 484021 h 566363"/>
              <a:gd name="connsiteX1" fmla="*/ 489705 w 609048"/>
              <a:gd name="connsiteY1" fmla="*/ 484021 h 566363"/>
              <a:gd name="connsiteX2" fmla="*/ 516512 w 609048"/>
              <a:gd name="connsiteY2" fmla="*/ 510797 h 566363"/>
              <a:gd name="connsiteX3" fmla="*/ 489705 w 609048"/>
              <a:gd name="connsiteY3" fmla="*/ 536580 h 566363"/>
              <a:gd name="connsiteX4" fmla="*/ 437085 w 609048"/>
              <a:gd name="connsiteY4" fmla="*/ 536580 h 566363"/>
              <a:gd name="connsiteX5" fmla="*/ 410279 w 609048"/>
              <a:gd name="connsiteY5" fmla="*/ 510797 h 566363"/>
              <a:gd name="connsiteX6" fmla="*/ 437085 w 609048"/>
              <a:gd name="connsiteY6" fmla="*/ 484021 h 566363"/>
              <a:gd name="connsiteX7" fmla="*/ 556348 w 609048"/>
              <a:gd name="connsiteY7" fmla="*/ 391803 h 566363"/>
              <a:gd name="connsiteX8" fmla="*/ 582131 w 609048"/>
              <a:gd name="connsiteY8" fmla="*/ 417587 h 566363"/>
              <a:gd name="connsiteX9" fmla="*/ 582131 w 609048"/>
              <a:gd name="connsiteY9" fmla="*/ 471138 h 566363"/>
              <a:gd name="connsiteX10" fmla="*/ 556348 w 609048"/>
              <a:gd name="connsiteY10" fmla="*/ 496921 h 566363"/>
              <a:gd name="connsiteX11" fmla="*/ 529572 w 609048"/>
              <a:gd name="connsiteY11" fmla="*/ 471138 h 566363"/>
              <a:gd name="connsiteX12" fmla="*/ 529572 w 609048"/>
              <a:gd name="connsiteY12" fmla="*/ 417587 h 566363"/>
              <a:gd name="connsiteX13" fmla="*/ 556348 w 609048"/>
              <a:gd name="connsiteY13" fmla="*/ 391803 h 566363"/>
              <a:gd name="connsiteX14" fmla="*/ 171889 w 609048"/>
              <a:gd name="connsiteY14" fmla="*/ 376860 h 566363"/>
              <a:gd name="connsiteX15" fmla="*/ 108300 w 609048"/>
              <a:gd name="connsiteY15" fmla="*/ 425477 h 566363"/>
              <a:gd name="connsiteX16" fmla="*/ 87435 w 609048"/>
              <a:gd name="connsiteY16" fmla="*/ 440359 h 566363"/>
              <a:gd name="connsiteX17" fmla="*/ 83461 w 609048"/>
              <a:gd name="connsiteY17" fmla="*/ 439367 h 566363"/>
              <a:gd name="connsiteX18" fmla="*/ 39743 w 609048"/>
              <a:gd name="connsiteY18" fmla="*/ 483022 h 566363"/>
              <a:gd name="connsiteX19" fmla="*/ 83461 w 609048"/>
              <a:gd name="connsiteY19" fmla="*/ 526677 h 566363"/>
              <a:gd name="connsiteX20" fmla="*/ 288138 w 609048"/>
              <a:gd name="connsiteY20" fmla="*/ 526677 h 566363"/>
              <a:gd name="connsiteX21" fmla="*/ 343779 w 609048"/>
              <a:gd name="connsiteY21" fmla="*/ 471116 h 566363"/>
              <a:gd name="connsiteX22" fmla="*/ 291119 w 609048"/>
              <a:gd name="connsiteY22" fmla="*/ 417539 h 566363"/>
              <a:gd name="connsiteX23" fmla="*/ 262305 w 609048"/>
              <a:gd name="connsiteY23" fmla="*/ 426469 h 566363"/>
              <a:gd name="connsiteX24" fmla="*/ 245414 w 609048"/>
              <a:gd name="connsiteY24" fmla="*/ 428453 h 566363"/>
              <a:gd name="connsiteX25" fmla="*/ 232498 w 609048"/>
              <a:gd name="connsiteY25" fmla="*/ 417539 h 566363"/>
              <a:gd name="connsiteX26" fmla="*/ 171889 w 609048"/>
              <a:gd name="connsiteY26" fmla="*/ 376860 h 566363"/>
              <a:gd name="connsiteX27" fmla="*/ 171889 w 609048"/>
              <a:gd name="connsiteY27" fmla="*/ 337174 h 566363"/>
              <a:gd name="connsiteX28" fmla="*/ 259324 w 609048"/>
              <a:gd name="connsiteY28" fmla="*/ 383805 h 566363"/>
              <a:gd name="connsiteX29" fmla="*/ 291119 w 609048"/>
              <a:gd name="connsiteY29" fmla="*/ 377852 h 566363"/>
              <a:gd name="connsiteX30" fmla="*/ 383522 w 609048"/>
              <a:gd name="connsiteY30" fmla="*/ 471116 h 566363"/>
              <a:gd name="connsiteX31" fmla="*/ 288138 w 609048"/>
              <a:gd name="connsiteY31" fmla="*/ 566363 h 566363"/>
              <a:gd name="connsiteX32" fmla="*/ 83461 w 609048"/>
              <a:gd name="connsiteY32" fmla="*/ 566363 h 566363"/>
              <a:gd name="connsiteX33" fmla="*/ 0 w 609048"/>
              <a:gd name="connsiteY33" fmla="*/ 483022 h 566363"/>
              <a:gd name="connsiteX34" fmla="*/ 75512 w 609048"/>
              <a:gd name="connsiteY34" fmla="*/ 400672 h 566363"/>
              <a:gd name="connsiteX35" fmla="*/ 171889 w 609048"/>
              <a:gd name="connsiteY35" fmla="*/ 337174 h 566363"/>
              <a:gd name="connsiteX36" fmla="*/ 52639 w 609048"/>
              <a:gd name="connsiteY36" fmla="*/ 272670 h 566363"/>
              <a:gd name="connsiteX37" fmla="*/ 79476 w 609048"/>
              <a:gd name="connsiteY37" fmla="*/ 298492 h 566363"/>
              <a:gd name="connsiteX38" fmla="*/ 79476 w 609048"/>
              <a:gd name="connsiteY38" fmla="*/ 352124 h 566363"/>
              <a:gd name="connsiteX39" fmla="*/ 52639 w 609048"/>
              <a:gd name="connsiteY39" fmla="*/ 377947 h 566363"/>
              <a:gd name="connsiteX40" fmla="*/ 25802 w 609048"/>
              <a:gd name="connsiteY40" fmla="*/ 352124 h 566363"/>
              <a:gd name="connsiteX41" fmla="*/ 25802 w 609048"/>
              <a:gd name="connsiteY41" fmla="*/ 298492 h 566363"/>
              <a:gd name="connsiteX42" fmla="*/ 52639 w 609048"/>
              <a:gd name="connsiteY42" fmla="*/ 272670 h 566363"/>
              <a:gd name="connsiteX43" fmla="*/ 556348 w 609048"/>
              <a:gd name="connsiteY43" fmla="*/ 233012 h 566363"/>
              <a:gd name="connsiteX44" fmla="*/ 582131 w 609048"/>
              <a:gd name="connsiteY44" fmla="*/ 258795 h 566363"/>
              <a:gd name="connsiteX45" fmla="*/ 582131 w 609048"/>
              <a:gd name="connsiteY45" fmla="*/ 312346 h 566363"/>
              <a:gd name="connsiteX46" fmla="*/ 556348 w 609048"/>
              <a:gd name="connsiteY46" fmla="*/ 338130 h 566363"/>
              <a:gd name="connsiteX47" fmla="*/ 529572 w 609048"/>
              <a:gd name="connsiteY47" fmla="*/ 312346 h 566363"/>
              <a:gd name="connsiteX48" fmla="*/ 529572 w 609048"/>
              <a:gd name="connsiteY48" fmla="*/ 258795 h 566363"/>
              <a:gd name="connsiteX49" fmla="*/ 556348 w 609048"/>
              <a:gd name="connsiteY49" fmla="*/ 233012 h 566363"/>
              <a:gd name="connsiteX50" fmla="*/ 52639 w 609048"/>
              <a:gd name="connsiteY50" fmla="*/ 114037 h 566363"/>
              <a:gd name="connsiteX51" fmla="*/ 79476 w 609048"/>
              <a:gd name="connsiteY51" fmla="*/ 139820 h 566363"/>
              <a:gd name="connsiteX52" fmla="*/ 79476 w 609048"/>
              <a:gd name="connsiteY52" fmla="*/ 193371 h 566363"/>
              <a:gd name="connsiteX53" fmla="*/ 52639 w 609048"/>
              <a:gd name="connsiteY53" fmla="*/ 219155 h 566363"/>
              <a:gd name="connsiteX54" fmla="*/ 25802 w 609048"/>
              <a:gd name="connsiteY54" fmla="*/ 193371 h 566363"/>
              <a:gd name="connsiteX55" fmla="*/ 25802 w 609048"/>
              <a:gd name="connsiteY55" fmla="*/ 139820 h 566363"/>
              <a:gd name="connsiteX56" fmla="*/ 52639 w 609048"/>
              <a:gd name="connsiteY56" fmla="*/ 114037 h 566363"/>
              <a:gd name="connsiteX57" fmla="*/ 119183 w 609048"/>
              <a:gd name="connsiteY57" fmla="*/ 74379 h 566363"/>
              <a:gd name="connsiteX58" fmla="*/ 171803 w 609048"/>
              <a:gd name="connsiteY58" fmla="*/ 74379 h 566363"/>
              <a:gd name="connsiteX59" fmla="*/ 198610 w 609048"/>
              <a:gd name="connsiteY59" fmla="*/ 100162 h 566363"/>
              <a:gd name="connsiteX60" fmla="*/ 171803 w 609048"/>
              <a:gd name="connsiteY60" fmla="*/ 126938 h 566363"/>
              <a:gd name="connsiteX61" fmla="*/ 119183 w 609048"/>
              <a:gd name="connsiteY61" fmla="*/ 126938 h 566363"/>
              <a:gd name="connsiteX62" fmla="*/ 92377 w 609048"/>
              <a:gd name="connsiteY62" fmla="*/ 100162 h 566363"/>
              <a:gd name="connsiteX63" fmla="*/ 119183 w 609048"/>
              <a:gd name="connsiteY63" fmla="*/ 74379 h 566363"/>
              <a:gd name="connsiteX64" fmla="*/ 394456 w 609048"/>
              <a:gd name="connsiteY64" fmla="*/ 0 h 566363"/>
              <a:gd name="connsiteX65" fmla="*/ 482876 w 609048"/>
              <a:gd name="connsiteY65" fmla="*/ 59525 h 566363"/>
              <a:gd name="connsiteX66" fmla="*/ 527582 w 609048"/>
              <a:gd name="connsiteY66" fmla="*/ 45636 h 566363"/>
              <a:gd name="connsiteX67" fmla="*/ 609048 w 609048"/>
              <a:gd name="connsiteY67" fmla="*/ 127979 h 566363"/>
              <a:gd name="connsiteX68" fmla="*/ 524602 w 609048"/>
              <a:gd name="connsiteY68" fmla="*/ 212306 h 566363"/>
              <a:gd name="connsiteX69" fmla="*/ 295108 w 609048"/>
              <a:gd name="connsiteY69" fmla="*/ 212306 h 566363"/>
              <a:gd name="connsiteX70" fmla="*/ 224571 w 609048"/>
              <a:gd name="connsiteY70" fmla="*/ 141868 h 566363"/>
              <a:gd name="connsiteX71" fmla="*/ 295108 w 609048"/>
              <a:gd name="connsiteY71" fmla="*/ 70438 h 566363"/>
              <a:gd name="connsiteX72" fmla="*/ 302062 w 609048"/>
              <a:gd name="connsiteY72" fmla="*/ 70438 h 566363"/>
              <a:gd name="connsiteX73" fmla="*/ 394456 w 609048"/>
              <a:gd name="connsiteY73" fmla="*/ 0 h 56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048" h="566363">
                <a:moveTo>
                  <a:pt x="437085" y="484021"/>
                </a:moveTo>
                <a:lnTo>
                  <a:pt x="489705" y="484021"/>
                </a:lnTo>
                <a:cubicBezTo>
                  <a:pt x="504598" y="484021"/>
                  <a:pt x="516512" y="495921"/>
                  <a:pt x="516512" y="510797"/>
                </a:cubicBezTo>
                <a:cubicBezTo>
                  <a:pt x="516512" y="524680"/>
                  <a:pt x="504598" y="536580"/>
                  <a:pt x="489705" y="536580"/>
                </a:cubicBezTo>
                <a:lnTo>
                  <a:pt x="437085" y="536580"/>
                </a:lnTo>
                <a:cubicBezTo>
                  <a:pt x="422193" y="536580"/>
                  <a:pt x="410279" y="524680"/>
                  <a:pt x="410279" y="510797"/>
                </a:cubicBezTo>
                <a:cubicBezTo>
                  <a:pt x="410279" y="495921"/>
                  <a:pt x="422193" y="484021"/>
                  <a:pt x="437085" y="484021"/>
                </a:cubicBezTo>
                <a:close/>
                <a:moveTo>
                  <a:pt x="556348" y="391803"/>
                </a:moveTo>
                <a:cubicBezTo>
                  <a:pt x="570231" y="391803"/>
                  <a:pt x="582131" y="403703"/>
                  <a:pt x="582131" y="417587"/>
                </a:cubicBezTo>
                <a:lnTo>
                  <a:pt x="582131" y="471138"/>
                </a:lnTo>
                <a:cubicBezTo>
                  <a:pt x="582131" y="485021"/>
                  <a:pt x="570231" y="496921"/>
                  <a:pt x="556348" y="496921"/>
                </a:cubicBezTo>
                <a:cubicBezTo>
                  <a:pt x="541472" y="496921"/>
                  <a:pt x="529572" y="485021"/>
                  <a:pt x="529572" y="471138"/>
                </a:cubicBezTo>
                <a:lnTo>
                  <a:pt x="529572" y="417587"/>
                </a:lnTo>
                <a:cubicBezTo>
                  <a:pt x="529572" y="403703"/>
                  <a:pt x="541472" y="391803"/>
                  <a:pt x="556348" y="391803"/>
                </a:cubicBezTo>
                <a:close/>
                <a:moveTo>
                  <a:pt x="171889" y="376860"/>
                </a:moveTo>
                <a:cubicBezTo>
                  <a:pt x="142082" y="376860"/>
                  <a:pt x="116249" y="396704"/>
                  <a:pt x="108300" y="425477"/>
                </a:cubicBezTo>
                <a:cubicBezTo>
                  <a:pt x="106313" y="434406"/>
                  <a:pt x="97371" y="441351"/>
                  <a:pt x="87435" y="440359"/>
                </a:cubicBezTo>
                <a:cubicBezTo>
                  <a:pt x="86441" y="440359"/>
                  <a:pt x="84454" y="439367"/>
                  <a:pt x="83461" y="439367"/>
                </a:cubicBezTo>
                <a:cubicBezTo>
                  <a:pt x="59615" y="439367"/>
                  <a:pt x="39743" y="459210"/>
                  <a:pt x="39743" y="483022"/>
                </a:cubicBezTo>
                <a:cubicBezTo>
                  <a:pt x="39743" y="507826"/>
                  <a:pt x="59615" y="526677"/>
                  <a:pt x="83461" y="526677"/>
                </a:cubicBezTo>
                <a:lnTo>
                  <a:pt x="288138" y="526677"/>
                </a:lnTo>
                <a:cubicBezTo>
                  <a:pt x="317945" y="526677"/>
                  <a:pt x="343779" y="500881"/>
                  <a:pt x="343779" y="471116"/>
                </a:cubicBezTo>
                <a:cubicBezTo>
                  <a:pt x="343779" y="441351"/>
                  <a:pt x="319933" y="417539"/>
                  <a:pt x="291119" y="417539"/>
                </a:cubicBezTo>
                <a:cubicBezTo>
                  <a:pt x="280189" y="417539"/>
                  <a:pt x="270254" y="420516"/>
                  <a:pt x="262305" y="426469"/>
                </a:cubicBezTo>
                <a:cubicBezTo>
                  <a:pt x="257337" y="429445"/>
                  <a:pt x="250382" y="430437"/>
                  <a:pt x="245414" y="428453"/>
                </a:cubicBezTo>
                <a:cubicBezTo>
                  <a:pt x="239453" y="426469"/>
                  <a:pt x="234485" y="422500"/>
                  <a:pt x="232498" y="417539"/>
                </a:cubicBezTo>
                <a:cubicBezTo>
                  <a:pt x="222562" y="392735"/>
                  <a:pt x="198716" y="376860"/>
                  <a:pt x="171889" y="376860"/>
                </a:cubicBezTo>
                <a:close/>
                <a:moveTo>
                  <a:pt x="171889" y="337174"/>
                </a:moveTo>
                <a:cubicBezTo>
                  <a:pt x="207658" y="337174"/>
                  <a:pt x="240446" y="355033"/>
                  <a:pt x="259324" y="383805"/>
                </a:cubicBezTo>
                <a:cubicBezTo>
                  <a:pt x="269260" y="379837"/>
                  <a:pt x="280189" y="377852"/>
                  <a:pt x="291119" y="377852"/>
                </a:cubicBezTo>
                <a:cubicBezTo>
                  <a:pt x="341791" y="377852"/>
                  <a:pt x="383522" y="419524"/>
                  <a:pt x="383522" y="471116"/>
                </a:cubicBezTo>
                <a:cubicBezTo>
                  <a:pt x="383522" y="522708"/>
                  <a:pt x="339804" y="566363"/>
                  <a:pt x="288138" y="566363"/>
                </a:cubicBezTo>
                <a:lnTo>
                  <a:pt x="83461" y="566363"/>
                </a:lnTo>
                <a:cubicBezTo>
                  <a:pt x="37756" y="566363"/>
                  <a:pt x="0" y="529653"/>
                  <a:pt x="0" y="483022"/>
                </a:cubicBezTo>
                <a:cubicBezTo>
                  <a:pt x="0" y="440359"/>
                  <a:pt x="32788" y="404641"/>
                  <a:pt x="75512" y="400672"/>
                </a:cubicBezTo>
                <a:cubicBezTo>
                  <a:pt x="91409" y="361978"/>
                  <a:pt x="129165" y="337174"/>
                  <a:pt x="171889" y="337174"/>
                </a:cubicBezTo>
                <a:close/>
                <a:moveTo>
                  <a:pt x="52639" y="272670"/>
                </a:moveTo>
                <a:cubicBezTo>
                  <a:pt x="67548" y="272670"/>
                  <a:pt x="79476" y="284588"/>
                  <a:pt x="79476" y="298492"/>
                </a:cubicBezTo>
                <a:lnTo>
                  <a:pt x="79476" y="352124"/>
                </a:lnTo>
                <a:cubicBezTo>
                  <a:pt x="79476" y="366029"/>
                  <a:pt x="67548" y="377947"/>
                  <a:pt x="52639" y="377947"/>
                </a:cubicBezTo>
                <a:cubicBezTo>
                  <a:pt x="37729" y="377947"/>
                  <a:pt x="25802" y="366029"/>
                  <a:pt x="25802" y="352124"/>
                </a:cubicBezTo>
                <a:lnTo>
                  <a:pt x="25802" y="298492"/>
                </a:lnTo>
                <a:cubicBezTo>
                  <a:pt x="25802" y="284588"/>
                  <a:pt x="37729" y="272670"/>
                  <a:pt x="52639" y="272670"/>
                </a:cubicBezTo>
                <a:close/>
                <a:moveTo>
                  <a:pt x="556348" y="233012"/>
                </a:moveTo>
                <a:cubicBezTo>
                  <a:pt x="570231" y="233012"/>
                  <a:pt x="582131" y="244912"/>
                  <a:pt x="582131" y="258795"/>
                </a:cubicBezTo>
                <a:lnTo>
                  <a:pt x="582131" y="312346"/>
                </a:lnTo>
                <a:cubicBezTo>
                  <a:pt x="582131" y="326230"/>
                  <a:pt x="570231" y="338130"/>
                  <a:pt x="556348" y="338130"/>
                </a:cubicBezTo>
                <a:cubicBezTo>
                  <a:pt x="541472" y="338130"/>
                  <a:pt x="529572" y="326230"/>
                  <a:pt x="529572" y="312346"/>
                </a:cubicBezTo>
                <a:lnTo>
                  <a:pt x="529572" y="258795"/>
                </a:lnTo>
                <a:cubicBezTo>
                  <a:pt x="529572" y="244912"/>
                  <a:pt x="541472" y="233012"/>
                  <a:pt x="556348" y="233012"/>
                </a:cubicBezTo>
                <a:close/>
                <a:moveTo>
                  <a:pt x="52639" y="114037"/>
                </a:moveTo>
                <a:cubicBezTo>
                  <a:pt x="67548" y="114037"/>
                  <a:pt x="79476" y="125937"/>
                  <a:pt x="79476" y="139820"/>
                </a:cubicBezTo>
                <a:lnTo>
                  <a:pt x="79476" y="193371"/>
                </a:lnTo>
                <a:cubicBezTo>
                  <a:pt x="79476" y="207255"/>
                  <a:pt x="67548" y="219155"/>
                  <a:pt x="52639" y="219155"/>
                </a:cubicBezTo>
                <a:cubicBezTo>
                  <a:pt x="37729" y="219155"/>
                  <a:pt x="25802" y="207255"/>
                  <a:pt x="25802" y="193371"/>
                </a:cubicBezTo>
                <a:lnTo>
                  <a:pt x="25802" y="139820"/>
                </a:lnTo>
                <a:cubicBezTo>
                  <a:pt x="25802" y="125937"/>
                  <a:pt x="37729" y="114037"/>
                  <a:pt x="52639" y="114037"/>
                </a:cubicBezTo>
                <a:close/>
                <a:moveTo>
                  <a:pt x="119183" y="74379"/>
                </a:moveTo>
                <a:lnTo>
                  <a:pt x="171803" y="74379"/>
                </a:lnTo>
                <a:cubicBezTo>
                  <a:pt x="186696" y="74379"/>
                  <a:pt x="198610" y="86279"/>
                  <a:pt x="198610" y="100162"/>
                </a:cubicBezTo>
                <a:cubicBezTo>
                  <a:pt x="198610" y="115038"/>
                  <a:pt x="186696" y="126938"/>
                  <a:pt x="171803" y="126938"/>
                </a:cubicBezTo>
                <a:lnTo>
                  <a:pt x="119183" y="126938"/>
                </a:lnTo>
                <a:cubicBezTo>
                  <a:pt x="104291" y="126938"/>
                  <a:pt x="92377" y="115038"/>
                  <a:pt x="92377" y="100162"/>
                </a:cubicBezTo>
                <a:cubicBezTo>
                  <a:pt x="92377" y="86279"/>
                  <a:pt x="104291" y="74379"/>
                  <a:pt x="119183" y="74379"/>
                </a:cubicBezTo>
                <a:close/>
                <a:moveTo>
                  <a:pt x="394456" y="0"/>
                </a:moveTo>
                <a:cubicBezTo>
                  <a:pt x="434195" y="0"/>
                  <a:pt x="468967" y="23810"/>
                  <a:pt x="482876" y="59525"/>
                </a:cubicBezTo>
                <a:cubicBezTo>
                  <a:pt x="495791" y="50596"/>
                  <a:pt x="510693" y="45636"/>
                  <a:pt x="527582" y="45636"/>
                </a:cubicBezTo>
                <a:cubicBezTo>
                  <a:pt x="572289" y="45636"/>
                  <a:pt x="609048" y="82343"/>
                  <a:pt x="609048" y="127979"/>
                </a:cubicBezTo>
                <a:cubicBezTo>
                  <a:pt x="609048" y="172622"/>
                  <a:pt x="569309" y="212306"/>
                  <a:pt x="524602" y="212306"/>
                </a:cubicBezTo>
                <a:cubicBezTo>
                  <a:pt x="493804" y="212306"/>
                  <a:pt x="319945" y="212306"/>
                  <a:pt x="295108" y="212306"/>
                </a:cubicBezTo>
                <a:cubicBezTo>
                  <a:pt x="256362" y="212306"/>
                  <a:pt x="224571" y="180559"/>
                  <a:pt x="224571" y="141868"/>
                </a:cubicBezTo>
                <a:cubicBezTo>
                  <a:pt x="224571" y="102184"/>
                  <a:pt x="256362" y="70438"/>
                  <a:pt x="295108" y="70438"/>
                </a:cubicBezTo>
                <a:cubicBezTo>
                  <a:pt x="298088" y="70438"/>
                  <a:pt x="300075" y="70438"/>
                  <a:pt x="302062" y="70438"/>
                </a:cubicBezTo>
                <a:cubicBezTo>
                  <a:pt x="312991" y="29762"/>
                  <a:pt x="349749" y="0"/>
                  <a:pt x="3944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370">
        <p14:gallery dir="l"/>
      </p:transition>
    </mc:Choice>
    <mc:Fallback>
      <p:transition spd="slow" advTm="337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39" name="trident_236455"/>
          <p:cNvSpPr>
            <a:spLocks noChangeAspect="1"/>
          </p:cNvSpPr>
          <p:nvPr/>
        </p:nvSpPr>
        <p:spPr bwMode="auto">
          <a:xfrm>
            <a:off x="1311462" y="1692177"/>
            <a:ext cx="517129" cy="516530"/>
          </a:xfrm>
          <a:custGeom>
            <a:avLst/>
            <a:gdLst>
              <a:gd name="T0" fmla="*/ 6573 w 6858"/>
              <a:gd name="T1" fmla="*/ 3170 h 6860"/>
              <a:gd name="T2" fmla="*/ 4833 w 6858"/>
              <a:gd name="T3" fmla="*/ 3641 h 6860"/>
              <a:gd name="T4" fmla="*/ 5047 w 6858"/>
              <a:gd name="T5" fmla="*/ 4018 h 6860"/>
              <a:gd name="T6" fmla="*/ 3629 w 6858"/>
              <a:gd name="T7" fmla="*/ 5121 h 6860"/>
              <a:gd name="T8" fmla="*/ 5363 w 6858"/>
              <a:gd name="T9" fmla="*/ 2441 h 6860"/>
              <a:gd name="T10" fmla="*/ 5739 w 6858"/>
              <a:gd name="T11" fmla="*/ 2656 h 6860"/>
              <a:gd name="T12" fmla="*/ 6210 w 6858"/>
              <a:gd name="T13" fmla="*/ 916 h 6860"/>
              <a:gd name="T14" fmla="*/ 5943 w 6858"/>
              <a:gd name="T15" fmla="*/ 648 h 6860"/>
              <a:gd name="T16" fmla="*/ 4203 w 6858"/>
              <a:gd name="T17" fmla="*/ 1119 h 6860"/>
              <a:gd name="T18" fmla="*/ 4417 w 6858"/>
              <a:gd name="T19" fmla="*/ 1496 h 6860"/>
              <a:gd name="T20" fmla="*/ 1738 w 6858"/>
              <a:gd name="T21" fmla="*/ 3229 h 6860"/>
              <a:gd name="T22" fmla="*/ 2841 w 6858"/>
              <a:gd name="T23" fmla="*/ 1811 h 6860"/>
              <a:gd name="T24" fmla="*/ 3218 w 6858"/>
              <a:gd name="T25" fmla="*/ 2025 h 6860"/>
              <a:gd name="T26" fmla="*/ 3689 w 6858"/>
              <a:gd name="T27" fmla="*/ 285 h 6860"/>
              <a:gd name="T28" fmla="*/ 3421 w 6858"/>
              <a:gd name="T29" fmla="*/ 18 h 6860"/>
              <a:gd name="T30" fmla="*/ 1681 w 6858"/>
              <a:gd name="T31" fmla="*/ 489 h 6860"/>
              <a:gd name="T32" fmla="*/ 1895 w 6858"/>
              <a:gd name="T33" fmla="*/ 865 h 6860"/>
              <a:gd name="T34" fmla="*/ 792 w 6858"/>
              <a:gd name="T35" fmla="*/ 4175 h 6860"/>
              <a:gd name="T36" fmla="*/ 87 w 6858"/>
              <a:gd name="T37" fmla="*/ 5828 h 6860"/>
              <a:gd name="T38" fmla="*/ 718 w 6858"/>
              <a:gd name="T39" fmla="*/ 6773 h 6860"/>
              <a:gd name="T40" fmla="*/ 2210 w 6858"/>
              <a:gd name="T41" fmla="*/ 5594 h 6860"/>
              <a:gd name="T42" fmla="*/ 4890 w 6858"/>
              <a:gd name="T43" fmla="*/ 6066 h 6860"/>
              <a:gd name="T44" fmla="*/ 6151 w 6858"/>
              <a:gd name="T45" fmla="*/ 5121 h 6860"/>
              <a:gd name="T46" fmla="*/ 6526 w 6858"/>
              <a:gd name="T47" fmla="*/ 5013 h 6860"/>
              <a:gd name="T48" fmla="*/ 6781 w 6858"/>
              <a:gd name="T49" fmla="*/ 3229 h 6860"/>
              <a:gd name="T50" fmla="*/ 5993 w 6858"/>
              <a:gd name="T51" fmla="*/ 4333 h 6860"/>
              <a:gd name="T52" fmla="*/ 5468 w 6858"/>
              <a:gd name="T53" fmla="*/ 4858 h 6860"/>
              <a:gd name="T54" fmla="*/ 2999 w 6858"/>
              <a:gd name="T55" fmla="*/ 5751 h 6860"/>
              <a:gd name="T56" fmla="*/ 2210 w 6858"/>
              <a:gd name="T57" fmla="*/ 4963 h 6860"/>
              <a:gd name="T58" fmla="*/ 876 w 6858"/>
              <a:gd name="T59" fmla="*/ 6301 h 6860"/>
              <a:gd name="T60" fmla="*/ 1580 w 6858"/>
              <a:gd name="T61" fmla="*/ 4963 h 6860"/>
              <a:gd name="T62" fmla="*/ 1580 w 6858"/>
              <a:gd name="T63" fmla="*/ 4333 h 6860"/>
              <a:gd name="T64" fmla="*/ 1107 w 6858"/>
              <a:gd name="T65" fmla="*/ 2284 h 6860"/>
              <a:gd name="T66" fmla="*/ 2211 w 6858"/>
              <a:gd name="T67" fmla="*/ 1181 h 6860"/>
              <a:gd name="T68" fmla="*/ 2347 w 6858"/>
              <a:gd name="T69" fmla="*/ 687 h 6860"/>
              <a:gd name="T70" fmla="*/ 3019 w 6858"/>
              <a:gd name="T71" fmla="*/ 1359 h 6860"/>
              <a:gd name="T72" fmla="*/ 2526 w 6858"/>
              <a:gd name="T73" fmla="*/ 1496 h 6860"/>
              <a:gd name="T74" fmla="*/ 1422 w 6858"/>
              <a:gd name="T75" fmla="*/ 2599 h 6860"/>
              <a:gd name="T76" fmla="*/ 1895 w 6858"/>
              <a:gd name="T77" fmla="*/ 4018 h 6860"/>
              <a:gd name="T78" fmla="*/ 2526 w 6858"/>
              <a:gd name="T79" fmla="*/ 4018 h 6860"/>
              <a:gd name="T80" fmla="*/ 4732 w 6858"/>
              <a:gd name="T81" fmla="*/ 1811 h 6860"/>
              <a:gd name="T82" fmla="*/ 4869 w 6858"/>
              <a:gd name="T83" fmla="*/ 1317 h 6860"/>
              <a:gd name="T84" fmla="*/ 5541 w 6858"/>
              <a:gd name="T85" fmla="*/ 1989 h 6860"/>
              <a:gd name="T86" fmla="*/ 5048 w 6858"/>
              <a:gd name="T87" fmla="*/ 2126 h 6860"/>
              <a:gd name="T88" fmla="*/ 2841 w 6858"/>
              <a:gd name="T89" fmla="*/ 4333 h 6860"/>
              <a:gd name="T90" fmla="*/ 2841 w 6858"/>
              <a:gd name="T91" fmla="*/ 4963 h 6860"/>
              <a:gd name="T92" fmla="*/ 4259 w 6858"/>
              <a:gd name="T93" fmla="*/ 5436 h 6860"/>
              <a:gd name="T94" fmla="*/ 5363 w 6858"/>
              <a:gd name="T95" fmla="*/ 4333 h 6860"/>
              <a:gd name="T96" fmla="*/ 5499 w 6858"/>
              <a:gd name="T97" fmla="*/ 3839 h 6860"/>
              <a:gd name="T98" fmla="*/ 6171 w 6858"/>
              <a:gd name="T99" fmla="*/ 4511 h 6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858" h="6860">
                <a:moveTo>
                  <a:pt x="6781" y="3229"/>
                </a:moveTo>
                <a:cubicBezTo>
                  <a:pt x="6727" y="3175"/>
                  <a:pt x="6648" y="3153"/>
                  <a:pt x="6573" y="3170"/>
                </a:cubicBezTo>
                <a:lnTo>
                  <a:pt x="4997" y="3485"/>
                </a:lnTo>
                <a:cubicBezTo>
                  <a:pt x="4918" y="3503"/>
                  <a:pt x="4855" y="3563"/>
                  <a:pt x="4833" y="3641"/>
                </a:cubicBezTo>
                <a:cubicBezTo>
                  <a:pt x="4811" y="3719"/>
                  <a:pt x="4833" y="3803"/>
                  <a:pt x="4890" y="3860"/>
                </a:cubicBezTo>
                <a:lnTo>
                  <a:pt x="5047" y="4018"/>
                </a:lnTo>
                <a:lnTo>
                  <a:pt x="3944" y="5121"/>
                </a:lnTo>
                <a:cubicBezTo>
                  <a:pt x="3857" y="5208"/>
                  <a:pt x="3716" y="5208"/>
                  <a:pt x="3629" y="5121"/>
                </a:cubicBezTo>
                <a:lnTo>
                  <a:pt x="3156" y="4648"/>
                </a:lnTo>
                <a:lnTo>
                  <a:pt x="5363" y="2441"/>
                </a:lnTo>
                <a:lnTo>
                  <a:pt x="5520" y="2599"/>
                </a:lnTo>
                <a:cubicBezTo>
                  <a:pt x="5578" y="2656"/>
                  <a:pt x="5661" y="2678"/>
                  <a:pt x="5739" y="2656"/>
                </a:cubicBezTo>
                <a:cubicBezTo>
                  <a:pt x="5817" y="2633"/>
                  <a:pt x="5877" y="2570"/>
                  <a:pt x="5895" y="2492"/>
                </a:cubicBezTo>
                <a:lnTo>
                  <a:pt x="6210" y="916"/>
                </a:lnTo>
                <a:cubicBezTo>
                  <a:pt x="6228" y="841"/>
                  <a:pt x="6205" y="762"/>
                  <a:pt x="6151" y="708"/>
                </a:cubicBezTo>
                <a:cubicBezTo>
                  <a:pt x="6096" y="653"/>
                  <a:pt x="6018" y="631"/>
                  <a:pt x="5943" y="648"/>
                </a:cubicBezTo>
                <a:lnTo>
                  <a:pt x="4367" y="963"/>
                </a:lnTo>
                <a:cubicBezTo>
                  <a:pt x="4288" y="982"/>
                  <a:pt x="4225" y="1041"/>
                  <a:pt x="4203" y="1119"/>
                </a:cubicBezTo>
                <a:cubicBezTo>
                  <a:pt x="4180" y="1197"/>
                  <a:pt x="4202" y="1281"/>
                  <a:pt x="4259" y="1338"/>
                </a:cubicBezTo>
                <a:lnTo>
                  <a:pt x="4417" y="1496"/>
                </a:lnTo>
                <a:lnTo>
                  <a:pt x="2210" y="3702"/>
                </a:lnTo>
                <a:lnTo>
                  <a:pt x="1738" y="3229"/>
                </a:lnTo>
                <a:cubicBezTo>
                  <a:pt x="1651" y="3142"/>
                  <a:pt x="1651" y="3001"/>
                  <a:pt x="1738" y="2914"/>
                </a:cubicBezTo>
                <a:lnTo>
                  <a:pt x="2841" y="1811"/>
                </a:lnTo>
                <a:lnTo>
                  <a:pt x="2999" y="1969"/>
                </a:lnTo>
                <a:cubicBezTo>
                  <a:pt x="3056" y="2026"/>
                  <a:pt x="3140" y="2048"/>
                  <a:pt x="3218" y="2025"/>
                </a:cubicBezTo>
                <a:cubicBezTo>
                  <a:pt x="3295" y="2003"/>
                  <a:pt x="3355" y="1940"/>
                  <a:pt x="3373" y="1861"/>
                </a:cubicBezTo>
                <a:lnTo>
                  <a:pt x="3689" y="285"/>
                </a:lnTo>
                <a:cubicBezTo>
                  <a:pt x="3706" y="210"/>
                  <a:pt x="3683" y="132"/>
                  <a:pt x="3629" y="77"/>
                </a:cubicBezTo>
                <a:cubicBezTo>
                  <a:pt x="3575" y="23"/>
                  <a:pt x="3496" y="0"/>
                  <a:pt x="3421" y="18"/>
                </a:cubicBezTo>
                <a:lnTo>
                  <a:pt x="1845" y="333"/>
                </a:lnTo>
                <a:cubicBezTo>
                  <a:pt x="1766" y="351"/>
                  <a:pt x="1703" y="411"/>
                  <a:pt x="1681" y="489"/>
                </a:cubicBezTo>
                <a:cubicBezTo>
                  <a:pt x="1659" y="567"/>
                  <a:pt x="1680" y="650"/>
                  <a:pt x="1738" y="708"/>
                </a:cubicBezTo>
                <a:lnTo>
                  <a:pt x="1895" y="865"/>
                </a:lnTo>
                <a:lnTo>
                  <a:pt x="792" y="1969"/>
                </a:lnTo>
                <a:cubicBezTo>
                  <a:pt x="183" y="2578"/>
                  <a:pt x="183" y="3566"/>
                  <a:pt x="792" y="4175"/>
                </a:cubicBezTo>
                <a:lnTo>
                  <a:pt x="1265" y="4648"/>
                </a:lnTo>
                <a:lnTo>
                  <a:pt x="87" y="5828"/>
                </a:lnTo>
                <a:cubicBezTo>
                  <a:pt x="0" y="5915"/>
                  <a:pt x="1" y="6056"/>
                  <a:pt x="88" y="6143"/>
                </a:cubicBezTo>
                <a:lnTo>
                  <a:pt x="718" y="6773"/>
                </a:lnTo>
                <a:cubicBezTo>
                  <a:pt x="805" y="6860"/>
                  <a:pt x="946" y="6860"/>
                  <a:pt x="1033" y="6773"/>
                </a:cubicBezTo>
                <a:lnTo>
                  <a:pt x="2210" y="5594"/>
                </a:lnTo>
                <a:lnTo>
                  <a:pt x="2683" y="6066"/>
                </a:lnTo>
                <a:cubicBezTo>
                  <a:pt x="3293" y="6676"/>
                  <a:pt x="4281" y="6676"/>
                  <a:pt x="4890" y="6066"/>
                </a:cubicBezTo>
                <a:lnTo>
                  <a:pt x="5993" y="4963"/>
                </a:lnTo>
                <a:lnTo>
                  <a:pt x="6151" y="5121"/>
                </a:lnTo>
                <a:cubicBezTo>
                  <a:pt x="6208" y="5178"/>
                  <a:pt x="6292" y="5200"/>
                  <a:pt x="6370" y="5177"/>
                </a:cubicBezTo>
                <a:cubicBezTo>
                  <a:pt x="6448" y="5155"/>
                  <a:pt x="6507" y="5092"/>
                  <a:pt x="6526" y="5013"/>
                </a:cubicBezTo>
                <a:lnTo>
                  <a:pt x="6841" y="3437"/>
                </a:lnTo>
                <a:cubicBezTo>
                  <a:pt x="6858" y="3362"/>
                  <a:pt x="6835" y="3284"/>
                  <a:pt x="6781" y="3229"/>
                </a:cubicBezTo>
                <a:close/>
                <a:moveTo>
                  <a:pt x="6171" y="4511"/>
                </a:moveTo>
                <a:lnTo>
                  <a:pt x="5993" y="4333"/>
                </a:lnTo>
                <a:lnTo>
                  <a:pt x="5678" y="4648"/>
                </a:lnTo>
                <a:lnTo>
                  <a:pt x="5468" y="4858"/>
                </a:lnTo>
                <a:lnTo>
                  <a:pt x="4575" y="5751"/>
                </a:lnTo>
                <a:cubicBezTo>
                  <a:pt x="4139" y="6186"/>
                  <a:pt x="3434" y="6186"/>
                  <a:pt x="2999" y="5751"/>
                </a:cubicBezTo>
                <a:lnTo>
                  <a:pt x="2526" y="5278"/>
                </a:lnTo>
                <a:lnTo>
                  <a:pt x="2210" y="4963"/>
                </a:lnTo>
                <a:lnTo>
                  <a:pt x="1895" y="5278"/>
                </a:lnTo>
                <a:lnTo>
                  <a:pt x="876" y="6301"/>
                </a:lnTo>
                <a:lnTo>
                  <a:pt x="561" y="5986"/>
                </a:lnTo>
                <a:lnTo>
                  <a:pt x="1580" y="4963"/>
                </a:lnTo>
                <a:lnTo>
                  <a:pt x="1895" y="4648"/>
                </a:lnTo>
                <a:lnTo>
                  <a:pt x="1580" y="4333"/>
                </a:lnTo>
                <a:lnTo>
                  <a:pt x="1107" y="3860"/>
                </a:lnTo>
                <a:cubicBezTo>
                  <a:pt x="672" y="3425"/>
                  <a:pt x="672" y="2719"/>
                  <a:pt x="1107" y="2284"/>
                </a:cubicBezTo>
                <a:lnTo>
                  <a:pt x="2000" y="1391"/>
                </a:lnTo>
                <a:lnTo>
                  <a:pt x="2211" y="1181"/>
                </a:lnTo>
                <a:lnTo>
                  <a:pt x="2526" y="865"/>
                </a:lnTo>
                <a:lnTo>
                  <a:pt x="2347" y="687"/>
                </a:lnTo>
                <a:lnTo>
                  <a:pt x="3187" y="519"/>
                </a:lnTo>
                <a:lnTo>
                  <a:pt x="3019" y="1359"/>
                </a:lnTo>
                <a:lnTo>
                  <a:pt x="2841" y="1181"/>
                </a:lnTo>
                <a:lnTo>
                  <a:pt x="2526" y="1496"/>
                </a:lnTo>
                <a:lnTo>
                  <a:pt x="2316" y="1706"/>
                </a:lnTo>
                <a:lnTo>
                  <a:pt x="1422" y="2599"/>
                </a:lnTo>
                <a:cubicBezTo>
                  <a:pt x="1161" y="2860"/>
                  <a:pt x="1161" y="3284"/>
                  <a:pt x="1422" y="3545"/>
                </a:cubicBezTo>
                <a:lnTo>
                  <a:pt x="1895" y="4018"/>
                </a:lnTo>
                <a:lnTo>
                  <a:pt x="2211" y="4333"/>
                </a:lnTo>
                <a:lnTo>
                  <a:pt x="2526" y="4018"/>
                </a:lnTo>
                <a:lnTo>
                  <a:pt x="4417" y="2126"/>
                </a:lnTo>
                <a:lnTo>
                  <a:pt x="4732" y="1811"/>
                </a:lnTo>
                <a:lnTo>
                  <a:pt x="5047" y="1496"/>
                </a:lnTo>
                <a:lnTo>
                  <a:pt x="4869" y="1317"/>
                </a:lnTo>
                <a:lnTo>
                  <a:pt x="5709" y="1149"/>
                </a:lnTo>
                <a:lnTo>
                  <a:pt x="5541" y="1989"/>
                </a:lnTo>
                <a:lnTo>
                  <a:pt x="5363" y="1811"/>
                </a:lnTo>
                <a:lnTo>
                  <a:pt x="5048" y="2126"/>
                </a:lnTo>
                <a:lnTo>
                  <a:pt x="4732" y="2441"/>
                </a:lnTo>
                <a:lnTo>
                  <a:pt x="2841" y="4333"/>
                </a:lnTo>
                <a:lnTo>
                  <a:pt x="2526" y="4648"/>
                </a:lnTo>
                <a:lnTo>
                  <a:pt x="2841" y="4963"/>
                </a:lnTo>
                <a:lnTo>
                  <a:pt x="3314" y="5436"/>
                </a:lnTo>
                <a:cubicBezTo>
                  <a:pt x="3575" y="5697"/>
                  <a:pt x="3998" y="5697"/>
                  <a:pt x="4259" y="5436"/>
                </a:cubicBezTo>
                <a:lnTo>
                  <a:pt x="5153" y="4543"/>
                </a:lnTo>
                <a:lnTo>
                  <a:pt x="5363" y="4333"/>
                </a:lnTo>
                <a:lnTo>
                  <a:pt x="5678" y="4018"/>
                </a:lnTo>
                <a:lnTo>
                  <a:pt x="5499" y="3839"/>
                </a:lnTo>
                <a:lnTo>
                  <a:pt x="6339" y="3671"/>
                </a:lnTo>
                <a:lnTo>
                  <a:pt x="6171" y="4511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183287" y="1661653"/>
            <a:ext cx="3041900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班长必知的</a:t>
            </a:r>
            <a:r>
              <a:rPr lang="en-US" altLang="zh-CN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个管理要点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83287" y="2857401"/>
            <a:ext cx="1546981" cy="72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3F3F3F"/>
                </a:solidFill>
                <a:cs typeface="+mn-ea"/>
                <a:sym typeface="+mn-lt"/>
              </a:rPr>
              <a:t>目标管理</a:t>
            </a:r>
            <a:endParaRPr lang="zh-CN" altLang="en-US" sz="24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183286" y="5685052"/>
            <a:ext cx="1546981" cy="72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3F3F3F"/>
                </a:solidFill>
                <a:cs typeface="+mn-ea"/>
                <a:sym typeface="+mn-lt"/>
              </a:rPr>
              <a:t>6S</a:t>
            </a:r>
            <a:r>
              <a:rPr lang="zh-CN" altLang="en-US" sz="2400" dirty="0">
                <a:solidFill>
                  <a:srgbClr val="3F3F3F"/>
                </a:solidFill>
                <a:cs typeface="+mn-ea"/>
                <a:sym typeface="+mn-lt"/>
              </a:rPr>
              <a:t>管理</a:t>
            </a:r>
            <a:endParaRPr lang="zh-CN" altLang="en-US" sz="24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183286" y="4256367"/>
            <a:ext cx="1546981" cy="72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3F3F3F"/>
                </a:solidFill>
                <a:cs typeface="+mn-ea"/>
                <a:sym typeface="+mn-lt"/>
              </a:rPr>
              <a:t>4M1E</a:t>
            </a:r>
            <a:endParaRPr lang="zh-CN" altLang="en-US" sz="24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4053111" y="2959010"/>
            <a:ext cx="8013551" cy="410086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准时开工率、质量管理、机器效率、人工效率、完成率、液体产出率</a:t>
            </a:r>
            <a:endParaRPr lang="en-US" altLang="zh-CN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53111" y="4330116"/>
            <a:ext cx="64293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4M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Men 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人 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Machine 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机器 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Material 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材料 </a:t>
            </a:r>
            <a:r>
              <a:rPr lang="en-US" altLang="zh-CN" dirty="0" err="1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Methed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方法</a:t>
            </a:r>
            <a:endParaRPr lang="zh-CN" altLang="en-US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1E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Environment 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环境</a:t>
            </a:r>
            <a:endParaRPr lang="zh-CN" altLang="en-US" i="0" dirty="0">
              <a:solidFill>
                <a:srgbClr val="3F3F3F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053111" y="5758801"/>
            <a:ext cx="7056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用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6S</a:t>
            </a:r>
            <a:r>
              <a:rPr lang="zh-CN" altLang="en-US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管理法进行现场安全的管控，现场卫生的管控，现场工作氛围、公司风气的培养</a:t>
            </a:r>
            <a:endParaRPr lang="zh-CN" altLang="en-US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118">
        <p14:gallery dir="l"/>
      </p:transition>
    </mc:Choice>
    <mc:Fallback>
      <p:transition spd="slow" advTm="211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183287" y="1661653"/>
            <a:ext cx="3041900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召开班组会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1" name="sitting_177875"/>
          <p:cNvSpPr>
            <a:spLocks noChangeAspect="1"/>
          </p:cNvSpPr>
          <p:nvPr/>
        </p:nvSpPr>
        <p:spPr bwMode="auto">
          <a:xfrm>
            <a:off x="1209825" y="1684924"/>
            <a:ext cx="685650" cy="531035"/>
          </a:xfrm>
          <a:custGeom>
            <a:avLst/>
            <a:gdLst>
              <a:gd name="connsiteX0" fmla="*/ 392048 w 604887"/>
              <a:gd name="connsiteY0" fmla="*/ 276593 h 468484"/>
              <a:gd name="connsiteX1" fmla="*/ 420125 w 604887"/>
              <a:gd name="connsiteY1" fmla="*/ 294781 h 468484"/>
              <a:gd name="connsiteX2" fmla="*/ 434542 w 604887"/>
              <a:gd name="connsiteY2" fmla="*/ 361169 h 468484"/>
              <a:gd name="connsiteX3" fmla="*/ 420428 w 604887"/>
              <a:gd name="connsiteY3" fmla="*/ 434377 h 468484"/>
              <a:gd name="connsiteX4" fmla="*/ 427561 w 604887"/>
              <a:gd name="connsiteY4" fmla="*/ 465449 h 468484"/>
              <a:gd name="connsiteX5" fmla="*/ 404341 w 604887"/>
              <a:gd name="connsiteY5" fmla="*/ 446806 h 468484"/>
              <a:gd name="connsiteX6" fmla="*/ 373836 w 604887"/>
              <a:gd name="connsiteY6" fmla="*/ 304633 h 468484"/>
              <a:gd name="connsiteX7" fmla="*/ 392048 w 604887"/>
              <a:gd name="connsiteY7" fmla="*/ 276593 h 468484"/>
              <a:gd name="connsiteX8" fmla="*/ 111620 w 604887"/>
              <a:gd name="connsiteY8" fmla="*/ 276593 h 468484"/>
              <a:gd name="connsiteX9" fmla="*/ 139849 w 604887"/>
              <a:gd name="connsiteY9" fmla="*/ 294781 h 468484"/>
              <a:gd name="connsiteX10" fmla="*/ 154115 w 604887"/>
              <a:gd name="connsiteY10" fmla="*/ 361169 h 468484"/>
              <a:gd name="connsiteX11" fmla="*/ 140001 w 604887"/>
              <a:gd name="connsiteY11" fmla="*/ 434377 h 468484"/>
              <a:gd name="connsiteX12" fmla="*/ 147285 w 604887"/>
              <a:gd name="connsiteY12" fmla="*/ 465449 h 468484"/>
              <a:gd name="connsiteX13" fmla="*/ 124065 w 604887"/>
              <a:gd name="connsiteY13" fmla="*/ 446806 h 468484"/>
              <a:gd name="connsiteX14" fmla="*/ 93409 w 604887"/>
              <a:gd name="connsiteY14" fmla="*/ 304633 h 468484"/>
              <a:gd name="connsiteX15" fmla="*/ 111620 w 604887"/>
              <a:gd name="connsiteY15" fmla="*/ 276593 h 468484"/>
              <a:gd name="connsiteX16" fmla="*/ 491044 w 604887"/>
              <a:gd name="connsiteY16" fmla="*/ 276432 h 468484"/>
              <a:gd name="connsiteX17" fmla="*/ 509876 w 604887"/>
              <a:gd name="connsiteY17" fmla="*/ 304181 h 468484"/>
              <a:gd name="connsiteX18" fmla="*/ 482539 w 604887"/>
              <a:gd name="connsiteY18" fmla="*/ 446258 h 468484"/>
              <a:gd name="connsiteX19" fmla="*/ 454746 w 604887"/>
              <a:gd name="connsiteY19" fmla="*/ 465061 h 468484"/>
              <a:gd name="connsiteX20" fmla="*/ 435914 w 604887"/>
              <a:gd name="connsiteY20" fmla="*/ 437312 h 468484"/>
              <a:gd name="connsiteX21" fmla="*/ 463251 w 604887"/>
              <a:gd name="connsiteY21" fmla="*/ 295235 h 468484"/>
              <a:gd name="connsiteX22" fmla="*/ 491044 w 604887"/>
              <a:gd name="connsiteY22" fmla="*/ 276432 h 468484"/>
              <a:gd name="connsiteX23" fmla="*/ 210759 w 604887"/>
              <a:gd name="connsiteY23" fmla="*/ 276432 h 468484"/>
              <a:gd name="connsiteX24" fmla="*/ 229437 w 604887"/>
              <a:gd name="connsiteY24" fmla="*/ 304181 h 468484"/>
              <a:gd name="connsiteX25" fmla="*/ 202104 w 604887"/>
              <a:gd name="connsiteY25" fmla="*/ 446258 h 468484"/>
              <a:gd name="connsiteX26" fmla="*/ 174315 w 604887"/>
              <a:gd name="connsiteY26" fmla="*/ 465061 h 468484"/>
              <a:gd name="connsiteX27" fmla="*/ 155485 w 604887"/>
              <a:gd name="connsiteY27" fmla="*/ 437312 h 468484"/>
              <a:gd name="connsiteX28" fmla="*/ 182971 w 604887"/>
              <a:gd name="connsiteY28" fmla="*/ 295235 h 468484"/>
              <a:gd name="connsiteX29" fmla="*/ 210759 w 604887"/>
              <a:gd name="connsiteY29" fmla="*/ 276432 h 468484"/>
              <a:gd name="connsiteX30" fmla="*/ 443362 w 604887"/>
              <a:gd name="connsiteY30" fmla="*/ 252765 h 468484"/>
              <a:gd name="connsiteX31" fmla="*/ 458393 w 604887"/>
              <a:gd name="connsiteY31" fmla="*/ 272018 h 468484"/>
              <a:gd name="connsiteX32" fmla="*/ 447765 w 604887"/>
              <a:gd name="connsiteY32" fmla="*/ 292179 h 468484"/>
              <a:gd name="connsiteX33" fmla="*/ 444576 w 604887"/>
              <a:gd name="connsiteY33" fmla="*/ 309006 h 468484"/>
              <a:gd name="connsiteX34" fmla="*/ 439414 w 604887"/>
              <a:gd name="connsiteY34" fmla="*/ 309006 h 468484"/>
              <a:gd name="connsiteX35" fmla="*/ 435618 w 604887"/>
              <a:gd name="connsiteY35" fmla="*/ 291421 h 468484"/>
              <a:gd name="connsiteX36" fmla="*/ 426356 w 604887"/>
              <a:gd name="connsiteY36" fmla="*/ 273382 h 468484"/>
              <a:gd name="connsiteX37" fmla="*/ 443362 w 604887"/>
              <a:gd name="connsiteY37" fmla="*/ 252765 h 468484"/>
              <a:gd name="connsiteX38" fmla="*/ 163080 w 604887"/>
              <a:gd name="connsiteY38" fmla="*/ 252765 h 468484"/>
              <a:gd name="connsiteX39" fmla="*/ 178107 w 604887"/>
              <a:gd name="connsiteY39" fmla="*/ 272018 h 468484"/>
              <a:gd name="connsiteX40" fmla="*/ 164143 w 604887"/>
              <a:gd name="connsiteY40" fmla="*/ 309006 h 468484"/>
              <a:gd name="connsiteX41" fmla="*/ 159134 w 604887"/>
              <a:gd name="connsiteY41" fmla="*/ 309006 h 468484"/>
              <a:gd name="connsiteX42" fmla="*/ 155339 w 604887"/>
              <a:gd name="connsiteY42" fmla="*/ 291421 h 468484"/>
              <a:gd name="connsiteX43" fmla="*/ 145929 w 604887"/>
              <a:gd name="connsiteY43" fmla="*/ 273382 h 468484"/>
              <a:gd name="connsiteX44" fmla="*/ 163080 w 604887"/>
              <a:gd name="connsiteY44" fmla="*/ 252765 h 468484"/>
              <a:gd name="connsiteX45" fmla="*/ 583483 w 604887"/>
              <a:gd name="connsiteY45" fmla="*/ 231384 h 468484"/>
              <a:gd name="connsiteX46" fmla="*/ 588645 w 604887"/>
              <a:gd name="connsiteY46" fmla="*/ 231384 h 468484"/>
              <a:gd name="connsiteX47" fmla="*/ 604887 w 604887"/>
              <a:gd name="connsiteY47" fmla="*/ 247454 h 468484"/>
              <a:gd name="connsiteX48" fmla="*/ 588645 w 604887"/>
              <a:gd name="connsiteY48" fmla="*/ 263675 h 468484"/>
              <a:gd name="connsiteX49" fmla="*/ 572857 w 604887"/>
              <a:gd name="connsiteY49" fmla="*/ 263675 h 468484"/>
              <a:gd name="connsiteX50" fmla="*/ 549025 w 604887"/>
              <a:gd name="connsiteY50" fmla="*/ 287476 h 468484"/>
              <a:gd name="connsiteX51" fmla="*/ 549025 w 604887"/>
              <a:gd name="connsiteY51" fmla="*/ 452263 h 468484"/>
              <a:gd name="connsiteX52" fmla="*/ 532782 w 604887"/>
              <a:gd name="connsiteY52" fmla="*/ 468484 h 468484"/>
              <a:gd name="connsiteX53" fmla="*/ 516539 w 604887"/>
              <a:gd name="connsiteY53" fmla="*/ 452263 h 468484"/>
              <a:gd name="connsiteX54" fmla="*/ 516539 w 604887"/>
              <a:gd name="connsiteY54" fmla="*/ 352815 h 468484"/>
              <a:gd name="connsiteX55" fmla="*/ 525344 w 604887"/>
              <a:gd name="connsiteY55" fmla="*/ 307183 h 468484"/>
              <a:gd name="connsiteX56" fmla="*/ 517905 w 604887"/>
              <a:gd name="connsiteY56" fmla="*/ 275651 h 468484"/>
              <a:gd name="connsiteX57" fmla="*/ 522459 w 604887"/>
              <a:gd name="connsiteY57" fmla="*/ 262765 h 468484"/>
              <a:gd name="connsiteX58" fmla="*/ 569366 w 604887"/>
              <a:gd name="connsiteY58" fmla="*/ 242148 h 468484"/>
              <a:gd name="connsiteX59" fmla="*/ 583483 w 604887"/>
              <a:gd name="connsiteY59" fmla="*/ 231384 h 468484"/>
              <a:gd name="connsiteX60" fmla="*/ 16244 w 604887"/>
              <a:gd name="connsiteY60" fmla="*/ 231384 h 468484"/>
              <a:gd name="connsiteX61" fmla="*/ 22924 w 604887"/>
              <a:gd name="connsiteY61" fmla="*/ 231384 h 468484"/>
              <a:gd name="connsiteX62" fmla="*/ 37044 w 604887"/>
              <a:gd name="connsiteY62" fmla="*/ 242148 h 468484"/>
              <a:gd name="connsiteX63" fmla="*/ 81982 w 604887"/>
              <a:gd name="connsiteY63" fmla="*/ 261856 h 468484"/>
              <a:gd name="connsiteX64" fmla="*/ 86537 w 604887"/>
              <a:gd name="connsiteY64" fmla="*/ 273983 h 468484"/>
              <a:gd name="connsiteX65" fmla="*/ 83500 w 604887"/>
              <a:gd name="connsiteY65" fmla="*/ 278228 h 468484"/>
              <a:gd name="connsiteX66" fmla="*/ 78035 w 604887"/>
              <a:gd name="connsiteY66" fmla="*/ 307941 h 468484"/>
              <a:gd name="connsiteX67" fmla="*/ 88207 w 604887"/>
              <a:gd name="connsiteY67" fmla="*/ 355847 h 468484"/>
              <a:gd name="connsiteX68" fmla="*/ 88207 w 604887"/>
              <a:gd name="connsiteY68" fmla="*/ 452263 h 468484"/>
              <a:gd name="connsiteX69" fmla="*/ 71962 w 604887"/>
              <a:gd name="connsiteY69" fmla="*/ 468484 h 468484"/>
              <a:gd name="connsiteX70" fmla="*/ 55869 w 604887"/>
              <a:gd name="connsiteY70" fmla="*/ 452263 h 468484"/>
              <a:gd name="connsiteX71" fmla="*/ 55869 w 604887"/>
              <a:gd name="connsiteY71" fmla="*/ 287476 h 468484"/>
              <a:gd name="connsiteX72" fmla="*/ 31882 w 604887"/>
              <a:gd name="connsiteY72" fmla="*/ 263675 h 468484"/>
              <a:gd name="connsiteX73" fmla="*/ 16244 w 604887"/>
              <a:gd name="connsiteY73" fmla="*/ 263675 h 468484"/>
              <a:gd name="connsiteX74" fmla="*/ 0 w 604887"/>
              <a:gd name="connsiteY74" fmla="*/ 247454 h 468484"/>
              <a:gd name="connsiteX75" fmla="*/ 16244 w 604887"/>
              <a:gd name="connsiteY75" fmla="*/ 231384 h 468484"/>
              <a:gd name="connsiteX76" fmla="*/ 303202 w 604887"/>
              <a:gd name="connsiteY76" fmla="*/ 231243 h 468484"/>
              <a:gd name="connsiteX77" fmla="*/ 317473 w 604887"/>
              <a:gd name="connsiteY77" fmla="*/ 242158 h 468484"/>
              <a:gd name="connsiteX78" fmla="*/ 362410 w 604887"/>
              <a:gd name="connsiteY78" fmla="*/ 261865 h 468484"/>
              <a:gd name="connsiteX79" fmla="*/ 366964 w 604887"/>
              <a:gd name="connsiteY79" fmla="*/ 273992 h 468484"/>
              <a:gd name="connsiteX80" fmla="*/ 358311 w 604887"/>
              <a:gd name="connsiteY80" fmla="*/ 307949 h 468484"/>
              <a:gd name="connsiteX81" fmla="*/ 368634 w 604887"/>
              <a:gd name="connsiteY81" fmla="*/ 355852 h 468484"/>
              <a:gd name="connsiteX82" fmla="*/ 368634 w 604887"/>
              <a:gd name="connsiteY82" fmla="*/ 452264 h 468484"/>
              <a:gd name="connsiteX83" fmla="*/ 352390 w 604887"/>
              <a:gd name="connsiteY83" fmla="*/ 468484 h 468484"/>
              <a:gd name="connsiteX84" fmla="*/ 336146 w 604887"/>
              <a:gd name="connsiteY84" fmla="*/ 452264 h 468484"/>
              <a:gd name="connsiteX85" fmla="*/ 336146 w 604887"/>
              <a:gd name="connsiteY85" fmla="*/ 287484 h 468484"/>
              <a:gd name="connsiteX86" fmla="*/ 312312 w 604887"/>
              <a:gd name="connsiteY86" fmla="*/ 263684 h 468484"/>
              <a:gd name="connsiteX87" fmla="*/ 292575 w 604887"/>
              <a:gd name="connsiteY87" fmla="*/ 263684 h 468484"/>
              <a:gd name="connsiteX88" fmla="*/ 268741 w 604887"/>
              <a:gd name="connsiteY88" fmla="*/ 287484 h 468484"/>
              <a:gd name="connsiteX89" fmla="*/ 268741 w 604887"/>
              <a:gd name="connsiteY89" fmla="*/ 452264 h 468484"/>
              <a:gd name="connsiteX90" fmla="*/ 252497 w 604887"/>
              <a:gd name="connsiteY90" fmla="*/ 468484 h 468484"/>
              <a:gd name="connsiteX91" fmla="*/ 236253 w 604887"/>
              <a:gd name="connsiteY91" fmla="*/ 452264 h 468484"/>
              <a:gd name="connsiteX92" fmla="*/ 236253 w 604887"/>
              <a:gd name="connsiteY92" fmla="*/ 352820 h 468484"/>
              <a:gd name="connsiteX93" fmla="*/ 245058 w 604887"/>
              <a:gd name="connsiteY93" fmla="*/ 307191 h 468484"/>
              <a:gd name="connsiteX94" fmla="*/ 237467 w 604887"/>
              <a:gd name="connsiteY94" fmla="*/ 275660 h 468484"/>
              <a:gd name="connsiteX95" fmla="*/ 242022 w 604887"/>
              <a:gd name="connsiteY95" fmla="*/ 262774 h 468484"/>
              <a:gd name="connsiteX96" fmla="*/ 289084 w 604887"/>
              <a:gd name="connsiteY96" fmla="*/ 242158 h 468484"/>
              <a:gd name="connsiteX97" fmla="*/ 303202 w 604887"/>
              <a:gd name="connsiteY97" fmla="*/ 231243 h 468484"/>
              <a:gd name="connsiteX98" fmla="*/ 387931 w 604887"/>
              <a:gd name="connsiteY98" fmla="*/ 102814 h 468484"/>
              <a:gd name="connsiteX99" fmla="*/ 498935 w 604887"/>
              <a:gd name="connsiteY99" fmla="*/ 102814 h 468484"/>
              <a:gd name="connsiteX100" fmla="*/ 542973 w 604887"/>
              <a:gd name="connsiteY100" fmla="*/ 130412 h 468484"/>
              <a:gd name="connsiteX101" fmla="*/ 574102 w 604887"/>
              <a:gd name="connsiteY101" fmla="*/ 199556 h 468484"/>
              <a:gd name="connsiteX102" fmla="*/ 562865 w 604887"/>
              <a:gd name="connsiteY102" fmla="*/ 227154 h 468484"/>
              <a:gd name="connsiteX103" fmla="*/ 487850 w 604887"/>
              <a:gd name="connsiteY103" fmla="*/ 260210 h 468484"/>
              <a:gd name="connsiteX104" fmla="*/ 457935 w 604887"/>
              <a:gd name="connsiteY104" fmla="*/ 243682 h 468484"/>
              <a:gd name="connsiteX105" fmla="*/ 470539 w 604887"/>
              <a:gd name="connsiteY105" fmla="*/ 220937 h 468484"/>
              <a:gd name="connsiteX106" fmla="*/ 526269 w 604887"/>
              <a:gd name="connsiteY106" fmla="*/ 196524 h 468484"/>
              <a:gd name="connsiteX107" fmla="*/ 504554 w 604887"/>
              <a:gd name="connsiteY107" fmla="*/ 149062 h 468484"/>
              <a:gd name="connsiteX108" fmla="*/ 500150 w 604887"/>
              <a:gd name="connsiteY108" fmla="*/ 145727 h 468484"/>
              <a:gd name="connsiteX109" fmla="*/ 500150 w 604887"/>
              <a:gd name="connsiteY109" fmla="*/ 190155 h 468484"/>
              <a:gd name="connsiteX110" fmla="*/ 485269 w 604887"/>
              <a:gd name="connsiteY110" fmla="*/ 196675 h 468484"/>
              <a:gd name="connsiteX111" fmla="*/ 485269 w 604887"/>
              <a:gd name="connsiteY111" fmla="*/ 173021 h 468484"/>
              <a:gd name="connsiteX112" fmla="*/ 482991 w 604887"/>
              <a:gd name="connsiteY112" fmla="*/ 168320 h 468484"/>
              <a:gd name="connsiteX113" fmla="*/ 477828 w 604887"/>
              <a:gd name="connsiteY113" fmla="*/ 167562 h 468484"/>
              <a:gd name="connsiteX114" fmla="*/ 444876 w 604887"/>
              <a:gd name="connsiteY114" fmla="*/ 177721 h 468484"/>
              <a:gd name="connsiteX115" fmla="*/ 411924 w 604887"/>
              <a:gd name="connsiteY115" fmla="*/ 167562 h 468484"/>
              <a:gd name="connsiteX116" fmla="*/ 406761 w 604887"/>
              <a:gd name="connsiteY116" fmla="*/ 168320 h 468484"/>
              <a:gd name="connsiteX117" fmla="*/ 404331 w 604887"/>
              <a:gd name="connsiteY117" fmla="*/ 173021 h 468484"/>
              <a:gd name="connsiteX118" fmla="*/ 404331 w 604887"/>
              <a:gd name="connsiteY118" fmla="*/ 197888 h 468484"/>
              <a:gd name="connsiteX119" fmla="*/ 386564 w 604887"/>
              <a:gd name="connsiteY119" fmla="*/ 190004 h 468484"/>
              <a:gd name="connsiteX120" fmla="*/ 386564 w 604887"/>
              <a:gd name="connsiteY120" fmla="*/ 145878 h 468484"/>
              <a:gd name="connsiteX121" fmla="*/ 382313 w 604887"/>
              <a:gd name="connsiteY121" fmla="*/ 149062 h 468484"/>
              <a:gd name="connsiteX122" fmla="*/ 360598 w 604887"/>
              <a:gd name="connsiteY122" fmla="*/ 196524 h 468484"/>
              <a:gd name="connsiteX123" fmla="*/ 416328 w 604887"/>
              <a:gd name="connsiteY123" fmla="*/ 220937 h 468484"/>
              <a:gd name="connsiteX124" fmla="*/ 427261 w 604887"/>
              <a:gd name="connsiteY124" fmla="*/ 249141 h 468484"/>
              <a:gd name="connsiteX125" fmla="*/ 399472 w 604887"/>
              <a:gd name="connsiteY125" fmla="*/ 260361 h 468484"/>
              <a:gd name="connsiteX126" fmla="*/ 324001 w 604887"/>
              <a:gd name="connsiteY126" fmla="*/ 227154 h 468484"/>
              <a:gd name="connsiteX127" fmla="*/ 312764 w 604887"/>
              <a:gd name="connsiteY127" fmla="*/ 199556 h 468484"/>
              <a:gd name="connsiteX128" fmla="*/ 343894 w 604887"/>
              <a:gd name="connsiteY128" fmla="*/ 130412 h 468484"/>
              <a:gd name="connsiteX129" fmla="*/ 387931 w 604887"/>
              <a:gd name="connsiteY129" fmla="*/ 102814 h 468484"/>
              <a:gd name="connsiteX130" fmla="*/ 107500 w 604887"/>
              <a:gd name="connsiteY130" fmla="*/ 102814 h 468484"/>
              <a:gd name="connsiteX131" fmla="*/ 218652 w 604887"/>
              <a:gd name="connsiteY131" fmla="*/ 102814 h 468484"/>
              <a:gd name="connsiteX132" fmla="*/ 262688 w 604887"/>
              <a:gd name="connsiteY132" fmla="*/ 130405 h 468484"/>
              <a:gd name="connsiteX133" fmla="*/ 293816 w 604887"/>
              <a:gd name="connsiteY133" fmla="*/ 199532 h 468484"/>
              <a:gd name="connsiteX134" fmla="*/ 282428 w 604887"/>
              <a:gd name="connsiteY134" fmla="*/ 227122 h 468484"/>
              <a:gd name="connsiteX135" fmla="*/ 207112 w 604887"/>
              <a:gd name="connsiteY135" fmla="*/ 260170 h 468484"/>
              <a:gd name="connsiteX136" fmla="*/ 179172 w 604887"/>
              <a:gd name="connsiteY136" fmla="*/ 249103 h 468484"/>
              <a:gd name="connsiteX137" fmla="*/ 190105 w 604887"/>
              <a:gd name="connsiteY137" fmla="*/ 220907 h 468484"/>
              <a:gd name="connsiteX138" fmla="*/ 245833 w 604887"/>
              <a:gd name="connsiteY138" fmla="*/ 196500 h 468484"/>
              <a:gd name="connsiteX139" fmla="*/ 224119 w 604887"/>
              <a:gd name="connsiteY139" fmla="*/ 149051 h 468484"/>
              <a:gd name="connsiteX140" fmla="*/ 219715 w 604887"/>
              <a:gd name="connsiteY140" fmla="*/ 145716 h 468484"/>
              <a:gd name="connsiteX141" fmla="*/ 219715 w 604887"/>
              <a:gd name="connsiteY141" fmla="*/ 190133 h 468484"/>
              <a:gd name="connsiteX142" fmla="*/ 183576 w 604887"/>
              <a:gd name="connsiteY142" fmla="*/ 206050 h 468484"/>
              <a:gd name="connsiteX143" fmla="*/ 163076 w 604887"/>
              <a:gd name="connsiteY143" fmla="*/ 228335 h 468484"/>
              <a:gd name="connsiteX144" fmla="*/ 142577 w 604887"/>
              <a:gd name="connsiteY144" fmla="*/ 206050 h 468484"/>
              <a:gd name="connsiteX145" fmla="*/ 106134 w 604887"/>
              <a:gd name="connsiteY145" fmla="*/ 189981 h 468484"/>
              <a:gd name="connsiteX146" fmla="*/ 106134 w 604887"/>
              <a:gd name="connsiteY146" fmla="*/ 145867 h 468484"/>
              <a:gd name="connsiteX147" fmla="*/ 102034 w 604887"/>
              <a:gd name="connsiteY147" fmla="*/ 149051 h 468484"/>
              <a:gd name="connsiteX148" fmla="*/ 80168 w 604887"/>
              <a:gd name="connsiteY148" fmla="*/ 196500 h 468484"/>
              <a:gd name="connsiteX149" fmla="*/ 135896 w 604887"/>
              <a:gd name="connsiteY149" fmla="*/ 220907 h 468484"/>
              <a:gd name="connsiteX150" fmla="*/ 146981 w 604887"/>
              <a:gd name="connsiteY150" fmla="*/ 249103 h 468484"/>
              <a:gd name="connsiteX151" fmla="*/ 119041 w 604887"/>
              <a:gd name="connsiteY151" fmla="*/ 260321 h 468484"/>
              <a:gd name="connsiteX152" fmla="*/ 43573 w 604887"/>
              <a:gd name="connsiteY152" fmla="*/ 227122 h 468484"/>
              <a:gd name="connsiteX153" fmla="*/ 32336 w 604887"/>
              <a:gd name="connsiteY153" fmla="*/ 199532 h 468484"/>
              <a:gd name="connsiteX154" fmla="*/ 63465 w 604887"/>
              <a:gd name="connsiteY154" fmla="*/ 130405 h 468484"/>
              <a:gd name="connsiteX155" fmla="*/ 107500 w 604887"/>
              <a:gd name="connsiteY155" fmla="*/ 102814 h 468484"/>
              <a:gd name="connsiteX156" fmla="*/ 443610 w 604887"/>
              <a:gd name="connsiteY156" fmla="*/ 0 h 468484"/>
              <a:gd name="connsiteX157" fmla="*/ 488031 w 604887"/>
              <a:gd name="connsiteY157" fmla="*/ 44351 h 468484"/>
              <a:gd name="connsiteX158" fmla="*/ 443610 w 604887"/>
              <a:gd name="connsiteY158" fmla="*/ 88702 h 468484"/>
              <a:gd name="connsiteX159" fmla="*/ 399189 w 604887"/>
              <a:gd name="connsiteY159" fmla="*/ 44351 h 468484"/>
              <a:gd name="connsiteX160" fmla="*/ 443610 w 604887"/>
              <a:gd name="connsiteY160" fmla="*/ 0 h 468484"/>
              <a:gd name="connsiteX161" fmla="*/ 163148 w 604887"/>
              <a:gd name="connsiteY161" fmla="*/ 0 h 468484"/>
              <a:gd name="connsiteX162" fmla="*/ 207534 w 604887"/>
              <a:gd name="connsiteY162" fmla="*/ 44351 h 468484"/>
              <a:gd name="connsiteX163" fmla="*/ 163148 w 604887"/>
              <a:gd name="connsiteY163" fmla="*/ 88702 h 468484"/>
              <a:gd name="connsiteX164" fmla="*/ 118762 w 604887"/>
              <a:gd name="connsiteY164" fmla="*/ 44351 h 468484"/>
              <a:gd name="connsiteX165" fmla="*/ 163148 w 604887"/>
              <a:gd name="connsiteY165" fmla="*/ 0 h 46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04887" h="468484">
                <a:moveTo>
                  <a:pt x="392048" y="276593"/>
                </a:moveTo>
                <a:cubicBezTo>
                  <a:pt x="404796" y="273864"/>
                  <a:pt x="417393" y="282049"/>
                  <a:pt x="420125" y="294781"/>
                </a:cubicBezTo>
                <a:lnTo>
                  <a:pt x="434542" y="361169"/>
                </a:lnTo>
                <a:lnTo>
                  <a:pt x="420428" y="434377"/>
                </a:lnTo>
                <a:cubicBezTo>
                  <a:pt x="418303" y="445442"/>
                  <a:pt x="420883" y="456658"/>
                  <a:pt x="427561" y="465449"/>
                </a:cubicBezTo>
                <a:cubicBezTo>
                  <a:pt x="416330" y="465449"/>
                  <a:pt x="406769" y="457719"/>
                  <a:pt x="404341" y="446806"/>
                </a:cubicBezTo>
                <a:lnTo>
                  <a:pt x="373836" y="304633"/>
                </a:lnTo>
                <a:cubicBezTo>
                  <a:pt x="371104" y="291901"/>
                  <a:pt x="379300" y="279321"/>
                  <a:pt x="392048" y="276593"/>
                </a:cubicBezTo>
                <a:close/>
                <a:moveTo>
                  <a:pt x="111620" y="276593"/>
                </a:moveTo>
                <a:cubicBezTo>
                  <a:pt x="124520" y="273864"/>
                  <a:pt x="137117" y="282049"/>
                  <a:pt x="139849" y="294781"/>
                </a:cubicBezTo>
                <a:lnTo>
                  <a:pt x="154115" y="361169"/>
                </a:lnTo>
                <a:lnTo>
                  <a:pt x="140001" y="434377"/>
                </a:lnTo>
                <a:cubicBezTo>
                  <a:pt x="137876" y="445442"/>
                  <a:pt x="140608" y="456658"/>
                  <a:pt x="147285" y="465449"/>
                </a:cubicBezTo>
                <a:cubicBezTo>
                  <a:pt x="136055" y="465449"/>
                  <a:pt x="126342" y="457719"/>
                  <a:pt x="124065" y="446806"/>
                </a:cubicBezTo>
                <a:lnTo>
                  <a:pt x="93409" y="304633"/>
                </a:lnTo>
                <a:cubicBezTo>
                  <a:pt x="90677" y="291901"/>
                  <a:pt x="98872" y="279321"/>
                  <a:pt x="111620" y="276593"/>
                </a:cubicBezTo>
                <a:close/>
                <a:moveTo>
                  <a:pt x="491044" y="276432"/>
                </a:moveTo>
                <a:cubicBezTo>
                  <a:pt x="503953" y="279010"/>
                  <a:pt x="512306" y="291292"/>
                  <a:pt x="509876" y="304181"/>
                </a:cubicBezTo>
                <a:lnTo>
                  <a:pt x="482539" y="446258"/>
                </a:lnTo>
                <a:cubicBezTo>
                  <a:pt x="479957" y="459147"/>
                  <a:pt x="467656" y="467638"/>
                  <a:pt x="454746" y="465061"/>
                </a:cubicBezTo>
                <a:cubicBezTo>
                  <a:pt x="441837" y="462634"/>
                  <a:pt x="433484" y="450201"/>
                  <a:pt x="435914" y="437312"/>
                </a:cubicBezTo>
                <a:lnTo>
                  <a:pt x="463251" y="295235"/>
                </a:lnTo>
                <a:cubicBezTo>
                  <a:pt x="465833" y="282346"/>
                  <a:pt x="478135" y="274006"/>
                  <a:pt x="491044" y="276432"/>
                </a:cubicBezTo>
                <a:close/>
                <a:moveTo>
                  <a:pt x="210759" y="276432"/>
                </a:moveTo>
                <a:cubicBezTo>
                  <a:pt x="223515" y="279010"/>
                  <a:pt x="232019" y="291292"/>
                  <a:pt x="229437" y="304181"/>
                </a:cubicBezTo>
                <a:lnTo>
                  <a:pt x="202104" y="446258"/>
                </a:lnTo>
                <a:cubicBezTo>
                  <a:pt x="199674" y="459147"/>
                  <a:pt x="187222" y="467638"/>
                  <a:pt x="174315" y="465061"/>
                </a:cubicBezTo>
                <a:cubicBezTo>
                  <a:pt x="161559" y="462634"/>
                  <a:pt x="153056" y="450201"/>
                  <a:pt x="155485" y="437312"/>
                </a:cubicBezTo>
                <a:lnTo>
                  <a:pt x="182971" y="295235"/>
                </a:lnTo>
                <a:cubicBezTo>
                  <a:pt x="185400" y="282346"/>
                  <a:pt x="197852" y="274006"/>
                  <a:pt x="210759" y="276432"/>
                </a:cubicBezTo>
                <a:close/>
                <a:moveTo>
                  <a:pt x="443362" y="252765"/>
                </a:moveTo>
                <a:cubicBezTo>
                  <a:pt x="446247" y="260951"/>
                  <a:pt x="451561" y="267621"/>
                  <a:pt x="458393" y="272018"/>
                </a:cubicBezTo>
                <a:cubicBezTo>
                  <a:pt x="453079" y="277475"/>
                  <a:pt x="449283" y="284448"/>
                  <a:pt x="447765" y="292179"/>
                </a:cubicBezTo>
                <a:lnTo>
                  <a:pt x="444576" y="309006"/>
                </a:lnTo>
                <a:lnTo>
                  <a:pt x="439414" y="309006"/>
                </a:lnTo>
                <a:lnTo>
                  <a:pt x="435618" y="291421"/>
                </a:lnTo>
                <a:cubicBezTo>
                  <a:pt x="434100" y="284448"/>
                  <a:pt x="430911" y="278384"/>
                  <a:pt x="426356" y="273382"/>
                </a:cubicBezTo>
                <a:cubicBezTo>
                  <a:pt x="434252" y="268834"/>
                  <a:pt x="440325" y="261558"/>
                  <a:pt x="443362" y="252765"/>
                </a:cubicBezTo>
                <a:close/>
                <a:moveTo>
                  <a:pt x="163080" y="252765"/>
                </a:moveTo>
                <a:cubicBezTo>
                  <a:pt x="165964" y="260951"/>
                  <a:pt x="171277" y="267621"/>
                  <a:pt x="178107" y="272018"/>
                </a:cubicBezTo>
                <a:cubicBezTo>
                  <a:pt x="167937" y="282326"/>
                  <a:pt x="167482" y="292179"/>
                  <a:pt x="164143" y="309006"/>
                </a:cubicBezTo>
                <a:lnTo>
                  <a:pt x="159134" y="309006"/>
                </a:lnTo>
                <a:lnTo>
                  <a:pt x="155339" y="291421"/>
                </a:lnTo>
                <a:cubicBezTo>
                  <a:pt x="153821" y="284448"/>
                  <a:pt x="150482" y="278384"/>
                  <a:pt x="145929" y="273382"/>
                </a:cubicBezTo>
                <a:cubicBezTo>
                  <a:pt x="153973" y="268834"/>
                  <a:pt x="160045" y="261558"/>
                  <a:pt x="163080" y="252765"/>
                </a:cubicBezTo>
                <a:close/>
                <a:moveTo>
                  <a:pt x="583483" y="231384"/>
                </a:moveTo>
                <a:lnTo>
                  <a:pt x="588645" y="231384"/>
                </a:lnTo>
                <a:cubicBezTo>
                  <a:pt x="597601" y="231384"/>
                  <a:pt x="604887" y="238509"/>
                  <a:pt x="604887" y="247454"/>
                </a:cubicBezTo>
                <a:cubicBezTo>
                  <a:pt x="604887" y="256398"/>
                  <a:pt x="597601" y="263675"/>
                  <a:pt x="588645" y="263675"/>
                </a:cubicBezTo>
                <a:lnTo>
                  <a:pt x="572857" y="263675"/>
                </a:lnTo>
                <a:cubicBezTo>
                  <a:pt x="559802" y="263675"/>
                  <a:pt x="549025" y="274438"/>
                  <a:pt x="549025" y="287476"/>
                </a:cubicBezTo>
                <a:lnTo>
                  <a:pt x="549025" y="452263"/>
                </a:lnTo>
                <a:cubicBezTo>
                  <a:pt x="549025" y="461208"/>
                  <a:pt x="541738" y="468484"/>
                  <a:pt x="532782" y="468484"/>
                </a:cubicBezTo>
                <a:cubicBezTo>
                  <a:pt x="523826" y="468484"/>
                  <a:pt x="516539" y="461208"/>
                  <a:pt x="516539" y="452263"/>
                </a:cubicBezTo>
                <a:lnTo>
                  <a:pt x="516539" y="352815"/>
                </a:lnTo>
                <a:lnTo>
                  <a:pt x="525344" y="307183"/>
                </a:lnTo>
                <a:cubicBezTo>
                  <a:pt x="527469" y="296117"/>
                  <a:pt x="524888" y="284747"/>
                  <a:pt x="517905" y="275651"/>
                </a:cubicBezTo>
                <a:cubicBezTo>
                  <a:pt x="518816" y="271103"/>
                  <a:pt x="520334" y="266858"/>
                  <a:pt x="522459" y="262765"/>
                </a:cubicBezTo>
                <a:lnTo>
                  <a:pt x="569366" y="242148"/>
                </a:lnTo>
                <a:cubicBezTo>
                  <a:pt x="575134" y="239571"/>
                  <a:pt x="579840" y="235781"/>
                  <a:pt x="583483" y="231384"/>
                </a:cubicBezTo>
                <a:close/>
                <a:moveTo>
                  <a:pt x="16244" y="231384"/>
                </a:moveTo>
                <a:lnTo>
                  <a:pt x="22924" y="231384"/>
                </a:lnTo>
                <a:cubicBezTo>
                  <a:pt x="26568" y="235781"/>
                  <a:pt x="31426" y="239571"/>
                  <a:pt x="37044" y="242148"/>
                </a:cubicBezTo>
                <a:lnTo>
                  <a:pt x="81982" y="261856"/>
                </a:lnTo>
                <a:cubicBezTo>
                  <a:pt x="83956" y="265646"/>
                  <a:pt x="85474" y="269739"/>
                  <a:pt x="86537" y="273983"/>
                </a:cubicBezTo>
                <a:cubicBezTo>
                  <a:pt x="85474" y="275348"/>
                  <a:pt x="84411" y="276712"/>
                  <a:pt x="83500" y="278228"/>
                </a:cubicBezTo>
                <a:cubicBezTo>
                  <a:pt x="77731" y="287172"/>
                  <a:pt x="75758" y="297633"/>
                  <a:pt x="78035" y="307941"/>
                </a:cubicBezTo>
                <a:lnTo>
                  <a:pt x="88207" y="355847"/>
                </a:lnTo>
                <a:lnTo>
                  <a:pt x="88207" y="452263"/>
                </a:lnTo>
                <a:cubicBezTo>
                  <a:pt x="88207" y="461208"/>
                  <a:pt x="80919" y="468484"/>
                  <a:pt x="71962" y="468484"/>
                </a:cubicBezTo>
                <a:cubicBezTo>
                  <a:pt x="63005" y="468484"/>
                  <a:pt x="55869" y="461208"/>
                  <a:pt x="55869" y="452263"/>
                </a:cubicBezTo>
                <a:lnTo>
                  <a:pt x="55869" y="287476"/>
                </a:lnTo>
                <a:cubicBezTo>
                  <a:pt x="55869" y="274438"/>
                  <a:pt x="45090" y="263675"/>
                  <a:pt x="31882" y="263675"/>
                </a:cubicBezTo>
                <a:lnTo>
                  <a:pt x="16244" y="263675"/>
                </a:lnTo>
                <a:cubicBezTo>
                  <a:pt x="7287" y="263675"/>
                  <a:pt x="0" y="256398"/>
                  <a:pt x="0" y="247454"/>
                </a:cubicBezTo>
                <a:cubicBezTo>
                  <a:pt x="0" y="238509"/>
                  <a:pt x="7287" y="231384"/>
                  <a:pt x="16244" y="231384"/>
                </a:cubicBezTo>
                <a:close/>
                <a:moveTo>
                  <a:pt x="303202" y="231243"/>
                </a:moveTo>
                <a:cubicBezTo>
                  <a:pt x="306694" y="235639"/>
                  <a:pt x="311704" y="239581"/>
                  <a:pt x="317473" y="242158"/>
                </a:cubicBezTo>
                <a:lnTo>
                  <a:pt x="362410" y="261865"/>
                </a:lnTo>
                <a:cubicBezTo>
                  <a:pt x="364383" y="265655"/>
                  <a:pt x="365902" y="269748"/>
                  <a:pt x="366964" y="273992"/>
                </a:cubicBezTo>
                <a:cubicBezTo>
                  <a:pt x="358918" y="283542"/>
                  <a:pt x="355730" y="295973"/>
                  <a:pt x="358311" y="307949"/>
                </a:cubicBezTo>
                <a:lnTo>
                  <a:pt x="368634" y="355852"/>
                </a:lnTo>
                <a:lnTo>
                  <a:pt x="368634" y="452264"/>
                </a:lnTo>
                <a:cubicBezTo>
                  <a:pt x="368634" y="461208"/>
                  <a:pt x="361347" y="468484"/>
                  <a:pt x="352390" y="468484"/>
                </a:cubicBezTo>
                <a:cubicBezTo>
                  <a:pt x="343433" y="468484"/>
                  <a:pt x="336146" y="461208"/>
                  <a:pt x="336146" y="452264"/>
                </a:cubicBezTo>
                <a:lnTo>
                  <a:pt x="336146" y="287484"/>
                </a:lnTo>
                <a:cubicBezTo>
                  <a:pt x="336146" y="274447"/>
                  <a:pt x="325519" y="263684"/>
                  <a:pt x="312312" y="263684"/>
                </a:cubicBezTo>
                <a:lnTo>
                  <a:pt x="292575" y="263684"/>
                </a:lnTo>
                <a:cubicBezTo>
                  <a:pt x="279368" y="263684"/>
                  <a:pt x="268741" y="274447"/>
                  <a:pt x="268741" y="287484"/>
                </a:cubicBezTo>
                <a:lnTo>
                  <a:pt x="268741" y="452264"/>
                </a:lnTo>
                <a:cubicBezTo>
                  <a:pt x="268741" y="461208"/>
                  <a:pt x="261454" y="468484"/>
                  <a:pt x="252497" y="468484"/>
                </a:cubicBezTo>
                <a:cubicBezTo>
                  <a:pt x="243540" y="468484"/>
                  <a:pt x="236253" y="461208"/>
                  <a:pt x="236253" y="452264"/>
                </a:cubicBezTo>
                <a:lnTo>
                  <a:pt x="236253" y="352820"/>
                </a:lnTo>
                <a:lnTo>
                  <a:pt x="245058" y="307191"/>
                </a:lnTo>
                <a:cubicBezTo>
                  <a:pt x="247183" y="296124"/>
                  <a:pt x="244602" y="284755"/>
                  <a:pt x="237467" y="275660"/>
                </a:cubicBezTo>
                <a:cubicBezTo>
                  <a:pt x="238530" y="271112"/>
                  <a:pt x="240048" y="266867"/>
                  <a:pt x="242022" y="262774"/>
                </a:cubicBezTo>
                <a:lnTo>
                  <a:pt x="289084" y="242158"/>
                </a:lnTo>
                <a:cubicBezTo>
                  <a:pt x="294853" y="239581"/>
                  <a:pt x="299711" y="235639"/>
                  <a:pt x="303202" y="231243"/>
                </a:cubicBezTo>
                <a:close/>
                <a:moveTo>
                  <a:pt x="387931" y="102814"/>
                </a:moveTo>
                <a:lnTo>
                  <a:pt x="498935" y="102814"/>
                </a:lnTo>
                <a:cubicBezTo>
                  <a:pt x="517613" y="102814"/>
                  <a:pt x="534924" y="113580"/>
                  <a:pt x="542973" y="130412"/>
                </a:cubicBezTo>
                <a:cubicBezTo>
                  <a:pt x="554513" y="153763"/>
                  <a:pt x="567876" y="184241"/>
                  <a:pt x="574102" y="199556"/>
                </a:cubicBezTo>
                <a:cubicBezTo>
                  <a:pt x="578354" y="210322"/>
                  <a:pt x="573495" y="222453"/>
                  <a:pt x="562865" y="227154"/>
                </a:cubicBezTo>
                <a:lnTo>
                  <a:pt x="487850" y="260210"/>
                </a:lnTo>
                <a:cubicBezTo>
                  <a:pt x="474943" y="265820"/>
                  <a:pt x="460061" y="257784"/>
                  <a:pt x="457935" y="243682"/>
                </a:cubicBezTo>
                <a:cubicBezTo>
                  <a:pt x="456568" y="234432"/>
                  <a:pt x="461428" y="225031"/>
                  <a:pt x="470539" y="220937"/>
                </a:cubicBezTo>
                <a:cubicBezTo>
                  <a:pt x="489672" y="212597"/>
                  <a:pt x="475398" y="218814"/>
                  <a:pt x="526269" y="196524"/>
                </a:cubicBezTo>
                <a:cubicBezTo>
                  <a:pt x="519891" y="181967"/>
                  <a:pt x="511843" y="164226"/>
                  <a:pt x="504554" y="149062"/>
                </a:cubicBezTo>
                <a:cubicBezTo>
                  <a:pt x="503643" y="147394"/>
                  <a:pt x="501972" y="146181"/>
                  <a:pt x="500150" y="145727"/>
                </a:cubicBezTo>
                <a:lnTo>
                  <a:pt x="500150" y="190155"/>
                </a:lnTo>
                <a:lnTo>
                  <a:pt x="485269" y="196675"/>
                </a:lnTo>
                <a:lnTo>
                  <a:pt x="485269" y="173021"/>
                </a:lnTo>
                <a:cubicBezTo>
                  <a:pt x="485269" y="171201"/>
                  <a:pt x="484358" y="169381"/>
                  <a:pt x="482991" y="168320"/>
                </a:cubicBezTo>
                <a:cubicBezTo>
                  <a:pt x="481472" y="167258"/>
                  <a:pt x="479498" y="166955"/>
                  <a:pt x="477828" y="167562"/>
                </a:cubicBezTo>
                <a:lnTo>
                  <a:pt x="444876" y="177721"/>
                </a:lnTo>
                <a:lnTo>
                  <a:pt x="411924" y="167562"/>
                </a:lnTo>
                <a:cubicBezTo>
                  <a:pt x="410102" y="166955"/>
                  <a:pt x="408279" y="167258"/>
                  <a:pt x="406761" y="168320"/>
                </a:cubicBezTo>
                <a:cubicBezTo>
                  <a:pt x="405242" y="169381"/>
                  <a:pt x="404331" y="171201"/>
                  <a:pt x="404331" y="173021"/>
                </a:cubicBezTo>
                <a:lnTo>
                  <a:pt x="404331" y="197888"/>
                </a:lnTo>
                <a:lnTo>
                  <a:pt x="386564" y="190004"/>
                </a:lnTo>
                <a:lnTo>
                  <a:pt x="386564" y="145878"/>
                </a:lnTo>
                <a:cubicBezTo>
                  <a:pt x="384742" y="146181"/>
                  <a:pt x="383224" y="147394"/>
                  <a:pt x="382313" y="149062"/>
                </a:cubicBezTo>
                <a:cubicBezTo>
                  <a:pt x="375024" y="164226"/>
                  <a:pt x="366975" y="181967"/>
                  <a:pt x="360598" y="196524"/>
                </a:cubicBezTo>
                <a:cubicBezTo>
                  <a:pt x="372138" y="201528"/>
                  <a:pt x="405394" y="216084"/>
                  <a:pt x="416328" y="220937"/>
                </a:cubicBezTo>
                <a:cubicBezTo>
                  <a:pt x="427261" y="225789"/>
                  <a:pt x="432120" y="238375"/>
                  <a:pt x="427261" y="249141"/>
                </a:cubicBezTo>
                <a:cubicBezTo>
                  <a:pt x="422554" y="259755"/>
                  <a:pt x="410253" y="264759"/>
                  <a:pt x="399472" y="260361"/>
                </a:cubicBezTo>
                <a:cubicBezTo>
                  <a:pt x="398105" y="259755"/>
                  <a:pt x="408887" y="264456"/>
                  <a:pt x="324001" y="227154"/>
                </a:cubicBezTo>
                <a:cubicBezTo>
                  <a:pt x="313372" y="222453"/>
                  <a:pt x="308512" y="210171"/>
                  <a:pt x="312764" y="199556"/>
                </a:cubicBezTo>
                <a:cubicBezTo>
                  <a:pt x="318686" y="184848"/>
                  <a:pt x="332049" y="154673"/>
                  <a:pt x="343894" y="130412"/>
                </a:cubicBezTo>
                <a:cubicBezTo>
                  <a:pt x="351942" y="113580"/>
                  <a:pt x="369253" y="102814"/>
                  <a:pt x="387931" y="102814"/>
                </a:cubicBezTo>
                <a:close/>
                <a:moveTo>
                  <a:pt x="107500" y="102814"/>
                </a:moveTo>
                <a:lnTo>
                  <a:pt x="218652" y="102814"/>
                </a:lnTo>
                <a:cubicBezTo>
                  <a:pt x="237177" y="102814"/>
                  <a:pt x="254488" y="113577"/>
                  <a:pt x="262688" y="130405"/>
                </a:cubicBezTo>
                <a:cubicBezTo>
                  <a:pt x="274076" y="153902"/>
                  <a:pt x="287590" y="184372"/>
                  <a:pt x="293816" y="199532"/>
                </a:cubicBezTo>
                <a:cubicBezTo>
                  <a:pt x="298068" y="210295"/>
                  <a:pt x="293057" y="222423"/>
                  <a:pt x="282428" y="227122"/>
                </a:cubicBezTo>
                <a:cubicBezTo>
                  <a:pt x="220474" y="254409"/>
                  <a:pt x="208630" y="259563"/>
                  <a:pt x="207112" y="260170"/>
                </a:cubicBezTo>
                <a:cubicBezTo>
                  <a:pt x="196331" y="264415"/>
                  <a:pt x="184638" y="261989"/>
                  <a:pt x="179172" y="249103"/>
                </a:cubicBezTo>
                <a:cubicBezTo>
                  <a:pt x="174617" y="238340"/>
                  <a:pt x="179324" y="225758"/>
                  <a:pt x="190105" y="220907"/>
                </a:cubicBezTo>
                <a:lnTo>
                  <a:pt x="245833" y="196500"/>
                </a:lnTo>
                <a:cubicBezTo>
                  <a:pt x="239607" y="181947"/>
                  <a:pt x="231559" y="164210"/>
                  <a:pt x="224119" y="149051"/>
                </a:cubicBezTo>
                <a:cubicBezTo>
                  <a:pt x="223207" y="147383"/>
                  <a:pt x="221537" y="146170"/>
                  <a:pt x="219715" y="145716"/>
                </a:cubicBezTo>
                <a:lnTo>
                  <a:pt x="219715" y="190133"/>
                </a:lnTo>
                <a:lnTo>
                  <a:pt x="183576" y="206050"/>
                </a:lnTo>
                <a:cubicBezTo>
                  <a:pt x="173554" y="210447"/>
                  <a:pt x="166417" y="218784"/>
                  <a:pt x="163076" y="228335"/>
                </a:cubicBezTo>
                <a:cubicBezTo>
                  <a:pt x="159736" y="218784"/>
                  <a:pt x="152599" y="210447"/>
                  <a:pt x="142577" y="206050"/>
                </a:cubicBezTo>
                <a:lnTo>
                  <a:pt x="106134" y="189981"/>
                </a:lnTo>
                <a:lnTo>
                  <a:pt x="106134" y="145867"/>
                </a:lnTo>
                <a:cubicBezTo>
                  <a:pt x="104312" y="146170"/>
                  <a:pt x="102793" y="147383"/>
                  <a:pt x="102034" y="149051"/>
                </a:cubicBezTo>
                <a:cubicBezTo>
                  <a:pt x="94594" y="164210"/>
                  <a:pt x="86546" y="181947"/>
                  <a:pt x="80168" y="196500"/>
                </a:cubicBezTo>
                <a:lnTo>
                  <a:pt x="135896" y="220907"/>
                </a:lnTo>
                <a:cubicBezTo>
                  <a:pt x="146829" y="225758"/>
                  <a:pt x="151536" y="238189"/>
                  <a:pt x="146981" y="249103"/>
                </a:cubicBezTo>
                <a:cubicBezTo>
                  <a:pt x="142881" y="258805"/>
                  <a:pt x="132100" y="266385"/>
                  <a:pt x="119041" y="260321"/>
                </a:cubicBezTo>
                <a:cubicBezTo>
                  <a:pt x="117674" y="259715"/>
                  <a:pt x="128455" y="264415"/>
                  <a:pt x="43573" y="227122"/>
                </a:cubicBezTo>
                <a:cubicBezTo>
                  <a:pt x="33096" y="222423"/>
                  <a:pt x="28085" y="210295"/>
                  <a:pt x="32336" y="199532"/>
                </a:cubicBezTo>
                <a:cubicBezTo>
                  <a:pt x="38258" y="184827"/>
                  <a:pt x="51621" y="154660"/>
                  <a:pt x="63465" y="130405"/>
                </a:cubicBezTo>
                <a:cubicBezTo>
                  <a:pt x="71665" y="113577"/>
                  <a:pt x="88823" y="102814"/>
                  <a:pt x="107500" y="102814"/>
                </a:cubicBezTo>
                <a:close/>
                <a:moveTo>
                  <a:pt x="443610" y="0"/>
                </a:moveTo>
                <a:cubicBezTo>
                  <a:pt x="468143" y="0"/>
                  <a:pt x="488031" y="19857"/>
                  <a:pt x="488031" y="44351"/>
                </a:cubicBezTo>
                <a:cubicBezTo>
                  <a:pt x="488031" y="68845"/>
                  <a:pt x="468143" y="88702"/>
                  <a:pt x="443610" y="88702"/>
                </a:cubicBezTo>
                <a:cubicBezTo>
                  <a:pt x="419077" y="88702"/>
                  <a:pt x="399189" y="68845"/>
                  <a:pt x="399189" y="44351"/>
                </a:cubicBezTo>
                <a:cubicBezTo>
                  <a:pt x="399189" y="19857"/>
                  <a:pt x="419077" y="0"/>
                  <a:pt x="443610" y="0"/>
                </a:cubicBezTo>
                <a:close/>
                <a:moveTo>
                  <a:pt x="163148" y="0"/>
                </a:moveTo>
                <a:cubicBezTo>
                  <a:pt x="187662" y="0"/>
                  <a:pt x="207534" y="19857"/>
                  <a:pt x="207534" y="44351"/>
                </a:cubicBezTo>
                <a:cubicBezTo>
                  <a:pt x="207534" y="68845"/>
                  <a:pt x="187662" y="88702"/>
                  <a:pt x="163148" y="88702"/>
                </a:cubicBezTo>
                <a:cubicBezTo>
                  <a:pt x="138634" y="88702"/>
                  <a:pt x="118762" y="68845"/>
                  <a:pt x="118762" y="44351"/>
                </a:cubicBezTo>
                <a:cubicBezTo>
                  <a:pt x="118762" y="19857"/>
                  <a:pt x="138634" y="0"/>
                  <a:pt x="163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1050253" y="3253184"/>
            <a:ext cx="3034146" cy="33634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8" name="圆角矩形 48"/>
          <p:cNvSpPr/>
          <p:nvPr/>
        </p:nvSpPr>
        <p:spPr>
          <a:xfrm>
            <a:off x="1881526" y="2904783"/>
            <a:ext cx="1371600" cy="8589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9" name="圆角矩形 49"/>
          <p:cNvSpPr/>
          <p:nvPr/>
        </p:nvSpPr>
        <p:spPr>
          <a:xfrm>
            <a:off x="1050253" y="6061380"/>
            <a:ext cx="3034145" cy="59327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1587764" y="4211021"/>
            <a:ext cx="2101996" cy="13747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信息传递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工作氛围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工作安排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员工指导、教育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87" name="Freeform 199"/>
          <p:cNvSpPr>
            <a:spLocks noChangeAspect="1"/>
          </p:cNvSpPr>
          <p:nvPr/>
        </p:nvSpPr>
        <p:spPr bwMode="auto">
          <a:xfrm>
            <a:off x="2304545" y="3089799"/>
            <a:ext cx="374896" cy="454518"/>
          </a:xfrm>
          <a:custGeom>
            <a:avLst/>
            <a:gdLst>
              <a:gd name="T0" fmla="*/ 43 w 48"/>
              <a:gd name="T1" fmla="*/ 2 h 58"/>
              <a:gd name="T2" fmla="*/ 18 w 48"/>
              <a:gd name="T3" fmla="*/ 17 h 58"/>
              <a:gd name="T4" fmla="*/ 2 w 48"/>
              <a:gd name="T5" fmla="*/ 17 h 58"/>
              <a:gd name="T6" fmla="*/ 0 w 48"/>
              <a:gd name="T7" fmla="*/ 19 h 58"/>
              <a:gd name="T8" fmla="*/ 0 w 48"/>
              <a:gd name="T9" fmla="*/ 39 h 58"/>
              <a:gd name="T10" fmla="*/ 2 w 48"/>
              <a:gd name="T11" fmla="*/ 41 h 58"/>
              <a:gd name="T12" fmla="*/ 19 w 48"/>
              <a:gd name="T13" fmla="*/ 41 h 58"/>
              <a:gd name="T14" fmla="*/ 43 w 48"/>
              <a:gd name="T15" fmla="*/ 56 h 58"/>
              <a:gd name="T16" fmla="*/ 48 w 48"/>
              <a:gd name="T17" fmla="*/ 51 h 58"/>
              <a:gd name="T18" fmla="*/ 48 w 48"/>
              <a:gd name="T19" fmla="*/ 7 h 58"/>
              <a:gd name="T20" fmla="*/ 43 w 48"/>
              <a:gd name="T21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58">
                <a:moveTo>
                  <a:pt x="43" y="2"/>
                </a:moveTo>
                <a:cubicBezTo>
                  <a:pt x="18" y="17"/>
                  <a:pt x="18" y="17"/>
                  <a:pt x="18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7"/>
                  <a:pt x="0" y="18"/>
                  <a:pt x="0" y="19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0"/>
                  <a:pt x="1" y="41"/>
                  <a:pt x="2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43" y="56"/>
                  <a:pt x="43" y="56"/>
                  <a:pt x="43" y="56"/>
                </a:cubicBezTo>
                <a:cubicBezTo>
                  <a:pt x="47" y="58"/>
                  <a:pt x="48" y="56"/>
                  <a:pt x="48" y="51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2"/>
                  <a:pt x="47" y="0"/>
                  <a:pt x="43" y="2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1845813" y="6160561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pc="150" dirty="0">
                <a:solidFill>
                  <a:srgbClr val="3F3F3F"/>
                </a:solidFill>
                <a:cs typeface="+mn-ea"/>
                <a:sym typeface="+mn-lt"/>
              </a:rPr>
              <a:t>早会的目的</a:t>
            </a:r>
            <a:endParaRPr lang="zh-TW" altLang="en-US" spc="1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4845199" y="3253184"/>
            <a:ext cx="3034146" cy="33634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6" name="圆角矩形 48"/>
          <p:cNvSpPr/>
          <p:nvPr/>
        </p:nvSpPr>
        <p:spPr>
          <a:xfrm>
            <a:off x="5676472" y="2904783"/>
            <a:ext cx="1371600" cy="8589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7" name="圆角矩形 49"/>
          <p:cNvSpPr/>
          <p:nvPr/>
        </p:nvSpPr>
        <p:spPr>
          <a:xfrm>
            <a:off x="4845199" y="6061380"/>
            <a:ext cx="3034145" cy="59327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8" name="矩形 197"/>
          <p:cNvSpPr/>
          <p:nvPr/>
        </p:nvSpPr>
        <p:spPr>
          <a:xfrm>
            <a:off x="5054082" y="3963437"/>
            <a:ext cx="3015559" cy="20159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增强集体观念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上传下达，保持良好沟通；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有序安排，提高工作效率；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创造良好的工作氛围；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引导良好的工作习惯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培养良好的部门风气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14" name="Freeform 199"/>
          <p:cNvSpPr>
            <a:spLocks noChangeAspect="1"/>
          </p:cNvSpPr>
          <p:nvPr/>
        </p:nvSpPr>
        <p:spPr bwMode="auto">
          <a:xfrm>
            <a:off x="6120969" y="3040261"/>
            <a:ext cx="517396" cy="516579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1459" h="580542">
                <a:moveTo>
                  <a:pt x="213875" y="146706"/>
                </a:moveTo>
                <a:cubicBezTo>
                  <a:pt x="227226" y="146706"/>
                  <a:pt x="238084" y="157547"/>
                  <a:pt x="238084" y="171055"/>
                </a:cubicBezTo>
                <a:cubicBezTo>
                  <a:pt x="238084" y="184562"/>
                  <a:pt x="227226" y="195493"/>
                  <a:pt x="213875" y="195493"/>
                </a:cubicBezTo>
                <a:cubicBezTo>
                  <a:pt x="161630" y="195493"/>
                  <a:pt x="118998" y="238236"/>
                  <a:pt x="118998" y="290755"/>
                </a:cubicBezTo>
                <a:cubicBezTo>
                  <a:pt x="118998" y="300086"/>
                  <a:pt x="120422" y="309328"/>
                  <a:pt x="123092" y="318214"/>
                </a:cubicBezTo>
                <a:cubicBezTo>
                  <a:pt x="126741" y="330300"/>
                  <a:pt x="120422" y="343274"/>
                  <a:pt x="108673" y="347895"/>
                </a:cubicBezTo>
                <a:cubicBezTo>
                  <a:pt x="72182" y="362291"/>
                  <a:pt x="48507" y="397126"/>
                  <a:pt x="48507" y="436582"/>
                </a:cubicBezTo>
                <a:cubicBezTo>
                  <a:pt x="48507" y="489101"/>
                  <a:pt x="91050" y="531844"/>
                  <a:pt x="143384" y="531844"/>
                </a:cubicBezTo>
                <a:lnTo>
                  <a:pt x="438164" y="531844"/>
                </a:lnTo>
                <a:cubicBezTo>
                  <a:pt x="490320" y="531844"/>
                  <a:pt x="532952" y="489101"/>
                  <a:pt x="532952" y="436582"/>
                </a:cubicBezTo>
                <a:cubicBezTo>
                  <a:pt x="532952" y="408678"/>
                  <a:pt x="520759" y="382108"/>
                  <a:pt x="499398" y="363979"/>
                </a:cubicBezTo>
                <a:cubicBezTo>
                  <a:pt x="494147" y="359625"/>
                  <a:pt x="491032" y="353049"/>
                  <a:pt x="490854" y="346207"/>
                </a:cubicBezTo>
                <a:cubicBezTo>
                  <a:pt x="489252" y="294399"/>
                  <a:pt x="447598" y="253876"/>
                  <a:pt x="395976" y="253876"/>
                </a:cubicBezTo>
                <a:cubicBezTo>
                  <a:pt x="382625" y="253876"/>
                  <a:pt x="371767" y="243035"/>
                  <a:pt x="371767" y="229528"/>
                </a:cubicBezTo>
                <a:cubicBezTo>
                  <a:pt x="371767" y="216020"/>
                  <a:pt x="382625" y="205090"/>
                  <a:pt x="395976" y="205090"/>
                </a:cubicBezTo>
                <a:cubicBezTo>
                  <a:pt x="433535" y="205090"/>
                  <a:pt x="468959" y="219575"/>
                  <a:pt x="495927" y="245879"/>
                </a:cubicBezTo>
                <a:cubicBezTo>
                  <a:pt x="520225" y="269517"/>
                  <a:pt x="535177" y="300441"/>
                  <a:pt x="538648" y="334032"/>
                </a:cubicBezTo>
                <a:cubicBezTo>
                  <a:pt x="565972" y="361047"/>
                  <a:pt x="581459" y="397748"/>
                  <a:pt x="581459" y="436582"/>
                </a:cubicBezTo>
                <a:cubicBezTo>
                  <a:pt x="581459" y="516026"/>
                  <a:pt x="517199" y="580542"/>
                  <a:pt x="438164" y="580542"/>
                </a:cubicBezTo>
                <a:lnTo>
                  <a:pt x="143384" y="580542"/>
                </a:lnTo>
                <a:cubicBezTo>
                  <a:pt x="64349" y="580542"/>
                  <a:pt x="0" y="516026"/>
                  <a:pt x="0" y="436582"/>
                </a:cubicBezTo>
                <a:cubicBezTo>
                  <a:pt x="0" y="407079"/>
                  <a:pt x="8811" y="378820"/>
                  <a:pt x="25544" y="354471"/>
                </a:cubicBezTo>
                <a:cubicBezTo>
                  <a:pt x="37737" y="336698"/>
                  <a:pt x="53669" y="322124"/>
                  <a:pt x="72004" y="311638"/>
                </a:cubicBezTo>
                <a:cubicBezTo>
                  <a:pt x="70936" y="304618"/>
                  <a:pt x="70491" y="297598"/>
                  <a:pt x="70491" y="290666"/>
                </a:cubicBezTo>
                <a:cubicBezTo>
                  <a:pt x="70491" y="211222"/>
                  <a:pt x="134840" y="146706"/>
                  <a:pt x="213875" y="146706"/>
                </a:cubicBezTo>
                <a:close/>
                <a:moveTo>
                  <a:pt x="301555" y="0"/>
                </a:moveTo>
                <a:cubicBezTo>
                  <a:pt x="314815" y="0"/>
                  <a:pt x="325673" y="10930"/>
                  <a:pt x="325673" y="24259"/>
                </a:cubicBezTo>
                <a:lnTo>
                  <a:pt x="325673" y="369392"/>
                </a:lnTo>
                <a:lnTo>
                  <a:pt x="379960" y="313055"/>
                </a:lnTo>
                <a:cubicBezTo>
                  <a:pt x="389215" y="303458"/>
                  <a:pt x="404433" y="303191"/>
                  <a:pt x="414045" y="312522"/>
                </a:cubicBezTo>
                <a:cubicBezTo>
                  <a:pt x="423567" y="321763"/>
                  <a:pt x="423745" y="337225"/>
                  <a:pt x="414490" y="346822"/>
                </a:cubicBezTo>
                <a:lnTo>
                  <a:pt x="318642" y="446079"/>
                </a:lnTo>
                <a:cubicBezTo>
                  <a:pt x="314103" y="450788"/>
                  <a:pt x="307874" y="453454"/>
                  <a:pt x="301288" y="453454"/>
                </a:cubicBezTo>
                <a:cubicBezTo>
                  <a:pt x="294791" y="453454"/>
                  <a:pt x="288473" y="450788"/>
                  <a:pt x="284023" y="446079"/>
                </a:cubicBezTo>
                <a:lnTo>
                  <a:pt x="188086" y="346822"/>
                </a:lnTo>
                <a:cubicBezTo>
                  <a:pt x="178742" y="337225"/>
                  <a:pt x="179009" y="321941"/>
                  <a:pt x="188620" y="312522"/>
                </a:cubicBezTo>
                <a:cubicBezTo>
                  <a:pt x="198054" y="303191"/>
                  <a:pt x="213361" y="303458"/>
                  <a:pt x="222617" y="313055"/>
                </a:cubicBezTo>
                <a:lnTo>
                  <a:pt x="277437" y="369392"/>
                </a:lnTo>
                <a:lnTo>
                  <a:pt x="277437" y="24259"/>
                </a:lnTo>
                <a:cubicBezTo>
                  <a:pt x="277437" y="10930"/>
                  <a:pt x="288295" y="0"/>
                  <a:pt x="301555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5532319" y="6183068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pc="150" dirty="0">
                <a:solidFill>
                  <a:srgbClr val="3F3F3F"/>
                </a:solidFill>
                <a:cs typeface="+mn-ea"/>
                <a:sym typeface="+mn-lt"/>
              </a:rPr>
              <a:t>班组会的意义</a:t>
            </a:r>
            <a:endParaRPr lang="zh-TW" altLang="en-US" spc="1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8664045" y="3216676"/>
            <a:ext cx="3034146" cy="33634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2" name="圆角矩形 48"/>
          <p:cNvSpPr/>
          <p:nvPr/>
        </p:nvSpPr>
        <p:spPr>
          <a:xfrm>
            <a:off x="9495318" y="2868275"/>
            <a:ext cx="1371600" cy="8589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3" name="圆角矩形 49"/>
          <p:cNvSpPr/>
          <p:nvPr/>
        </p:nvSpPr>
        <p:spPr>
          <a:xfrm>
            <a:off x="8664045" y="6024872"/>
            <a:ext cx="3034145" cy="59327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4" name="矩形 203"/>
          <p:cNvSpPr/>
          <p:nvPr/>
        </p:nvSpPr>
        <p:spPr>
          <a:xfrm>
            <a:off x="9256718" y="4312794"/>
            <a:ext cx="2101996" cy="10541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3</a:t>
            </a:r>
            <a:r>
              <a:rPr lang="zh-CN" altLang="en-US" sz="1600" dirty="0">
                <a:cs typeface="+mn-ea"/>
                <a:sym typeface="+mn-lt"/>
              </a:rPr>
              <a:t>分钟观念引导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品质教育</a:t>
            </a:r>
            <a:endParaRPr lang="zh-CN" altLang="en-US" sz="1600" dirty="0">
              <a:cs typeface="+mn-ea"/>
              <a:sym typeface="+mn-lt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安全知识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15" name="Freeform 199"/>
          <p:cNvSpPr>
            <a:spLocks noChangeAspect="1"/>
          </p:cNvSpPr>
          <p:nvPr/>
        </p:nvSpPr>
        <p:spPr bwMode="auto">
          <a:xfrm>
            <a:off x="9937393" y="3040261"/>
            <a:ext cx="421466" cy="420829"/>
          </a:xfrm>
          <a:custGeom>
            <a:avLst/>
            <a:gdLst>
              <a:gd name="connsiteX0" fmla="*/ 290458 w 587787"/>
              <a:gd name="connsiteY0" fmla="*/ 249891 h 586899"/>
              <a:gd name="connsiteX1" fmla="*/ 271751 w 587787"/>
              <a:gd name="connsiteY1" fmla="*/ 256596 h 586899"/>
              <a:gd name="connsiteX2" fmla="*/ 253303 w 587787"/>
              <a:gd name="connsiteY2" fmla="*/ 324741 h 586899"/>
              <a:gd name="connsiteX3" fmla="*/ 321560 w 587787"/>
              <a:gd name="connsiteY3" fmla="*/ 343158 h 586899"/>
              <a:gd name="connsiteX4" fmla="*/ 340008 w 587787"/>
              <a:gd name="connsiteY4" fmla="*/ 275013 h 586899"/>
              <a:gd name="connsiteX5" fmla="*/ 290458 w 587787"/>
              <a:gd name="connsiteY5" fmla="*/ 249891 h 586899"/>
              <a:gd name="connsiteX6" fmla="*/ 314181 w 587787"/>
              <a:gd name="connsiteY6" fmla="*/ 159597 h 586899"/>
              <a:gd name="connsiteX7" fmla="*/ 354151 w 587787"/>
              <a:gd name="connsiteY7" fmla="*/ 170648 h 586899"/>
              <a:gd name="connsiteX8" fmla="*/ 350462 w 587787"/>
              <a:gd name="connsiteY8" fmla="*/ 217919 h 586899"/>
              <a:gd name="connsiteX9" fmla="*/ 361530 w 587787"/>
              <a:gd name="connsiteY9" fmla="*/ 227128 h 586899"/>
              <a:gd name="connsiteX10" fmla="*/ 407650 w 587787"/>
              <a:gd name="connsiteY10" fmla="*/ 210552 h 586899"/>
              <a:gd name="connsiteX11" fmla="*/ 429787 w 587787"/>
              <a:gd name="connsiteY11" fmla="*/ 247387 h 586899"/>
              <a:gd name="connsiteX12" fmla="*/ 392891 w 587787"/>
              <a:gd name="connsiteY12" fmla="*/ 280539 h 586899"/>
              <a:gd name="connsiteX13" fmla="*/ 392891 w 587787"/>
              <a:gd name="connsiteY13" fmla="*/ 297115 h 586899"/>
              <a:gd name="connsiteX14" fmla="*/ 437166 w 587787"/>
              <a:gd name="connsiteY14" fmla="*/ 319216 h 586899"/>
              <a:gd name="connsiteX15" fmla="*/ 426097 w 587787"/>
              <a:gd name="connsiteY15" fmla="*/ 359120 h 586899"/>
              <a:gd name="connsiteX16" fmla="*/ 378133 w 587787"/>
              <a:gd name="connsiteY16" fmla="*/ 355437 h 586899"/>
              <a:gd name="connsiteX17" fmla="*/ 368909 w 587787"/>
              <a:gd name="connsiteY17" fmla="*/ 366487 h 586899"/>
              <a:gd name="connsiteX18" fmla="*/ 387357 w 587787"/>
              <a:gd name="connsiteY18" fmla="*/ 410689 h 586899"/>
              <a:gd name="connsiteX19" fmla="*/ 350462 w 587787"/>
              <a:gd name="connsiteY19" fmla="*/ 432790 h 586899"/>
              <a:gd name="connsiteX20" fmla="*/ 317871 w 587787"/>
              <a:gd name="connsiteY20" fmla="*/ 395955 h 586899"/>
              <a:gd name="connsiteX21" fmla="*/ 303112 w 587787"/>
              <a:gd name="connsiteY21" fmla="*/ 397797 h 586899"/>
              <a:gd name="connsiteX22" fmla="*/ 280975 w 587787"/>
              <a:gd name="connsiteY22" fmla="*/ 441999 h 586899"/>
              <a:gd name="connsiteX23" fmla="*/ 240390 w 587787"/>
              <a:gd name="connsiteY23" fmla="*/ 430949 h 586899"/>
              <a:gd name="connsiteX24" fmla="*/ 244079 w 587787"/>
              <a:gd name="connsiteY24" fmla="*/ 383063 h 586899"/>
              <a:gd name="connsiteX25" fmla="*/ 233011 w 587787"/>
              <a:gd name="connsiteY25" fmla="*/ 373854 h 586899"/>
              <a:gd name="connsiteX26" fmla="*/ 187506 w 587787"/>
              <a:gd name="connsiteY26" fmla="*/ 390430 h 586899"/>
              <a:gd name="connsiteX27" fmla="*/ 165369 w 587787"/>
              <a:gd name="connsiteY27" fmla="*/ 353595 h 586899"/>
              <a:gd name="connsiteX28" fmla="*/ 202264 w 587787"/>
              <a:gd name="connsiteY28" fmla="*/ 321057 h 586899"/>
              <a:gd name="connsiteX29" fmla="*/ 200420 w 587787"/>
              <a:gd name="connsiteY29" fmla="*/ 306323 h 586899"/>
              <a:gd name="connsiteX30" fmla="*/ 156145 w 587787"/>
              <a:gd name="connsiteY30" fmla="*/ 284222 h 586899"/>
              <a:gd name="connsiteX31" fmla="*/ 167214 w 587787"/>
              <a:gd name="connsiteY31" fmla="*/ 243704 h 586899"/>
              <a:gd name="connsiteX32" fmla="*/ 214563 w 587787"/>
              <a:gd name="connsiteY32" fmla="*/ 247387 h 586899"/>
              <a:gd name="connsiteX33" fmla="*/ 223787 w 587787"/>
              <a:gd name="connsiteY33" fmla="*/ 236337 h 586899"/>
              <a:gd name="connsiteX34" fmla="*/ 207184 w 587787"/>
              <a:gd name="connsiteY34" fmla="*/ 190907 h 586899"/>
              <a:gd name="connsiteX35" fmla="*/ 244079 w 587787"/>
              <a:gd name="connsiteY35" fmla="*/ 168806 h 586899"/>
              <a:gd name="connsiteX36" fmla="*/ 277285 w 587787"/>
              <a:gd name="connsiteY36" fmla="*/ 205641 h 586899"/>
              <a:gd name="connsiteX37" fmla="*/ 292044 w 587787"/>
              <a:gd name="connsiteY37" fmla="*/ 203799 h 586899"/>
              <a:gd name="connsiteX38" fmla="*/ 330784 w 587787"/>
              <a:gd name="connsiteY38" fmla="*/ 64461 h 586899"/>
              <a:gd name="connsiteX39" fmla="*/ 293894 w 587787"/>
              <a:gd name="connsiteY39" fmla="*/ 100681 h 586899"/>
              <a:gd name="connsiteX40" fmla="*/ 257003 w 587787"/>
              <a:gd name="connsiteY40" fmla="*/ 119099 h 586899"/>
              <a:gd name="connsiteX41" fmla="*/ 100834 w 587787"/>
              <a:gd name="connsiteY41" fmla="*/ 119099 h 586899"/>
              <a:gd name="connsiteX42" fmla="*/ 64558 w 587787"/>
              <a:gd name="connsiteY42" fmla="*/ 155933 h 586899"/>
              <a:gd name="connsiteX43" fmla="*/ 64558 w 587787"/>
              <a:gd name="connsiteY43" fmla="*/ 485604 h 586899"/>
              <a:gd name="connsiteX44" fmla="*/ 100834 w 587787"/>
              <a:gd name="connsiteY44" fmla="*/ 522438 h 586899"/>
              <a:gd name="connsiteX45" fmla="*/ 486338 w 587787"/>
              <a:gd name="connsiteY45" fmla="*/ 522438 h 586899"/>
              <a:gd name="connsiteX46" fmla="*/ 523229 w 587787"/>
              <a:gd name="connsiteY46" fmla="*/ 485604 h 586899"/>
              <a:gd name="connsiteX47" fmla="*/ 523229 w 587787"/>
              <a:gd name="connsiteY47" fmla="*/ 100681 h 586899"/>
              <a:gd name="connsiteX48" fmla="*/ 486338 w 587787"/>
              <a:gd name="connsiteY48" fmla="*/ 64461 h 586899"/>
              <a:gd name="connsiteX49" fmla="*/ 205971 w 587787"/>
              <a:gd name="connsiteY49" fmla="*/ 40518 h 586899"/>
              <a:gd name="connsiteX50" fmla="*/ 183837 w 587787"/>
              <a:gd name="connsiteY50" fmla="*/ 62619 h 586899"/>
              <a:gd name="connsiteX51" fmla="*/ 205971 w 587787"/>
              <a:gd name="connsiteY51" fmla="*/ 84106 h 586899"/>
              <a:gd name="connsiteX52" fmla="*/ 227491 w 587787"/>
              <a:gd name="connsiteY52" fmla="*/ 62619 h 586899"/>
              <a:gd name="connsiteX53" fmla="*/ 205971 w 587787"/>
              <a:gd name="connsiteY53" fmla="*/ 40518 h 586899"/>
              <a:gd name="connsiteX54" fmla="*/ 145102 w 587787"/>
              <a:gd name="connsiteY54" fmla="*/ 40518 h 586899"/>
              <a:gd name="connsiteX55" fmla="*/ 122968 w 587787"/>
              <a:gd name="connsiteY55" fmla="*/ 62619 h 586899"/>
              <a:gd name="connsiteX56" fmla="*/ 145102 w 587787"/>
              <a:gd name="connsiteY56" fmla="*/ 84106 h 586899"/>
              <a:gd name="connsiteX57" fmla="*/ 167237 w 587787"/>
              <a:gd name="connsiteY57" fmla="*/ 62619 h 586899"/>
              <a:gd name="connsiteX58" fmla="*/ 145102 w 587787"/>
              <a:gd name="connsiteY58" fmla="*/ 40518 h 586899"/>
              <a:gd name="connsiteX59" fmla="*/ 82389 w 587787"/>
              <a:gd name="connsiteY59" fmla="*/ 40518 h 586899"/>
              <a:gd name="connsiteX60" fmla="*/ 60869 w 587787"/>
              <a:gd name="connsiteY60" fmla="*/ 62619 h 586899"/>
              <a:gd name="connsiteX61" fmla="*/ 82389 w 587787"/>
              <a:gd name="connsiteY61" fmla="*/ 84106 h 586899"/>
              <a:gd name="connsiteX62" fmla="*/ 104523 w 587787"/>
              <a:gd name="connsiteY62" fmla="*/ 62619 h 586899"/>
              <a:gd name="connsiteX63" fmla="*/ 82389 w 587787"/>
              <a:gd name="connsiteY63" fmla="*/ 40518 h 586899"/>
              <a:gd name="connsiteX64" fmla="*/ 55336 w 587787"/>
              <a:gd name="connsiteY64" fmla="*/ 0 h 586899"/>
              <a:gd name="connsiteX65" fmla="*/ 532451 w 587787"/>
              <a:gd name="connsiteY65" fmla="*/ 0 h 586899"/>
              <a:gd name="connsiteX66" fmla="*/ 587787 w 587787"/>
              <a:gd name="connsiteY66" fmla="*/ 55252 h 586899"/>
              <a:gd name="connsiteX67" fmla="*/ 587787 w 587787"/>
              <a:gd name="connsiteY67" fmla="*/ 531647 h 586899"/>
              <a:gd name="connsiteX68" fmla="*/ 532451 w 587787"/>
              <a:gd name="connsiteY68" fmla="*/ 586899 h 586899"/>
              <a:gd name="connsiteX69" fmla="*/ 55336 w 587787"/>
              <a:gd name="connsiteY69" fmla="*/ 586899 h 586899"/>
              <a:gd name="connsiteX70" fmla="*/ 0 w 587787"/>
              <a:gd name="connsiteY70" fmla="*/ 531647 h 586899"/>
              <a:gd name="connsiteX71" fmla="*/ 0 w 587787"/>
              <a:gd name="connsiteY71" fmla="*/ 55252 h 586899"/>
              <a:gd name="connsiteX72" fmla="*/ 55336 w 587787"/>
              <a:gd name="connsiteY72" fmla="*/ 0 h 5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7787" h="586899">
                <a:moveTo>
                  <a:pt x="290458" y="249891"/>
                </a:moveTo>
                <a:cubicBezTo>
                  <a:pt x="284088" y="250725"/>
                  <a:pt x="277747" y="252912"/>
                  <a:pt x="271751" y="256596"/>
                </a:cubicBezTo>
                <a:cubicBezTo>
                  <a:pt x="247769" y="271330"/>
                  <a:pt x="238545" y="300798"/>
                  <a:pt x="253303" y="324741"/>
                </a:cubicBezTo>
                <a:cubicBezTo>
                  <a:pt x="268062" y="348070"/>
                  <a:pt x="297578" y="355437"/>
                  <a:pt x="321560" y="343158"/>
                </a:cubicBezTo>
                <a:cubicBezTo>
                  <a:pt x="343697" y="330266"/>
                  <a:pt x="352306" y="298956"/>
                  <a:pt x="340008" y="275013"/>
                </a:cubicBezTo>
                <a:cubicBezTo>
                  <a:pt x="328939" y="257056"/>
                  <a:pt x="309569" y="247387"/>
                  <a:pt x="290458" y="249891"/>
                </a:cubicBezTo>
                <a:close/>
                <a:moveTo>
                  <a:pt x="314181" y="159597"/>
                </a:moveTo>
                <a:lnTo>
                  <a:pt x="354151" y="170648"/>
                </a:lnTo>
                <a:lnTo>
                  <a:pt x="350462" y="217919"/>
                </a:lnTo>
                <a:cubicBezTo>
                  <a:pt x="354151" y="221603"/>
                  <a:pt x="357841" y="223444"/>
                  <a:pt x="361530" y="227128"/>
                </a:cubicBezTo>
                <a:lnTo>
                  <a:pt x="407650" y="210552"/>
                </a:lnTo>
                <a:lnTo>
                  <a:pt x="429787" y="247387"/>
                </a:lnTo>
                <a:lnTo>
                  <a:pt x="392891" y="280539"/>
                </a:lnTo>
                <a:cubicBezTo>
                  <a:pt x="392891" y="286064"/>
                  <a:pt x="394736" y="289748"/>
                  <a:pt x="392891" y="297115"/>
                </a:cubicBezTo>
                <a:lnTo>
                  <a:pt x="437166" y="319216"/>
                </a:lnTo>
                <a:lnTo>
                  <a:pt x="426097" y="359120"/>
                </a:lnTo>
                <a:lnTo>
                  <a:pt x="378133" y="355437"/>
                </a:lnTo>
                <a:cubicBezTo>
                  <a:pt x="376288" y="359120"/>
                  <a:pt x="372599" y="362804"/>
                  <a:pt x="368909" y="366487"/>
                </a:cubicBezTo>
                <a:lnTo>
                  <a:pt x="387357" y="410689"/>
                </a:lnTo>
                <a:lnTo>
                  <a:pt x="350462" y="432790"/>
                </a:lnTo>
                <a:lnTo>
                  <a:pt x="317871" y="395955"/>
                </a:lnTo>
                <a:cubicBezTo>
                  <a:pt x="312336" y="395955"/>
                  <a:pt x="308647" y="397797"/>
                  <a:pt x="303112" y="397797"/>
                </a:cubicBezTo>
                <a:lnTo>
                  <a:pt x="280975" y="441999"/>
                </a:lnTo>
                <a:lnTo>
                  <a:pt x="240390" y="430949"/>
                </a:lnTo>
                <a:lnTo>
                  <a:pt x="244079" y="383063"/>
                </a:lnTo>
                <a:cubicBezTo>
                  <a:pt x="240390" y="379379"/>
                  <a:pt x="236700" y="377538"/>
                  <a:pt x="233011" y="373854"/>
                </a:cubicBezTo>
                <a:lnTo>
                  <a:pt x="187506" y="390430"/>
                </a:lnTo>
                <a:lnTo>
                  <a:pt x="165369" y="353595"/>
                </a:lnTo>
                <a:lnTo>
                  <a:pt x="202264" y="321057"/>
                </a:lnTo>
                <a:cubicBezTo>
                  <a:pt x="202264" y="315532"/>
                  <a:pt x="200420" y="311849"/>
                  <a:pt x="200420" y="306323"/>
                </a:cubicBezTo>
                <a:lnTo>
                  <a:pt x="156145" y="284222"/>
                </a:lnTo>
                <a:lnTo>
                  <a:pt x="167214" y="243704"/>
                </a:lnTo>
                <a:lnTo>
                  <a:pt x="214563" y="247387"/>
                </a:lnTo>
                <a:cubicBezTo>
                  <a:pt x="216408" y="243704"/>
                  <a:pt x="220097" y="240020"/>
                  <a:pt x="223787" y="236337"/>
                </a:cubicBezTo>
                <a:lnTo>
                  <a:pt x="207184" y="190907"/>
                </a:lnTo>
                <a:lnTo>
                  <a:pt x="244079" y="168806"/>
                </a:lnTo>
                <a:lnTo>
                  <a:pt x="277285" y="205641"/>
                </a:lnTo>
                <a:cubicBezTo>
                  <a:pt x="282820" y="205641"/>
                  <a:pt x="286509" y="203799"/>
                  <a:pt x="292044" y="203799"/>
                </a:cubicBezTo>
                <a:close/>
                <a:moveTo>
                  <a:pt x="330784" y="64461"/>
                </a:moveTo>
                <a:cubicBezTo>
                  <a:pt x="310494" y="64461"/>
                  <a:pt x="293894" y="76739"/>
                  <a:pt x="293894" y="100681"/>
                </a:cubicBezTo>
                <a:cubicBezTo>
                  <a:pt x="293894" y="119099"/>
                  <a:pt x="292049" y="119099"/>
                  <a:pt x="257003" y="119099"/>
                </a:cubicBezTo>
                <a:lnTo>
                  <a:pt x="100834" y="119099"/>
                </a:lnTo>
                <a:cubicBezTo>
                  <a:pt x="80544" y="119099"/>
                  <a:pt x="64558" y="135674"/>
                  <a:pt x="64558" y="155933"/>
                </a:cubicBezTo>
                <a:lnTo>
                  <a:pt x="64558" y="485604"/>
                </a:lnTo>
                <a:cubicBezTo>
                  <a:pt x="64558" y="505863"/>
                  <a:pt x="80544" y="522438"/>
                  <a:pt x="100834" y="522438"/>
                </a:cubicBezTo>
                <a:lnTo>
                  <a:pt x="486338" y="522438"/>
                </a:lnTo>
                <a:cubicBezTo>
                  <a:pt x="506628" y="522438"/>
                  <a:pt x="523229" y="505863"/>
                  <a:pt x="523229" y="485604"/>
                </a:cubicBezTo>
                <a:lnTo>
                  <a:pt x="523229" y="100681"/>
                </a:lnTo>
                <a:cubicBezTo>
                  <a:pt x="523229" y="80422"/>
                  <a:pt x="506628" y="64461"/>
                  <a:pt x="486338" y="64461"/>
                </a:cubicBezTo>
                <a:close/>
                <a:moveTo>
                  <a:pt x="205971" y="40518"/>
                </a:moveTo>
                <a:cubicBezTo>
                  <a:pt x="194904" y="40518"/>
                  <a:pt x="183837" y="49727"/>
                  <a:pt x="183837" y="62619"/>
                </a:cubicBezTo>
                <a:cubicBezTo>
                  <a:pt x="183837" y="74897"/>
                  <a:pt x="194904" y="84106"/>
                  <a:pt x="205971" y="84106"/>
                </a:cubicBezTo>
                <a:cubicBezTo>
                  <a:pt x="218268" y="84106"/>
                  <a:pt x="227491" y="74897"/>
                  <a:pt x="227491" y="62619"/>
                </a:cubicBezTo>
                <a:cubicBezTo>
                  <a:pt x="227491" y="49727"/>
                  <a:pt x="216424" y="40518"/>
                  <a:pt x="205971" y="40518"/>
                </a:cubicBezTo>
                <a:close/>
                <a:moveTo>
                  <a:pt x="145102" y="40518"/>
                </a:moveTo>
                <a:cubicBezTo>
                  <a:pt x="132191" y="40518"/>
                  <a:pt x="122968" y="49727"/>
                  <a:pt x="122968" y="62619"/>
                </a:cubicBezTo>
                <a:cubicBezTo>
                  <a:pt x="122968" y="74897"/>
                  <a:pt x="132191" y="84106"/>
                  <a:pt x="145102" y="84106"/>
                </a:cubicBezTo>
                <a:cubicBezTo>
                  <a:pt x="158014" y="84106"/>
                  <a:pt x="167237" y="74897"/>
                  <a:pt x="167237" y="62619"/>
                </a:cubicBezTo>
                <a:cubicBezTo>
                  <a:pt x="167237" y="49727"/>
                  <a:pt x="156169" y="40518"/>
                  <a:pt x="145102" y="40518"/>
                </a:cubicBezTo>
                <a:close/>
                <a:moveTo>
                  <a:pt x="82389" y="40518"/>
                </a:moveTo>
                <a:cubicBezTo>
                  <a:pt x="71322" y="40518"/>
                  <a:pt x="60869" y="49727"/>
                  <a:pt x="60869" y="62619"/>
                </a:cubicBezTo>
                <a:cubicBezTo>
                  <a:pt x="60869" y="74897"/>
                  <a:pt x="69477" y="84106"/>
                  <a:pt x="82389" y="84106"/>
                </a:cubicBezTo>
                <a:cubicBezTo>
                  <a:pt x="95300" y="84106"/>
                  <a:pt x="104523" y="74897"/>
                  <a:pt x="104523" y="62619"/>
                </a:cubicBezTo>
                <a:cubicBezTo>
                  <a:pt x="104523" y="49727"/>
                  <a:pt x="93456" y="40518"/>
                  <a:pt x="82389" y="40518"/>
                </a:cubicBezTo>
                <a:close/>
                <a:moveTo>
                  <a:pt x="55336" y="0"/>
                </a:moveTo>
                <a:lnTo>
                  <a:pt x="532451" y="0"/>
                </a:lnTo>
                <a:cubicBezTo>
                  <a:pt x="563808" y="0"/>
                  <a:pt x="587787" y="25784"/>
                  <a:pt x="587787" y="55252"/>
                </a:cubicBezTo>
                <a:lnTo>
                  <a:pt x="587787" y="531647"/>
                </a:lnTo>
                <a:cubicBezTo>
                  <a:pt x="587787" y="562956"/>
                  <a:pt x="563808" y="586899"/>
                  <a:pt x="532451" y="586899"/>
                </a:cubicBezTo>
                <a:lnTo>
                  <a:pt x="55336" y="586899"/>
                </a:lnTo>
                <a:cubicBezTo>
                  <a:pt x="23979" y="586899"/>
                  <a:pt x="0" y="562956"/>
                  <a:pt x="0" y="531647"/>
                </a:cubicBezTo>
                <a:lnTo>
                  <a:pt x="0" y="55252"/>
                </a:lnTo>
                <a:cubicBezTo>
                  <a:pt x="0" y="23943"/>
                  <a:pt x="23979" y="0"/>
                  <a:pt x="5533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6" name="矩形 205"/>
          <p:cNvSpPr/>
          <p:nvPr/>
        </p:nvSpPr>
        <p:spPr>
          <a:xfrm>
            <a:off x="9174942" y="6136843"/>
            <a:ext cx="194636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pc="150" dirty="0">
                <a:solidFill>
                  <a:srgbClr val="3F3F3F"/>
                </a:solidFill>
                <a:cs typeface="+mn-ea"/>
                <a:sym typeface="+mn-lt"/>
              </a:rPr>
              <a:t>早会的有效利用</a:t>
            </a:r>
            <a:endParaRPr lang="zh-TW" altLang="en-US" spc="150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42">
        <p14:gallery dir="l"/>
      </p:transition>
    </mc:Choice>
    <mc:Fallback>
      <p:transition spd="slow" advTm="374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183289" y="1709461"/>
            <a:ext cx="1535307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生产前确认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4" name="check-sign-button_512"/>
          <p:cNvSpPr>
            <a:spLocks noChangeAspect="1"/>
          </p:cNvSpPr>
          <p:nvPr/>
        </p:nvSpPr>
        <p:spPr bwMode="auto">
          <a:xfrm>
            <a:off x="1336146" y="1723309"/>
            <a:ext cx="471417" cy="470655"/>
          </a:xfrm>
          <a:custGeom>
            <a:avLst/>
            <a:gdLst>
              <a:gd name="connsiteX0" fmla="*/ 422727 w 550196"/>
              <a:gd name="connsiteY0" fmla="*/ 145614 h 549308"/>
              <a:gd name="connsiteX1" fmla="*/ 459631 w 550196"/>
              <a:gd name="connsiteY1" fmla="*/ 182483 h 549308"/>
              <a:gd name="connsiteX2" fmla="*/ 238204 w 550196"/>
              <a:gd name="connsiteY2" fmla="*/ 403694 h 549308"/>
              <a:gd name="connsiteX3" fmla="*/ 236359 w 550196"/>
              <a:gd name="connsiteY3" fmla="*/ 403694 h 549308"/>
              <a:gd name="connsiteX4" fmla="*/ 129336 w 550196"/>
              <a:gd name="connsiteY4" fmla="*/ 298619 h 549308"/>
              <a:gd name="connsiteX5" fmla="*/ 166241 w 550196"/>
              <a:gd name="connsiteY5" fmla="*/ 261750 h 549308"/>
              <a:gd name="connsiteX6" fmla="*/ 236359 w 550196"/>
              <a:gd name="connsiteY6" fmla="*/ 331800 h 549308"/>
              <a:gd name="connsiteX7" fmla="*/ 81237 w 550196"/>
              <a:gd name="connsiteY7" fmla="*/ 53456 h 549308"/>
              <a:gd name="connsiteX8" fmla="*/ 53542 w 550196"/>
              <a:gd name="connsiteY8" fmla="*/ 81106 h 549308"/>
              <a:gd name="connsiteX9" fmla="*/ 53542 w 550196"/>
              <a:gd name="connsiteY9" fmla="*/ 468202 h 549308"/>
              <a:gd name="connsiteX10" fmla="*/ 81237 w 550196"/>
              <a:gd name="connsiteY10" fmla="*/ 494009 h 549308"/>
              <a:gd name="connsiteX11" fmla="*/ 468959 w 550196"/>
              <a:gd name="connsiteY11" fmla="*/ 494009 h 549308"/>
              <a:gd name="connsiteX12" fmla="*/ 494807 w 550196"/>
              <a:gd name="connsiteY12" fmla="*/ 468202 h 549308"/>
              <a:gd name="connsiteX13" fmla="*/ 494807 w 550196"/>
              <a:gd name="connsiteY13" fmla="*/ 81106 h 549308"/>
              <a:gd name="connsiteX14" fmla="*/ 468959 w 550196"/>
              <a:gd name="connsiteY14" fmla="*/ 53456 h 549308"/>
              <a:gd name="connsiteX15" fmla="*/ 35079 w 550196"/>
              <a:gd name="connsiteY15" fmla="*/ 0 h 549308"/>
              <a:gd name="connsiteX16" fmla="*/ 515117 w 550196"/>
              <a:gd name="connsiteY16" fmla="*/ 0 h 549308"/>
              <a:gd name="connsiteX17" fmla="*/ 550196 w 550196"/>
              <a:gd name="connsiteY17" fmla="*/ 35023 h 549308"/>
              <a:gd name="connsiteX18" fmla="*/ 550196 w 550196"/>
              <a:gd name="connsiteY18" fmla="*/ 514285 h 549308"/>
              <a:gd name="connsiteX19" fmla="*/ 515117 w 550196"/>
              <a:gd name="connsiteY19" fmla="*/ 549308 h 549308"/>
              <a:gd name="connsiteX20" fmla="*/ 35079 w 550196"/>
              <a:gd name="connsiteY20" fmla="*/ 549308 h 549308"/>
              <a:gd name="connsiteX21" fmla="*/ 0 w 550196"/>
              <a:gd name="connsiteY21" fmla="*/ 514285 h 549308"/>
              <a:gd name="connsiteX22" fmla="*/ 0 w 550196"/>
              <a:gd name="connsiteY22" fmla="*/ 35023 h 549308"/>
              <a:gd name="connsiteX23" fmla="*/ 35079 w 550196"/>
              <a:gd name="connsiteY23" fmla="*/ 0 h 54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0196" h="549308">
                <a:moveTo>
                  <a:pt x="422727" y="145614"/>
                </a:moveTo>
                <a:lnTo>
                  <a:pt x="459631" y="182483"/>
                </a:lnTo>
                <a:lnTo>
                  <a:pt x="238204" y="403694"/>
                </a:lnTo>
                <a:lnTo>
                  <a:pt x="236359" y="403694"/>
                </a:lnTo>
                <a:lnTo>
                  <a:pt x="129336" y="298619"/>
                </a:lnTo>
                <a:lnTo>
                  <a:pt x="166241" y="261750"/>
                </a:lnTo>
                <a:lnTo>
                  <a:pt x="236359" y="331800"/>
                </a:lnTo>
                <a:close/>
                <a:moveTo>
                  <a:pt x="81237" y="53456"/>
                </a:moveTo>
                <a:cubicBezTo>
                  <a:pt x="66466" y="53456"/>
                  <a:pt x="53542" y="66359"/>
                  <a:pt x="53542" y="81106"/>
                </a:cubicBezTo>
                <a:lnTo>
                  <a:pt x="53542" y="468202"/>
                </a:lnTo>
                <a:cubicBezTo>
                  <a:pt x="53542" y="482949"/>
                  <a:pt x="66466" y="494009"/>
                  <a:pt x="81237" y="494009"/>
                </a:cubicBezTo>
                <a:lnTo>
                  <a:pt x="468959" y="494009"/>
                </a:lnTo>
                <a:cubicBezTo>
                  <a:pt x="483730" y="494009"/>
                  <a:pt x="494807" y="482949"/>
                  <a:pt x="494807" y="468202"/>
                </a:cubicBezTo>
                <a:lnTo>
                  <a:pt x="494807" y="81106"/>
                </a:lnTo>
                <a:cubicBezTo>
                  <a:pt x="494807" y="66359"/>
                  <a:pt x="483730" y="53456"/>
                  <a:pt x="468959" y="53456"/>
                </a:cubicBezTo>
                <a:close/>
                <a:moveTo>
                  <a:pt x="35079" y="0"/>
                </a:moveTo>
                <a:lnTo>
                  <a:pt x="515117" y="0"/>
                </a:lnTo>
                <a:cubicBezTo>
                  <a:pt x="533580" y="0"/>
                  <a:pt x="550196" y="14746"/>
                  <a:pt x="550196" y="35023"/>
                </a:cubicBezTo>
                <a:lnTo>
                  <a:pt x="550196" y="514285"/>
                </a:lnTo>
                <a:cubicBezTo>
                  <a:pt x="550196" y="532718"/>
                  <a:pt x="533580" y="549308"/>
                  <a:pt x="515117" y="549308"/>
                </a:cubicBezTo>
                <a:lnTo>
                  <a:pt x="35079" y="549308"/>
                </a:lnTo>
                <a:cubicBezTo>
                  <a:pt x="14770" y="549308"/>
                  <a:pt x="0" y="532718"/>
                  <a:pt x="0" y="514285"/>
                </a:cubicBezTo>
                <a:lnTo>
                  <a:pt x="0" y="35023"/>
                </a:lnTo>
                <a:cubicBezTo>
                  <a:pt x="0" y="14746"/>
                  <a:pt x="14770" y="0"/>
                  <a:pt x="35079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309695" y="3112269"/>
            <a:ext cx="2131594" cy="276979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09306" y="3112269"/>
            <a:ext cx="2137512" cy="221087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681723" y="3095206"/>
            <a:ext cx="2131594" cy="2769796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671585" y="3080326"/>
            <a:ext cx="2137511" cy="223814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013986" y="3095206"/>
            <a:ext cx="2131594" cy="276979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 dirty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007056" y="3095203"/>
            <a:ext cx="2137511" cy="223814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75572" y="541451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pc="150" dirty="0">
                <a:solidFill>
                  <a:srgbClr val="3F3F3F"/>
                </a:solidFill>
                <a:cs typeface="+mn-ea"/>
                <a:sym typeface="+mn-lt"/>
              </a:rPr>
              <a:t>材料的准确性</a:t>
            </a:r>
            <a:endParaRPr lang="zh-TW" altLang="en-US" spc="1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760065" y="5414510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pc="150" dirty="0">
                <a:solidFill>
                  <a:srgbClr val="3F3F3F"/>
                </a:solidFill>
                <a:cs typeface="+mn-ea"/>
                <a:sym typeface="+mn-lt"/>
              </a:rPr>
              <a:t>现场单据的填写</a:t>
            </a:r>
            <a:endParaRPr lang="zh-TW" altLang="en-US" spc="1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653980" y="5414510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pc="150" dirty="0">
                <a:solidFill>
                  <a:srgbClr val="3F3F3F"/>
                </a:solidFill>
                <a:cs typeface="+mn-ea"/>
                <a:sym typeface="+mn-lt"/>
              </a:rPr>
              <a:t>首检的核查</a:t>
            </a:r>
            <a:endParaRPr lang="zh-TW" altLang="en-US" spc="150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835">
        <p14:gallery dir="l"/>
      </p:transition>
    </mc:Choice>
    <mc:Fallback>
      <p:transition spd="slow" advTm="3835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242501" y="1717089"/>
            <a:ext cx="1245711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品质巡检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one-man-walking_76865"/>
          <p:cNvSpPr>
            <a:spLocks noChangeAspect="1"/>
          </p:cNvSpPr>
          <p:nvPr/>
        </p:nvSpPr>
        <p:spPr bwMode="auto">
          <a:xfrm>
            <a:off x="1386130" y="1645599"/>
            <a:ext cx="367793" cy="609685"/>
          </a:xfrm>
          <a:custGeom>
            <a:avLst/>
            <a:gdLst>
              <a:gd name="connsiteX0" fmla="*/ 221817 w 356910"/>
              <a:gd name="connsiteY0" fmla="*/ 151921 h 591644"/>
              <a:gd name="connsiteX1" fmla="*/ 238552 w 356910"/>
              <a:gd name="connsiteY1" fmla="*/ 161947 h 591644"/>
              <a:gd name="connsiteX2" fmla="*/ 241421 w 356910"/>
              <a:gd name="connsiteY2" fmla="*/ 166722 h 591644"/>
              <a:gd name="connsiteX3" fmla="*/ 263414 w 356910"/>
              <a:gd name="connsiteY3" fmla="*/ 242635 h 591644"/>
              <a:gd name="connsiteX4" fmla="*/ 275367 w 356910"/>
              <a:gd name="connsiteY4" fmla="*/ 257435 h 591644"/>
              <a:gd name="connsiteX5" fmla="*/ 347086 w 356910"/>
              <a:gd name="connsiteY5" fmla="*/ 298973 h 591644"/>
              <a:gd name="connsiteX6" fmla="*/ 354736 w 356910"/>
              <a:gd name="connsiteY6" fmla="*/ 325232 h 591644"/>
              <a:gd name="connsiteX7" fmla="*/ 349955 w 356910"/>
              <a:gd name="connsiteY7" fmla="*/ 333826 h 591644"/>
              <a:gd name="connsiteX8" fmla="*/ 332742 w 356910"/>
              <a:gd name="connsiteY8" fmla="*/ 343852 h 591644"/>
              <a:gd name="connsiteX9" fmla="*/ 324136 w 356910"/>
              <a:gd name="connsiteY9" fmla="*/ 341465 h 591644"/>
              <a:gd name="connsiteX10" fmla="*/ 246680 w 356910"/>
              <a:gd name="connsiteY10" fmla="*/ 301360 h 591644"/>
              <a:gd name="connsiteX11" fmla="*/ 249070 w 356910"/>
              <a:gd name="connsiteY11" fmla="*/ 353401 h 591644"/>
              <a:gd name="connsiteX12" fmla="*/ 250027 w 356910"/>
              <a:gd name="connsiteY12" fmla="*/ 355788 h 591644"/>
              <a:gd name="connsiteX13" fmla="*/ 320311 w 356910"/>
              <a:gd name="connsiteY13" fmla="*/ 548674 h 591644"/>
              <a:gd name="connsiteX14" fmla="*/ 318877 w 356910"/>
              <a:gd name="connsiteY14" fmla="*/ 573024 h 591644"/>
              <a:gd name="connsiteX15" fmla="*/ 300708 w 356910"/>
              <a:gd name="connsiteY15" fmla="*/ 588779 h 591644"/>
              <a:gd name="connsiteX16" fmla="*/ 296405 w 356910"/>
              <a:gd name="connsiteY16" fmla="*/ 590212 h 591644"/>
              <a:gd name="connsiteX17" fmla="*/ 286842 w 356910"/>
              <a:gd name="connsiteY17" fmla="*/ 591644 h 591644"/>
              <a:gd name="connsiteX18" fmla="*/ 255764 w 356910"/>
              <a:gd name="connsiteY18" fmla="*/ 569682 h 591644"/>
              <a:gd name="connsiteX19" fmla="*/ 189305 w 356910"/>
              <a:gd name="connsiteY19" fmla="*/ 386822 h 591644"/>
              <a:gd name="connsiteX20" fmla="*/ 186436 w 356910"/>
              <a:gd name="connsiteY20" fmla="*/ 386822 h 591644"/>
              <a:gd name="connsiteX21" fmla="*/ 185480 w 356910"/>
              <a:gd name="connsiteY21" fmla="*/ 388732 h 591644"/>
              <a:gd name="connsiteX22" fmla="*/ 144839 w 356910"/>
              <a:gd name="connsiteY22" fmla="*/ 467032 h 591644"/>
              <a:gd name="connsiteX23" fmla="*/ 121889 w 356910"/>
              <a:gd name="connsiteY23" fmla="*/ 493769 h 591644"/>
              <a:gd name="connsiteX24" fmla="*/ 40608 w 356910"/>
              <a:gd name="connsiteY24" fmla="*/ 554404 h 591644"/>
              <a:gd name="connsiteX25" fmla="*/ 28177 w 356910"/>
              <a:gd name="connsiteY25" fmla="*/ 558223 h 591644"/>
              <a:gd name="connsiteX26" fmla="*/ 10486 w 356910"/>
              <a:gd name="connsiteY26" fmla="*/ 546765 h 591644"/>
              <a:gd name="connsiteX27" fmla="*/ 2358 w 356910"/>
              <a:gd name="connsiteY27" fmla="*/ 528622 h 591644"/>
              <a:gd name="connsiteX28" fmla="*/ 10964 w 356910"/>
              <a:gd name="connsiteY28" fmla="*/ 495678 h 591644"/>
              <a:gd name="connsiteX29" fmla="*/ 72642 w 356910"/>
              <a:gd name="connsiteY29" fmla="*/ 451754 h 591644"/>
              <a:gd name="connsiteX30" fmla="*/ 90811 w 356910"/>
              <a:gd name="connsiteY30" fmla="*/ 429314 h 591644"/>
              <a:gd name="connsiteX31" fmla="*/ 117108 w 356910"/>
              <a:gd name="connsiteY31" fmla="*/ 371066 h 591644"/>
              <a:gd name="connsiteX32" fmla="*/ 117108 w 356910"/>
              <a:gd name="connsiteY32" fmla="*/ 370589 h 591644"/>
              <a:gd name="connsiteX33" fmla="*/ 110893 w 356910"/>
              <a:gd name="connsiteY33" fmla="*/ 234041 h 591644"/>
              <a:gd name="connsiteX34" fmla="*/ 99418 w 356910"/>
              <a:gd name="connsiteY34" fmla="*/ 243112 h 591644"/>
              <a:gd name="connsiteX35" fmla="*/ 94158 w 356910"/>
              <a:gd name="connsiteY35" fmla="*/ 256958 h 591644"/>
              <a:gd name="connsiteX36" fmla="*/ 112805 w 356910"/>
              <a:gd name="connsiteY36" fmla="*/ 341942 h 591644"/>
              <a:gd name="connsiteX37" fmla="*/ 109458 w 356910"/>
              <a:gd name="connsiteY37" fmla="*/ 356266 h 591644"/>
              <a:gd name="connsiteX38" fmla="*/ 97027 w 356910"/>
              <a:gd name="connsiteY38" fmla="*/ 363427 h 591644"/>
              <a:gd name="connsiteX39" fmla="*/ 87464 w 356910"/>
              <a:gd name="connsiteY39" fmla="*/ 364382 h 591644"/>
              <a:gd name="connsiteX40" fmla="*/ 85552 w 356910"/>
              <a:gd name="connsiteY40" fmla="*/ 364382 h 591644"/>
              <a:gd name="connsiteX41" fmla="*/ 64992 w 356910"/>
              <a:gd name="connsiteY41" fmla="*/ 348149 h 591644"/>
              <a:gd name="connsiteX42" fmla="*/ 39174 w 356910"/>
              <a:gd name="connsiteY42" fmla="*/ 237860 h 591644"/>
              <a:gd name="connsiteX43" fmla="*/ 48736 w 356910"/>
              <a:gd name="connsiteY43" fmla="*/ 211124 h 591644"/>
              <a:gd name="connsiteX44" fmla="*/ 113761 w 356910"/>
              <a:gd name="connsiteY44" fmla="*/ 161470 h 591644"/>
              <a:gd name="connsiteX45" fmla="*/ 115674 w 356910"/>
              <a:gd name="connsiteY45" fmla="*/ 160515 h 591644"/>
              <a:gd name="connsiteX46" fmla="*/ 126671 w 356910"/>
              <a:gd name="connsiteY46" fmla="*/ 155741 h 591644"/>
              <a:gd name="connsiteX47" fmla="*/ 161084 w 356910"/>
              <a:gd name="connsiteY47" fmla="*/ 50 h 591644"/>
              <a:gd name="connsiteX48" fmla="*/ 232817 w 356910"/>
              <a:gd name="connsiteY48" fmla="*/ 65972 h 591644"/>
              <a:gd name="connsiteX49" fmla="*/ 214644 w 356910"/>
              <a:gd name="connsiteY49" fmla="*/ 115651 h 591644"/>
              <a:gd name="connsiteX50" fmla="*/ 166822 w 356910"/>
              <a:gd name="connsiteY50" fmla="*/ 138103 h 591644"/>
              <a:gd name="connsiteX51" fmla="*/ 163953 w 356910"/>
              <a:gd name="connsiteY51" fmla="*/ 138103 h 591644"/>
              <a:gd name="connsiteX52" fmla="*/ 95090 w 356910"/>
              <a:gd name="connsiteY52" fmla="*/ 72182 h 591644"/>
              <a:gd name="connsiteX53" fmla="*/ 112784 w 356910"/>
              <a:gd name="connsiteY53" fmla="*/ 22502 h 591644"/>
              <a:gd name="connsiteX54" fmla="*/ 161084 w 356910"/>
              <a:gd name="connsiteY54" fmla="*/ 50 h 59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56910" h="591644">
                <a:moveTo>
                  <a:pt x="221817" y="151921"/>
                </a:moveTo>
                <a:cubicBezTo>
                  <a:pt x="229467" y="151921"/>
                  <a:pt x="235683" y="155741"/>
                  <a:pt x="238552" y="161947"/>
                </a:cubicBezTo>
                <a:cubicBezTo>
                  <a:pt x="239986" y="163380"/>
                  <a:pt x="240464" y="164812"/>
                  <a:pt x="241421" y="166722"/>
                </a:cubicBezTo>
                <a:lnTo>
                  <a:pt x="263414" y="242635"/>
                </a:lnTo>
                <a:cubicBezTo>
                  <a:pt x="264849" y="247887"/>
                  <a:pt x="270586" y="255048"/>
                  <a:pt x="275367" y="257435"/>
                </a:cubicBezTo>
                <a:lnTo>
                  <a:pt x="347086" y="298973"/>
                </a:lnTo>
                <a:cubicBezTo>
                  <a:pt x="356170" y="304225"/>
                  <a:pt x="359517" y="316161"/>
                  <a:pt x="354736" y="325232"/>
                </a:cubicBezTo>
                <a:lnTo>
                  <a:pt x="349955" y="333826"/>
                </a:lnTo>
                <a:cubicBezTo>
                  <a:pt x="346608" y="340033"/>
                  <a:pt x="339914" y="343852"/>
                  <a:pt x="332742" y="343852"/>
                </a:cubicBezTo>
                <a:cubicBezTo>
                  <a:pt x="329873" y="343852"/>
                  <a:pt x="327005" y="342897"/>
                  <a:pt x="324136" y="341465"/>
                </a:cubicBezTo>
                <a:lnTo>
                  <a:pt x="246680" y="301360"/>
                </a:lnTo>
                <a:lnTo>
                  <a:pt x="249070" y="353401"/>
                </a:lnTo>
                <a:cubicBezTo>
                  <a:pt x="249549" y="354356"/>
                  <a:pt x="250027" y="354833"/>
                  <a:pt x="250027" y="355788"/>
                </a:cubicBezTo>
                <a:lnTo>
                  <a:pt x="320311" y="548674"/>
                </a:lnTo>
                <a:cubicBezTo>
                  <a:pt x="323180" y="556791"/>
                  <a:pt x="322702" y="565385"/>
                  <a:pt x="318877" y="573024"/>
                </a:cubicBezTo>
                <a:cubicBezTo>
                  <a:pt x="315530" y="580663"/>
                  <a:pt x="308836" y="585915"/>
                  <a:pt x="300708" y="588779"/>
                </a:cubicBezTo>
                <a:lnTo>
                  <a:pt x="296405" y="590212"/>
                </a:lnTo>
                <a:cubicBezTo>
                  <a:pt x="293536" y="591167"/>
                  <a:pt x="290189" y="591644"/>
                  <a:pt x="286842" y="591644"/>
                </a:cubicBezTo>
                <a:cubicBezTo>
                  <a:pt x="272977" y="591644"/>
                  <a:pt x="260545" y="582573"/>
                  <a:pt x="255764" y="569682"/>
                </a:cubicBezTo>
                <a:lnTo>
                  <a:pt x="189305" y="386822"/>
                </a:lnTo>
                <a:lnTo>
                  <a:pt x="186436" y="386822"/>
                </a:lnTo>
                <a:cubicBezTo>
                  <a:pt x="185958" y="387299"/>
                  <a:pt x="185958" y="388254"/>
                  <a:pt x="185480" y="388732"/>
                </a:cubicBezTo>
                <a:lnTo>
                  <a:pt x="144839" y="467032"/>
                </a:lnTo>
                <a:cubicBezTo>
                  <a:pt x="140058" y="476103"/>
                  <a:pt x="130018" y="487562"/>
                  <a:pt x="121889" y="493769"/>
                </a:cubicBezTo>
                <a:lnTo>
                  <a:pt x="40608" y="554404"/>
                </a:lnTo>
                <a:cubicBezTo>
                  <a:pt x="36783" y="556791"/>
                  <a:pt x="32480" y="558223"/>
                  <a:pt x="28177" y="558223"/>
                </a:cubicBezTo>
                <a:cubicBezTo>
                  <a:pt x="21005" y="558223"/>
                  <a:pt x="13833" y="553926"/>
                  <a:pt x="10486" y="546765"/>
                </a:cubicBezTo>
                <a:lnTo>
                  <a:pt x="2358" y="528622"/>
                </a:lnTo>
                <a:cubicBezTo>
                  <a:pt x="-2901" y="517163"/>
                  <a:pt x="924" y="502840"/>
                  <a:pt x="10964" y="495678"/>
                </a:cubicBezTo>
                <a:lnTo>
                  <a:pt x="72642" y="451754"/>
                </a:lnTo>
                <a:cubicBezTo>
                  <a:pt x="78858" y="446979"/>
                  <a:pt x="87464" y="436476"/>
                  <a:pt x="90811" y="429314"/>
                </a:cubicBezTo>
                <a:lnTo>
                  <a:pt x="117108" y="371066"/>
                </a:lnTo>
                <a:cubicBezTo>
                  <a:pt x="117108" y="371066"/>
                  <a:pt x="117108" y="370589"/>
                  <a:pt x="117108" y="370589"/>
                </a:cubicBezTo>
                <a:lnTo>
                  <a:pt x="110893" y="234041"/>
                </a:lnTo>
                <a:lnTo>
                  <a:pt x="99418" y="243112"/>
                </a:lnTo>
                <a:cubicBezTo>
                  <a:pt x="96071" y="245977"/>
                  <a:pt x="93202" y="252184"/>
                  <a:pt x="94158" y="256958"/>
                </a:cubicBezTo>
                <a:lnTo>
                  <a:pt x="112805" y="341942"/>
                </a:lnTo>
                <a:cubicBezTo>
                  <a:pt x="113761" y="346717"/>
                  <a:pt x="112805" y="351969"/>
                  <a:pt x="109458" y="356266"/>
                </a:cubicBezTo>
                <a:cubicBezTo>
                  <a:pt x="106590" y="360085"/>
                  <a:pt x="102286" y="362950"/>
                  <a:pt x="97027" y="363427"/>
                </a:cubicBezTo>
                <a:lnTo>
                  <a:pt x="87464" y="364382"/>
                </a:lnTo>
                <a:cubicBezTo>
                  <a:pt x="86986" y="364382"/>
                  <a:pt x="86030" y="364382"/>
                  <a:pt x="85552" y="364382"/>
                </a:cubicBezTo>
                <a:cubicBezTo>
                  <a:pt x="75989" y="364382"/>
                  <a:pt x="67383" y="357221"/>
                  <a:pt x="64992" y="348149"/>
                </a:cubicBezTo>
                <a:lnTo>
                  <a:pt x="39174" y="237860"/>
                </a:lnTo>
                <a:cubicBezTo>
                  <a:pt x="37261" y="228789"/>
                  <a:pt x="41564" y="217330"/>
                  <a:pt x="48736" y="211124"/>
                </a:cubicBezTo>
                <a:lnTo>
                  <a:pt x="113761" y="161470"/>
                </a:lnTo>
                <a:cubicBezTo>
                  <a:pt x="114240" y="160992"/>
                  <a:pt x="114718" y="160515"/>
                  <a:pt x="115674" y="160515"/>
                </a:cubicBezTo>
                <a:cubicBezTo>
                  <a:pt x="118543" y="157650"/>
                  <a:pt x="122368" y="156218"/>
                  <a:pt x="126671" y="155741"/>
                </a:cubicBezTo>
                <a:close/>
                <a:moveTo>
                  <a:pt x="161084" y="50"/>
                </a:moveTo>
                <a:cubicBezTo>
                  <a:pt x="199341" y="-1383"/>
                  <a:pt x="231382" y="28234"/>
                  <a:pt x="232817" y="65972"/>
                </a:cubicBezTo>
                <a:cubicBezTo>
                  <a:pt x="233773" y="84602"/>
                  <a:pt x="227078" y="102276"/>
                  <a:pt x="214644" y="115651"/>
                </a:cubicBezTo>
                <a:cubicBezTo>
                  <a:pt x="202211" y="129505"/>
                  <a:pt x="185473" y="137148"/>
                  <a:pt x="166822" y="138103"/>
                </a:cubicBezTo>
                <a:cubicBezTo>
                  <a:pt x="165866" y="138103"/>
                  <a:pt x="164910" y="138103"/>
                  <a:pt x="163953" y="138103"/>
                </a:cubicBezTo>
                <a:cubicBezTo>
                  <a:pt x="126652" y="138103"/>
                  <a:pt x="96524" y="108964"/>
                  <a:pt x="95090" y="72182"/>
                </a:cubicBezTo>
                <a:cubicBezTo>
                  <a:pt x="94133" y="53552"/>
                  <a:pt x="100350" y="35877"/>
                  <a:pt x="112784" y="22502"/>
                </a:cubicBezTo>
                <a:cubicBezTo>
                  <a:pt x="125217" y="8649"/>
                  <a:pt x="142433" y="1005"/>
                  <a:pt x="161084" y="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994299" y="4387597"/>
            <a:ext cx="390525" cy="3905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7" name="直接连接符 46"/>
          <p:cNvCxnSpPr/>
          <p:nvPr/>
        </p:nvCxnSpPr>
        <p:spPr>
          <a:xfrm flipV="1">
            <a:off x="3324499" y="3774821"/>
            <a:ext cx="1128713" cy="71755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4272237" y="3582733"/>
            <a:ext cx="392112" cy="3905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4467500" y="3774821"/>
            <a:ext cx="1941514" cy="71755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6228038" y="4293934"/>
            <a:ext cx="390525" cy="3905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6439174" y="2879470"/>
            <a:ext cx="2325689" cy="160496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椭圆 52"/>
          <p:cNvSpPr/>
          <p:nvPr/>
        </p:nvSpPr>
        <p:spPr>
          <a:xfrm>
            <a:off x="8599764" y="2684207"/>
            <a:ext cx="390525" cy="3905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8795025" y="2879470"/>
            <a:ext cx="727075" cy="771525"/>
          </a:xfrm>
          <a:prstGeom prst="lin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椭圆 54"/>
          <p:cNvSpPr/>
          <p:nvPr/>
        </p:nvSpPr>
        <p:spPr>
          <a:xfrm>
            <a:off x="9357001" y="3487483"/>
            <a:ext cx="390525" cy="3905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38"/>
          <p:cNvSpPr txBox="1"/>
          <p:nvPr/>
        </p:nvSpPr>
        <p:spPr>
          <a:xfrm>
            <a:off x="4698096" y="5722736"/>
            <a:ext cx="3645866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FFC000"/>
                </a:solidFill>
                <a:cs typeface="+mn-ea"/>
                <a:sym typeface="+mn-lt"/>
              </a:rPr>
              <a:t>班长巡检要点</a:t>
            </a:r>
            <a:endParaRPr lang="zh-CN" altLang="en-US" sz="44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2214167" y="4778122"/>
            <a:ext cx="225333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cs typeface="+mn-ea"/>
                <a:sym typeface="+mn-lt"/>
              </a:rPr>
              <a:t>检查工艺执行情况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5" name="文本框 30"/>
          <p:cNvSpPr txBox="1"/>
          <p:nvPr/>
        </p:nvSpPr>
        <p:spPr>
          <a:xfrm>
            <a:off x="3567906" y="3220269"/>
            <a:ext cx="2286001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cs typeface="+mn-ea"/>
                <a:sym typeface="+mn-lt"/>
              </a:rPr>
              <a:t>检查设备运行状况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8" name="文本框 34"/>
          <p:cNvSpPr txBox="1"/>
          <p:nvPr/>
        </p:nvSpPr>
        <p:spPr>
          <a:xfrm>
            <a:off x="5187430" y="4843207"/>
            <a:ext cx="2862266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cs typeface="+mn-ea"/>
                <a:sym typeface="+mn-lt"/>
              </a:rPr>
              <a:t>检查标准化作业实施情况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32" name="文本框 36"/>
          <p:cNvSpPr txBox="1"/>
          <p:nvPr/>
        </p:nvSpPr>
        <p:spPr>
          <a:xfrm>
            <a:off x="7763073" y="2254860"/>
            <a:ext cx="2114699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cs typeface="+mn-ea"/>
                <a:sym typeface="+mn-lt"/>
              </a:rPr>
              <a:t>检查产品品质情况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33" name="文本框 40"/>
          <p:cNvSpPr txBox="1"/>
          <p:nvPr/>
        </p:nvSpPr>
        <p:spPr>
          <a:xfrm>
            <a:off x="8343962" y="3948620"/>
            <a:ext cx="306762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cs typeface="+mn-ea"/>
                <a:sym typeface="+mn-lt"/>
              </a:rPr>
              <a:t>及时发现变更点，事前对应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1098" y="6968868"/>
            <a:ext cx="409575" cy="40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36" y="6938705"/>
            <a:ext cx="425450" cy="4238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11">
        <p14:gallery dir="l"/>
      </p:transition>
    </mc:Choice>
    <mc:Fallback>
      <p:transition spd="slow" advTm="171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242501" y="1717089"/>
            <a:ext cx="2029736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有效的班组沟通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6536" y="6938705"/>
            <a:ext cx="425450" cy="423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" name="chat_253672"/>
          <p:cNvSpPr>
            <a:spLocks noChangeAspect="1"/>
          </p:cNvSpPr>
          <p:nvPr/>
        </p:nvSpPr>
        <p:spPr bwMode="auto">
          <a:xfrm>
            <a:off x="1316807" y="1662095"/>
            <a:ext cx="630990" cy="576691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  <a:gd name="connsiteX71" fmla="*/ 325000 h 606722"/>
              <a:gd name="connsiteY71" fmla="*/ 325000 h 606722"/>
              <a:gd name="connsiteX72" fmla="*/ 325000 h 606722"/>
              <a:gd name="connsiteY72" fmla="*/ 325000 h 606722"/>
              <a:gd name="connsiteX73" fmla="*/ 325000 h 606722"/>
              <a:gd name="connsiteY73" fmla="*/ 325000 h 606722"/>
              <a:gd name="connsiteX74" fmla="*/ 325000 h 606722"/>
              <a:gd name="connsiteY74" fmla="*/ 325000 h 606722"/>
              <a:gd name="connsiteX75" fmla="*/ 325000 h 606722"/>
              <a:gd name="connsiteY75" fmla="*/ 325000 h 606722"/>
              <a:gd name="connsiteX76" fmla="*/ 325000 h 606722"/>
              <a:gd name="connsiteY76" fmla="*/ 325000 h 606722"/>
              <a:gd name="connsiteX77" fmla="*/ 325000 h 606722"/>
              <a:gd name="connsiteY77" fmla="*/ 325000 h 606722"/>
              <a:gd name="connsiteX78" fmla="*/ 325000 h 606722"/>
              <a:gd name="connsiteY78" fmla="*/ 325000 h 606722"/>
              <a:gd name="connsiteX79" fmla="*/ 325000 h 606722"/>
              <a:gd name="connsiteY79" fmla="*/ 325000 h 606722"/>
              <a:gd name="connsiteX80" fmla="*/ 325000 h 606722"/>
              <a:gd name="connsiteY80" fmla="*/ 325000 h 606722"/>
              <a:gd name="connsiteX81" fmla="*/ 325000 h 606722"/>
              <a:gd name="connsiteY81" fmla="*/ 325000 h 606722"/>
              <a:gd name="connsiteX82" fmla="*/ 325000 h 606722"/>
              <a:gd name="connsiteY82" fmla="*/ 325000 h 606722"/>
              <a:gd name="connsiteX83" fmla="*/ 325000 h 606722"/>
              <a:gd name="connsiteY83" fmla="*/ 325000 h 606722"/>
              <a:gd name="connsiteX84" fmla="*/ 325000 h 606722"/>
              <a:gd name="connsiteY84" fmla="*/ 325000 h 606722"/>
              <a:gd name="connsiteX85" fmla="*/ 325000 h 606722"/>
              <a:gd name="connsiteY85" fmla="*/ 325000 h 606722"/>
              <a:gd name="connsiteX86" fmla="*/ 325000 h 606722"/>
              <a:gd name="connsiteY86" fmla="*/ 325000 h 606722"/>
              <a:gd name="connsiteX87" fmla="*/ 325000 h 606722"/>
              <a:gd name="connsiteY87" fmla="*/ 325000 h 606722"/>
              <a:gd name="connsiteX88" fmla="*/ 325000 h 606722"/>
              <a:gd name="connsiteY88" fmla="*/ 325000 h 606722"/>
              <a:gd name="connsiteX89" fmla="*/ 325000 h 606722"/>
              <a:gd name="connsiteY89" fmla="*/ 325000 h 606722"/>
              <a:gd name="connsiteX90" fmla="*/ 325000 h 606722"/>
              <a:gd name="connsiteY90" fmla="*/ 325000 h 606722"/>
              <a:gd name="connsiteX91" fmla="*/ 325000 h 606722"/>
              <a:gd name="connsiteY91" fmla="*/ 325000 h 606722"/>
              <a:gd name="connsiteX92" fmla="*/ 325000 h 606722"/>
              <a:gd name="connsiteY92" fmla="*/ 325000 h 606722"/>
              <a:gd name="connsiteX93" fmla="*/ 325000 h 606722"/>
              <a:gd name="connsiteY93" fmla="*/ 325000 h 606722"/>
              <a:gd name="connsiteX94" fmla="*/ 325000 h 606722"/>
              <a:gd name="connsiteY94" fmla="*/ 325000 h 606722"/>
              <a:gd name="connsiteX95" fmla="*/ 325000 h 606722"/>
              <a:gd name="connsiteY95" fmla="*/ 325000 h 606722"/>
              <a:gd name="connsiteX96" fmla="*/ 325000 h 606722"/>
              <a:gd name="connsiteY96" fmla="*/ 325000 h 606722"/>
              <a:gd name="connsiteX97" fmla="*/ 325000 h 606722"/>
              <a:gd name="connsiteY97" fmla="*/ 325000 h 606722"/>
              <a:gd name="connsiteX98" fmla="*/ 325000 h 606722"/>
              <a:gd name="connsiteY98" fmla="*/ 325000 h 606722"/>
              <a:gd name="connsiteX99" fmla="*/ 325000 h 606722"/>
              <a:gd name="connsiteY99" fmla="*/ 325000 h 606722"/>
              <a:gd name="connsiteX100" fmla="*/ 325000 h 606722"/>
              <a:gd name="connsiteY100" fmla="*/ 325000 h 606722"/>
              <a:gd name="connsiteX101" fmla="*/ 325000 h 606722"/>
              <a:gd name="connsiteY101" fmla="*/ 325000 h 606722"/>
              <a:gd name="connsiteX102" fmla="*/ 325000 h 606722"/>
              <a:gd name="connsiteY102" fmla="*/ 325000 h 606722"/>
              <a:gd name="connsiteX103" fmla="*/ 325000 h 606722"/>
              <a:gd name="connsiteY103" fmla="*/ 325000 h 606722"/>
              <a:gd name="connsiteX104" fmla="*/ 325000 h 606722"/>
              <a:gd name="connsiteY104" fmla="*/ 325000 h 606722"/>
              <a:gd name="connsiteX105" fmla="*/ 325000 h 606722"/>
              <a:gd name="connsiteY105" fmla="*/ 325000 h 606722"/>
              <a:gd name="connsiteX106" fmla="*/ 325000 h 606722"/>
              <a:gd name="connsiteY106" fmla="*/ 325000 h 606722"/>
              <a:gd name="connsiteX107" fmla="*/ 325000 h 606722"/>
              <a:gd name="connsiteY107" fmla="*/ 325000 h 606722"/>
              <a:gd name="connsiteX108" fmla="*/ 325000 h 606722"/>
              <a:gd name="connsiteY108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07639" h="555350">
                <a:moveTo>
                  <a:pt x="70837" y="429179"/>
                </a:moveTo>
                <a:lnTo>
                  <a:pt x="335389" y="429179"/>
                </a:lnTo>
                <a:cubicBezTo>
                  <a:pt x="341175" y="429179"/>
                  <a:pt x="345982" y="433882"/>
                  <a:pt x="345982" y="439738"/>
                </a:cubicBezTo>
                <a:cubicBezTo>
                  <a:pt x="345982" y="445505"/>
                  <a:pt x="341175" y="450208"/>
                  <a:pt x="335389" y="450208"/>
                </a:cubicBezTo>
                <a:lnTo>
                  <a:pt x="70837" y="450208"/>
                </a:lnTo>
                <a:cubicBezTo>
                  <a:pt x="65051" y="450208"/>
                  <a:pt x="60333" y="445505"/>
                  <a:pt x="60333" y="439738"/>
                </a:cubicBezTo>
                <a:cubicBezTo>
                  <a:pt x="60333" y="433882"/>
                  <a:pt x="65051" y="429179"/>
                  <a:pt x="70837" y="429179"/>
                </a:cubicBezTo>
                <a:close/>
                <a:moveTo>
                  <a:pt x="70836" y="385076"/>
                </a:moveTo>
                <a:lnTo>
                  <a:pt x="200257" y="385076"/>
                </a:lnTo>
                <a:cubicBezTo>
                  <a:pt x="206131" y="385076"/>
                  <a:pt x="210849" y="389794"/>
                  <a:pt x="210849" y="395581"/>
                </a:cubicBezTo>
                <a:cubicBezTo>
                  <a:pt x="210849" y="401457"/>
                  <a:pt x="206131" y="406175"/>
                  <a:pt x="200257" y="406175"/>
                </a:cubicBezTo>
                <a:lnTo>
                  <a:pt x="70836" y="406175"/>
                </a:lnTo>
                <a:cubicBezTo>
                  <a:pt x="65051" y="406175"/>
                  <a:pt x="60333" y="401457"/>
                  <a:pt x="60333" y="395581"/>
                </a:cubicBezTo>
                <a:cubicBezTo>
                  <a:pt x="60333" y="389794"/>
                  <a:pt x="65051" y="385076"/>
                  <a:pt x="70836" y="385076"/>
                </a:cubicBezTo>
                <a:close/>
                <a:moveTo>
                  <a:pt x="70835" y="342595"/>
                </a:moveTo>
                <a:lnTo>
                  <a:pt x="276257" y="342595"/>
                </a:lnTo>
                <a:cubicBezTo>
                  <a:pt x="282131" y="342595"/>
                  <a:pt x="286848" y="347313"/>
                  <a:pt x="286848" y="353189"/>
                </a:cubicBezTo>
                <a:cubicBezTo>
                  <a:pt x="286848" y="358976"/>
                  <a:pt x="282131" y="363694"/>
                  <a:pt x="276257" y="363694"/>
                </a:cubicBezTo>
                <a:lnTo>
                  <a:pt x="70835" y="363694"/>
                </a:lnTo>
                <a:cubicBezTo>
                  <a:pt x="65050" y="363694"/>
                  <a:pt x="60333" y="358976"/>
                  <a:pt x="60333" y="353189"/>
                </a:cubicBezTo>
                <a:cubicBezTo>
                  <a:pt x="60333" y="347313"/>
                  <a:pt x="65050" y="342595"/>
                  <a:pt x="70835" y="342595"/>
                </a:cubicBezTo>
                <a:close/>
                <a:moveTo>
                  <a:pt x="41387" y="310957"/>
                </a:moveTo>
                <a:cubicBezTo>
                  <a:pt x="30262" y="310957"/>
                  <a:pt x="21094" y="320022"/>
                  <a:pt x="21094" y="331219"/>
                </a:cubicBezTo>
                <a:lnTo>
                  <a:pt x="21094" y="462214"/>
                </a:lnTo>
                <a:cubicBezTo>
                  <a:pt x="21094" y="473412"/>
                  <a:pt x="30262" y="482476"/>
                  <a:pt x="41387" y="482476"/>
                </a:cubicBezTo>
                <a:lnTo>
                  <a:pt x="95058" y="482476"/>
                </a:lnTo>
                <a:cubicBezTo>
                  <a:pt x="100843" y="482476"/>
                  <a:pt x="105560" y="487275"/>
                  <a:pt x="105560" y="493052"/>
                </a:cubicBezTo>
                <a:lnTo>
                  <a:pt x="105560" y="519358"/>
                </a:lnTo>
                <a:lnTo>
                  <a:pt x="139382" y="485587"/>
                </a:lnTo>
                <a:cubicBezTo>
                  <a:pt x="141340" y="483632"/>
                  <a:pt x="144011" y="482476"/>
                  <a:pt x="146859" y="482476"/>
                </a:cubicBezTo>
                <a:lnTo>
                  <a:pt x="400168" y="482476"/>
                </a:lnTo>
                <a:cubicBezTo>
                  <a:pt x="411382" y="482476"/>
                  <a:pt x="420461" y="473412"/>
                  <a:pt x="420461" y="462214"/>
                </a:cubicBezTo>
                <a:lnTo>
                  <a:pt x="420461" y="331219"/>
                </a:lnTo>
                <a:cubicBezTo>
                  <a:pt x="420461" y="320022"/>
                  <a:pt x="411382" y="310957"/>
                  <a:pt x="400168" y="310957"/>
                </a:cubicBezTo>
                <a:close/>
                <a:moveTo>
                  <a:pt x="231039" y="246273"/>
                </a:moveTo>
                <a:lnTo>
                  <a:pt x="495591" y="246273"/>
                </a:lnTo>
                <a:cubicBezTo>
                  <a:pt x="501377" y="246273"/>
                  <a:pt x="506095" y="251076"/>
                  <a:pt x="506095" y="256858"/>
                </a:cubicBezTo>
                <a:cubicBezTo>
                  <a:pt x="506095" y="262729"/>
                  <a:pt x="501377" y="267443"/>
                  <a:pt x="495591" y="267443"/>
                </a:cubicBezTo>
                <a:lnTo>
                  <a:pt x="231039" y="267443"/>
                </a:lnTo>
                <a:cubicBezTo>
                  <a:pt x="225253" y="267443"/>
                  <a:pt x="220446" y="262729"/>
                  <a:pt x="220446" y="256858"/>
                </a:cubicBezTo>
                <a:cubicBezTo>
                  <a:pt x="220446" y="251076"/>
                  <a:pt x="225253" y="246273"/>
                  <a:pt x="231039" y="246273"/>
                </a:cubicBezTo>
                <a:close/>
                <a:moveTo>
                  <a:pt x="231037" y="203864"/>
                </a:moveTo>
                <a:lnTo>
                  <a:pt x="436459" y="203864"/>
                </a:lnTo>
                <a:cubicBezTo>
                  <a:pt x="442244" y="203864"/>
                  <a:pt x="446961" y="208582"/>
                  <a:pt x="446961" y="214458"/>
                </a:cubicBezTo>
                <a:cubicBezTo>
                  <a:pt x="446961" y="220245"/>
                  <a:pt x="442244" y="224963"/>
                  <a:pt x="436459" y="224963"/>
                </a:cubicBezTo>
                <a:lnTo>
                  <a:pt x="231037" y="224963"/>
                </a:lnTo>
                <a:cubicBezTo>
                  <a:pt x="225252" y="224963"/>
                  <a:pt x="220446" y="220245"/>
                  <a:pt x="220446" y="214458"/>
                </a:cubicBezTo>
                <a:cubicBezTo>
                  <a:pt x="220446" y="208582"/>
                  <a:pt x="225252" y="203864"/>
                  <a:pt x="231037" y="203864"/>
                </a:cubicBezTo>
                <a:close/>
                <a:moveTo>
                  <a:pt x="207471" y="169298"/>
                </a:moveTo>
                <a:cubicBezTo>
                  <a:pt x="196257" y="169298"/>
                  <a:pt x="187089" y="178451"/>
                  <a:pt x="187089" y="189560"/>
                </a:cubicBezTo>
                <a:lnTo>
                  <a:pt x="187089" y="289895"/>
                </a:lnTo>
                <a:lnTo>
                  <a:pt x="400168" y="289895"/>
                </a:lnTo>
                <a:cubicBezTo>
                  <a:pt x="423042" y="289895"/>
                  <a:pt x="441555" y="308469"/>
                  <a:pt x="441555" y="331219"/>
                </a:cubicBezTo>
                <a:lnTo>
                  <a:pt x="441555" y="340906"/>
                </a:lnTo>
                <a:lnTo>
                  <a:pt x="566163" y="340906"/>
                </a:lnTo>
                <a:cubicBezTo>
                  <a:pt x="577377" y="340906"/>
                  <a:pt x="586545" y="331841"/>
                  <a:pt x="586545" y="320644"/>
                </a:cubicBezTo>
                <a:lnTo>
                  <a:pt x="586545" y="189560"/>
                </a:lnTo>
                <a:cubicBezTo>
                  <a:pt x="586545" y="178451"/>
                  <a:pt x="577377" y="169298"/>
                  <a:pt x="566163" y="169298"/>
                </a:cubicBezTo>
                <a:close/>
                <a:moveTo>
                  <a:pt x="70837" y="105848"/>
                </a:moveTo>
                <a:lnTo>
                  <a:pt x="335389" y="105848"/>
                </a:lnTo>
                <a:cubicBezTo>
                  <a:pt x="341175" y="105848"/>
                  <a:pt x="345982" y="110551"/>
                  <a:pt x="345982" y="116318"/>
                </a:cubicBezTo>
                <a:cubicBezTo>
                  <a:pt x="345982" y="122174"/>
                  <a:pt x="341175" y="126877"/>
                  <a:pt x="335389" y="126877"/>
                </a:cubicBezTo>
                <a:lnTo>
                  <a:pt x="70837" y="126877"/>
                </a:lnTo>
                <a:cubicBezTo>
                  <a:pt x="65051" y="126877"/>
                  <a:pt x="60333" y="122174"/>
                  <a:pt x="60333" y="116318"/>
                </a:cubicBezTo>
                <a:cubicBezTo>
                  <a:pt x="60333" y="110551"/>
                  <a:pt x="65051" y="105848"/>
                  <a:pt x="70837" y="105848"/>
                </a:cubicBezTo>
                <a:close/>
                <a:moveTo>
                  <a:pt x="70835" y="63368"/>
                </a:moveTo>
                <a:lnTo>
                  <a:pt x="276257" y="63368"/>
                </a:lnTo>
                <a:cubicBezTo>
                  <a:pt x="282131" y="63368"/>
                  <a:pt x="286848" y="68071"/>
                  <a:pt x="286848" y="73927"/>
                </a:cubicBezTo>
                <a:cubicBezTo>
                  <a:pt x="286848" y="79694"/>
                  <a:pt x="282131" y="84397"/>
                  <a:pt x="276257" y="84397"/>
                </a:cubicBezTo>
                <a:lnTo>
                  <a:pt x="70835" y="84397"/>
                </a:lnTo>
                <a:cubicBezTo>
                  <a:pt x="65050" y="84397"/>
                  <a:pt x="60333" y="79694"/>
                  <a:pt x="60333" y="73927"/>
                </a:cubicBezTo>
                <a:cubicBezTo>
                  <a:pt x="60333" y="68071"/>
                  <a:pt x="65050" y="63368"/>
                  <a:pt x="70835" y="63368"/>
                </a:cubicBezTo>
                <a:close/>
                <a:moveTo>
                  <a:pt x="41387" y="21062"/>
                </a:moveTo>
                <a:cubicBezTo>
                  <a:pt x="30262" y="21062"/>
                  <a:pt x="21094" y="30127"/>
                  <a:pt x="21094" y="41325"/>
                </a:cubicBezTo>
                <a:lnTo>
                  <a:pt x="21094" y="172319"/>
                </a:lnTo>
                <a:cubicBezTo>
                  <a:pt x="21094" y="183517"/>
                  <a:pt x="30262" y="192671"/>
                  <a:pt x="41387" y="192671"/>
                </a:cubicBezTo>
                <a:lnTo>
                  <a:pt x="165995" y="192671"/>
                </a:lnTo>
                <a:lnTo>
                  <a:pt x="165995" y="189560"/>
                </a:lnTo>
                <a:cubicBezTo>
                  <a:pt x="165995" y="166809"/>
                  <a:pt x="184597" y="148236"/>
                  <a:pt x="207471" y="148236"/>
                </a:cubicBezTo>
                <a:lnTo>
                  <a:pt x="420461" y="148236"/>
                </a:lnTo>
                <a:lnTo>
                  <a:pt x="420461" y="41325"/>
                </a:lnTo>
                <a:cubicBezTo>
                  <a:pt x="420461" y="30127"/>
                  <a:pt x="411382" y="21062"/>
                  <a:pt x="400168" y="21062"/>
                </a:cubicBezTo>
                <a:close/>
                <a:moveTo>
                  <a:pt x="41387" y="0"/>
                </a:moveTo>
                <a:lnTo>
                  <a:pt x="400168" y="0"/>
                </a:lnTo>
                <a:cubicBezTo>
                  <a:pt x="423042" y="0"/>
                  <a:pt x="441555" y="18574"/>
                  <a:pt x="441555" y="41325"/>
                </a:cubicBezTo>
                <a:lnTo>
                  <a:pt x="441555" y="148236"/>
                </a:lnTo>
                <a:lnTo>
                  <a:pt x="566163" y="148236"/>
                </a:lnTo>
                <a:cubicBezTo>
                  <a:pt x="589037" y="148236"/>
                  <a:pt x="607639" y="166809"/>
                  <a:pt x="607639" y="189560"/>
                </a:cubicBezTo>
                <a:lnTo>
                  <a:pt x="607639" y="320644"/>
                </a:lnTo>
                <a:cubicBezTo>
                  <a:pt x="607639" y="343395"/>
                  <a:pt x="589037" y="361968"/>
                  <a:pt x="566163" y="361968"/>
                </a:cubicBezTo>
                <a:lnTo>
                  <a:pt x="441555" y="361968"/>
                </a:lnTo>
                <a:lnTo>
                  <a:pt x="441555" y="462214"/>
                </a:lnTo>
                <a:cubicBezTo>
                  <a:pt x="441555" y="485054"/>
                  <a:pt x="423042" y="503628"/>
                  <a:pt x="400168" y="503628"/>
                </a:cubicBezTo>
                <a:lnTo>
                  <a:pt x="151220" y="503628"/>
                </a:lnTo>
                <a:lnTo>
                  <a:pt x="102534" y="552240"/>
                </a:lnTo>
                <a:cubicBezTo>
                  <a:pt x="100487" y="554284"/>
                  <a:pt x="97817" y="555350"/>
                  <a:pt x="95058" y="555350"/>
                </a:cubicBezTo>
                <a:cubicBezTo>
                  <a:pt x="93634" y="555350"/>
                  <a:pt x="92298" y="555083"/>
                  <a:pt x="90963" y="554550"/>
                </a:cubicBezTo>
                <a:cubicBezTo>
                  <a:pt x="87047" y="552862"/>
                  <a:pt x="84466" y="549040"/>
                  <a:pt x="84466" y="544774"/>
                </a:cubicBezTo>
                <a:lnTo>
                  <a:pt x="84466" y="503628"/>
                </a:lnTo>
                <a:lnTo>
                  <a:pt x="41387" y="503628"/>
                </a:lnTo>
                <a:cubicBezTo>
                  <a:pt x="18602" y="503628"/>
                  <a:pt x="0" y="485054"/>
                  <a:pt x="0" y="462214"/>
                </a:cubicBezTo>
                <a:lnTo>
                  <a:pt x="0" y="331219"/>
                </a:lnTo>
                <a:cubicBezTo>
                  <a:pt x="0" y="308469"/>
                  <a:pt x="18602" y="289895"/>
                  <a:pt x="41387" y="289895"/>
                </a:cubicBezTo>
                <a:lnTo>
                  <a:pt x="165995" y="289895"/>
                </a:lnTo>
                <a:lnTo>
                  <a:pt x="165995" y="213733"/>
                </a:lnTo>
                <a:lnTo>
                  <a:pt x="41387" y="213733"/>
                </a:lnTo>
                <a:cubicBezTo>
                  <a:pt x="18602" y="213733"/>
                  <a:pt x="0" y="195159"/>
                  <a:pt x="0" y="172319"/>
                </a:cubicBezTo>
                <a:lnTo>
                  <a:pt x="0" y="41325"/>
                </a:lnTo>
                <a:cubicBezTo>
                  <a:pt x="0" y="18574"/>
                  <a:pt x="18602" y="0"/>
                  <a:pt x="4138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12" y="2687273"/>
            <a:ext cx="6421185" cy="3897772"/>
          </a:xfrm>
          <a:prstGeom prst="rect">
            <a:avLst/>
          </a:prstGeom>
        </p:spPr>
      </p:pic>
      <p:sp>
        <p:nvSpPr>
          <p:cNvPr id="84" name="Text Placeholder 8"/>
          <p:cNvSpPr txBox="1"/>
          <p:nvPr/>
        </p:nvSpPr>
        <p:spPr>
          <a:xfrm>
            <a:off x="4057078" y="2183793"/>
            <a:ext cx="5011451" cy="85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rgbClr val="FFC000"/>
                </a:solidFill>
                <a:cs typeface="+mn-ea"/>
                <a:sym typeface="+mn-lt"/>
              </a:rPr>
              <a:t>沟通的效果</a:t>
            </a:r>
            <a:endParaRPr lang="en-US" altLang="zh-CN" sz="2000" b="1" dirty="0">
              <a:solidFill>
                <a:srgbClr val="FFC000"/>
              </a:solidFill>
              <a:cs typeface="+mn-ea"/>
              <a:sym typeface="+mn-lt"/>
            </a:endParaRPr>
          </a:p>
          <a:p>
            <a:pPr marL="0" indent="0" algn="ctr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rgbClr val="3F3F3F"/>
                </a:solidFill>
                <a:cs typeface="+mn-ea"/>
                <a:sym typeface="+mn-lt"/>
              </a:rPr>
              <a:t>不在于你说了多少，而在于对方接受了多少</a:t>
            </a:r>
            <a:endParaRPr lang="zh-CN" altLang="en-US" sz="20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2632" y="5016394"/>
            <a:ext cx="1825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16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沟通</a:t>
            </a:r>
            <a:endParaRPr lang="en-US" altLang="zh-CN" sz="1600" b="1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ts val="2400"/>
              </a:lnSpc>
            </a:pP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就是在讨价还价中寻求一个平衡点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3225" y="5108726"/>
            <a:ext cx="1832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信息沟</a:t>
            </a:r>
            <a:endParaRPr lang="en-US" altLang="zh-CN" sz="1600" b="1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information gap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66">
        <p14:gallery dir="l"/>
      </p:transition>
    </mc:Choice>
    <mc:Fallback>
      <p:transition spd="slow" advTm="226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242501" y="1717089"/>
            <a:ext cx="2029736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有效的班组沟通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1098" y="6968868"/>
            <a:ext cx="409575" cy="40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36" y="6938705"/>
            <a:ext cx="425450" cy="423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" name="chat_253672"/>
          <p:cNvSpPr>
            <a:spLocks noChangeAspect="1"/>
          </p:cNvSpPr>
          <p:nvPr/>
        </p:nvSpPr>
        <p:spPr bwMode="auto">
          <a:xfrm>
            <a:off x="1316807" y="1662095"/>
            <a:ext cx="630990" cy="576691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  <a:gd name="connsiteX71" fmla="*/ 325000 h 606722"/>
              <a:gd name="connsiteY71" fmla="*/ 325000 h 606722"/>
              <a:gd name="connsiteX72" fmla="*/ 325000 h 606722"/>
              <a:gd name="connsiteY72" fmla="*/ 325000 h 606722"/>
              <a:gd name="connsiteX73" fmla="*/ 325000 h 606722"/>
              <a:gd name="connsiteY73" fmla="*/ 325000 h 606722"/>
              <a:gd name="connsiteX74" fmla="*/ 325000 h 606722"/>
              <a:gd name="connsiteY74" fmla="*/ 325000 h 606722"/>
              <a:gd name="connsiteX75" fmla="*/ 325000 h 606722"/>
              <a:gd name="connsiteY75" fmla="*/ 325000 h 606722"/>
              <a:gd name="connsiteX76" fmla="*/ 325000 h 606722"/>
              <a:gd name="connsiteY76" fmla="*/ 325000 h 606722"/>
              <a:gd name="connsiteX77" fmla="*/ 325000 h 606722"/>
              <a:gd name="connsiteY77" fmla="*/ 325000 h 606722"/>
              <a:gd name="connsiteX78" fmla="*/ 325000 h 606722"/>
              <a:gd name="connsiteY78" fmla="*/ 325000 h 606722"/>
              <a:gd name="connsiteX79" fmla="*/ 325000 h 606722"/>
              <a:gd name="connsiteY79" fmla="*/ 325000 h 606722"/>
              <a:gd name="connsiteX80" fmla="*/ 325000 h 606722"/>
              <a:gd name="connsiteY80" fmla="*/ 325000 h 606722"/>
              <a:gd name="connsiteX81" fmla="*/ 325000 h 606722"/>
              <a:gd name="connsiteY81" fmla="*/ 325000 h 606722"/>
              <a:gd name="connsiteX82" fmla="*/ 325000 h 606722"/>
              <a:gd name="connsiteY82" fmla="*/ 325000 h 606722"/>
              <a:gd name="connsiteX83" fmla="*/ 325000 h 606722"/>
              <a:gd name="connsiteY83" fmla="*/ 325000 h 606722"/>
              <a:gd name="connsiteX84" fmla="*/ 325000 h 606722"/>
              <a:gd name="connsiteY84" fmla="*/ 325000 h 606722"/>
              <a:gd name="connsiteX85" fmla="*/ 325000 h 606722"/>
              <a:gd name="connsiteY85" fmla="*/ 325000 h 606722"/>
              <a:gd name="connsiteX86" fmla="*/ 325000 h 606722"/>
              <a:gd name="connsiteY86" fmla="*/ 325000 h 606722"/>
              <a:gd name="connsiteX87" fmla="*/ 325000 h 606722"/>
              <a:gd name="connsiteY87" fmla="*/ 325000 h 606722"/>
              <a:gd name="connsiteX88" fmla="*/ 325000 h 606722"/>
              <a:gd name="connsiteY88" fmla="*/ 325000 h 606722"/>
              <a:gd name="connsiteX89" fmla="*/ 325000 h 606722"/>
              <a:gd name="connsiteY89" fmla="*/ 325000 h 606722"/>
              <a:gd name="connsiteX90" fmla="*/ 325000 h 606722"/>
              <a:gd name="connsiteY90" fmla="*/ 325000 h 606722"/>
              <a:gd name="connsiteX91" fmla="*/ 325000 h 606722"/>
              <a:gd name="connsiteY91" fmla="*/ 325000 h 606722"/>
              <a:gd name="connsiteX92" fmla="*/ 325000 h 606722"/>
              <a:gd name="connsiteY92" fmla="*/ 325000 h 606722"/>
              <a:gd name="connsiteX93" fmla="*/ 325000 h 606722"/>
              <a:gd name="connsiteY93" fmla="*/ 325000 h 606722"/>
              <a:gd name="connsiteX94" fmla="*/ 325000 h 606722"/>
              <a:gd name="connsiteY94" fmla="*/ 325000 h 606722"/>
              <a:gd name="connsiteX95" fmla="*/ 325000 h 606722"/>
              <a:gd name="connsiteY95" fmla="*/ 325000 h 606722"/>
              <a:gd name="connsiteX96" fmla="*/ 325000 h 606722"/>
              <a:gd name="connsiteY96" fmla="*/ 325000 h 606722"/>
              <a:gd name="connsiteX97" fmla="*/ 325000 h 606722"/>
              <a:gd name="connsiteY97" fmla="*/ 325000 h 606722"/>
              <a:gd name="connsiteX98" fmla="*/ 325000 h 606722"/>
              <a:gd name="connsiteY98" fmla="*/ 325000 h 606722"/>
              <a:gd name="connsiteX99" fmla="*/ 325000 h 606722"/>
              <a:gd name="connsiteY99" fmla="*/ 325000 h 606722"/>
              <a:gd name="connsiteX100" fmla="*/ 325000 h 606722"/>
              <a:gd name="connsiteY100" fmla="*/ 325000 h 606722"/>
              <a:gd name="connsiteX101" fmla="*/ 325000 h 606722"/>
              <a:gd name="connsiteY101" fmla="*/ 325000 h 606722"/>
              <a:gd name="connsiteX102" fmla="*/ 325000 h 606722"/>
              <a:gd name="connsiteY102" fmla="*/ 325000 h 606722"/>
              <a:gd name="connsiteX103" fmla="*/ 325000 h 606722"/>
              <a:gd name="connsiteY103" fmla="*/ 325000 h 606722"/>
              <a:gd name="connsiteX104" fmla="*/ 325000 h 606722"/>
              <a:gd name="connsiteY104" fmla="*/ 325000 h 606722"/>
              <a:gd name="connsiteX105" fmla="*/ 325000 h 606722"/>
              <a:gd name="connsiteY105" fmla="*/ 325000 h 606722"/>
              <a:gd name="connsiteX106" fmla="*/ 325000 h 606722"/>
              <a:gd name="connsiteY106" fmla="*/ 325000 h 606722"/>
              <a:gd name="connsiteX107" fmla="*/ 325000 h 606722"/>
              <a:gd name="connsiteY107" fmla="*/ 325000 h 606722"/>
              <a:gd name="connsiteX108" fmla="*/ 325000 h 606722"/>
              <a:gd name="connsiteY108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07639" h="555350">
                <a:moveTo>
                  <a:pt x="70837" y="429179"/>
                </a:moveTo>
                <a:lnTo>
                  <a:pt x="335389" y="429179"/>
                </a:lnTo>
                <a:cubicBezTo>
                  <a:pt x="341175" y="429179"/>
                  <a:pt x="345982" y="433882"/>
                  <a:pt x="345982" y="439738"/>
                </a:cubicBezTo>
                <a:cubicBezTo>
                  <a:pt x="345982" y="445505"/>
                  <a:pt x="341175" y="450208"/>
                  <a:pt x="335389" y="450208"/>
                </a:cubicBezTo>
                <a:lnTo>
                  <a:pt x="70837" y="450208"/>
                </a:lnTo>
                <a:cubicBezTo>
                  <a:pt x="65051" y="450208"/>
                  <a:pt x="60333" y="445505"/>
                  <a:pt x="60333" y="439738"/>
                </a:cubicBezTo>
                <a:cubicBezTo>
                  <a:pt x="60333" y="433882"/>
                  <a:pt x="65051" y="429179"/>
                  <a:pt x="70837" y="429179"/>
                </a:cubicBezTo>
                <a:close/>
                <a:moveTo>
                  <a:pt x="70836" y="385076"/>
                </a:moveTo>
                <a:lnTo>
                  <a:pt x="200257" y="385076"/>
                </a:lnTo>
                <a:cubicBezTo>
                  <a:pt x="206131" y="385076"/>
                  <a:pt x="210849" y="389794"/>
                  <a:pt x="210849" y="395581"/>
                </a:cubicBezTo>
                <a:cubicBezTo>
                  <a:pt x="210849" y="401457"/>
                  <a:pt x="206131" y="406175"/>
                  <a:pt x="200257" y="406175"/>
                </a:cubicBezTo>
                <a:lnTo>
                  <a:pt x="70836" y="406175"/>
                </a:lnTo>
                <a:cubicBezTo>
                  <a:pt x="65051" y="406175"/>
                  <a:pt x="60333" y="401457"/>
                  <a:pt x="60333" y="395581"/>
                </a:cubicBezTo>
                <a:cubicBezTo>
                  <a:pt x="60333" y="389794"/>
                  <a:pt x="65051" y="385076"/>
                  <a:pt x="70836" y="385076"/>
                </a:cubicBezTo>
                <a:close/>
                <a:moveTo>
                  <a:pt x="70835" y="342595"/>
                </a:moveTo>
                <a:lnTo>
                  <a:pt x="276257" y="342595"/>
                </a:lnTo>
                <a:cubicBezTo>
                  <a:pt x="282131" y="342595"/>
                  <a:pt x="286848" y="347313"/>
                  <a:pt x="286848" y="353189"/>
                </a:cubicBezTo>
                <a:cubicBezTo>
                  <a:pt x="286848" y="358976"/>
                  <a:pt x="282131" y="363694"/>
                  <a:pt x="276257" y="363694"/>
                </a:cubicBezTo>
                <a:lnTo>
                  <a:pt x="70835" y="363694"/>
                </a:lnTo>
                <a:cubicBezTo>
                  <a:pt x="65050" y="363694"/>
                  <a:pt x="60333" y="358976"/>
                  <a:pt x="60333" y="353189"/>
                </a:cubicBezTo>
                <a:cubicBezTo>
                  <a:pt x="60333" y="347313"/>
                  <a:pt x="65050" y="342595"/>
                  <a:pt x="70835" y="342595"/>
                </a:cubicBezTo>
                <a:close/>
                <a:moveTo>
                  <a:pt x="41387" y="310957"/>
                </a:moveTo>
                <a:cubicBezTo>
                  <a:pt x="30262" y="310957"/>
                  <a:pt x="21094" y="320022"/>
                  <a:pt x="21094" y="331219"/>
                </a:cubicBezTo>
                <a:lnTo>
                  <a:pt x="21094" y="462214"/>
                </a:lnTo>
                <a:cubicBezTo>
                  <a:pt x="21094" y="473412"/>
                  <a:pt x="30262" y="482476"/>
                  <a:pt x="41387" y="482476"/>
                </a:cubicBezTo>
                <a:lnTo>
                  <a:pt x="95058" y="482476"/>
                </a:lnTo>
                <a:cubicBezTo>
                  <a:pt x="100843" y="482476"/>
                  <a:pt x="105560" y="487275"/>
                  <a:pt x="105560" y="493052"/>
                </a:cubicBezTo>
                <a:lnTo>
                  <a:pt x="105560" y="519358"/>
                </a:lnTo>
                <a:lnTo>
                  <a:pt x="139382" y="485587"/>
                </a:lnTo>
                <a:cubicBezTo>
                  <a:pt x="141340" y="483632"/>
                  <a:pt x="144011" y="482476"/>
                  <a:pt x="146859" y="482476"/>
                </a:cubicBezTo>
                <a:lnTo>
                  <a:pt x="400168" y="482476"/>
                </a:lnTo>
                <a:cubicBezTo>
                  <a:pt x="411382" y="482476"/>
                  <a:pt x="420461" y="473412"/>
                  <a:pt x="420461" y="462214"/>
                </a:cubicBezTo>
                <a:lnTo>
                  <a:pt x="420461" y="331219"/>
                </a:lnTo>
                <a:cubicBezTo>
                  <a:pt x="420461" y="320022"/>
                  <a:pt x="411382" y="310957"/>
                  <a:pt x="400168" y="310957"/>
                </a:cubicBezTo>
                <a:close/>
                <a:moveTo>
                  <a:pt x="231039" y="246273"/>
                </a:moveTo>
                <a:lnTo>
                  <a:pt x="495591" y="246273"/>
                </a:lnTo>
                <a:cubicBezTo>
                  <a:pt x="501377" y="246273"/>
                  <a:pt x="506095" y="251076"/>
                  <a:pt x="506095" y="256858"/>
                </a:cubicBezTo>
                <a:cubicBezTo>
                  <a:pt x="506095" y="262729"/>
                  <a:pt x="501377" y="267443"/>
                  <a:pt x="495591" y="267443"/>
                </a:cubicBezTo>
                <a:lnTo>
                  <a:pt x="231039" y="267443"/>
                </a:lnTo>
                <a:cubicBezTo>
                  <a:pt x="225253" y="267443"/>
                  <a:pt x="220446" y="262729"/>
                  <a:pt x="220446" y="256858"/>
                </a:cubicBezTo>
                <a:cubicBezTo>
                  <a:pt x="220446" y="251076"/>
                  <a:pt x="225253" y="246273"/>
                  <a:pt x="231039" y="246273"/>
                </a:cubicBezTo>
                <a:close/>
                <a:moveTo>
                  <a:pt x="231037" y="203864"/>
                </a:moveTo>
                <a:lnTo>
                  <a:pt x="436459" y="203864"/>
                </a:lnTo>
                <a:cubicBezTo>
                  <a:pt x="442244" y="203864"/>
                  <a:pt x="446961" y="208582"/>
                  <a:pt x="446961" y="214458"/>
                </a:cubicBezTo>
                <a:cubicBezTo>
                  <a:pt x="446961" y="220245"/>
                  <a:pt x="442244" y="224963"/>
                  <a:pt x="436459" y="224963"/>
                </a:cubicBezTo>
                <a:lnTo>
                  <a:pt x="231037" y="224963"/>
                </a:lnTo>
                <a:cubicBezTo>
                  <a:pt x="225252" y="224963"/>
                  <a:pt x="220446" y="220245"/>
                  <a:pt x="220446" y="214458"/>
                </a:cubicBezTo>
                <a:cubicBezTo>
                  <a:pt x="220446" y="208582"/>
                  <a:pt x="225252" y="203864"/>
                  <a:pt x="231037" y="203864"/>
                </a:cubicBezTo>
                <a:close/>
                <a:moveTo>
                  <a:pt x="207471" y="169298"/>
                </a:moveTo>
                <a:cubicBezTo>
                  <a:pt x="196257" y="169298"/>
                  <a:pt x="187089" y="178451"/>
                  <a:pt x="187089" y="189560"/>
                </a:cubicBezTo>
                <a:lnTo>
                  <a:pt x="187089" y="289895"/>
                </a:lnTo>
                <a:lnTo>
                  <a:pt x="400168" y="289895"/>
                </a:lnTo>
                <a:cubicBezTo>
                  <a:pt x="423042" y="289895"/>
                  <a:pt x="441555" y="308469"/>
                  <a:pt x="441555" y="331219"/>
                </a:cubicBezTo>
                <a:lnTo>
                  <a:pt x="441555" y="340906"/>
                </a:lnTo>
                <a:lnTo>
                  <a:pt x="566163" y="340906"/>
                </a:lnTo>
                <a:cubicBezTo>
                  <a:pt x="577377" y="340906"/>
                  <a:pt x="586545" y="331841"/>
                  <a:pt x="586545" y="320644"/>
                </a:cubicBezTo>
                <a:lnTo>
                  <a:pt x="586545" y="189560"/>
                </a:lnTo>
                <a:cubicBezTo>
                  <a:pt x="586545" y="178451"/>
                  <a:pt x="577377" y="169298"/>
                  <a:pt x="566163" y="169298"/>
                </a:cubicBezTo>
                <a:close/>
                <a:moveTo>
                  <a:pt x="70837" y="105848"/>
                </a:moveTo>
                <a:lnTo>
                  <a:pt x="335389" y="105848"/>
                </a:lnTo>
                <a:cubicBezTo>
                  <a:pt x="341175" y="105848"/>
                  <a:pt x="345982" y="110551"/>
                  <a:pt x="345982" y="116318"/>
                </a:cubicBezTo>
                <a:cubicBezTo>
                  <a:pt x="345982" y="122174"/>
                  <a:pt x="341175" y="126877"/>
                  <a:pt x="335389" y="126877"/>
                </a:cubicBezTo>
                <a:lnTo>
                  <a:pt x="70837" y="126877"/>
                </a:lnTo>
                <a:cubicBezTo>
                  <a:pt x="65051" y="126877"/>
                  <a:pt x="60333" y="122174"/>
                  <a:pt x="60333" y="116318"/>
                </a:cubicBezTo>
                <a:cubicBezTo>
                  <a:pt x="60333" y="110551"/>
                  <a:pt x="65051" y="105848"/>
                  <a:pt x="70837" y="105848"/>
                </a:cubicBezTo>
                <a:close/>
                <a:moveTo>
                  <a:pt x="70835" y="63368"/>
                </a:moveTo>
                <a:lnTo>
                  <a:pt x="276257" y="63368"/>
                </a:lnTo>
                <a:cubicBezTo>
                  <a:pt x="282131" y="63368"/>
                  <a:pt x="286848" y="68071"/>
                  <a:pt x="286848" y="73927"/>
                </a:cubicBezTo>
                <a:cubicBezTo>
                  <a:pt x="286848" y="79694"/>
                  <a:pt x="282131" y="84397"/>
                  <a:pt x="276257" y="84397"/>
                </a:cubicBezTo>
                <a:lnTo>
                  <a:pt x="70835" y="84397"/>
                </a:lnTo>
                <a:cubicBezTo>
                  <a:pt x="65050" y="84397"/>
                  <a:pt x="60333" y="79694"/>
                  <a:pt x="60333" y="73927"/>
                </a:cubicBezTo>
                <a:cubicBezTo>
                  <a:pt x="60333" y="68071"/>
                  <a:pt x="65050" y="63368"/>
                  <a:pt x="70835" y="63368"/>
                </a:cubicBezTo>
                <a:close/>
                <a:moveTo>
                  <a:pt x="41387" y="21062"/>
                </a:moveTo>
                <a:cubicBezTo>
                  <a:pt x="30262" y="21062"/>
                  <a:pt x="21094" y="30127"/>
                  <a:pt x="21094" y="41325"/>
                </a:cubicBezTo>
                <a:lnTo>
                  <a:pt x="21094" y="172319"/>
                </a:lnTo>
                <a:cubicBezTo>
                  <a:pt x="21094" y="183517"/>
                  <a:pt x="30262" y="192671"/>
                  <a:pt x="41387" y="192671"/>
                </a:cubicBezTo>
                <a:lnTo>
                  <a:pt x="165995" y="192671"/>
                </a:lnTo>
                <a:lnTo>
                  <a:pt x="165995" y="189560"/>
                </a:lnTo>
                <a:cubicBezTo>
                  <a:pt x="165995" y="166809"/>
                  <a:pt x="184597" y="148236"/>
                  <a:pt x="207471" y="148236"/>
                </a:cubicBezTo>
                <a:lnTo>
                  <a:pt x="420461" y="148236"/>
                </a:lnTo>
                <a:lnTo>
                  <a:pt x="420461" y="41325"/>
                </a:lnTo>
                <a:cubicBezTo>
                  <a:pt x="420461" y="30127"/>
                  <a:pt x="411382" y="21062"/>
                  <a:pt x="400168" y="21062"/>
                </a:cubicBezTo>
                <a:close/>
                <a:moveTo>
                  <a:pt x="41387" y="0"/>
                </a:moveTo>
                <a:lnTo>
                  <a:pt x="400168" y="0"/>
                </a:lnTo>
                <a:cubicBezTo>
                  <a:pt x="423042" y="0"/>
                  <a:pt x="441555" y="18574"/>
                  <a:pt x="441555" y="41325"/>
                </a:cubicBezTo>
                <a:lnTo>
                  <a:pt x="441555" y="148236"/>
                </a:lnTo>
                <a:lnTo>
                  <a:pt x="566163" y="148236"/>
                </a:lnTo>
                <a:cubicBezTo>
                  <a:pt x="589037" y="148236"/>
                  <a:pt x="607639" y="166809"/>
                  <a:pt x="607639" y="189560"/>
                </a:cubicBezTo>
                <a:lnTo>
                  <a:pt x="607639" y="320644"/>
                </a:lnTo>
                <a:cubicBezTo>
                  <a:pt x="607639" y="343395"/>
                  <a:pt x="589037" y="361968"/>
                  <a:pt x="566163" y="361968"/>
                </a:cubicBezTo>
                <a:lnTo>
                  <a:pt x="441555" y="361968"/>
                </a:lnTo>
                <a:lnTo>
                  <a:pt x="441555" y="462214"/>
                </a:lnTo>
                <a:cubicBezTo>
                  <a:pt x="441555" y="485054"/>
                  <a:pt x="423042" y="503628"/>
                  <a:pt x="400168" y="503628"/>
                </a:cubicBezTo>
                <a:lnTo>
                  <a:pt x="151220" y="503628"/>
                </a:lnTo>
                <a:lnTo>
                  <a:pt x="102534" y="552240"/>
                </a:lnTo>
                <a:cubicBezTo>
                  <a:pt x="100487" y="554284"/>
                  <a:pt x="97817" y="555350"/>
                  <a:pt x="95058" y="555350"/>
                </a:cubicBezTo>
                <a:cubicBezTo>
                  <a:pt x="93634" y="555350"/>
                  <a:pt x="92298" y="555083"/>
                  <a:pt x="90963" y="554550"/>
                </a:cubicBezTo>
                <a:cubicBezTo>
                  <a:pt x="87047" y="552862"/>
                  <a:pt x="84466" y="549040"/>
                  <a:pt x="84466" y="544774"/>
                </a:cubicBezTo>
                <a:lnTo>
                  <a:pt x="84466" y="503628"/>
                </a:lnTo>
                <a:lnTo>
                  <a:pt x="41387" y="503628"/>
                </a:lnTo>
                <a:cubicBezTo>
                  <a:pt x="18602" y="503628"/>
                  <a:pt x="0" y="485054"/>
                  <a:pt x="0" y="462214"/>
                </a:cubicBezTo>
                <a:lnTo>
                  <a:pt x="0" y="331219"/>
                </a:lnTo>
                <a:cubicBezTo>
                  <a:pt x="0" y="308469"/>
                  <a:pt x="18602" y="289895"/>
                  <a:pt x="41387" y="289895"/>
                </a:cubicBezTo>
                <a:lnTo>
                  <a:pt x="165995" y="289895"/>
                </a:lnTo>
                <a:lnTo>
                  <a:pt x="165995" y="213733"/>
                </a:lnTo>
                <a:lnTo>
                  <a:pt x="41387" y="213733"/>
                </a:lnTo>
                <a:cubicBezTo>
                  <a:pt x="18602" y="213733"/>
                  <a:pt x="0" y="195159"/>
                  <a:pt x="0" y="172319"/>
                </a:cubicBezTo>
                <a:lnTo>
                  <a:pt x="0" y="41325"/>
                </a:lnTo>
                <a:cubicBezTo>
                  <a:pt x="0" y="18574"/>
                  <a:pt x="18602" y="0"/>
                  <a:pt x="4138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Text Placeholder 8"/>
          <p:cNvSpPr txBox="1"/>
          <p:nvPr/>
        </p:nvSpPr>
        <p:spPr>
          <a:xfrm>
            <a:off x="6036678" y="2495913"/>
            <a:ext cx="1799849" cy="350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C000"/>
                </a:solidFill>
                <a:cs typeface="+mn-ea"/>
                <a:sym typeface="+mn-lt"/>
              </a:rPr>
              <a:t>沟通两大定律</a:t>
            </a:r>
            <a:endParaRPr lang="en-AU" altLang="zh-CN" sz="20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82" name="Freeform 210"/>
          <p:cNvSpPr/>
          <p:nvPr/>
        </p:nvSpPr>
        <p:spPr bwMode="auto">
          <a:xfrm rot="17533296" flipH="1" flipV="1">
            <a:off x="5052466" y="4328921"/>
            <a:ext cx="3529093" cy="1375489"/>
          </a:xfrm>
          <a:custGeom>
            <a:avLst/>
            <a:gdLst/>
            <a:ahLst/>
            <a:cxnLst>
              <a:cxn ang="0">
                <a:pos x="458" y="0"/>
              </a:cxn>
              <a:cxn ang="0">
                <a:pos x="0" y="267"/>
              </a:cxn>
              <a:cxn ang="0">
                <a:pos x="261" y="418"/>
              </a:cxn>
              <a:cxn ang="0">
                <a:pos x="719" y="151"/>
              </a:cxn>
              <a:cxn ang="0">
                <a:pos x="458" y="0"/>
              </a:cxn>
            </a:cxnLst>
            <a:rect l="0" t="0" r="r" b="b"/>
            <a:pathLst>
              <a:path w="719" h="418">
                <a:moveTo>
                  <a:pt x="458" y="0"/>
                </a:moveTo>
                <a:lnTo>
                  <a:pt x="0" y="267"/>
                </a:lnTo>
                <a:lnTo>
                  <a:pt x="261" y="418"/>
                </a:lnTo>
                <a:lnTo>
                  <a:pt x="719" y="151"/>
                </a:lnTo>
                <a:lnTo>
                  <a:pt x="458" y="0"/>
                </a:lnTo>
              </a:path>
            </a:pathLst>
          </a:custGeom>
          <a:solidFill>
            <a:schemeClr val="accent1">
              <a:alpha val="89804"/>
            </a:schemeClr>
          </a:solidFill>
          <a:ln w="9525">
            <a:noFill/>
            <a:round/>
          </a:ln>
        </p:spPr>
        <p:txBody>
          <a:bodyPr vert="horz" wrap="square" lIns="111650" tIns="55825" rIns="111650" bIns="55825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Freeform 210"/>
          <p:cNvSpPr/>
          <p:nvPr/>
        </p:nvSpPr>
        <p:spPr bwMode="auto">
          <a:xfrm rot="17588529" flipH="1" flipV="1">
            <a:off x="4746086" y="4222307"/>
            <a:ext cx="3529093" cy="1375489"/>
          </a:xfrm>
          <a:custGeom>
            <a:avLst/>
            <a:gdLst/>
            <a:ahLst/>
            <a:cxnLst>
              <a:cxn ang="0">
                <a:pos x="458" y="0"/>
              </a:cxn>
              <a:cxn ang="0">
                <a:pos x="0" y="267"/>
              </a:cxn>
              <a:cxn ang="0">
                <a:pos x="261" y="418"/>
              </a:cxn>
              <a:cxn ang="0">
                <a:pos x="719" y="151"/>
              </a:cxn>
              <a:cxn ang="0">
                <a:pos x="458" y="0"/>
              </a:cxn>
            </a:cxnLst>
            <a:rect l="0" t="0" r="r" b="b"/>
            <a:pathLst>
              <a:path w="719" h="418">
                <a:moveTo>
                  <a:pt x="458" y="0"/>
                </a:moveTo>
                <a:lnTo>
                  <a:pt x="0" y="267"/>
                </a:lnTo>
                <a:lnTo>
                  <a:pt x="261" y="418"/>
                </a:lnTo>
                <a:lnTo>
                  <a:pt x="719" y="151"/>
                </a:lnTo>
                <a:lnTo>
                  <a:pt x="458" y="0"/>
                </a:lnTo>
              </a:path>
            </a:pathLst>
          </a:custGeom>
          <a:solidFill>
            <a:schemeClr val="accent2">
              <a:alpha val="89804"/>
            </a:schemeClr>
          </a:solidFill>
          <a:ln w="9525">
            <a:noFill/>
            <a:round/>
          </a:ln>
        </p:spPr>
        <p:txBody>
          <a:bodyPr vert="horz" wrap="square" lIns="111650" tIns="55825" rIns="111650" bIns="55825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00784" y="4370334"/>
            <a:ext cx="4867412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zh-CN" altLang="en-US" sz="20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黄金</a:t>
            </a:r>
            <a:r>
              <a:rPr lang="zh-CN" altLang="en-US" sz="2000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定律</a:t>
            </a:r>
            <a:endParaRPr lang="en-US" altLang="zh-CN" sz="2000" dirty="0">
              <a:solidFill>
                <a:srgbClr val="222222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>
              <a:lnSpc>
                <a:spcPts val="2800"/>
              </a:lnSpc>
            </a:pPr>
            <a:r>
              <a:rPr lang="zh-CN" altLang="en-US" sz="1600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你想怎样被别人对待，就怎样去对待别人</a:t>
            </a:r>
            <a:endParaRPr lang="zh-CN" altLang="en-US" sz="1600" dirty="0">
              <a:solidFill>
                <a:srgbClr val="22222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81503" y="4421630"/>
            <a:ext cx="2646878" cy="728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白金</a:t>
            </a:r>
            <a:r>
              <a:rPr lang="zh-CN" altLang="en-US" sz="2000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定律</a:t>
            </a:r>
            <a:endParaRPr lang="en-US" altLang="zh-CN" sz="2000" dirty="0">
              <a:solidFill>
                <a:srgbClr val="222222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ts val="2800"/>
              </a:lnSpc>
            </a:pPr>
            <a:r>
              <a:rPr lang="zh-CN" altLang="en-US" sz="1600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以别人喜欢的方式对待别人</a:t>
            </a:r>
            <a:endParaRPr lang="zh-CN" altLang="en-US" sz="1600" dirty="0">
              <a:solidFill>
                <a:srgbClr val="22222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955">
        <p14:gallery dir="l"/>
      </p:transition>
    </mc:Choice>
    <mc:Fallback>
      <p:transition spd="slow" advTm="195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242501" y="1717089"/>
            <a:ext cx="2029736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有效的班组沟通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6536" y="6938705"/>
            <a:ext cx="425450" cy="423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" name="chat_253672"/>
          <p:cNvSpPr>
            <a:spLocks noChangeAspect="1"/>
          </p:cNvSpPr>
          <p:nvPr/>
        </p:nvSpPr>
        <p:spPr bwMode="auto">
          <a:xfrm>
            <a:off x="1316807" y="1662095"/>
            <a:ext cx="630990" cy="576691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  <a:gd name="connsiteX71" fmla="*/ 325000 h 606722"/>
              <a:gd name="connsiteY71" fmla="*/ 325000 h 606722"/>
              <a:gd name="connsiteX72" fmla="*/ 325000 h 606722"/>
              <a:gd name="connsiteY72" fmla="*/ 325000 h 606722"/>
              <a:gd name="connsiteX73" fmla="*/ 325000 h 606722"/>
              <a:gd name="connsiteY73" fmla="*/ 325000 h 606722"/>
              <a:gd name="connsiteX74" fmla="*/ 325000 h 606722"/>
              <a:gd name="connsiteY74" fmla="*/ 325000 h 606722"/>
              <a:gd name="connsiteX75" fmla="*/ 325000 h 606722"/>
              <a:gd name="connsiteY75" fmla="*/ 325000 h 606722"/>
              <a:gd name="connsiteX76" fmla="*/ 325000 h 606722"/>
              <a:gd name="connsiteY76" fmla="*/ 325000 h 606722"/>
              <a:gd name="connsiteX77" fmla="*/ 325000 h 606722"/>
              <a:gd name="connsiteY77" fmla="*/ 325000 h 606722"/>
              <a:gd name="connsiteX78" fmla="*/ 325000 h 606722"/>
              <a:gd name="connsiteY78" fmla="*/ 325000 h 606722"/>
              <a:gd name="connsiteX79" fmla="*/ 325000 h 606722"/>
              <a:gd name="connsiteY79" fmla="*/ 325000 h 606722"/>
              <a:gd name="connsiteX80" fmla="*/ 325000 h 606722"/>
              <a:gd name="connsiteY80" fmla="*/ 325000 h 606722"/>
              <a:gd name="connsiteX81" fmla="*/ 325000 h 606722"/>
              <a:gd name="connsiteY81" fmla="*/ 325000 h 606722"/>
              <a:gd name="connsiteX82" fmla="*/ 325000 h 606722"/>
              <a:gd name="connsiteY82" fmla="*/ 325000 h 606722"/>
              <a:gd name="connsiteX83" fmla="*/ 325000 h 606722"/>
              <a:gd name="connsiteY83" fmla="*/ 325000 h 606722"/>
              <a:gd name="connsiteX84" fmla="*/ 325000 h 606722"/>
              <a:gd name="connsiteY84" fmla="*/ 325000 h 606722"/>
              <a:gd name="connsiteX85" fmla="*/ 325000 h 606722"/>
              <a:gd name="connsiteY85" fmla="*/ 325000 h 606722"/>
              <a:gd name="connsiteX86" fmla="*/ 325000 h 606722"/>
              <a:gd name="connsiteY86" fmla="*/ 325000 h 606722"/>
              <a:gd name="connsiteX87" fmla="*/ 325000 h 606722"/>
              <a:gd name="connsiteY87" fmla="*/ 325000 h 606722"/>
              <a:gd name="connsiteX88" fmla="*/ 325000 h 606722"/>
              <a:gd name="connsiteY88" fmla="*/ 325000 h 606722"/>
              <a:gd name="connsiteX89" fmla="*/ 325000 h 606722"/>
              <a:gd name="connsiteY89" fmla="*/ 325000 h 606722"/>
              <a:gd name="connsiteX90" fmla="*/ 325000 h 606722"/>
              <a:gd name="connsiteY90" fmla="*/ 325000 h 606722"/>
              <a:gd name="connsiteX91" fmla="*/ 325000 h 606722"/>
              <a:gd name="connsiteY91" fmla="*/ 325000 h 606722"/>
              <a:gd name="connsiteX92" fmla="*/ 325000 h 606722"/>
              <a:gd name="connsiteY92" fmla="*/ 325000 h 606722"/>
              <a:gd name="connsiteX93" fmla="*/ 325000 h 606722"/>
              <a:gd name="connsiteY93" fmla="*/ 325000 h 606722"/>
              <a:gd name="connsiteX94" fmla="*/ 325000 h 606722"/>
              <a:gd name="connsiteY94" fmla="*/ 325000 h 606722"/>
              <a:gd name="connsiteX95" fmla="*/ 325000 h 606722"/>
              <a:gd name="connsiteY95" fmla="*/ 325000 h 606722"/>
              <a:gd name="connsiteX96" fmla="*/ 325000 h 606722"/>
              <a:gd name="connsiteY96" fmla="*/ 325000 h 606722"/>
              <a:gd name="connsiteX97" fmla="*/ 325000 h 606722"/>
              <a:gd name="connsiteY97" fmla="*/ 325000 h 606722"/>
              <a:gd name="connsiteX98" fmla="*/ 325000 h 606722"/>
              <a:gd name="connsiteY98" fmla="*/ 325000 h 606722"/>
              <a:gd name="connsiteX99" fmla="*/ 325000 h 606722"/>
              <a:gd name="connsiteY99" fmla="*/ 325000 h 606722"/>
              <a:gd name="connsiteX100" fmla="*/ 325000 h 606722"/>
              <a:gd name="connsiteY100" fmla="*/ 325000 h 606722"/>
              <a:gd name="connsiteX101" fmla="*/ 325000 h 606722"/>
              <a:gd name="connsiteY101" fmla="*/ 325000 h 606722"/>
              <a:gd name="connsiteX102" fmla="*/ 325000 h 606722"/>
              <a:gd name="connsiteY102" fmla="*/ 325000 h 606722"/>
              <a:gd name="connsiteX103" fmla="*/ 325000 h 606722"/>
              <a:gd name="connsiteY103" fmla="*/ 325000 h 606722"/>
              <a:gd name="connsiteX104" fmla="*/ 325000 h 606722"/>
              <a:gd name="connsiteY104" fmla="*/ 325000 h 606722"/>
              <a:gd name="connsiteX105" fmla="*/ 325000 h 606722"/>
              <a:gd name="connsiteY105" fmla="*/ 325000 h 606722"/>
              <a:gd name="connsiteX106" fmla="*/ 325000 h 606722"/>
              <a:gd name="connsiteY106" fmla="*/ 325000 h 606722"/>
              <a:gd name="connsiteX107" fmla="*/ 325000 h 606722"/>
              <a:gd name="connsiteY107" fmla="*/ 325000 h 606722"/>
              <a:gd name="connsiteX108" fmla="*/ 325000 h 606722"/>
              <a:gd name="connsiteY108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07639" h="555350">
                <a:moveTo>
                  <a:pt x="70837" y="429179"/>
                </a:moveTo>
                <a:lnTo>
                  <a:pt x="335389" y="429179"/>
                </a:lnTo>
                <a:cubicBezTo>
                  <a:pt x="341175" y="429179"/>
                  <a:pt x="345982" y="433882"/>
                  <a:pt x="345982" y="439738"/>
                </a:cubicBezTo>
                <a:cubicBezTo>
                  <a:pt x="345982" y="445505"/>
                  <a:pt x="341175" y="450208"/>
                  <a:pt x="335389" y="450208"/>
                </a:cubicBezTo>
                <a:lnTo>
                  <a:pt x="70837" y="450208"/>
                </a:lnTo>
                <a:cubicBezTo>
                  <a:pt x="65051" y="450208"/>
                  <a:pt x="60333" y="445505"/>
                  <a:pt x="60333" y="439738"/>
                </a:cubicBezTo>
                <a:cubicBezTo>
                  <a:pt x="60333" y="433882"/>
                  <a:pt x="65051" y="429179"/>
                  <a:pt x="70837" y="429179"/>
                </a:cubicBezTo>
                <a:close/>
                <a:moveTo>
                  <a:pt x="70836" y="385076"/>
                </a:moveTo>
                <a:lnTo>
                  <a:pt x="200257" y="385076"/>
                </a:lnTo>
                <a:cubicBezTo>
                  <a:pt x="206131" y="385076"/>
                  <a:pt x="210849" y="389794"/>
                  <a:pt x="210849" y="395581"/>
                </a:cubicBezTo>
                <a:cubicBezTo>
                  <a:pt x="210849" y="401457"/>
                  <a:pt x="206131" y="406175"/>
                  <a:pt x="200257" y="406175"/>
                </a:cubicBezTo>
                <a:lnTo>
                  <a:pt x="70836" y="406175"/>
                </a:lnTo>
                <a:cubicBezTo>
                  <a:pt x="65051" y="406175"/>
                  <a:pt x="60333" y="401457"/>
                  <a:pt x="60333" y="395581"/>
                </a:cubicBezTo>
                <a:cubicBezTo>
                  <a:pt x="60333" y="389794"/>
                  <a:pt x="65051" y="385076"/>
                  <a:pt x="70836" y="385076"/>
                </a:cubicBezTo>
                <a:close/>
                <a:moveTo>
                  <a:pt x="70835" y="342595"/>
                </a:moveTo>
                <a:lnTo>
                  <a:pt x="276257" y="342595"/>
                </a:lnTo>
                <a:cubicBezTo>
                  <a:pt x="282131" y="342595"/>
                  <a:pt x="286848" y="347313"/>
                  <a:pt x="286848" y="353189"/>
                </a:cubicBezTo>
                <a:cubicBezTo>
                  <a:pt x="286848" y="358976"/>
                  <a:pt x="282131" y="363694"/>
                  <a:pt x="276257" y="363694"/>
                </a:cubicBezTo>
                <a:lnTo>
                  <a:pt x="70835" y="363694"/>
                </a:lnTo>
                <a:cubicBezTo>
                  <a:pt x="65050" y="363694"/>
                  <a:pt x="60333" y="358976"/>
                  <a:pt x="60333" y="353189"/>
                </a:cubicBezTo>
                <a:cubicBezTo>
                  <a:pt x="60333" y="347313"/>
                  <a:pt x="65050" y="342595"/>
                  <a:pt x="70835" y="342595"/>
                </a:cubicBezTo>
                <a:close/>
                <a:moveTo>
                  <a:pt x="41387" y="310957"/>
                </a:moveTo>
                <a:cubicBezTo>
                  <a:pt x="30262" y="310957"/>
                  <a:pt x="21094" y="320022"/>
                  <a:pt x="21094" y="331219"/>
                </a:cubicBezTo>
                <a:lnTo>
                  <a:pt x="21094" y="462214"/>
                </a:lnTo>
                <a:cubicBezTo>
                  <a:pt x="21094" y="473412"/>
                  <a:pt x="30262" y="482476"/>
                  <a:pt x="41387" y="482476"/>
                </a:cubicBezTo>
                <a:lnTo>
                  <a:pt x="95058" y="482476"/>
                </a:lnTo>
                <a:cubicBezTo>
                  <a:pt x="100843" y="482476"/>
                  <a:pt x="105560" y="487275"/>
                  <a:pt x="105560" y="493052"/>
                </a:cubicBezTo>
                <a:lnTo>
                  <a:pt x="105560" y="519358"/>
                </a:lnTo>
                <a:lnTo>
                  <a:pt x="139382" y="485587"/>
                </a:lnTo>
                <a:cubicBezTo>
                  <a:pt x="141340" y="483632"/>
                  <a:pt x="144011" y="482476"/>
                  <a:pt x="146859" y="482476"/>
                </a:cubicBezTo>
                <a:lnTo>
                  <a:pt x="400168" y="482476"/>
                </a:lnTo>
                <a:cubicBezTo>
                  <a:pt x="411382" y="482476"/>
                  <a:pt x="420461" y="473412"/>
                  <a:pt x="420461" y="462214"/>
                </a:cubicBezTo>
                <a:lnTo>
                  <a:pt x="420461" y="331219"/>
                </a:lnTo>
                <a:cubicBezTo>
                  <a:pt x="420461" y="320022"/>
                  <a:pt x="411382" y="310957"/>
                  <a:pt x="400168" y="310957"/>
                </a:cubicBezTo>
                <a:close/>
                <a:moveTo>
                  <a:pt x="231039" y="246273"/>
                </a:moveTo>
                <a:lnTo>
                  <a:pt x="495591" y="246273"/>
                </a:lnTo>
                <a:cubicBezTo>
                  <a:pt x="501377" y="246273"/>
                  <a:pt x="506095" y="251076"/>
                  <a:pt x="506095" y="256858"/>
                </a:cubicBezTo>
                <a:cubicBezTo>
                  <a:pt x="506095" y="262729"/>
                  <a:pt x="501377" y="267443"/>
                  <a:pt x="495591" y="267443"/>
                </a:cubicBezTo>
                <a:lnTo>
                  <a:pt x="231039" y="267443"/>
                </a:lnTo>
                <a:cubicBezTo>
                  <a:pt x="225253" y="267443"/>
                  <a:pt x="220446" y="262729"/>
                  <a:pt x="220446" y="256858"/>
                </a:cubicBezTo>
                <a:cubicBezTo>
                  <a:pt x="220446" y="251076"/>
                  <a:pt x="225253" y="246273"/>
                  <a:pt x="231039" y="246273"/>
                </a:cubicBezTo>
                <a:close/>
                <a:moveTo>
                  <a:pt x="231037" y="203864"/>
                </a:moveTo>
                <a:lnTo>
                  <a:pt x="436459" y="203864"/>
                </a:lnTo>
                <a:cubicBezTo>
                  <a:pt x="442244" y="203864"/>
                  <a:pt x="446961" y="208582"/>
                  <a:pt x="446961" y="214458"/>
                </a:cubicBezTo>
                <a:cubicBezTo>
                  <a:pt x="446961" y="220245"/>
                  <a:pt x="442244" y="224963"/>
                  <a:pt x="436459" y="224963"/>
                </a:cubicBezTo>
                <a:lnTo>
                  <a:pt x="231037" y="224963"/>
                </a:lnTo>
                <a:cubicBezTo>
                  <a:pt x="225252" y="224963"/>
                  <a:pt x="220446" y="220245"/>
                  <a:pt x="220446" y="214458"/>
                </a:cubicBezTo>
                <a:cubicBezTo>
                  <a:pt x="220446" y="208582"/>
                  <a:pt x="225252" y="203864"/>
                  <a:pt x="231037" y="203864"/>
                </a:cubicBezTo>
                <a:close/>
                <a:moveTo>
                  <a:pt x="207471" y="169298"/>
                </a:moveTo>
                <a:cubicBezTo>
                  <a:pt x="196257" y="169298"/>
                  <a:pt x="187089" y="178451"/>
                  <a:pt x="187089" y="189560"/>
                </a:cubicBezTo>
                <a:lnTo>
                  <a:pt x="187089" y="289895"/>
                </a:lnTo>
                <a:lnTo>
                  <a:pt x="400168" y="289895"/>
                </a:lnTo>
                <a:cubicBezTo>
                  <a:pt x="423042" y="289895"/>
                  <a:pt x="441555" y="308469"/>
                  <a:pt x="441555" y="331219"/>
                </a:cubicBezTo>
                <a:lnTo>
                  <a:pt x="441555" y="340906"/>
                </a:lnTo>
                <a:lnTo>
                  <a:pt x="566163" y="340906"/>
                </a:lnTo>
                <a:cubicBezTo>
                  <a:pt x="577377" y="340906"/>
                  <a:pt x="586545" y="331841"/>
                  <a:pt x="586545" y="320644"/>
                </a:cubicBezTo>
                <a:lnTo>
                  <a:pt x="586545" y="189560"/>
                </a:lnTo>
                <a:cubicBezTo>
                  <a:pt x="586545" y="178451"/>
                  <a:pt x="577377" y="169298"/>
                  <a:pt x="566163" y="169298"/>
                </a:cubicBezTo>
                <a:close/>
                <a:moveTo>
                  <a:pt x="70837" y="105848"/>
                </a:moveTo>
                <a:lnTo>
                  <a:pt x="335389" y="105848"/>
                </a:lnTo>
                <a:cubicBezTo>
                  <a:pt x="341175" y="105848"/>
                  <a:pt x="345982" y="110551"/>
                  <a:pt x="345982" y="116318"/>
                </a:cubicBezTo>
                <a:cubicBezTo>
                  <a:pt x="345982" y="122174"/>
                  <a:pt x="341175" y="126877"/>
                  <a:pt x="335389" y="126877"/>
                </a:cubicBezTo>
                <a:lnTo>
                  <a:pt x="70837" y="126877"/>
                </a:lnTo>
                <a:cubicBezTo>
                  <a:pt x="65051" y="126877"/>
                  <a:pt x="60333" y="122174"/>
                  <a:pt x="60333" y="116318"/>
                </a:cubicBezTo>
                <a:cubicBezTo>
                  <a:pt x="60333" y="110551"/>
                  <a:pt x="65051" y="105848"/>
                  <a:pt x="70837" y="105848"/>
                </a:cubicBezTo>
                <a:close/>
                <a:moveTo>
                  <a:pt x="70835" y="63368"/>
                </a:moveTo>
                <a:lnTo>
                  <a:pt x="276257" y="63368"/>
                </a:lnTo>
                <a:cubicBezTo>
                  <a:pt x="282131" y="63368"/>
                  <a:pt x="286848" y="68071"/>
                  <a:pt x="286848" y="73927"/>
                </a:cubicBezTo>
                <a:cubicBezTo>
                  <a:pt x="286848" y="79694"/>
                  <a:pt x="282131" y="84397"/>
                  <a:pt x="276257" y="84397"/>
                </a:cubicBezTo>
                <a:lnTo>
                  <a:pt x="70835" y="84397"/>
                </a:lnTo>
                <a:cubicBezTo>
                  <a:pt x="65050" y="84397"/>
                  <a:pt x="60333" y="79694"/>
                  <a:pt x="60333" y="73927"/>
                </a:cubicBezTo>
                <a:cubicBezTo>
                  <a:pt x="60333" y="68071"/>
                  <a:pt x="65050" y="63368"/>
                  <a:pt x="70835" y="63368"/>
                </a:cubicBezTo>
                <a:close/>
                <a:moveTo>
                  <a:pt x="41387" y="21062"/>
                </a:moveTo>
                <a:cubicBezTo>
                  <a:pt x="30262" y="21062"/>
                  <a:pt x="21094" y="30127"/>
                  <a:pt x="21094" y="41325"/>
                </a:cubicBezTo>
                <a:lnTo>
                  <a:pt x="21094" y="172319"/>
                </a:lnTo>
                <a:cubicBezTo>
                  <a:pt x="21094" y="183517"/>
                  <a:pt x="30262" y="192671"/>
                  <a:pt x="41387" y="192671"/>
                </a:cubicBezTo>
                <a:lnTo>
                  <a:pt x="165995" y="192671"/>
                </a:lnTo>
                <a:lnTo>
                  <a:pt x="165995" y="189560"/>
                </a:lnTo>
                <a:cubicBezTo>
                  <a:pt x="165995" y="166809"/>
                  <a:pt x="184597" y="148236"/>
                  <a:pt x="207471" y="148236"/>
                </a:cubicBezTo>
                <a:lnTo>
                  <a:pt x="420461" y="148236"/>
                </a:lnTo>
                <a:lnTo>
                  <a:pt x="420461" y="41325"/>
                </a:lnTo>
                <a:cubicBezTo>
                  <a:pt x="420461" y="30127"/>
                  <a:pt x="411382" y="21062"/>
                  <a:pt x="400168" y="21062"/>
                </a:cubicBezTo>
                <a:close/>
                <a:moveTo>
                  <a:pt x="41387" y="0"/>
                </a:moveTo>
                <a:lnTo>
                  <a:pt x="400168" y="0"/>
                </a:lnTo>
                <a:cubicBezTo>
                  <a:pt x="423042" y="0"/>
                  <a:pt x="441555" y="18574"/>
                  <a:pt x="441555" y="41325"/>
                </a:cubicBezTo>
                <a:lnTo>
                  <a:pt x="441555" y="148236"/>
                </a:lnTo>
                <a:lnTo>
                  <a:pt x="566163" y="148236"/>
                </a:lnTo>
                <a:cubicBezTo>
                  <a:pt x="589037" y="148236"/>
                  <a:pt x="607639" y="166809"/>
                  <a:pt x="607639" y="189560"/>
                </a:cubicBezTo>
                <a:lnTo>
                  <a:pt x="607639" y="320644"/>
                </a:lnTo>
                <a:cubicBezTo>
                  <a:pt x="607639" y="343395"/>
                  <a:pt x="589037" y="361968"/>
                  <a:pt x="566163" y="361968"/>
                </a:cubicBezTo>
                <a:lnTo>
                  <a:pt x="441555" y="361968"/>
                </a:lnTo>
                <a:lnTo>
                  <a:pt x="441555" y="462214"/>
                </a:lnTo>
                <a:cubicBezTo>
                  <a:pt x="441555" y="485054"/>
                  <a:pt x="423042" y="503628"/>
                  <a:pt x="400168" y="503628"/>
                </a:cubicBezTo>
                <a:lnTo>
                  <a:pt x="151220" y="503628"/>
                </a:lnTo>
                <a:lnTo>
                  <a:pt x="102534" y="552240"/>
                </a:lnTo>
                <a:cubicBezTo>
                  <a:pt x="100487" y="554284"/>
                  <a:pt x="97817" y="555350"/>
                  <a:pt x="95058" y="555350"/>
                </a:cubicBezTo>
                <a:cubicBezTo>
                  <a:pt x="93634" y="555350"/>
                  <a:pt x="92298" y="555083"/>
                  <a:pt x="90963" y="554550"/>
                </a:cubicBezTo>
                <a:cubicBezTo>
                  <a:pt x="87047" y="552862"/>
                  <a:pt x="84466" y="549040"/>
                  <a:pt x="84466" y="544774"/>
                </a:cubicBezTo>
                <a:lnTo>
                  <a:pt x="84466" y="503628"/>
                </a:lnTo>
                <a:lnTo>
                  <a:pt x="41387" y="503628"/>
                </a:lnTo>
                <a:cubicBezTo>
                  <a:pt x="18602" y="503628"/>
                  <a:pt x="0" y="485054"/>
                  <a:pt x="0" y="462214"/>
                </a:cubicBezTo>
                <a:lnTo>
                  <a:pt x="0" y="331219"/>
                </a:lnTo>
                <a:cubicBezTo>
                  <a:pt x="0" y="308469"/>
                  <a:pt x="18602" y="289895"/>
                  <a:pt x="41387" y="289895"/>
                </a:cubicBezTo>
                <a:lnTo>
                  <a:pt x="165995" y="289895"/>
                </a:lnTo>
                <a:lnTo>
                  <a:pt x="165995" y="213733"/>
                </a:lnTo>
                <a:lnTo>
                  <a:pt x="41387" y="213733"/>
                </a:lnTo>
                <a:cubicBezTo>
                  <a:pt x="18602" y="213733"/>
                  <a:pt x="0" y="195159"/>
                  <a:pt x="0" y="172319"/>
                </a:cubicBezTo>
                <a:lnTo>
                  <a:pt x="0" y="41325"/>
                </a:lnTo>
                <a:cubicBezTo>
                  <a:pt x="0" y="18574"/>
                  <a:pt x="18602" y="0"/>
                  <a:pt x="4138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 Placeholder 8"/>
          <p:cNvSpPr txBox="1"/>
          <p:nvPr/>
        </p:nvSpPr>
        <p:spPr>
          <a:xfrm>
            <a:off x="4845199" y="2718393"/>
            <a:ext cx="3882835" cy="625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FFC000"/>
                </a:solidFill>
                <a:cs typeface="+mn-ea"/>
                <a:sym typeface="+mn-lt"/>
              </a:rPr>
              <a:t>倾听</a:t>
            </a:r>
            <a:r>
              <a:rPr lang="en-US" altLang="zh-CN" sz="3600" b="1" dirty="0">
                <a:solidFill>
                  <a:srgbClr val="FFC000"/>
                </a:solidFill>
                <a:cs typeface="+mn-ea"/>
                <a:sym typeface="+mn-lt"/>
              </a:rPr>
              <a:t>4</a:t>
            </a:r>
            <a:r>
              <a:rPr lang="zh-CN" altLang="en-US" sz="3600" b="1" dirty="0">
                <a:solidFill>
                  <a:srgbClr val="FFC000"/>
                </a:solidFill>
                <a:cs typeface="+mn-ea"/>
                <a:sym typeface="+mn-lt"/>
              </a:rPr>
              <a:t>要素：</a:t>
            </a:r>
            <a:r>
              <a:rPr lang="en-US" altLang="zh-CN" sz="3600" b="1" dirty="0">
                <a:solidFill>
                  <a:srgbClr val="FFC000"/>
                </a:solidFill>
                <a:cs typeface="+mn-ea"/>
                <a:sym typeface="+mn-lt"/>
              </a:rPr>
              <a:t>SFEW</a:t>
            </a:r>
            <a:endParaRPr lang="en-AU" altLang="zh-CN" sz="36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36" name="Oval 8"/>
          <p:cNvSpPr/>
          <p:nvPr/>
        </p:nvSpPr>
        <p:spPr>
          <a:xfrm flipH="1">
            <a:off x="1852581" y="3826348"/>
            <a:ext cx="1879123" cy="18791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39" name="Rectangle 19"/>
          <p:cNvSpPr/>
          <p:nvPr/>
        </p:nvSpPr>
        <p:spPr>
          <a:xfrm>
            <a:off x="2396927" y="4895845"/>
            <a:ext cx="951275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smile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Oval 11"/>
          <p:cNvSpPr/>
          <p:nvPr/>
        </p:nvSpPr>
        <p:spPr>
          <a:xfrm flipH="1">
            <a:off x="4472152" y="3826349"/>
            <a:ext cx="1879123" cy="1879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+mn-ea"/>
              <a:sym typeface="+mn-lt"/>
            </a:endParaRPr>
          </a:p>
        </p:txBody>
      </p:sp>
      <p:grpSp>
        <p:nvGrpSpPr>
          <p:cNvPr id="57" name="Group 12"/>
          <p:cNvGrpSpPr/>
          <p:nvPr/>
        </p:nvGrpSpPr>
        <p:grpSpPr>
          <a:xfrm>
            <a:off x="9835911" y="3700374"/>
            <a:ext cx="1879123" cy="1879123"/>
            <a:chOff x="6000803" y="2714007"/>
            <a:chExt cx="1781907" cy="1781907"/>
          </a:xfrm>
        </p:grpSpPr>
        <p:sp>
          <p:nvSpPr>
            <p:cNvPr id="58" name="Oval 10"/>
            <p:cNvSpPr/>
            <p:nvPr/>
          </p:nvSpPr>
          <p:spPr>
            <a:xfrm flipH="1">
              <a:off x="6000803" y="2714007"/>
              <a:ext cx="1781907" cy="178190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>
                <a:cs typeface="+mn-ea"/>
                <a:sym typeface="+mn-lt"/>
              </a:endParaRPr>
            </a:p>
          </p:txBody>
        </p:sp>
        <p:sp>
          <p:nvSpPr>
            <p:cNvPr id="59" name="Freeform 14"/>
            <p:cNvSpPr>
              <a:spLocks noEditPoints="1"/>
            </p:cNvSpPr>
            <p:nvPr/>
          </p:nvSpPr>
          <p:spPr bwMode="auto">
            <a:xfrm>
              <a:off x="6657846" y="3219755"/>
              <a:ext cx="467820" cy="487619"/>
            </a:xfrm>
            <a:custGeom>
              <a:avLst/>
              <a:gdLst>
                <a:gd name="T0" fmla="*/ 344 w 409"/>
                <a:gd name="T1" fmla="*/ 189 h 427"/>
                <a:gd name="T2" fmla="*/ 329 w 409"/>
                <a:gd name="T3" fmla="*/ 186 h 427"/>
                <a:gd name="T4" fmla="*/ 299 w 409"/>
                <a:gd name="T5" fmla="*/ 122 h 427"/>
                <a:gd name="T6" fmla="*/ 274 w 409"/>
                <a:gd name="T7" fmla="*/ 10 h 427"/>
                <a:gd name="T8" fmla="*/ 218 w 409"/>
                <a:gd name="T9" fmla="*/ 21 h 427"/>
                <a:gd name="T10" fmla="*/ 216 w 409"/>
                <a:gd name="T11" fmla="*/ 56 h 427"/>
                <a:gd name="T12" fmla="*/ 178 w 409"/>
                <a:gd name="T13" fmla="*/ 143 h 427"/>
                <a:gd name="T14" fmla="*/ 142 w 409"/>
                <a:gd name="T15" fmla="*/ 184 h 427"/>
                <a:gd name="T16" fmla="*/ 0 w 409"/>
                <a:gd name="T17" fmla="*/ 193 h 427"/>
                <a:gd name="T18" fmla="*/ 101 w 409"/>
                <a:gd name="T19" fmla="*/ 372 h 427"/>
                <a:gd name="T20" fmla="*/ 117 w 409"/>
                <a:gd name="T21" fmla="*/ 372 h 427"/>
                <a:gd name="T22" fmla="*/ 140 w 409"/>
                <a:gd name="T23" fmla="*/ 375 h 427"/>
                <a:gd name="T24" fmla="*/ 162 w 409"/>
                <a:gd name="T25" fmla="*/ 391 h 427"/>
                <a:gd name="T26" fmla="*/ 195 w 409"/>
                <a:gd name="T27" fmla="*/ 413 h 427"/>
                <a:gd name="T28" fmla="*/ 248 w 409"/>
                <a:gd name="T29" fmla="*/ 423 h 427"/>
                <a:gd name="T30" fmla="*/ 288 w 409"/>
                <a:gd name="T31" fmla="*/ 427 h 427"/>
                <a:gd name="T32" fmla="*/ 338 w 409"/>
                <a:gd name="T33" fmla="*/ 386 h 427"/>
                <a:gd name="T34" fmla="*/ 367 w 409"/>
                <a:gd name="T35" fmla="*/ 334 h 427"/>
                <a:gd name="T36" fmla="*/ 406 w 409"/>
                <a:gd name="T37" fmla="*/ 252 h 427"/>
                <a:gd name="T38" fmla="*/ 381 w 409"/>
                <a:gd name="T39" fmla="*/ 245 h 427"/>
                <a:gd name="T40" fmla="*/ 360 w 409"/>
                <a:gd name="T41" fmla="*/ 266 h 427"/>
                <a:gd name="T42" fmla="*/ 364 w 409"/>
                <a:gd name="T43" fmla="*/ 299 h 427"/>
                <a:gd name="T44" fmla="*/ 338 w 409"/>
                <a:gd name="T45" fmla="*/ 322 h 427"/>
                <a:gd name="T46" fmla="*/ 337 w 409"/>
                <a:gd name="T47" fmla="*/ 354 h 427"/>
                <a:gd name="T48" fmla="*/ 325 w 409"/>
                <a:gd name="T49" fmla="*/ 362 h 427"/>
                <a:gd name="T50" fmla="*/ 324 w 409"/>
                <a:gd name="T51" fmla="*/ 362 h 427"/>
                <a:gd name="T52" fmla="*/ 310 w 409"/>
                <a:gd name="T53" fmla="*/ 379 h 427"/>
                <a:gd name="T54" fmla="*/ 301 w 409"/>
                <a:gd name="T55" fmla="*/ 398 h 427"/>
                <a:gd name="T56" fmla="*/ 226 w 409"/>
                <a:gd name="T57" fmla="*/ 393 h 427"/>
                <a:gd name="T58" fmla="*/ 204 w 409"/>
                <a:gd name="T59" fmla="*/ 388 h 427"/>
                <a:gd name="T60" fmla="*/ 175 w 409"/>
                <a:gd name="T61" fmla="*/ 368 h 427"/>
                <a:gd name="T62" fmla="*/ 153 w 409"/>
                <a:gd name="T63" fmla="*/ 352 h 427"/>
                <a:gd name="T64" fmla="*/ 105 w 409"/>
                <a:gd name="T65" fmla="*/ 325 h 427"/>
                <a:gd name="T66" fmla="*/ 101 w 409"/>
                <a:gd name="T67" fmla="*/ 273 h 427"/>
                <a:gd name="T68" fmla="*/ 128 w 409"/>
                <a:gd name="T69" fmla="*/ 218 h 427"/>
                <a:gd name="T70" fmla="*/ 161 w 409"/>
                <a:gd name="T71" fmla="*/ 203 h 427"/>
                <a:gd name="T72" fmla="*/ 206 w 409"/>
                <a:gd name="T73" fmla="*/ 149 h 427"/>
                <a:gd name="T74" fmla="*/ 240 w 409"/>
                <a:gd name="T75" fmla="*/ 88 h 427"/>
                <a:gd name="T76" fmla="*/ 242 w 409"/>
                <a:gd name="T77" fmla="*/ 45 h 427"/>
                <a:gd name="T78" fmla="*/ 247 w 409"/>
                <a:gd name="T79" fmla="*/ 25 h 427"/>
                <a:gd name="T80" fmla="*/ 281 w 409"/>
                <a:gd name="T81" fmla="*/ 82 h 427"/>
                <a:gd name="T82" fmla="*/ 264 w 409"/>
                <a:gd name="T83" fmla="*/ 161 h 427"/>
                <a:gd name="T84" fmla="*/ 329 w 409"/>
                <a:gd name="T85" fmla="*/ 212 h 427"/>
                <a:gd name="T86" fmla="*/ 381 w 409"/>
                <a:gd name="T87" fmla="*/ 24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" h="427">
                  <a:moveTo>
                    <a:pt x="393" y="208"/>
                  </a:moveTo>
                  <a:cubicBezTo>
                    <a:pt x="380" y="195"/>
                    <a:pt x="361" y="192"/>
                    <a:pt x="344" y="189"/>
                  </a:cubicBezTo>
                  <a:cubicBezTo>
                    <a:pt x="341" y="189"/>
                    <a:pt x="338" y="188"/>
                    <a:pt x="336" y="188"/>
                  </a:cubicBezTo>
                  <a:cubicBezTo>
                    <a:pt x="334" y="187"/>
                    <a:pt x="331" y="187"/>
                    <a:pt x="329" y="186"/>
                  </a:cubicBezTo>
                  <a:cubicBezTo>
                    <a:pt x="306" y="181"/>
                    <a:pt x="291" y="176"/>
                    <a:pt x="291" y="158"/>
                  </a:cubicBezTo>
                  <a:cubicBezTo>
                    <a:pt x="290" y="145"/>
                    <a:pt x="294" y="134"/>
                    <a:pt x="299" y="122"/>
                  </a:cubicBezTo>
                  <a:cubicBezTo>
                    <a:pt x="304" y="109"/>
                    <a:pt x="309" y="94"/>
                    <a:pt x="308" y="78"/>
                  </a:cubicBezTo>
                  <a:cubicBezTo>
                    <a:pt x="306" y="49"/>
                    <a:pt x="294" y="23"/>
                    <a:pt x="274" y="10"/>
                  </a:cubicBezTo>
                  <a:cubicBezTo>
                    <a:pt x="267" y="4"/>
                    <a:pt x="257" y="0"/>
                    <a:pt x="247" y="0"/>
                  </a:cubicBezTo>
                  <a:cubicBezTo>
                    <a:pt x="233" y="0"/>
                    <a:pt x="222" y="8"/>
                    <a:pt x="218" y="21"/>
                  </a:cubicBezTo>
                  <a:cubicBezTo>
                    <a:pt x="214" y="31"/>
                    <a:pt x="215" y="40"/>
                    <a:pt x="216" y="49"/>
                  </a:cubicBezTo>
                  <a:cubicBezTo>
                    <a:pt x="216" y="51"/>
                    <a:pt x="216" y="54"/>
                    <a:pt x="216" y="56"/>
                  </a:cubicBezTo>
                  <a:cubicBezTo>
                    <a:pt x="216" y="69"/>
                    <a:pt x="215" y="80"/>
                    <a:pt x="211" y="90"/>
                  </a:cubicBezTo>
                  <a:cubicBezTo>
                    <a:pt x="204" y="110"/>
                    <a:pt x="189" y="129"/>
                    <a:pt x="178" y="143"/>
                  </a:cubicBezTo>
                  <a:lnTo>
                    <a:pt x="171" y="152"/>
                  </a:lnTo>
                  <a:cubicBezTo>
                    <a:pt x="162" y="163"/>
                    <a:pt x="153" y="175"/>
                    <a:pt x="142" y="184"/>
                  </a:cubicBezTo>
                  <a:cubicBezTo>
                    <a:pt x="137" y="188"/>
                    <a:pt x="132" y="190"/>
                    <a:pt x="124" y="191"/>
                  </a:cubicBezTo>
                  <a:cubicBezTo>
                    <a:pt x="122" y="191"/>
                    <a:pt x="0" y="193"/>
                    <a:pt x="0" y="193"/>
                  </a:cubicBezTo>
                  <a:lnTo>
                    <a:pt x="0" y="373"/>
                  </a:lnTo>
                  <a:cubicBezTo>
                    <a:pt x="0" y="373"/>
                    <a:pt x="96" y="373"/>
                    <a:pt x="101" y="372"/>
                  </a:cubicBezTo>
                  <a:cubicBezTo>
                    <a:pt x="106" y="372"/>
                    <a:pt x="111" y="372"/>
                    <a:pt x="115" y="372"/>
                  </a:cubicBezTo>
                  <a:lnTo>
                    <a:pt x="117" y="372"/>
                  </a:lnTo>
                  <a:cubicBezTo>
                    <a:pt x="121" y="373"/>
                    <a:pt x="125" y="373"/>
                    <a:pt x="129" y="373"/>
                  </a:cubicBezTo>
                  <a:cubicBezTo>
                    <a:pt x="133" y="374"/>
                    <a:pt x="136" y="374"/>
                    <a:pt x="140" y="375"/>
                  </a:cubicBezTo>
                  <a:cubicBezTo>
                    <a:pt x="145" y="376"/>
                    <a:pt x="150" y="380"/>
                    <a:pt x="154" y="385"/>
                  </a:cubicBezTo>
                  <a:cubicBezTo>
                    <a:pt x="157" y="387"/>
                    <a:pt x="159" y="389"/>
                    <a:pt x="162" y="391"/>
                  </a:cubicBezTo>
                  <a:cubicBezTo>
                    <a:pt x="165" y="393"/>
                    <a:pt x="167" y="395"/>
                    <a:pt x="170" y="397"/>
                  </a:cubicBezTo>
                  <a:cubicBezTo>
                    <a:pt x="177" y="403"/>
                    <a:pt x="186" y="408"/>
                    <a:pt x="195" y="413"/>
                  </a:cubicBezTo>
                  <a:cubicBezTo>
                    <a:pt x="206" y="418"/>
                    <a:pt x="219" y="419"/>
                    <a:pt x="231" y="421"/>
                  </a:cubicBezTo>
                  <a:cubicBezTo>
                    <a:pt x="237" y="421"/>
                    <a:pt x="243" y="422"/>
                    <a:pt x="248" y="423"/>
                  </a:cubicBezTo>
                  <a:cubicBezTo>
                    <a:pt x="252" y="424"/>
                    <a:pt x="255" y="424"/>
                    <a:pt x="258" y="424"/>
                  </a:cubicBezTo>
                  <a:cubicBezTo>
                    <a:pt x="268" y="426"/>
                    <a:pt x="278" y="427"/>
                    <a:pt x="288" y="427"/>
                  </a:cubicBezTo>
                  <a:cubicBezTo>
                    <a:pt x="294" y="427"/>
                    <a:pt x="300" y="426"/>
                    <a:pt x="306" y="425"/>
                  </a:cubicBezTo>
                  <a:cubicBezTo>
                    <a:pt x="325" y="420"/>
                    <a:pt x="338" y="404"/>
                    <a:pt x="338" y="386"/>
                  </a:cubicBezTo>
                  <a:cubicBezTo>
                    <a:pt x="348" y="382"/>
                    <a:pt x="356" y="373"/>
                    <a:pt x="362" y="363"/>
                  </a:cubicBezTo>
                  <a:cubicBezTo>
                    <a:pt x="367" y="353"/>
                    <a:pt x="369" y="343"/>
                    <a:pt x="367" y="334"/>
                  </a:cubicBezTo>
                  <a:cubicBezTo>
                    <a:pt x="386" y="322"/>
                    <a:pt x="395" y="299"/>
                    <a:pt x="390" y="279"/>
                  </a:cubicBezTo>
                  <a:cubicBezTo>
                    <a:pt x="398" y="273"/>
                    <a:pt x="404" y="264"/>
                    <a:pt x="406" y="252"/>
                  </a:cubicBezTo>
                  <a:cubicBezTo>
                    <a:pt x="409" y="236"/>
                    <a:pt x="404" y="219"/>
                    <a:pt x="393" y="208"/>
                  </a:cubicBezTo>
                  <a:close/>
                  <a:moveTo>
                    <a:pt x="381" y="245"/>
                  </a:moveTo>
                  <a:cubicBezTo>
                    <a:pt x="380" y="250"/>
                    <a:pt x="378" y="257"/>
                    <a:pt x="369" y="259"/>
                  </a:cubicBezTo>
                  <a:cubicBezTo>
                    <a:pt x="365" y="260"/>
                    <a:pt x="362" y="262"/>
                    <a:pt x="360" y="266"/>
                  </a:cubicBezTo>
                  <a:cubicBezTo>
                    <a:pt x="358" y="271"/>
                    <a:pt x="359" y="276"/>
                    <a:pt x="362" y="281"/>
                  </a:cubicBezTo>
                  <a:cubicBezTo>
                    <a:pt x="365" y="285"/>
                    <a:pt x="365" y="292"/>
                    <a:pt x="364" y="299"/>
                  </a:cubicBezTo>
                  <a:cubicBezTo>
                    <a:pt x="361" y="307"/>
                    <a:pt x="355" y="312"/>
                    <a:pt x="347" y="315"/>
                  </a:cubicBezTo>
                  <a:cubicBezTo>
                    <a:pt x="343" y="316"/>
                    <a:pt x="339" y="318"/>
                    <a:pt x="338" y="322"/>
                  </a:cubicBezTo>
                  <a:cubicBezTo>
                    <a:pt x="335" y="327"/>
                    <a:pt x="336" y="332"/>
                    <a:pt x="339" y="335"/>
                  </a:cubicBezTo>
                  <a:cubicBezTo>
                    <a:pt x="341" y="339"/>
                    <a:pt x="341" y="347"/>
                    <a:pt x="337" y="354"/>
                  </a:cubicBezTo>
                  <a:cubicBezTo>
                    <a:pt x="335" y="359"/>
                    <a:pt x="331" y="362"/>
                    <a:pt x="327" y="362"/>
                  </a:cubicBezTo>
                  <a:cubicBezTo>
                    <a:pt x="326" y="362"/>
                    <a:pt x="326" y="362"/>
                    <a:pt x="325" y="362"/>
                  </a:cubicBezTo>
                  <a:lnTo>
                    <a:pt x="325" y="362"/>
                  </a:lnTo>
                  <a:lnTo>
                    <a:pt x="324" y="362"/>
                  </a:lnTo>
                  <a:cubicBezTo>
                    <a:pt x="319" y="362"/>
                    <a:pt x="313" y="364"/>
                    <a:pt x="310" y="368"/>
                  </a:cubicBezTo>
                  <a:cubicBezTo>
                    <a:pt x="308" y="371"/>
                    <a:pt x="308" y="375"/>
                    <a:pt x="310" y="379"/>
                  </a:cubicBezTo>
                  <a:cubicBezTo>
                    <a:pt x="312" y="384"/>
                    <a:pt x="311" y="389"/>
                    <a:pt x="309" y="393"/>
                  </a:cubicBezTo>
                  <a:cubicBezTo>
                    <a:pt x="307" y="396"/>
                    <a:pt x="305" y="397"/>
                    <a:pt x="301" y="398"/>
                  </a:cubicBezTo>
                  <a:cubicBezTo>
                    <a:pt x="295" y="400"/>
                    <a:pt x="288" y="400"/>
                    <a:pt x="282" y="400"/>
                  </a:cubicBezTo>
                  <a:cubicBezTo>
                    <a:pt x="264" y="398"/>
                    <a:pt x="245" y="396"/>
                    <a:pt x="226" y="393"/>
                  </a:cubicBezTo>
                  <a:lnTo>
                    <a:pt x="217" y="391"/>
                  </a:lnTo>
                  <a:cubicBezTo>
                    <a:pt x="212" y="390"/>
                    <a:pt x="208" y="389"/>
                    <a:pt x="204" y="388"/>
                  </a:cubicBezTo>
                  <a:cubicBezTo>
                    <a:pt x="197" y="384"/>
                    <a:pt x="189" y="379"/>
                    <a:pt x="182" y="373"/>
                  </a:cubicBezTo>
                  <a:cubicBezTo>
                    <a:pt x="180" y="371"/>
                    <a:pt x="177" y="370"/>
                    <a:pt x="175" y="368"/>
                  </a:cubicBezTo>
                  <a:cubicBezTo>
                    <a:pt x="173" y="367"/>
                    <a:pt x="172" y="365"/>
                    <a:pt x="170" y="363"/>
                  </a:cubicBezTo>
                  <a:cubicBezTo>
                    <a:pt x="165" y="359"/>
                    <a:pt x="160" y="354"/>
                    <a:pt x="153" y="352"/>
                  </a:cubicBezTo>
                  <a:cubicBezTo>
                    <a:pt x="147" y="348"/>
                    <a:pt x="140" y="348"/>
                    <a:pt x="135" y="348"/>
                  </a:cubicBezTo>
                  <a:cubicBezTo>
                    <a:pt x="117" y="346"/>
                    <a:pt x="109" y="340"/>
                    <a:pt x="105" y="325"/>
                  </a:cubicBezTo>
                  <a:cubicBezTo>
                    <a:pt x="100" y="309"/>
                    <a:pt x="100" y="292"/>
                    <a:pt x="100" y="276"/>
                  </a:cubicBezTo>
                  <a:lnTo>
                    <a:pt x="101" y="273"/>
                  </a:lnTo>
                  <a:cubicBezTo>
                    <a:pt x="101" y="259"/>
                    <a:pt x="101" y="241"/>
                    <a:pt x="108" y="228"/>
                  </a:cubicBezTo>
                  <a:cubicBezTo>
                    <a:pt x="112" y="221"/>
                    <a:pt x="119" y="220"/>
                    <a:pt x="128" y="218"/>
                  </a:cubicBezTo>
                  <a:cubicBezTo>
                    <a:pt x="139" y="217"/>
                    <a:pt x="149" y="213"/>
                    <a:pt x="157" y="206"/>
                  </a:cubicBezTo>
                  <a:cubicBezTo>
                    <a:pt x="158" y="206"/>
                    <a:pt x="160" y="205"/>
                    <a:pt x="161" y="203"/>
                  </a:cubicBezTo>
                  <a:cubicBezTo>
                    <a:pt x="164" y="201"/>
                    <a:pt x="167" y="197"/>
                    <a:pt x="170" y="194"/>
                  </a:cubicBezTo>
                  <a:cubicBezTo>
                    <a:pt x="183" y="179"/>
                    <a:pt x="196" y="163"/>
                    <a:pt x="206" y="149"/>
                  </a:cubicBezTo>
                  <a:cubicBezTo>
                    <a:pt x="209" y="145"/>
                    <a:pt x="211" y="142"/>
                    <a:pt x="213" y="139"/>
                  </a:cubicBezTo>
                  <a:cubicBezTo>
                    <a:pt x="224" y="123"/>
                    <a:pt x="235" y="108"/>
                    <a:pt x="240" y="88"/>
                  </a:cubicBezTo>
                  <a:cubicBezTo>
                    <a:pt x="243" y="74"/>
                    <a:pt x="243" y="62"/>
                    <a:pt x="242" y="47"/>
                  </a:cubicBezTo>
                  <a:lnTo>
                    <a:pt x="242" y="45"/>
                  </a:lnTo>
                  <a:cubicBezTo>
                    <a:pt x="241" y="36"/>
                    <a:pt x="241" y="26"/>
                    <a:pt x="246" y="26"/>
                  </a:cubicBezTo>
                  <a:cubicBezTo>
                    <a:pt x="246" y="26"/>
                    <a:pt x="247" y="25"/>
                    <a:pt x="247" y="25"/>
                  </a:cubicBezTo>
                  <a:cubicBezTo>
                    <a:pt x="255" y="25"/>
                    <a:pt x="266" y="36"/>
                    <a:pt x="272" y="45"/>
                  </a:cubicBezTo>
                  <a:cubicBezTo>
                    <a:pt x="278" y="57"/>
                    <a:pt x="282" y="70"/>
                    <a:pt x="281" y="82"/>
                  </a:cubicBezTo>
                  <a:cubicBezTo>
                    <a:pt x="281" y="93"/>
                    <a:pt x="277" y="105"/>
                    <a:pt x="273" y="117"/>
                  </a:cubicBezTo>
                  <a:cubicBezTo>
                    <a:pt x="268" y="131"/>
                    <a:pt x="263" y="145"/>
                    <a:pt x="264" y="161"/>
                  </a:cubicBezTo>
                  <a:cubicBezTo>
                    <a:pt x="266" y="183"/>
                    <a:pt x="283" y="202"/>
                    <a:pt x="307" y="208"/>
                  </a:cubicBezTo>
                  <a:cubicBezTo>
                    <a:pt x="314" y="210"/>
                    <a:pt x="321" y="211"/>
                    <a:pt x="329" y="212"/>
                  </a:cubicBezTo>
                  <a:cubicBezTo>
                    <a:pt x="342" y="214"/>
                    <a:pt x="356" y="217"/>
                    <a:pt x="367" y="223"/>
                  </a:cubicBezTo>
                  <a:cubicBezTo>
                    <a:pt x="374" y="227"/>
                    <a:pt x="382" y="234"/>
                    <a:pt x="381" y="2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900" dirty="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3" name="Group 5"/>
          <p:cNvGrpSpPr/>
          <p:nvPr/>
        </p:nvGrpSpPr>
        <p:grpSpPr>
          <a:xfrm>
            <a:off x="7140813" y="3826349"/>
            <a:ext cx="1879123" cy="1879123"/>
            <a:chOff x="4369776" y="1691638"/>
            <a:chExt cx="1781907" cy="1781907"/>
          </a:xfrm>
        </p:grpSpPr>
        <p:sp>
          <p:nvSpPr>
            <p:cNvPr id="54" name="Oval 7"/>
            <p:cNvSpPr/>
            <p:nvPr/>
          </p:nvSpPr>
          <p:spPr>
            <a:xfrm flipH="1">
              <a:off x="4369776" y="1691638"/>
              <a:ext cx="1781907" cy="17819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cs typeface="+mn-ea"/>
                <a:sym typeface="+mn-lt"/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992515" y="2054354"/>
              <a:ext cx="561968" cy="556479"/>
            </a:xfrm>
            <a:custGeom>
              <a:avLst/>
              <a:gdLst>
                <a:gd name="connsiteX0" fmla="*/ 290941 w 606933"/>
                <a:gd name="connsiteY0" fmla="*/ 513364 h 601006"/>
                <a:gd name="connsiteX1" fmla="*/ 315992 w 606933"/>
                <a:gd name="connsiteY1" fmla="*/ 513364 h 601006"/>
                <a:gd name="connsiteX2" fmla="*/ 315992 w 606933"/>
                <a:gd name="connsiteY2" fmla="*/ 601006 h 601006"/>
                <a:gd name="connsiteX3" fmla="*/ 290941 w 606933"/>
                <a:gd name="connsiteY3" fmla="*/ 601006 h 601006"/>
                <a:gd name="connsiteX4" fmla="*/ 117032 w 606933"/>
                <a:gd name="connsiteY4" fmla="*/ 460228 h 601006"/>
                <a:gd name="connsiteX5" fmla="*/ 138802 w 606933"/>
                <a:gd name="connsiteY5" fmla="*/ 472726 h 601006"/>
                <a:gd name="connsiteX6" fmla="*/ 94876 w 606933"/>
                <a:gd name="connsiteY6" fmla="*/ 548576 h 601006"/>
                <a:gd name="connsiteX7" fmla="*/ 73106 w 606933"/>
                <a:gd name="connsiteY7" fmla="*/ 536079 h 601006"/>
                <a:gd name="connsiteX8" fmla="*/ 489814 w 606933"/>
                <a:gd name="connsiteY8" fmla="*/ 460087 h 601006"/>
                <a:gd name="connsiteX9" fmla="*/ 533757 w 606933"/>
                <a:gd name="connsiteY9" fmla="*/ 536072 h 601006"/>
                <a:gd name="connsiteX10" fmla="*/ 511978 w 606933"/>
                <a:gd name="connsiteY10" fmla="*/ 548576 h 601006"/>
                <a:gd name="connsiteX11" fmla="*/ 468131 w 606933"/>
                <a:gd name="connsiteY11" fmla="*/ 472687 h 601006"/>
                <a:gd name="connsiteX12" fmla="*/ 303467 w 606933"/>
                <a:gd name="connsiteY12" fmla="*/ 250449 h 601006"/>
                <a:gd name="connsiteX13" fmla="*/ 253290 w 606933"/>
                <a:gd name="connsiteY13" fmla="*/ 300551 h 601006"/>
                <a:gd name="connsiteX14" fmla="*/ 303467 w 606933"/>
                <a:gd name="connsiteY14" fmla="*/ 350653 h 601006"/>
                <a:gd name="connsiteX15" fmla="*/ 353643 w 606933"/>
                <a:gd name="connsiteY15" fmla="*/ 300551 h 601006"/>
                <a:gd name="connsiteX16" fmla="*/ 303467 w 606933"/>
                <a:gd name="connsiteY16" fmla="*/ 250449 h 601006"/>
                <a:gd name="connsiteX17" fmla="*/ 381765 w 606933"/>
                <a:gd name="connsiteY17" fmla="*/ 172459 h 601006"/>
                <a:gd name="connsiteX18" fmla="*/ 453900 w 606933"/>
                <a:gd name="connsiteY18" fmla="*/ 300551 h 601006"/>
                <a:gd name="connsiteX19" fmla="*/ 381669 w 606933"/>
                <a:gd name="connsiteY19" fmla="*/ 428642 h 601006"/>
                <a:gd name="connsiteX20" fmla="*/ 576307 w 606933"/>
                <a:gd name="connsiteY20" fmla="*/ 300551 h 601006"/>
                <a:gd name="connsiteX21" fmla="*/ 381765 w 606933"/>
                <a:gd name="connsiteY21" fmla="*/ 172459 h 601006"/>
                <a:gd name="connsiteX22" fmla="*/ 225168 w 606933"/>
                <a:gd name="connsiteY22" fmla="*/ 172363 h 601006"/>
                <a:gd name="connsiteX23" fmla="*/ 30626 w 606933"/>
                <a:gd name="connsiteY23" fmla="*/ 300551 h 601006"/>
                <a:gd name="connsiteX24" fmla="*/ 225072 w 606933"/>
                <a:gd name="connsiteY24" fmla="*/ 428642 h 601006"/>
                <a:gd name="connsiteX25" fmla="*/ 153033 w 606933"/>
                <a:gd name="connsiteY25" fmla="*/ 300551 h 601006"/>
                <a:gd name="connsiteX26" fmla="*/ 225168 w 606933"/>
                <a:gd name="connsiteY26" fmla="*/ 172363 h 601006"/>
                <a:gd name="connsiteX27" fmla="*/ 303467 w 606933"/>
                <a:gd name="connsiteY27" fmla="*/ 137744 h 601006"/>
                <a:gd name="connsiteX28" fmla="*/ 602214 w 606933"/>
                <a:gd name="connsiteY28" fmla="*/ 293627 h 601006"/>
                <a:gd name="connsiteX29" fmla="*/ 606933 w 606933"/>
                <a:gd name="connsiteY29" fmla="*/ 300551 h 601006"/>
                <a:gd name="connsiteX30" fmla="*/ 602214 w 606933"/>
                <a:gd name="connsiteY30" fmla="*/ 307475 h 601006"/>
                <a:gd name="connsiteX31" fmla="*/ 303467 w 606933"/>
                <a:gd name="connsiteY31" fmla="*/ 463262 h 601006"/>
                <a:gd name="connsiteX32" fmla="*/ 4623 w 606933"/>
                <a:gd name="connsiteY32" fmla="*/ 307475 h 601006"/>
                <a:gd name="connsiteX33" fmla="*/ 0 w 606933"/>
                <a:gd name="connsiteY33" fmla="*/ 300551 h 601006"/>
                <a:gd name="connsiteX34" fmla="*/ 4623 w 606933"/>
                <a:gd name="connsiteY34" fmla="*/ 293627 h 601006"/>
                <a:gd name="connsiteX35" fmla="*/ 303467 w 606933"/>
                <a:gd name="connsiteY35" fmla="*/ 137744 h 601006"/>
                <a:gd name="connsiteX36" fmla="*/ 94859 w 606933"/>
                <a:gd name="connsiteY36" fmla="*/ 52571 h 601006"/>
                <a:gd name="connsiteX37" fmla="*/ 138802 w 606933"/>
                <a:gd name="connsiteY37" fmla="*/ 128421 h 601006"/>
                <a:gd name="connsiteX38" fmla="*/ 117023 w 606933"/>
                <a:gd name="connsiteY38" fmla="*/ 140919 h 601006"/>
                <a:gd name="connsiteX39" fmla="*/ 73176 w 606933"/>
                <a:gd name="connsiteY39" fmla="*/ 65068 h 601006"/>
                <a:gd name="connsiteX40" fmla="*/ 511978 w 606933"/>
                <a:gd name="connsiteY40" fmla="*/ 52430 h 601006"/>
                <a:gd name="connsiteX41" fmla="*/ 533757 w 606933"/>
                <a:gd name="connsiteY41" fmla="*/ 64934 h 601006"/>
                <a:gd name="connsiteX42" fmla="*/ 489814 w 606933"/>
                <a:gd name="connsiteY42" fmla="*/ 140919 h 601006"/>
                <a:gd name="connsiteX43" fmla="*/ 468131 w 606933"/>
                <a:gd name="connsiteY43" fmla="*/ 128415 h 601006"/>
                <a:gd name="connsiteX44" fmla="*/ 290941 w 606933"/>
                <a:gd name="connsiteY44" fmla="*/ 0 h 601006"/>
                <a:gd name="connsiteX45" fmla="*/ 315992 w 606933"/>
                <a:gd name="connsiteY45" fmla="*/ 0 h 601006"/>
                <a:gd name="connsiteX46" fmla="*/ 315992 w 606933"/>
                <a:gd name="connsiteY46" fmla="*/ 87713 h 601006"/>
                <a:gd name="connsiteX47" fmla="*/ 290941 w 606933"/>
                <a:gd name="connsiteY47" fmla="*/ 87713 h 60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06933" h="601006">
                  <a:moveTo>
                    <a:pt x="290941" y="513364"/>
                  </a:moveTo>
                  <a:lnTo>
                    <a:pt x="315992" y="513364"/>
                  </a:lnTo>
                  <a:lnTo>
                    <a:pt x="315992" y="601006"/>
                  </a:lnTo>
                  <a:lnTo>
                    <a:pt x="290941" y="601006"/>
                  </a:lnTo>
                  <a:close/>
                  <a:moveTo>
                    <a:pt x="117032" y="460228"/>
                  </a:moveTo>
                  <a:lnTo>
                    <a:pt x="138802" y="472726"/>
                  </a:lnTo>
                  <a:lnTo>
                    <a:pt x="94876" y="548576"/>
                  </a:lnTo>
                  <a:lnTo>
                    <a:pt x="73106" y="536079"/>
                  </a:lnTo>
                  <a:close/>
                  <a:moveTo>
                    <a:pt x="489814" y="460087"/>
                  </a:moveTo>
                  <a:lnTo>
                    <a:pt x="533757" y="536072"/>
                  </a:lnTo>
                  <a:lnTo>
                    <a:pt x="511978" y="548576"/>
                  </a:lnTo>
                  <a:lnTo>
                    <a:pt x="468131" y="472687"/>
                  </a:lnTo>
                  <a:close/>
                  <a:moveTo>
                    <a:pt x="303467" y="250449"/>
                  </a:moveTo>
                  <a:cubicBezTo>
                    <a:pt x="275826" y="250449"/>
                    <a:pt x="253290" y="272952"/>
                    <a:pt x="253290" y="300551"/>
                  </a:cubicBezTo>
                  <a:cubicBezTo>
                    <a:pt x="253290" y="328150"/>
                    <a:pt x="275826" y="350653"/>
                    <a:pt x="303467" y="350653"/>
                  </a:cubicBezTo>
                  <a:cubicBezTo>
                    <a:pt x="331107" y="350653"/>
                    <a:pt x="353643" y="328150"/>
                    <a:pt x="353643" y="300551"/>
                  </a:cubicBezTo>
                  <a:cubicBezTo>
                    <a:pt x="353643" y="272952"/>
                    <a:pt x="331107" y="250449"/>
                    <a:pt x="303467" y="250449"/>
                  </a:cubicBezTo>
                  <a:close/>
                  <a:moveTo>
                    <a:pt x="381765" y="172459"/>
                  </a:moveTo>
                  <a:cubicBezTo>
                    <a:pt x="425007" y="198808"/>
                    <a:pt x="453900" y="246218"/>
                    <a:pt x="453900" y="300551"/>
                  </a:cubicBezTo>
                  <a:cubicBezTo>
                    <a:pt x="453900" y="354884"/>
                    <a:pt x="424911" y="402293"/>
                    <a:pt x="381669" y="428642"/>
                  </a:cubicBezTo>
                  <a:cubicBezTo>
                    <a:pt x="491267" y="401524"/>
                    <a:pt x="558009" y="324207"/>
                    <a:pt x="576307" y="300551"/>
                  </a:cubicBezTo>
                  <a:cubicBezTo>
                    <a:pt x="558009" y="276894"/>
                    <a:pt x="491074" y="199578"/>
                    <a:pt x="381765" y="172459"/>
                  </a:cubicBezTo>
                  <a:close/>
                  <a:moveTo>
                    <a:pt x="225168" y="172363"/>
                  </a:moveTo>
                  <a:cubicBezTo>
                    <a:pt x="115666" y="199482"/>
                    <a:pt x="48828" y="276798"/>
                    <a:pt x="30626" y="300551"/>
                  </a:cubicBezTo>
                  <a:cubicBezTo>
                    <a:pt x="48924" y="324207"/>
                    <a:pt x="115762" y="401428"/>
                    <a:pt x="225072" y="428642"/>
                  </a:cubicBezTo>
                  <a:cubicBezTo>
                    <a:pt x="181926" y="402197"/>
                    <a:pt x="153033" y="354788"/>
                    <a:pt x="153033" y="300551"/>
                  </a:cubicBezTo>
                  <a:cubicBezTo>
                    <a:pt x="153033" y="246218"/>
                    <a:pt x="181926" y="198808"/>
                    <a:pt x="225168" y="172363"/>
                  </a:cubicBezTo>
                  <a:close/>
                  <a:moveTo>
                    <a:pt x="303467" y="137744"/>
                  </a:moveTo>
                  <a:cubicBezTo>
                    <a:pt x="495986" y="137744"/>
                    <a:pt x="597976" y="287184"/>
                    <a:pt x="602214" y="293627"/>
                  </a:cubicBezTo>
                  <a:lnTo>
                    <a:pt x="606933" y="300551"/>
                  </a:lnTo>
                  <a:lnTo>
                    <a:pt x="602214" y="307475"/>
                  </a:lnTo>
                  <a:cubicBezTo>
                    <a:pt x="597976" y="313822"/>
                    <a:pt x="495986" y="463262"/>
                    <a:pt x="303467" y="463262"/>
                  </a:cubicBezTo>
                  <a:cubicBezTo>
                    <a:pt x="110851" y="463262"/>
                    <a:pt x="8860" y="313822"/>
                    <a:pt x="4623" y="307475"/>
                  </a:cubicBezTo>
                  <a:lnTo>
                    <a:pt x="0" y="300551"/>
                  </a:lnTo>
                  <a:lnTo>
                    <a:pt x="4623" y="293627"/>
                  </a:lnTo>
                  <a:cubicBezTo>
                    <a:pt x="8860" y="287184"/>
                    <a:pt x="110851" y="137744"/>
                    <a:pt x="303467" y="137744"/>
                  </a:cubicBezTo>
                  <a:close/>
                  <a:moveTo>
                    <a:pt x="94859" y="52571"/>
                  </a:moveTo>
                  <a:lnTo>
                    <a:pt x="138802" y="128421"/>
                  </a:lnTo>
                  <a:lnTo>
                    <a:pt x="117023" y="140919"/>
                  </a:lnTo>
                  <a:lnTo>
                    <a:pt x="73176" y="65068"/>
                  </a:lnTo>
                  <a:close/>
                  <a:moveTo>
                    <a:pt x="511978" y="52430"/>
                  </a:moveTo>
                  <a:lnTo>
                    <a:pt x="533757" y="64934"/>
                  </a:lnTo>
                  <a:lnTo>
                    <a:pt x="489814" y="140919"/>
                  </a:lnTo>
                  <a:lnTo>
                    <a:pt x="468131" y="128415"/>
                  </a:lnTo>
                  <a:close/>
                  <a:moveTo>
                    <a:pt x="290941" y="0"/>
                  </a:moveTo>
                  <a:lnTo>
                    <a:pt x="315992" y="0"/>
                  </a:lnTo>
                  <a:lnTo>
                    <a:pt x="315992" y="87713"/>
                  </a:lnTo>
                  <a:lnTo>
                    <a:pt x="290941" y="877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9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1" name="smiley-of-square-face-shape_42687"/>
          <p:cNvSpPr>
            <a:spLocks noChangeAspect="1"/>
          </p:cNvSpPr>
          <p:nvPr/>
        </p:nvSpPr>
        <p:spPr bwMode="auto">
          <a:xfrm>
            <a:off x="2540943" y="4205684"/>
            <a:ext cx="485692" cy="485008"/>
          </a:xfrm>
          <a:custGeom>
            <a:avLst/>
            <a:gdLst>
              <a:gd name="T0" fmla="*/ 722 w 1445"/>
              <a:gd name="T1" fmla="*/ 0 h 1445"/>
              <a:gd name="T2" fmla="*/ 0 w 1445"/>
              <a:gd name="T3" fmla="*/ 722 h 1445"/>
              <a:gd name="T4" fmla="*/ 722 w 1445"/>
              <a:gd name="T5" fmla="*/ 1445 h 1445"/>
              <a:gd name="T6" fmla="*/ 1445 w 1445"/>
              <a:gd name="T7" fmla="*/ 722 h 1445"/>
              <a:gd name="T8" fmla="*/ 722 w 1445"/>
              <a:gd name="T9" fmla="*/ 0 h 1445"/>
              <a:gd name="T10" fmla="*/ 396 w 1445"/>
              <a:gd name="T11" fmla="*/ 422 h 1445"/>
              <a:gd name="T12" fmla="*/ 390 w 1445"/>
              <a:gd name="T13" fmla="*/ 418 h 1445"/>
              <a:gd name="T14" fmla="*/ 394 w 1445"/>
              <a:gd name="T15" fmla="*/ 412 h 1445"/>
              <a:gd name="T16" fmla="*/ 489 w 1445"/>
              <a:gd name="T17" fmla="*/ 467 h 1445"/>
              <a:gd name="T18" fmla="*/ 528 w 1445"/>
              <a:gd name="T19" fmla="*/ 449 h 1445"/>
              <a:gd name="T20" fmla="*/ 482 w 1445"/>
              <a:gd name="T21" fmla="*/ 370 h 1445"/>
              <a:gd name="T22" fmla="*/ 478 w 1445"/>
              <a:gd name="T23" fmla="*/ 364 h 1445"/>
              <a:gd name="T24" fmla="*/ 484 w 1445"/>
              <a:gd name="T25" fmla="*/ 360 h 1445"/>
              <a:gd name="T26" fmla="*/ 538 w 1445"/>
              <a:gd name="T27" fmla="*/ 448 h 1445"/>
              <a:gd name="T28" fmla="*/ 541 w 1445"/>
              <a:gd name="T29" fmla="*/ 448 h 1445"/>
              <a:gd name="T30" fmla="*/ 565 w 1445"/>
              <a:gd name="T31" fmla="*/ 452 h 1445"/>
              <a:gd name="T32" fmla="*/ 582 w 1445"/>
              <a:gd name="T33" fmla="*/ 336 h 1445"/>
              <a:gd name="T34" fmla="*/ 589 w 1445"/>
              <a:gd name="T35" fmla="*/ 337 h 1445"/>
              <a:gd name="T36" fmla="*/ 587 w 1445"/>
              <a:gd name="T37" fmla="*/ 344 h 1445"/>
              <a:gd name="T38" fmla="*/ 576 w 1445"/>
              <a:gd name="T39" fmla="*/ 456 h 1445"/>
              <a:gd name="T40" fmla="*/ 624 w 1445"/>
              <a:gd name="T41" fmla="*/ 531 h 1445"/>
              <a:gd name="T42" fmla="*/ 541 w 1445"/>
              <a:gd name="T43" fmla="*/ 614 h 1445"/>
              <a:gd name="T44" fmla="*/ 459 w 1445"/>
              <a:gd name="T45" fmla="*/ 531 h 1445"/>
              <a:gd name="T46" fmla="*/ 481 w 1445"/>
              <a:gd name="T47" fmla="*/ 474 h 1445"/>
              <a:gd name="T48" fmla="*/ 396 w 1445"/>
              <a:gd name="T49" fmla="*/ 422 h 1445"/>
              <a:gd name="T50" fmla="*/ 1029 w 1445"/>
              <a:gd name="T51" fmla="*/ 870 h 1445"/>
              <a:gd name="T52" fmla="*/ 723 w 1445"/>
              <a:gd name="T53" fmla="*/ 1065 h 1445"/>
              <a:gd name="T54" fmla="*/ 416 w 1445"/>
              <a:gd name="T55" fmla="*/ 869 h 1445"/>
              <a:gd name="T56" fmla="*/ 437 w 1445"/>
              <a:gd name="T57" fmla="*/ 816 h 1445"/>
              <a:gd name="T58" fmla="*/ 453 w 1445"/>
              <a:gd name="T59" fmla="*/ 813 h 1445"/>
              <a:gd name="T60" fmla="*/ 490 w 1445"/>
              <a:gd name="T61" fmla="*/ 838 h 1445"/>
              <a:gd name="T62" fmla="*/ 723 w 1445"/>
              <a:gd name="T63" fmla="*/ 985 h 1445"/>
              <a:gd name="T64" fmla="*/ 955 w 1445"/>
              <a:gd name="T65" fmla="*/ 838 h 1445"/>
              <a:gd name="T66" fmla="*/ 1008 w 1445"/>
              <a:gd name="T67" fmla="*/ 817 h 1445"/>
              <a:gd name="T68" fmla="*/ 1029 w 1445"/>
              <a:gd name="T69" fmla="*/ 870 h 1445"/>
              <a:gd name="T70" fmla="*/ 1067 w 1445"/>
              <a:gd name="T71" fmla="*/ 416 h 1445"/>
              <a:gd name="T72" fmla="*/ 1061 w 1445"/>
              <a:gd name="T73" fmla="*/ 420 h 1445"/>
              <a:gd name="T74" fmla="*/ 976 w 1445"/>
              <a:gd name="T75" fmla="*/ 472 h 1445"/>
              <a:gd name="T76" fmla="*/ 999 w 1445"/>
              <a:gd name="T77" fmla="*/ 529 h 1445"/>
              <a:gd name="T78" fmla="*/ 916 w 1445"/>
              <a:gd name="T79" fmla="*/ 612 h 1445"/>
              <a:gd name="T80" fmla="*/ 833 w 1445"/>
              <a:gd name="T81" fmla="*/ 529 h 1445"/>
              <a:gd name="T82" fmla="*/ 881 w 1445"/>
              <a:gd name="T83" fmla="*/ 454 h 1445"/>
              <a:gd name="T84" fmla="*/ 870 w 1445"/>
              <a:gd name="T85" fmla="*/ 342 h 1445"/>
              <a:gd name="T86" fmla="*/ 869 w 1445"/>
              <a:gd name="T87" fmla="*/ 335 h 1445"/>
              <a:gd name="T88" fmla="*/ 876 w 1445"/>
              <a:gd name="T89" fmla="*/ 334 h 1445"/>
              <a:gd name="T90" fmla="*/ 892 w 1445"/>
              <a:gd name="T91" fmla="*/ 450 h 1445"/>
              <a:gd name="T92" fmla="*/ 916 w 1445"/>
              <a:gd name="T93" fmla="*/ 446 h 1445"/>
              <a:gd name="T94" fmla="*/ 919 w 1445"/>
              <a:gd name="T95" fmla="*/ 447 h 1445"/>
              <a:gd name="T96" fmla="*/ 974 w 1445"/>
              <a:gd name="T97" fmla="*/ 358 h 1445"/>
              <a:gd name="T98" fmla="*/ 980 w 1445"/>
              <a:gd name="T99" fmla="*/ 362 h 1445"/>
              <a:gd name="T100" fmla="*/ 976 w 1445"/>
              <a:gd name="T101" fmla="*/ 368 h 1445"/>
              <a:gd name="T102" fmla="*/ 929 w 1445"/>
              <a:gd name="T103" fmla="*/ 448 h 1445"/>
              <a:gd name="T104" fmla="*/ 969 w 1445"/>
              <a:gd name="T105" fmla="*/ 465 h 1445"/>
              <a:gd name="T106" fmla="*/ 1064 w 1445"/>
              <a:gd name="T107" fmla="*/ 410 h 1445"/>
              <a:gd name="T108" fmla="*/ 1067 w 1445"/>
              <a:gd name="T109" fmla="*/ 416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445">
                <a:moveTo>
                  <a:pt x="722" y="0"/>
                </a:moveTo>
                <a:cubicBezTo>
                  <a:pt x="323" y="0"/>
                  <a:pt x="0" y="323"/>
                  <a:pt x="0" y="722"/>
                </a:cubicBezTo>
                <a:cubicBezTo>
                  <a:pt x="0" y="1121"/>
                  <a:pt x="323" y="1445"/>
                  <a:pt x="722" y="1445"/>
                </a:cubicBezTo>
                <a:cubicBezTo>
                  <a:pt x="1121" y="1445"/>
                  <a:pt x="1445" y="1121"/>
                  <a:pt x="1445" y="722"/>
                </a:cubicBezTo>
                <a:cubicBezTo>
                  <a:pt x="1445" y="323"/>
                  <a:pt x="1121" y="0"/>
                  <a:pt x="722" y="0"/>
                </a:cubicBezTo>
                <a:close/>
                <a:moveTo>
                  <a:pt x="396" y="422"/>
                </a:moveTo>
                <a:cubicBezTo>
                  <a:pt x="394" y="422"/>
                  <a:pt x="391" y="421"/>
                  <a:pt x="390" y="418"/>
                </a:cubicBezTo>
                <a:cubicBezTo>
                  <a:pt x="389" y="416"/>
                  <a:pt x="391" y="413"/>
                  <a:pt x="394" y="412"/>
                </a:cubicBezTo>
                <a:cubicBezTo>
                  <a:pt x="424" y="404"/>
                  <a:pt x="464" y="441"/>
                  <a:pt x="489" y="467"/>
                </a:cubicBezTo>
                <a:cubicBezTo>
                  <a:pt x="500" y="458"/>
                  <a:pt x="513" y="452"/>
                  <a:pt x="528" y="449"/>
                </a:cubicBezTo>
                <a:cubicBezTo>
                  <a:pt x="520" y="415"/>
                  <a:pt x="505" y="375"/>
                  <a:pt x="482" y="370"/>
                </a:cubicBezTo>
                <a:cubicBezTo>
                  <a:pt x="479" y="369"/>
                  <a:pt x="477" y="366"/>
                  <a:pt x="478" y="364"/>
                </a:cubicBezTo>
                <a:cubicBezTo>
                  <a:pt x="478" y="361"/>
                  <a:pt x="481" y="359"/>
                  <a:pt x="484" y="360"/>
                </a:cubicBezTo>
                <a:cubicBezTo>
                  <a:pt x="513" y="366"/>
                  <a:pt x="530" y="414"/>
                  <a:pt x="538" y="448"/>
                </a:cubicBezTo>
                <a:cubicBezTo>
                  <a:pt x="539" y="448"/>
                  <a:pt x="540" y="448"/>
                  <a:pt x="541" y="448"/>
                </a:cubicBezTo>
                <a:cubicBezTo>
                  <a:pt x="550" y="448"/>
                  <a:pt x="558" y="450"/>
                  <a:pt x="565" y="452"/>
                </a:cubicBezTo>
                <a:cubicBezTo>
                  <a:pt x="559" y="417"/>
                  <a:pt x="553" y="355"/>
                  <a:pt x="582" y="336"/>
                </a:cubicBezTo>
                <a:cubicBezTo>
                  <a:pt x="584" y="334"/>
                  <a:pt x="587" y="335"/>
                  <a:pt x="589" y="337"/>
                </a:cubicBezTo>
                <a:cubicBezTo>
                  <a:pt x="590" y="339"/>
                  <a:pt x="589" y="342"/>
                  <a:pt x="587" y="344"/>
                </a:cubicBezTo>
                <a:cubicBezTo>
                  <a:pt x="564" y="360"/>
                  <a:pt x="569" y="420"/>
                  <a:pt x="576" y="456"/>
                </a:cubicBezTo>
                <a:cubicBezTo>
                  <a:pt x="604" y="469"/>
                  <a:pt x="624" y="498"/>
                  <a:pt x="624" y="531"/>
                </a:cubicBezTo>
                <a:cubicBezTo>
                  <a:pt x="624" y="577"/>
                  <a:pt x="587" y="614"/>
                  <a:pt x="541" y="614"/>
                </a:cubicBezTo>
                <a:cubicBezTo>
                  <a:pt x="496" y="614"/>
                  <a:pt x="459" y="577"/>
                  <a:pt x="459" y="531"/>
                </a:cubicBezTo>
                <a:cubicBezTo>
                  <a:pt x="459" y="509"/>
                  <a:pt x="467" y="489"/>
                  <a:pt x="481" y="474"/>
                </a:cubicBezTo>
                <a:cubicBezTo>
                  <a:pt x="457" y="447"/>
                  <a:pt x="421" y="415"/>
                  <a:pt x="396" y="422"/>
                </a:cubicBezTo>
                <a:close/>
                <a:moveTo>
                  <a:pt x="1029" y="870"/>
                </a:moveTo>
                <a:cubicBezTo>
                  <a:pt x="978" y="988"/>
                  <a:pt x="858" y="1065"/>
                  <a:pt x="723" y="1065"/>
                </a:cubicBezTo>
                <a:cubicBezTo>
                  <a:pt x="586" y="1065"/>
                  <a:pt x="465" y="988"/>
                  <a:pt x="416" y="869"/>
                </a:cubicBezTo>
                <a:cubicBezTo>
                  <a:pt x="407" y="848"/>
                  <a:pt x="417" y="825"/>
                  <a:pt x="437" y="816"/>
                </a:cubicBezTo>
                <a:cubicBezTo>
                  <a:pt x="442" y="814"/>
                  <a:pt x="448" y="813"/>
                  <a:pt x="453" y="813"/>
                </a:cubicBezTo>
                <a:cubicBezTo>
                  <a:pt x="468" y="813"/>
                  <a:pt x="483" y="823"/>
                  <a:pt x="490" y="838"/>
                </a:cubicBezTo>
                <a:cubicBezTo>
                  <a:pt x="527" y="927"/>
                  <a:pt x="618" y="985"/>
                  <a:pt x="723" y="985"/>
                </a:cubicBezTo>
                <a:cubicBezTo>
                  <a:pt x="826" y="985"/>
                  <a:pt x="917" y="927"/>
                  <a:pt x="955" y="838"/>
                </a:cubicBezTo>
                <a:cubicBezTo>
                  <a:pt x="964" y="818"/>
                  <a:pt x="988" y="808"/>
                  <a:pt x="1008" y="817"/>
                </a:cubicBezTo>
                <a:cubicBezTo>
                  <a:pt x="1028" y="826"/>
                  <a:pt x="1038" y="849"/>
                  <a:pt x="1029" y="870"/>
                </a:cubicBezTo>
                <a:close/>
                <a:moveTo>
                  <a:pt x="1067" y="416"/>
                </a:moveTo>
                <a:cubicBezTo>
                  <a:pt x="1067" y="419"/>
                  <a:pt x="1064" y="421"/>
                  <a:pt x="1061" y="420"/>
                </a:cubicBezTo>
                <a:cubicBezTo>
                  <a:pt x="1037" y="413"/>
                  <a:pt x="1001" y="445"/>
                  <a:pt x="976" y="472"/>
                </a:cubicBezTo>
                <a:cubicBezTo>
                  <a:pt x="990" y="487"/>
                  <a:pt x="999" y="507"/>
                  <a:pt x="999" y="529"/>
                </a:cubicBezTo>
                <a:cubicBezTo>
                  <a:pt x="999" y="575"/>
                  <a:pt x="962" y="612"/>
                  <a:pt x="916" y="612"/>
                </a:cubicBezTo>
                <a:cubicBezTo>
                  <a:pt x="870" y="612"/>
                  <a:pt x="833" y="575"/>
                  <a:pt x="833" y="529"/>
                </a:cubicBezTo>
                <a:cubicBezTo>
                  <a:pt x="833" y="496"/>
                  <a:pt x="853" y="468"/>
                  <a:pt x="881" y="454"/>
                </a:cubicBezTo>
                <a:cubicBezTo>
                  <a:pt x="888" y="418"/>
                  <a:pt x="894" y="358"/>
                  <a:pt x="870" y="342"/>
                </a:cubicBezTo>
                <a:cubicBezTo>
                  <a:pt x="868" y="341"/>
                  <a:pt x="867" y="338"/>
                  <a:pt x="869" y="335"/>
                </a:cubicBezTo>
                <a:cubicBezTo>
                  <a:pt x="870" y="333"/>
                  <a:pt x="874" y="332"/>
                  <a:pt x="876" y="334"/>
                </a:cubicBezTo>
                <a:cubicBezTo>
                  <a:pt x="904" y="353"/>
                  <a:pt x="898" y="416"/>
                  <a:pt x="892" y="450"/>
                </a:cubicBezTo>
                <a:cubicBezTo>
                  <a:pt x="900" y="448"/>
                  <a:pt x="908" y="446"/>
                  <a:pt x="916" y="446"/>
                </a:cubicBezTo>
                <a:cubicBezTo>
                  <a:pt x="917" y="446"/>
                  <a:pt x="918" y="447"/>
                  <a:pt x="919" y="447"/>
                </a:cubicBezTo>
                <a:cubicBezTo>
                  <a:pt x="927" y="412"/>
                  <a:pt x="944" y="365"/>
                  <a:pt x="974" y="358"/>
                </a:cubicBezTo>
                <a:cubicBezTo>
                  <a:pt x="976" y="357"/>
                  <a:pt x="979" y="359"/>
                  <a:pt x="980" y="362"/>
                </a:cubicBezTo>
                <a:cubicBezTo>
                  <a:pt x="980" y="365"/>
                  <a:pt x="978" y="367"/>
                  <a:pt x="976" y="368"/>
                </a:cubicBezTo>
                <a:cubicBezTo>
                  <a:pt x="953" y="373"/>
                  <a:pt x="937" y="413"/>
                  <a:pt x="929" y="448"/>
                </a:cubicBezTo>
                <a:cubicBezTo>
                  <a:pt x="944" y="450"/>
                  <a:pt x="958" y="456"/>
                  <a:pt x="969" y="465"/>
                </a:cubicBezTo>
                <a:cubicBezTo>
                  <a:pt x="993" y="439"/>
                  <a:pt x="1033" y="402"/>
                  <a:pt x="1064" y="410"/>
                </a:cubicBezTo>
                <a:cubicBezTo>
                  <a:pt x="1066" y="411"/>
                  <a:pt x="1068" y="414"/>
                  <a:pt x="1067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Rectangle 19"/>
          <p:cNvSpPr/>
          <p:nvPr/>
        </p:nvSpPr>
        <p:spPr>
          <a:xfrm>
            <a:off x="4733244" y="5799422"/>
            <a:ext cx="1364583" cy="4397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身体前倾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Rectangle 19"/>
          <p:cNvSpPr/>
          <p:nvPr/>
        </p:nvSpPr>
        <p:spPr>
          <a:xfrm>
            <a:off x="7458236" y="5799422"/>
            <a:ext cx="1364583" cy="4397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目光交流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Rectangle 19"/>
          <p:cNvSpPr/>
          <p:nvPr/>
        </p:nvSpPr>
        <p:spPr>
          <a:xfrm>
            <a:off x="10376579" y="5786203"/>
            <a:ext cx="978974" cy="4397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点   头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Rectangle 19"/>
          <p:cNvSpPr/>
          <p:nvPr/>
        </p:nvSpPr>
        <p:spPr>
          <a:xfrm>
            <a:off x="4609399" y="4864041"/>
            <a:ext cx="1790976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Forward lean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Rectangle 19"/>
          <p:cNvSpPr/>
          <p:nvPr/>
        </p:nvSpPr>
        <p:spPr>
          <a:xfrm>
            <a:off x="7091723" y="4858034"/>
            <a:ext cx="1954650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Eye-contact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Rectangle 19"/>
          <p:cNvSpPr/>
          <p:nvPr/>
        </p:nvSpPr>
        <p:spPr>
          <a:xfrm>
            <a:off x="10429085" y="4914118"/>
            <a:ext cx="873961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Nod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Rectangle 19"/>
          <p:cNvSpPr/>
          <p:nvPr/>
        </p:nvSpPr>
        <p:spPr>
          <a:xfrm>
            <a:off x="2396927" y="5800218"/>
            <a:ext cx="951275" cy="4397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微  笑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1"/>
          <a:stretch>
            <a:fillRect/>
          </a:stretch>
        </p:blipFill>
        <p:spPr>
          <a:xfrm>
            <a:off x="5010065" y="4205684"/>
            <a:ext cx="699230" cy="59000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10">
        <p14:gallery dir="l"/>
      </p:transition>
    </mc:Choice>
    <mc:Fallback>
      <p:transition spd="slow" advTm="201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9"/>
          <p:cNvSpPr/>
          <p:nvPr/>
        </p:nvSpPr>
        <p:spPr>
          <a:xfrm flipH="1">
            <a:off x="6069335" y="3688333"/>
            <a:ext cx="1879123" cy="1879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242501" y="1717089"/>
            <a:ext cx="2029736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基础的工作方法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" name="weather-evolution_64860"/>
          <p:cNvSpPr>
            <a:spLocks noChangeAspect="1"/>
          </p:cNvSpPr>
          <p:nvPr/>
        </p:nvSpPr>
        <p:spPr bwMode="auto">
          <a:xfrm>
            <a:off x="1288312" y="1666963"/>
            <a:ext cx="609685" cy="566955"/>
          </a:xfrm>
          <a:custGeom>
            <a:avLst/>
            <a:gdLst>
              <a:gd name="connsiteX0" fmla="*/ 437085 w 609048"/>
              <a:gd name="connsiteY0" fmla="*/ 484021 h 566363"/>
              <a:gd name="connsiteX1" fmla="*/ 489705 w 609048"/>
              <a:gd name="connsiteY1" fmla="*/ 484021 h 566363"/>
              <a:gd name="connsiteX2" fmla="*/ 516512 w 609048"/>
              <a:gd name="connsiteY2" fmla="*/ 510797 h 566363"/>
              <a:gd name="connsiteX3" fmla="*/ 489705 w 609048"/>
              <a:gd name="connsiteY3" fmla="*/ 536580 h 566363"/>
              <a:gd name="connsiteX4" fmla="*/ 437085 w 609048"/>
              <a:gd name="connsiteY4" fmla="*/ 536580 h 566363"/>
              <a:gd name="connsiteX5" fmla="*/ 410279 w 609048"/>
              <a:gd name="connsiteY5" fmla="*/ 510797 h 566363"/>
              <a:gd name="connsiteX6" fmla="*/ 437085 w 609048"/>
              <a:gd name="connsiteY6" fmla="*/ 484021 h 566363"/>
              <a:gd name="connsiteX7" fmla="*/ 556348 w 609048"/>
              <a:gd name="connsiteY7" fmla="*/ 391803 h 566363"/>
              <a:gd name="connsiteX8" fmla="*/ 582131 w 609048"/>
              <a:gd name="connsiteY8" fmla="*/ 417587 h 566363"/>
              <a:gd name="connsiteX9" fmla="*/ 582131 w 609048"/>
              <a:gd name="connsiteY9" fmla="*/ 471138 h 566363"/>
              <a:gd name="connsiteX10" fmla="*/ 556348 w 609048"/>
              <a:gd name="connsiteY10" fmla="*/ 496921 h 566363"/>
              <a:gd name="connsiteX11" fmla="*/ 529572 w 609048"/>
              <a:gd name="connsiteY11" fmla="*/ 471138 h 566363"/>
              <a:gd name="connsiteX12" fmla="*/ 529572 w 609048"/>
              <a:gd name="connsiteY12" fmla="*/ 417587 h 566363"/>
              <a:gd name="connsiteX13" fmla="*/ 556348 w 609048"/>
              <a:gd name="connsiteY13" fmla="*/ 391803 h 566363"/>
              <a:gd name="connsiteX14" fmla="*/ 171889 w 609048"/>
              <a:gd name="connsiteY14" fmla="*/ 376860 h 566363"/>
              <a:gd name="connsiteX15" fmla="*/ 108300 w 609048"/>
              <a:gd name="connsiteY15" fmla="*/ 425477 h 566363"/>
              <a:gd name="connsiteX16" fmla="*/ 87435 w 609048"/>
              <a:gd name="connsiteY16" fmla="*/ 440359 h 566363"/>
              <a:gd name="connsiteX17" fmla="*/ 83461 w 609048"/>
              <a:gd name="connsiteY17" fmla="*/ 439367 h 566363"/>
              <a:gd name="connsiteX18" fmla="*/ 39743 w 609048"/>
              <a:gd name="connsiteY18" fmla="*/ 483022 h 566363"/>
              <a:gd name="connsiteX19" fmla="*/ 83461 w 609048"/>
              <a:gd name="connsiteY19" fmla="*/ 526677 h 566363"/>
              <a:gd name="connsiteX20" fmla="*/ 288138 w 609048"/>
              <a:gd name="connsiteY20" fmla="*/ 526677 h 566363"/>
              <a:gd name="connsiteX21" fmla="*/ 343779 w 609048"/>
              <a:gd name="connsiteY21" fmla="*/ 471116 h 566363"/>
              <a:gd name="connsiteX22" fmla="*/ 291119 w 609048"/>
              <a:gd name="connsiteY22" fmla="*/ 417539 h 566363"/>
              <a:gd name="connsiteX23" fmla="*/ 262305 w 609048"/>
              <a:gd name="connsiteY23" fmla="*/ 426469 h 566363"/>
              <a:gd name="connsiteX24" fmla="*/ 245414 w 609048"/>
              <a:gd name="connsiteY24" fmla="*/ 428453 h 566363"/>
              <a:gd name="connsiteX25" fmla="*/ 232498 w 609048"/>
              <a:gd name="connsiteY25" fmla="*/ 417539 h 566363"/>
              <a:gd name="connsiteX26" fmla="*/ 171889 w 609048"/>
              <a:gd name="connsiteY26" fmla="*/ 376860 h 566363"/>
              <a:gd name="connsiteX27" fmla="*/ 171889 w 609048"/>
              <a:gd name="connsiteY27" fmla="*/ 337174 h 566363"/>
              <a:gd name="connsiteX28" fmla="*/ 259324 w 609048"/>
              <a:gd name="connsiteY28" fmla="*/ 383805 h 566363"/>
              <a:gd name="connsiteX29" fmla="*/ 291119 w 609048"/>
              <a:gd name="connsiteY29" fmla="*/ 377852 h 566363"/>
              <a:gd name="connsiteX30" fmla="*/ 383522 w 609048"/>
              <a:gd name="connsiteY30" fmla="*/ 471116 h 566363"/>
              <a:gd name="connsiteX31" fmla="*/ 288138 w 609048"/>
              <a:gd name="connsiteY31" fmla="*/ 566363 h 566363"/>
              <a:gd name="connsiteX32" fmla="*/ 83461 w 609048"/>
              <a:gd name="connsiteY32" fmla="*/ 566363 h 566363"/>
              <a:gd name="connsiteX33" fmla="*/ 0 w 609048"/>
              <a:gd name="connsiteY33" fmla="*/ 483022 h 566363"/>
              <a:gd name="connsiteX34" fmla="*/ 75512 w 609048"/>
              <a:gd name="connsiteY34" fmla="*/ 400672 h 566363"/>
              <a:gd name="connsiteX35" fmla="*/ 171889 w 609048"/>
              <a:gd name="connsiteY35" fmla="*/ 337174 h 566363"/>
              <a:gd name="connsiteX36" fmla="*/ 52639 w 609048"/>
              <a:gd name="connsiteY36" fmla="*/ 272670 h 566363"/>
              <a:gd name="connsiteX37" fmla="*/ 79476 w 609048"/>
              <a:gd name="connsiteY37" fmla="*/ 298492 h 566363"/>
              <a:gd name="connsiteX38" fmla="*/ 79476 w 609048"/>
              <a:gd name="connsiteY38" fmla="*/ 352124 h 566363"/>
              <a:gd name="connsiteX39" fmla="*/ 52639 w 609048"/>
              <a:gd name="connsiteY39" fmla="*/ 377947 h 566363"/>
              <a:gd name="connsiteX40" fmla="*/ 25802 w 609048"/>
              <a:gd name="connsiteY40" fmla="*/ 352124 h 566363"/>
              <a:gd name="connsiteX41" fmla="*/ 25802 w 609048"/>
              <a:gd name="connsiteY41" fmla="*/ 298492 h 566363"/>
              <a:gd name="connsiteX42" fmla="*/ 52639 w 609048"/>
              <a:gd name="connsiteY42" fmla="*/ 272670 h 566363"/>
              <a:gd name="connsiteX43" fmla="*/ 556348 w 609048"/>
              <a:gd name="connsiteY43" fmla="*/ 233012 h 566363"/>
              <a:gd name="connsiteX44" fmla="*/ 582131 w 609048"/>
              <a:gd name="connsiteY44" fmla="*/ 258795 h 566363"/>
              <a:gd name="connsiteX45" fmla="*/ 582131 w 609048"/>
              <a:gd name="connsiteY45" fmla="*/ 312346 h 566363"/>
              <a:gd name="connsiteX46" fmla="*/ 556348 w 609048"/>
              <a:gd name="connsiteY46" fmla="*/ 338130 h 566363"/>
              <a:gd name="connsiteX47" fmla="*/ 529572 w 609048"/>
              <a:gd name="connsiteY47" fmla="*/ 312346 h 566363"/>
              <a:gd name="connsiteX48" fmla="*/ 529572 w 609048"/>
              <a:gd name="connsiteY48" fmla="*/ 258795 h 566363"/>
              <a:gd name="connsiteX49" fmla="*/ 556348 w 609048"/>
              <a:gd name="connsiteY49" fmla="*/ 233012 h 566363"/>
              <a:gd name="connsiteX50" fmla="*/ 52639 w 609048"/>
              <a:gd name="connsiteY50" fmla="*/ 114037 h 566363"/>
              <a:gd name="connsiteX51" fmla="*/ 79476 w 609048"/>
              <a:gd name="connsiteY51" fmla="*/ 139820 h 566363"/>
              <a:gd name="connsiteX52" fmla="*/ 79476 w 609048"/>
              <a:gd name="connsiteY52" fmla="*/ 193371 h 566363"/>
              <a:gd name="connsiteX53" fmla="*/ 52639 w 609048"/>
              <a:gd name="connsiteY53" fmla="*/ 219155 h 566363"/>
              <a:gd name="connsiteX54" fmla="*/ 25802 w 609048"/>
              <a:gd name="connsiteY54" fmla="*/ 193371 h 566363"/>
              <a:gd name="connsiteX55" fmla="*/ 25802 w 609048"/>
              <a:gd name="connsiteY55" fmla="*/ 139820 h 566363"/>
              <a:gd name="connsiteX56" fmla="*/ 52639 w 609048"/>
              <a:gd name="connsiteY56" fmla="*/ 114037 h 566363"/>
              <a:gd name="connsiteX57" fmla="*/ 119183 w 609048"/>
              <a:gd name="connsiteY57" fmla="*/ 74379 h 566363"/>
              <a:gd name="connsiteX58" fmla="*/ 171803 w 609048"/>
              <a:gd name="connsiteY58" fmla="*/ 74379 h 566363"/>
              <a:gd name="connsiteX59" fmla="*/ 198610 w 609048"/>
              <a:gd name="connsiteY59" fmla="*/ 100162 h 566363"/>
              <a:gd name="connsiteX60" fmla="*/ 171803 w 609048"/>
              <a:gd name="connsiteY60" fmla="*/ 126938 h 566363"/>
              <a:gd name="connsiteX61" fmla="*/ 119183 w 609048"/>
              <a:gd name="connsiteY61" fmla="*/ 126938 h 566363"/>
              <a:gd name="connsiteX62" fmla="*/ 92377 w 609048"/>
              <a:gd name="connsiteY62" fmla="*/ 100162 h 566363"/>
              <a:gd name="connsiteX63" fmla="*/ 119183 w 609048"/>
              <a:gd name="connsiteY63" fmla="*/ 74379 h 566363"/>
              <a:gd name="connsiteX64" fmla="*/ 394456 w 609048"/>
              <a:gd name="connsiteY64" fmla="*/ 0 h 566363"/>
              <a:gd name="connsiteX65" fmla="*/ 482876 w 609048"/>
              <a:gd name="connsiteY65" fmla="*/ 59525 h 566363"/>
              <a:gd name="connsiteX66" fmla="*/ 527582 w 609048"/>
              <a:gd name="connsiteY66" fmla="*/ 45636 h 566363"/>
              <a:gd name="connsiteX67" fmla="*/ 609048 w 609048"/>
              <a:gd name="connsiteY67" fmla="*/ 127979 h 566363"/>
              <a:gd name="connsiteX68" fmla="*/ 524602 w 609048"/>
              <a:gd name="connsiteY68" fmla="*/ 212306 h 566363"/>
              <a:gd name="connsiteX69" fmla="*/ 295108 w 609048"/>
              <a:gd name="connsiteY69" fmla="*/ 212306 h 566363"/>
              <a:gd name="connsiteX70" fmla="*/ 224571 w 609048"/>
              <a:gd name="connsiteY70" fmla="*/ 141868 h 566363"/>
              <a:gd name="connsiteX71" fmla="*/ 295108 w 609048"/>
              <a:gd name="connsiteY71" fmla="*/ 70438 h 566363"/>
              <a:gd name="connsiteX72" fmla="*/ 302062 w 609048"/>
              <a:gd name="connsiteY72" fmla="*/ 70438 h 566363"/>
              <a:gd name="connsiteX73" fmla="*/ 394456 w 609048"/>
              <a:gd name="connsiteY73" fmla="*/ 0 h 56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048" h="566363">
                <a:moveTo>
                  <a:pt x="437085" y="484021"/>
                </a:moveTo>
                <a:lnTo>
                  <a:pt x="489705" y="484021"/>
                </a:lnTo>
                <a:cubicBezTo>
                  <a:pt x="504598" y="484021"/>
                  <a:pt x="516512" y="495921"/>
                  <a:pt x="516512" y="510797"/>
                </a:cubicBezTo>
                <a:cubicBezTo>
                  <a:pt x="516512" y="524680"/>
                  <a:pt x="504598" y="536580"/>
                  <a:pt x="489705" y="536580"/>
                </a:cubicBezTo>
                <a:lnTo>
                  <a:pt x="437085" y="536580"/>
                </a:lnTo>
                <a:cubicBezTo>
                  <a:pt x="422193" y="536580"/>
                  <a:pt x="410279" y="524680"/>
                  <a:pt x="410279" y="510797"/>
                </a:cubicBezTo>
                <a:cubicBezTo>
                  <a:pt x="410279" y="495921"/>
                  <a:pt x="422193" y="484021"/>
                  <a:pt x="437085" y="484021"/>
                </a:cubicBezTo>
                <a:close/>
                <a:moveTo>
                  <a:pt x="556348" y="391803"/>
                </a:moveTo>
                <a:cubicBezTo>
                  <a:pt x="570231" y="391803"/>
                  <a:pt x="582131" y="403703"/>
                  <a:pt x="582131" y="417587"/>
                </a:cubicBezTo>
                <a:lnTo>
                  <a:pt x="582131" y="471138"/>
                </a:lnTo>
                <a:cubicBezTo>
                  <a:pt x="582131" y="485021"/>
                  <a:pt x="570231" y="496921"/>
                  <a:pt x="556348" y="496921"/>
                </a:cubicBezTo>
                <a:cubicBezTo>
                  <a:pt x="541472" y="496921"/>
                  <a:pt x="529572" y="485021"/>
                  <a:pt x="529572" y="471138"/>
                </a:cubicBezTo>
                <a:lnTo>
                  <a:pt x="529572" y="417587"/>
                </a:lnTo>
                <a:cubicBezTo>
                  <a:pt x="529572" y="403703"/>
                  <a:pt x="541472" y="391803"/>
                  <a:pt x="556348" y="391803"/>
                </a:cubicBezTo>
                <a:close/>
                <a:moveTo>
                  <a:pt x="171889" y="376860"/>
                </a:moveTo>
                <a:cubicBezTo>
                  <a:pt x="142082" y="376860"/>
                  <a:pt x="116249" y="396704"/>
                  <a:pt x="108300" y="425477"/>
                </a:cubicBezTo>
                <a:cubicBezTo>
                  <a:pt x="106313" y="434406"/>
                  <a:pt x="97371" y="441351"/>
                  <a:pt x="87435" y="440359"/>
                </a:cubicBezTo>
                <a:cubicBezTo>
                  <a:pt x="86441" y="440359"/>
                  <a:pt x="84454" y="439367"/>
                  <a:pt x="83461" y="439367"/>
                </a:cubicBezTo>
                <a:cubicBezTo>
                  <a:pt x="59615" y="439367"/>
                  <a:pt x="39743" y="459210"/>
                  <a:pt x="39743" y="483022"/>
                </a:cubicBezTo>
                <a:cubicBezTo>
                  <a:pt x="39743" y="507826"/>
                  <a:pt x="59615" y="526677"/>
                  <a:pt x="83461" y="526677"/>
                </a:cubicBezTo>
                <a:lnTo>
                  <a:pt x="288138" y="526677"/>
                </a:lnTo>
                <a:cubicBezTo>
                  <a:pt x="317945" y="526677"/>
                  <a:pt x="343779" y="500881"/>
                  <a:pt x="343779" y="471116"/>
                </a:cubicBezTo>
                <a:cubicBezTo>
                  <a:pt x="343779" y="441351"/>
                  <a:pt x="319933" y="417539"/>
                  <a:pt x="291119" y="417539"/>
                </a:cubicBezTo>
                <a:cubicBezTo>
                  <a:pt x="280189" y="417539"/>
                  <a:pt x="270254" y="420516"/>
                  <a:pt x="262305" y="426469"/>
                </a:cubicBezTo>
                <a:cubicBezTo>
                  <a:pt x="257337" y="429445"/>
                  <a:pt x="250382" y="430437"/>
                  <a:pt x="245414" y="428453"/>
                </a:cubicBezTo>
                <a:cubicBezTo>
                  <a:pt x="239453" y="426469"/>
                  <a:pt x="234485" y="422500"/>
                  <a:pt x="232498" y="417539"/>
                </a:cubicBezTo>
                <a:cubicBezTo>
                  <a:pt x="222562" y="392735"/>
                  <a:pt x="198716" y="376860"/>
                  <a:pt x="171889" y="376860"/>
                </a:cubicBezTo>
                <a:close/>
                <a:moveTo>
                  <a:pt x="171889" y="337174"/>
                </a:moveTo>
                <a:cubicBezTo>
                  <a:pt x="207658" y="337174"/>
                  <a:pt x="240446" y="355033"/>
                  <a:pt x="259324" y="383805"/>
                </a:cubicBezTo>
                <a:cubicBezTo>
                  <a:pt x="269260" y="379837"/>
                  <a:pt x="280189" y="377852"/>
                  <a:pt x="291119" y="377852"/>
                </a:cubicBezTo>
                <a:cubicBezTo>
                  <a:pt x="341791" y="377852"/>
                  <a:pt x="383522" y="419524"/>
                  <a:pt x="383522" y="471116"/>
                </a:cubicBezTo>
                <a:cubicBezTo>
                  <a:pt x="383522" y="522708"/>
                  <a:pt x="339804" y="566363"/>
                  <a:pt x="288138" y="566363"/>
                </a:cubicBezTo>
                <a:lnTo>
                  <a:pt x="83461" y="566363"/>
                </a:lnTo>
                <a:cubicBezTo>
                  <a:pt x="37756" y="566363"/>
                  <a:pt x="0" y="529653"/>
                  <a:pt x="0" y="483022"/>
                </a:cubicBezTo>
                <a:cubicBezTo>
                  <a:pt x="0" y="440359"/>
                  <a:pt x="32788" y="404641"/>
                  <a:pt x="75512" y="400672"/>
                </a:cubicBezTo>
                <a:cubicBezTo>
                  <a:pt x="91409" y="361978"/>
                  <a:pt x="129165" y="337174"/>
                  <a:pt x="171889" y="337174"/>
                </a:cubicBezTo>
                <a:close/>
                <a:moveTo>
                  <a:pt x="52639" y="272670"/>
                </a:moveTo>
                <a:cubicBezTo>
                  <a:pt x="67548" y="272670"/>
                  <a:pt x="79476" y="284588"/>
                  <a:pt x="79476" y="298492"/>
                </a:cubicBezTo>
                <a:lnTo>
                  <a:pt x="79476" y="352124"/>
                </a:lnTo>
                <a:cubicBezTo>
                  <a:pt x="79476" y="366029"/>
                  <a:pt x="67548" y="377947"/>
                  <a:pt x="52639" y="377947"/>
                </a:cubicBezTo>
                <a:cubicBezTo>
                  <a:pt x="37729" y="377947"/>
                  <a:pt x="25802" y="366029"/>
                  <a:pt x="25802" y="352124"/>
                </a:cubicBezTo>
                <a:lnTo>
                  <a:pt x="25802" y="298492"/>
                </a:lnTo>
                <a:cubicBezTo>
                  <a:pt x="25802" y="284588"/>
                  <a:pt x="37729" y="272670"/>
                  <a:pt x="52639" y="272670"/>
                </a:cubicBezTo>
                <a:close/>
                <a:moveTo>
                  <a:pt x="556348" y="233012"/>
                </a:moveTo>
                <a:cubicBezTo>
                  <a:pt x="570231" y="233012"/>
                  <a:pt x="582131" y="244912"/>
                  <a:pt x="582131" y="258795"/>
                </a:cubicBezTo>
                <a:lnTo>
                  <a:pt x="582131" y="312346"/>
                </a:lnTo>
                <a:cubicBezTo>
                  <a:pt x="582131" y="326230"/>
                  <a:pt x="570231" y="338130"/>
                  <a:pt x="556348" y="338130"/>
                </a:cubicBezTo>
                <a:cubicBezTo>
                  <a:pt x="541472" y="338130"/>
                  <a:pt x="529572" y="326230"/>
                  <a:pt x="529572" y="312346"/>
                </a:cubicBezTo>
                <a:lnTo>
                  <a:pt x="529572" y="258795"/>
                </a:lnTo>
                <a:cubicBezTo>
                  <a:pt x="529572" y="244912"/>
                  <a:pt x="541472" y="233012"/>
                  <a:pt x="556348" y="233012"/>
                </a:cubicBezTo>
                <a:close/>
                <a:moveTo>
                  <a:pt x="52639" y="114037"/>
                </a:moveTo>
                <a:cubicBezTo>
                  <a:pt x="67548" y="114037"/>
                  <a:pt x="79476" y="125937"/>
                  <a:pt x="79476" y="139820"/>
                </a:cubicBezTo>
                <a:lnTo>
                  <a:pt x="79476" y="193371"/>
                </a:lnTo>
                <a:cubicBezTo>
                  <a:pt x="79476" y="207255"/>
                  <a:pt x="67548" y="219155"/>
                  <a:pt x="52639" y="219155"/>
                </a:cubicBezTo>
                <a:cubicBezTo>
                  <a:pt x="37729" y="219155"/>
                  <a:pt x="25802" y="207255"/>
                  <a:pt x="25802" y="193371"/>
                </a:cubicBezTo>
                <a:lnTo>
                  <a:pt x="25802" y="139820"/>
                </a:lnTo>
                <a:cubicBezTo>
                  <a:pt x="25802" y="125937"/>
                  <a:pt x="37729" y="114037"/>
                  <a:pt x="52639" y="114037"/>
                </a:cubicBezTo>
                <a:close/>
                <a:moveTo>
                  <a:pt x="119183" y="74379"/>
                </a:moveTo>
                <a:lnTo>
                  <a:pt x="171803" y="74379"/>
                </a:lnTo>
                <a:cubicBezTo>
                  <a:pt x="186696" y="74379"/>
                  <a:pt x="198610" y="86279"/>
                  <a:pt x="198610" y="100162"/>
                </a:cubicBezTo>
                <a:cubicBezTo>
                  <a:pt x="198610" y="115038"/>
                  <a:pt x="186696" y="126938"/>
                  <a:pt x="171803" y="126938"/>
                </a:cubicBezTo>
                <a:lnTo>
                  <a:pt x="119183" y="126938"/>
                </a:lnTo>
                <a:cubicBezTo>
                  <a:pt x="104291" y="126938"/>
                  <a:pt x="92377" y="115038"/>
                  <a:pt x="92377" y="100162"/>
                </a:cubicBezTo>
                <a:cubicBezTo>
                  <a:pt x="92377" y="86279"/>
                  <a:pt x="104291" y="74379"/>
                  <a:pt x="119183" y="74379"/>
                </a:cubicBezTo>
                <a:close/>
                <a:moveTo>
                  <a:pt x="394456" y="0"/>
                </a:moveTo>
                <a:cubicBezTo>
                  <a:pt x="434195" y="0"/>
                  <a:pt x="468967" y="23810"/>
                  <a:pt x="482876" y="59525"/>
                </a:cubicBezTo>
                <a:cubicBezTo>
                  <a:pt x="495791" y="50596"/>
                  <a:pt x="510693" y="45636"/>
                  <a:pt x="527582" y="45636"/>
                </a:cubicBezTo>
                <a:cubicBezTo>
                  <a:pt x="572289" y="45636"/>
                  <a:pt x="609048" y="82343"/>
                  <a:pt x="609048" y="127979"/>
                </a:cubicBezTo>
                <a:cubicBezTo>
                  <a:pt x="609048" y="172622"/>
                  <a:pt x="569309" y="212306"/>
                  <a:pt x="524602" y="212306"/>
                </a:cubicBezTo>
                <a:cubicBezTo>
                  <a:pt x="493804" y="212306"/>
                  <a:pt x="319945" y="212306"/>
                  <a:pt x="295108" y="212306"/>
                </a:cubicBezTo>
                <a:cubicBezTo>
                  <a:pt x="256362" y="212306"/>
                  <a:pt x="224571" y="180559"/>
                  <a:pt x="224571" y="141868"/>
                </a:cubicBezTo>
                <a:cubicBezTo>
                  <a:pt x="224571" y="102184"/>
                  <a:pt x="256362" y="70438"/>
                  <a:pt x="295108" y="70438"/>
                </a:cubicBezTo>
                <a:cubicBezTo>
                  <a:pt x="298088" y="70438"/>
                  <a:pt x="300075" y="70438"/>
                  <a:pt x="302062" y="70438"/>
                </a:cubicBezTo>
                <a:cubicBezTo>
                  <a:pt x="312991" y="29762"/>
                  <a:pt x="349749" y="0"/>
                  <a:pt x="3944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69255" y="4320901"/>
            <a:ext cx="1638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5why 3H</a:t>
            </a:r>
            <a:endParaRPr lang="en-US" altLang="zh-CN" sz="32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382368" y="2981552"/>
            <a:ext cx="2819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W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hat: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问题内容是什么？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379367" y="3667043"/>
            <a:ext cx="332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W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ho: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是谁发现或发生在谁？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379367" y="4451050"/>
            <a:ext cx="2677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W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hen: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何时发生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发现？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2396927" y="5175919"/>
            <a:ext cx="173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W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here: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何处？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2379366" y="5900788"/>
            <a:ext cx="2539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W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hy: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为什么会发生？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491659" y="3736356"/>
            <a:ext cx="1996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H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ow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如何解决？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491659" y="4459158"/>
            <a:ext cx="2566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H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ow many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影响程度？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491658" y="5235057"/>
            <a:ext cx="2575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H</a:t>
            </a:r>
            <a:r>
              <a:rPr lang="en-US" altLang="zh-CN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ow much</a:t>
            </a:r>
            <a:r>
              <a:rPr lang="en-US" altLang="zh-CN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zh-CN" altLang="en-US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付出成本？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65">
        <p14:gallery dir="l"/>
      </p:transition>
    </mc:Choice>
    <mc:Fallback>
      <p:transition spd="slow" advTm="176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120730" y="1501621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242501" y="1717089"/>
            <a:ext cx="2029736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基础的工作方法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" name="weather-evolution_64860"/>
          <p:cNvSpPr>
            <a:spLocks noChangeAspect="1"/>
          </p:cNvSpPr>
          <p:nvPr/>
        </p:nvSpPr>
        <p:spPr bwMode="auto">
          <a:xfrm>
            <a:off x="1288312" y="1666963"/>
            <a:ext cx="609685" cy="566955"/>
          </a:xfrm>
          <a:custGeom>
            <a:avLst/>
            <a:gdLst>
              <a:gd name="connsiteX0" fmla="*/ 437085 w 609048"/>
              <a:gd name="connsiteY0" fmla="*/ 484021 h 566363"/>
              <a:gd name="connsiteX1" fmla="*/ 489705 w 609048"/>
              <a:gd name="connsiteY1" fmla="*/ 484021 h 566363"/>
              <a:gd name="connsiteX2" fmla="*/ 516512 w 609048"/>
              <a:gd name="connsiteY2" fmla="*/ 510797 h 566363"/>
              <a:gd name="connsiteX3" fmla="*/ 489705 w 609048"/>
              <a:gd name="connsiteY3" fmla="*/ 536580 h 566363"/>
              <a:gd name="connsiteX4" fmla="*/ 437085 w 609048"/>
              <a:gd name="connsiteY4" fmla="*/ 536580 h 566363"/>
              <a:gd name="connsiteX5" fmla="*/ 410279 w 609048"/>
              <a:gd name="connsiteY5" fmla="*/ 510797 h 566363"/>
              <a:gd name="connsiteX6" fmla="*/ 437085 w 609048"/>
              <a:gd name="connsiteY6" fmla="*/ 484021 h 566363"/>
              <a:gd name="connsiteX7" fmla="*/ 556348 w 609048"/>
              <a:gd name="connsiteY7" fmla="*/ 391803 h 566363"/>
              <a:gd name="connsiteX8" fmla="*/ 582131 w 609048"/>
              <a:gd name="connsiteY8" fmla="*/ 417587 h 566363"/>
              <a:gd name="connsiteX9" fmla="*/ 582131 w 609048"/>
              <a:gd name="connsiteY9" fmla="*/ 471138 h 566363"/>
              <a:gd name="connsiteX10" fmla="*/ 556348 w 609048"/>
              <a:gd name="connsiteY10" fmla="*/ 496921 h 566363"/>
              <a:gd name="connsiteX11" fmla="*/ 529572 w 609048"/>
              <a:gd name="connsiteY11" fmla="*/ 471138 h 566363"/>
              <a:gd name="connsiteX12" fmla="*/ 529572 w 609048"/>
              <a:gd name="connsiteY12" fmla="*/ 417587 h 566363"/>
              <a:gd name="connsiteX13" fmla="*/ 556348 w 609048"/>
              <a:gd name="connsiteY13" fmla="*/ 391803 h 566363"/>
              <a:gd name="connsiteX14" fmla="*/ 171889 w 609048"/>
              <a:gd name="connsiteY14" fmla="*/ 376860 h 566363"/>
              <a:gd name="connsiteX15" fmla="*/ 108300 w 609048"/>
              <a:gd name="connsiteY15" fmla="*/ 425477 h 566363"/>
              <a:gd name="connsiteX16" fmla="*/ 87435 w 609048"/>
              <a:gd name="connsiteY16" fmla="*/ 440359 h 566363"/>
              <a:gd name="connsiteX17" fmla="*/ 83461 w 609048"/>
              <a:gd name="connsiteY17" fmla="*/ 439367 h 566363"/>
              <a:gd name="connsiteX18" fmla="*/ 39743 w 609048"/>
              <a:gd name="connsiteY18" fmla="*/ 483022 h 566363"/>
              <a:gd name="connsiteX19" fmla="*/ 83461 w 609048"/>
              <a:gd name="connsiteY19" fmla="*/ 526677 h 566363"/>
              <a:gd name="connsiteX20" fmla="*/ 288138 w 609048"/>
              <a:gd name="connsiteY20" fmla="*/ 526677 h 566363"/>
              <a:gd name="connsiteX21" fmla="*/ 343779 w 609048"/>
              <a:gd name="connsiteY21" fmla="*/ 471116 h 566363"/>
              <a:gd name="connsiteX22" fmla="*/ 291119 w 609048"/>
              <a:gd name="connsiteY22" fmla="*/ 417539 h 566363"/>
              <a:gd name="connsiteX23" fmla="*/ 262305 w 609048"/>
              <a:gd name="connsiteY23" fmla="*/ 426469 h 566363"/>
              <a:gd name="connsiteX24" fmla="*/ 245414 w 609048"/>
              <a:gd name="connsiteY24" fmla="*/ 428453 h 566363"/>
              <a:gd name="connsiteX25" fmla="*/ 232498 w 609048"/>
              <a:gd name="connsiteY25" fmla="*/ 417539 h 566363"/>
              <a:gd name="connsiteX26" fmla="*/ 171889 w 609048"/>
              <a:gd name="connsiteY26" fmla="*/ 376860 h 566363"/>
              <a:gd name="connsiteX27" fmla="*/ 171889 w 609048"/>
              <a:gd name="connsiteY27" fmla="*/ 337174 h 566363"/>
              <a:gd name="connsiteX28" fmla="*/ 259324 w 609048"/>
              <a:gd name="connsiteY28" fmla="*/ 383805 h 566363"/>
              <a:gd name="connsiteX29" fmla="*/ 291119 w 609048"/>
              <a:gd name="connsiteY29" fmla="*/ 377852 h 566363"/>
              <a:gd name="connsiteX30" fmla="*/ 383522 w 609048"/>
              <a:gd name="connsiteY30" fmla="*/ 471116 h 566363"/>
              <a:gd name="connsiteX31" fmla="*/ 288138 w 609048"/>
              <a:gd name="connsiteY31" fmla="*/ 566363 h 566363"/>
              <a:gd name="connsiteX32" fmla="*/ 83461 w 609048"/>
              <a:gd name="connsiteY32" fmla="*/ 566363 h 566363"/>
              <a:gd name="connsiteX33" fmla="*/ 0 w 609048"/>
              <a:gd name="connsiteY33" fmla="*/ 483022 h 566363"/>
              <a:gd name="connsiteX34" fmla="*/ 75512 w 609048"/>
              <a:gd name="connsiteY34" fmla="*/ 400672 h 566363"/>
              <a:gd name="connsiteX35" fmla="*/ 171889 w 609048"/>
              <a:gd name="connsiteY35" fmla="*/ 337174 h 566363"/>
              <a:gd name="connsiteX36" fmla="*/ 52639 w 609048"/>
              <a:gd name="connsiteY36" fmla="*/ 272670 h 566363"/>
              <a:gd name="connsiteX37" fmla="*/ 79476 w 609048"/>
              <a:gd name="connsiteY37" fmla="*/ 298492 h 566363"/>
              <a:gd name="connsiteX38" fmla="*/ 79476 w 609048"/>
              <a:gd name="connsiteY38" fmla="*/ 352124 h 566363"/>
              <a:gd name="connsiteX39" fmla="*/ 52639 w 609048"/>
              <a:gd name="connsiteY39" fmla="*/ 377947 h 566363"/>
              <a:gd name="connsiteX40" fmla="*/ 25802 w 609048"/>
              <a:gd name="connsiteY40" fmla="*/ 352124 h 566363"/>
              <a:gd name="connsiteX41" fmla="*/ 25802 w 609048"/>
              <a:gd name="connsiteY41" fmla="*/ 298492 h 566363"/>
              <a:gd name="connsiteX42" fmla="*/ 52639 w 609048"/>
              <a:gd name="connsiteY42" fmla="*/ 272670 h 566363"/>
              <a:gd name="connsiteX43" fmla="*/ 556348 w 609048"/>
              <a:gd name="connsiteY43" fmla="*/ 233012 h 566363"/>
              <a:gd name="connsiteX44" fmla="*/ 582131 w 609048"/>
              <a:gd name="connsiteY44" fmla="*/ 258795 h 566363"/>
              <a:gd name="connsiteX45" fmla="*/ 582131 w 609048"/>
              <a:gd name="connsiteY45" fmla="*/ 312346 h 566363"/>
              <a:gd name="connsiteX46" fmla="*/ 556348 w 609048"/>
              <a:gd name="connsiteY46" fmla="*/ 338130 h 566363"/>
              <a:gd name="connsiteX47" fmla="*/ 529572 w 609048"/>
              <a:gd name="connsiteY47" fmla="*/ 312346 h 566363"/>
              <a:gd name="connsiteX48" fmla="*/ 529572 w 609048"/>
              <a:gd name="connsiteY48" fmla="*/ 258795 h 566363"/>
              <a:gd name="connsiteX49" fmla="*/ 556348 w 609048"/>
              <a:gd name="connsiteY49" fmla="*/ 233012 h 566363"/>
              <a:gd name="connsiteX50" fmla="*/ 52639 w 609048"/>
              <a:gd name="connsiteY50" fmla="*/ 114037 h 566363"/>
              <a:gd name="connsiteX51" fmla="*/ 79476 w 609048"/>
              <a:gd name="connsiteY51" fmla="*/ 139820 h 566363"/>
              <a:gd name="connsiteX52" fmla="*/ 79476 w 609048"/>
              <a:gd name="connsiteY52" fmla="*/ 193371 h 566363"/>
              <a:gd name="connsiteX53" fmla="*/ 52639 w 609048"/>
              <a:gd name="connsiteY53" fmla="*/ 219155 h 566363"/>
              <a:gd name="connsiteX54" fmla="*/ 25802 w 609048"/>
              <a:gd name="connsiteY54" fmla="*/ 193371 h 566363"/>
              <a:gd name="connsiteX55" fmla="*/ 25802 w 609048"/>
              <a:gd name="connsiteY55" fmla="*/ 139820 h 566363"/>
              <a:gd name="connsiteX56" fmla="*/ 52639 w 609048"/>
              <a:gd name="connsiteY56" fmla="*/ 114037 h 566363"/>
              <a:gd name="connsiteX57" fmla="*/ 119183 w 609048"/>
              <a:gd name="connsiteY57" fmla="*/ 74379 h 566363"/>
              <a:gd name="connsiteX58" fmla="*/ 171803 w 609048"/>
              <a:gd name="connsiteY58" fmla="*/ 74379 h 566363"/>
              <a:gd name="connsiteX59" fmla="*/ 198610 w 609048"/>
              <a:gd name="connsiteY59" fmla="*/ 100162 h 566363"/>
              <a:gd name="connsiteX60" fmla="*/ 171803 w 609048"/>
              <a:gd name="connsiteY60" fmla="*/ 126938 h 566363"/>
              <a:gd name="connsiteX61" fmla="*/ 119183 w 609048"/>
              <a:gd name="connsiteY61" fmla="*/ 126938 h 566363"/>
              <a:gd name="connsiteX62" fmla="*/ 92377 w 609048"/>
              <a:gd name="connsiteY62" fmla="*/ 100162 h 566363"/>
              <a:gd name="connsiteX63" fmla="*/ 119183 w 609048"/>
              <a:gd name="connsiteY63" fmla="*/ 74379 h 566363"/>
              <a:gd name="connsiteX64" fmla="*/ 394456 w 609048"/>
              <a:gd name="connsiteY64" fmla="*/ 0 h 566363"/>
              <a:gd name="connsiteX65" fmla="*/ 482876 w 609048"/>
              <a:gd name="connsiteY65" fmla="*/ 59525 h 566363"/>
              <a:gd name="connsiteX66" fmla="*/ 527582 w 609048"/>
              <a:gd name="connsiteY66" fmla="*/ 45636 h 566363"/>
              <a:gd name="connsiteX67" fmla="*/ 609048 w 609048"/>
              <a:gd name="connsiteY67" fmla="*/ 127979 h 566363"/>
              <a:gd name="connsiteX68" fmla="*/ 524602 w 609048"/>
              <a:gd name="connsiteY68" fmla="*/ 212306 h 566363"/>
              <a:gd name="connsiteX69" fmla="*/ 295108 w 609048"/>
              <a:gd name="connsiteY69" fmla="*/ 212306 h 566363"/>
              <a:gd name="connsiteX70" fmla="*/ 224571 w 609048"/>
              <a:gd name="connsiteY70" fmla="*/ 141868 h 566363"/>
              <a:gd name="connsiteX71" fmla="*/ 295108 w 609048"/>
              <a:gd name="connsiteY71" fmla="*/ 70438 h 566363"/>
              <a:gd name="connsiteX72" fmla="*/ 302062 w 609048"/>
              <a:gd name="connsiteY72" fmla="*/ 70438 h 566363"/>
              <a:gd name="connsiteX73" fmla="*/ 394456 w 609048"/>
              <a:gd name="connsiteY73" fmla="*/ 0 h 56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048" h="566363">
                <a:moveTo>
                  <a:pt x="437085" y="484021"/>
                </a:moveTo>
                <a:lnTo>
                  <a:pt x="489705" y="484021"/>
                </a:lnTo>
                <a:cubicBezTo>
                  <a:pt x="504598" y="484021"/>
                  <a:pt x="516512" y="495921"/>
                  <a:pt x="516512" y="510797"/>
                </a:cubicBezTo>
                <a:cubicBezTo>
                  <a:pt x="516512" y="524680"/>
                  <a:pt x="504598" y="536580"/>
                  <a:pt x="489705" y="536580"/>
                </a:cubicBezTo>
                <a:lnTo>
                  <a:pt x="437085" y="536580"/>
                </a:lnTo>
                <a:cubicBezTo>
                  <a:pt x="422193" y="536580"/>
                  <a:pt x="410279" y="524680"/>
                  <a:pt x="410279" y="510797"/>
                </a:cubicBezTo>
                <a:cubicBezTo>
                  <a:pt x="410279" y="495921"/>
                  <a:pt x="422193" y="484021"/>
                  <a:pt x="437085" y="484021"/>
                </a:cubicBezTo>
                <a:close/>
                <a:moveTo>
                  <a:pt x="556348" y="391803"/>
                </a:moveTo>
                <a:cubicBezTo>
                  <a:pt x="570231" y="391803"/>
                  <a:pt x="582131" y="403703"/>
                  <a:pt x="582131" y="417587"/>
                </a:cubicBezTo>
                <a:lnTo>
                  <a:pt x="582131" y="471138"/>
                </a:lnTo>
                <a:cubicBezTo>
                  <a:pt x="582131" y="485021"/>
                  <a:pt x="570231" y="496921"/>
                  <a:pt x="556348" y="496921"/>
                </a:cubicBezTo>
                <a:cubicBezTo>
                  <a:pt x="541472" y="496921"/>
                  <a:pt x="529572" y="485021"/>
                  <a:pt x="529572" y="471138"/>
                </a:cubicBezTo>
                <a:lnTo>
                  <a:pt x="529572" y="417587"/>
                </a:lnTo>
                <a:cubicBezTo>
                  <a:pt x="529572" y="403703"/>
                  <a:pt x="541472" y="391803"/>
                  <a:pt x="556348" y="391803"/>
                </a:cubicBezTo>
                <a:close/>
                <a:moveTo>
                  <a:pt x="171889" y="376860"/>
                </a:moveTo>
                <a:cubicBezTo>
                  <a:pt x="142082" y="376860"/>
                  <a:pt x="116249" y="396704"/>
                  <a:pt x="108300" y="425477"/>
                </a:cubicBezTo>
                <a:cubicBezTo>
                  <a:pt x="106313" y="434406"/>
                  <a:pt x="97371" y="441351"/>
                  <a:pt x="87435" y="440359"/>
                </a:cubicBezTo>
                <a:cubicBezTo>
                  <a:pt x="86441" y="440359"/>
                  <a:pt x="84454" y="439367"/>
                  <a:pt x="83461" y="439367"/>
                </a:cubicBezTo>
                <a:cubicBezTo>
                  <a:pt x="59615" y="439367"/>
                  <a:pt x="39743" y="459210"/>
                  <a:pt x="39743" y="483022"/>
                </a:cubicBezTo>
                <a:cubicBezTo>
                  <a:pt x="39743" y="507826"/>
                  <a:pt x="59615" y="526677"/>
                  <a:pt x="83461" y="526677"/>
                </a:cubicBezTo>
                <a:lnTo>
                  <a:pt x="288138" y="526677"/>
                </a:lnTo>
                <a:cubicBezTo>
                  <a:pt x="317945" y="526677"/>
                  <a:pt x="343779" y="500881"/>
                  <a:pt x="343779" y="471116"/>
                </a:cubicBezTo>
                <a:cubicBezTo>
                  <a:pt x="343779" y="441351"/>
                  <a:pt x="319933" y="417539"/>
                  <a:pt x="291119" y="417539"/>
                </a:cubicBezTo>
                <a:cubicBezTo>
                  <a:pt x="280189" y="417539"/>
                  <a:pt x="270254" y="420516"/>
                  <a:pt x="262305" y="426469"/>
                </a:cubicBezTo>
                <a:cubicBezTo>
                  <a:pt x="257337" y="429445"/>
                  <a:pt x="250382" y="430437"/>
                  <a:pt x="245414" y="428453"/>
                </a:cubicBezTo>
                <a:cubicBezTo>
                  <a:pt x="239453" y="426469"/>
                  <a:pt x="234485" y="422500"/>
                  <a:pt x="232498" y="417539"/>
                </a:cubicBezTo>
                <a:cubicBezTo>
                  <a:pt x="222562" y="392735"/>
                  <a:pt x="198716" y="376860"/>
                  <a:pt x="171889" y="376860"/>
                </a:cubicBezTo>
                <a:close/>
                <a:moveTo>
                  <a:pt x="171889" y="337174"/>
                </a:moveTo>
                <a:cubicBezTo>
                  <a:pt x="207658" y="337174"/>
                  <a:pt x="240446" y="355033"/>
                  <a:pt x="259324" y="383805"/>
                </a:cubicBezTo>
                <a:cubicBezTo>
                  <a:pt x="269260" y="379837"/>
                  <a:pt x="280189" y="377852"/>
                  <a:pt x="291119" y="377852"/>
                </a:cubicBezTo>
                <a:cubicBezTo>
                  <a:pt x="341791" y="377852"/>
                  <a:pt x="383522" y="419524"/>
                  <a:pt x="383522" y="471116"/>
                </a:cubicBezTo>
                <a:cubicBezTo>
                  <a:pt x="383522" y="522708"/>
                  <a:pt x="339804" y="566363"/>
                  <a:pt x="288138" y="566363"/>
                </a:cubicBezTo>
                <a:lnTo>
                  <a:pt x="83461" y="566363"/>
                </a:lnTo>
                <a:cubicBezTo>
                  <a:pt x="37756" y="566363"/>
                  <a:pt x="0" y="529653"/>
                  <a:pt x="0" y="483022"/>
                </a:cubicBezTo>
                <a:cubicBezTo>
                  <a:pt x="0" y="440359"/>
                  <a:pt x="32788" y="404641"/>
                  <a:pt x="75512" y="400672"/>
                </a:cubicBezTo>
                <a:cubicBezTo>
                  <a:pt x="91409" y="361978"/>
                  <a:pt x="129165" y="337174"/>
                  <a:pt x="171889" y="337174"/>
                </a:cubicBezTo>
                <a:close/>
                <a:moveTo>
                  <a:pt x="52639" y="272670"/>
                </a:moveTo>
                <a:cubicBezTo>
                  <a:pt x="67548" y="272670"/>
                  <a:pt x="79476" y="284588"/>
                  <a:pt x="79476" y="298492"/>
                </a:cubicBezTo>
                <a:lnTo>
                  <a:pt x="79476" y="352124"/>
                </a:lnTo>
                <a:cubicBezTo>
                  <a:pt x="79476" y="366029"/>
                  <a:pt x="67548" y="377947"/>
                  <a:pt x="52639" y="377947"/>
                </a:cubicBezTo>
                <a:cubicBezTo>
                  <a:pt x="37729" y="377947"/>
                  <a:pt x="25802" y="366029"/>
                  <a:pt x="25802" y="352124"/>
                </a:cubicBezTo>
                <a:lnTo>
                  <a:pt x="25802" y="298492"/>
                </a:lnTo>
                <a:cubicBezTo>
                  <a:pt x="25802" y="284588"/>
                  <a:pt x="37729" y="272670"/>
                  <a:pt x="52639" y="272670"/>
                </a:cubicBezTo>
                <a:close/>
                <a:moveTo>
                  <a:pt x="556348" y="233012"/>
                </a:moveTo>
                <a:cubicBezTo>
                  <a:pt x="570231" y="233012"/>
                  <a:pt x="582131" y="244912"/>
                  <a:pt x="582131" y="258795"/>
                </a:cubicBezTo>
                <a:lnTo>
                  <a:pt x="582131" y="312346"/>
                </a:lnTo>
                <a:cubicBezTo>
                  <a:pt x="582131" y="326230"/>
                  <a:pt x="570231" y="338130"/>
                  <a:pt x="556348" y="338130"/>
                </a:cubicBezTo>
                <a:cubicBezTo>
                  <a:pt x="541472" y="338130"/>
                  <a:pt x="529572" y="326230"/>
                  <a:pt x="529572" y="312346"/>
                </a:cubicBezTo>
                <a:lnTo>
                  <a:pt x="529572" y="258795"/>
                </a:lnTo>
                <a:cubicBezTo>
                  <a:pt x="529572" y="244912"/>
                  <a:pt x="541472" y="233012"/>
                  <a:pt x="556348" y="233012"/>
                </a:cubicBezTo>
                <a:close/>
                <a:moveTo>
                  <a:pt x="52639" y="114037"/>
                </a:moveTo>
                <a:cubicBezTo>
                  <a:pt x="67548" y="114037"/>
                  <a:pt x="79476" y="125937"/>
                  <a:pt x="79476" y="139820"/>
                </a:cubicBezTo>
                <a:lnTo>
                  <a:pt x="79476" y="193371"/>
                </a:lnTo>
                <a:cubicBezTo>
                  <a:pt x="79476" y="207255"/>
                  <a:pt x="67548" y="219155"/>
                  <a:pt x="52639" y="219155"/>
                </a:cubicBezTo>
                <a:cubicBezTo>
                  <a:pt x="37729" y="219155"/>
                  <a:pt x="25802" y="207255"/>
                  <a:pt x="25802" y="193371"/>
                </a:cubicBezTo>
                <a:lnTo>
                  <a:pt x="25802" y="139820"/>
                </a:lnTo>
                <a:cubicBezTo>
                  <a:pt x="25802" y="125937"/>
                  <a:pt x="37729" y="114037"/>
                  <a:pt x="52639" y="114037"/>
                </a:cubicBezTo>
                <a:close/>
                <a:moveTo>
                  <a:pt x="119183" y="74379"/>
                </a:moveTo>
                <a:lnTo>
                  <a:pt x="171803" y="74379"/>
                </a:lnTo>
                <a:cubicBezTo>
                  <a:pt x="186696" y="74379"/>
                  <a:pt x="198610" y="86279"/>
                  <a:pt x="198610" y="100162"/>
                </a:cubicBezTo>
                <a:cubicBezTo>
                  <a:pt x="198610" y="115038"/>
                  <a:pt x="186696" y="126938"/>
                  <a:pt x="171803" y="126938"/>
                </a:cubicBezTo>
                <a:lnTo>
                  <a:pt x="119183" y="126938"/>
                </a:lnTo>
                <a:cubicBezTo>
                  <a:pt x="104291" y="126938"/>
                  <a:pt x="92377" y="115038"/>
                  <a:pt x="92377" y="100162"/>
                </a:cubicBezTo>
                <a:cubicBezTo>
                  <a:pt x="92377" y="86279"/>
                  <a:pt x="104291" y="74379"/>
                  <a:pt x="119183" y="74379"/>
                </a:cubicBezTo>
                <a:close/>
                <a:moveTo>
                  <a:pt x="394456" y="0"/>
                </a:moveTo>
                <a:cubicBezTo>
                  <a:pt x="434195" y="0"/>
                  <a:pt x="468967" y="23810"/>
                  <a:pt x="482876" y="59525"/>
                </a:cubicBezTo>
                <a:cubicBezTo>
                  <a:pt x="495791" y="50596"/>
                  <a:pt x="510693" y="45636"/>
                  <a:pt x="527582" y="45636"/>
                </a:cubicBezTo>
                <a:cubicBezTo>
                  <a:pt x="572289" y="45636"/>
                  <a:pt x="609048" y="82343"/>
                  <a:pt x="609048" y="127979"/>
                </a:cubicBezTo>
                <a:cubicBezTo>
                  <a:pt x="609048" y="172622"/>
                  <a:pt x="569309" y="212306"/>
                  <a:pt x="524602" y="212306"/>
                </a:cubicBezTo>
                <a:cubicBezTo>
                  <a:pt x="493804" y="212306"/>
                  <a:pt x="319945" y="212306"/>
                  <a:pt x="295108" y="212306"/>
                </a:cubicBezTo>
                <a:cubicBezTo>
                  <a:pt x="256362" y="212306"/>
                  <a:pt x="224571" y="180559"/>
                  <a:pt x="224571" y="141868"/>
                </a:cubicBezTo>
                <a:cubicBezTo>
                  <a:pt x="224571" y="102184"/>
                  <a:pt x="256362" y="70438"/>
                  <a:pt x="295108" y="70438"/>
                </a:cubicBezTo>
                <a:cubicBezTo>
                  <a:pt x="298088" y="70438"/>
                  <a:pt x="300075" y="70438"/>
                  <a:pt x="302062" y="70438"/>
                </a:cubicBezTo>
                <a:cubicBezTo>
                  <a:pt x="312991" y="29762"/>
                  <a:pt x="349749" y="0"/>
                  <a:pt x="3944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46626" y="2752229"/>
            <a:ext cx="5957592" cy="399404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圆角矩形 11"/>
          <p:cNvSpPr/>
          <p:nvPr/>
        </p:nvSpPr>
        <p:spPr>
          <a:xfrm>
            <a:off x="937947" y="2744010"/>
            <a:ext cx="2395337" cy="4002264"/>
          </a:xfrm>
          <a:prstGeom prst="roundRect">
            <a:avLst>
              <a:gd name="adj" fmla="val 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19" name="圆角矩形 12"/>
          <p:cNvSpPr/>
          <p:nvPr/>
        </p:nvSpPr>
        <p:spPr>
          <a:xfrm>
            <a:off x="9304218" y="2752229"/>
            <a:ext cx="2426184" cy="400383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99202" y="3071086"/>
            <a:ext cx="1074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5W</a:t>
            </a:r>
            <a:endParaRPr lang="en-US" altLang="zh-CN" sz="4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101396" y="3071086"/>
            <a:ext cx="1163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3G</a:t>
            </a:r>
            <a:endParaRPr lang="en-US" altLang="zh-CN" sz="40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3750" y="3936563"/>
            <a:ext cx="208823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CN" altLang="en-US" sz="1600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发现问题</a:t>
            </a:r>
            <a:endParaRPr lang="en-US" altLang="zh-CN" sz="1600" dirty="0">
              <a:solidFill>
                <a:srgbClr val="222222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rgbClr val="222222"/>
                </a:solidFill>
                <a:latin typeface="+mn-lt"/>
                <a:ea typeface="+mn-ea"/>
                <a:cs typeface="+mn-ea"/>
                <a:sym typeface="+mn-lt"/>
              </a:rPr>
              <a:t>询问五次为什么</a:t>
            </a:r>
            <a:endParaRPr lang="zh-CN" altLang="en-US" sz="1600" dirty="0">
              <a:solidFill>
                <a:srgbClr val="22222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97727" y="4128923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现场 现状  现物</a:t>
            </a:r>
            <a:endParaRPr lang="zh-CN" altLang="en-US" sz="16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question-mark-sign_17776"/>
          <p:cNvSpPr>
            <a:spLocks noChangeAspect="1"/>
          </p:cNvSpPr>
          <p:nvPr/>
        </p:nvSpPr>
        <p:spPr bwMode="auto">
          <a:xfrm>
            <a:off x="1466993" y="5031266"/>
            <a:ext cx="1041299" cy="991358"/>
          </a:xfrm>
          <a:custGeom>
            <a:avLst/>
            <a:gdLst>
              <a:gd name="T0" fmla="*/ 3772 w 4383"/>
              <a:gd name="T1" fmla="*/ 611 h 4179"/>
              <a:gd name="T2" fmla="*/ 2294 w 4383"/>
              <a:gd name="T3" fmla="*/ 0 h 4179"/>
              <a:gd name="T4" fmla="*/ 815 w 4383"/>
              <a:gd name="T5" fmla="*/ 611 h 4179"/>
              <a:gd name="T6" fmla="*/ 815 w 4383"/>
              <a:gd name="T7" fmla="*/ 3568 h 4179"/>
              <a:gd name="T8" fmla="*/ 2294 w 4383"/>
              <a:gd name="T9" fmla="*/ 4179 h 4179"/>
              <a:gd name="T10" fmla="*/ 2294 w 4383"/>
              <a:gd name="T11" fmla="*/ 4179 h 4179"/>
              <a:gd name="T12" fmla="*/ 3772 w 4383"/>
              <a:gd name="T13" fmla="*/ 3568 h 4179"/>
              <a:gd name="T14" fmla="*/ 4383 w 4383"/>
              <a:gd name="T15" fmla="*/ 2090 h 4179"/>
              <a:gd name="T16" fmla="*/ 3772 w 4383"/>
              <a:gd name="T17" fmla="*/ 611 h 4179"/>
              <a:gd name="T18" fmla="*/ 2389 w 4383"/>
              <a:gd name="T19" fmla="*/ 3133 h 4179"/>
              <a:gd name="T20" fmla="*/ 2137 w 4383"/>
              <a:gd name="T21" fmla="*/ 3133 h 4179"/>
              <a:gd name="T22" fmla="*/ 2137 w 4383"/>
              <a:gd name="T23" fmla="*/ 2848 h 4179"/>
              <a:gd name="T24" fmla="*/ 2389 w 4383"/>
              <a:gd name="T25" fmla="*/ 2848 h 4179"/>
              <a:gd name="T26" fmla="*/ 2389 w 4383"/>
              <a:gd name="T27" fmla="*/ 3133 h 4179"/>
              <a:gd name="T28" fmla="*/ 2853 w 4383"/>
              <a:gd name="T29" fmla="*/ 1758 h 4179"/>
              <a:gd name="T30" fmla="*/ 2749 w 4383"/>
              <a:gd name="T31" fmla="*/ 1942 h 4179"/>
              <a:gd name="T32" fmla="*/ 2607 w 4383"/>
              <a:gd name="T33" fmla="*/ 2107 h 4179"/>
              <a:gd name="T34" fmla="*/ 2444 w 4383"/>
              <a:gd name="T35" fmla="*/ 2299 h 4179"/>
              <a:gd name="T36" fmla="*/ 2398 w 4383"/>
              <a:gd name="T37" fmla="*/ 2397 h 4179"/>
              <a:gd name="T38" fmla="*/ 2384 w 4383"/>
              <a:gd name="T39" fmla="*/ 2641 h 4179"/>
              <a:gd name="T40" fmla="*/ 2137 w 4383"/>
              <a:gd name="T41" fmla="*/ 2641 h 4179"/>
              <a:gd name="T42" fmla="*/ 2178 w 4383"/>
              <a:gd name="T43" fmla="*/ 2316 h 4179"/>
              <a:gd name="T44" fmla="*/ 2364 w 4383"/>
              <a:gd name="T45" fmla="*/ 2049 h 4179"/>
              <a:gd name="T46" fmla="*/ 2476 w 4383"/>
              <a:gd name="T47" fmla="*/ 1920 h 4179"/>
              <a:gd name="T48" fmla="*/ 2594 w 4383"/>
              <a:gd name="T49" fmla="*/ 1742 h 4179"/>
              <a:gd name="T50" fmla="*/ 2634 w 4383"/>
              <a:gd name="T51" fmla="*/ 1537 h 4179"/>
              <a:gd name="T52" fmla="*/ 2571 w 4383"/>
              <a:gd name="T53" fmla="*/ 1292 h 4179"/>
              <a:gd name="T54" fmla="*/ 2340 w 4383"/>
              <a:gd name="T55" fmla="*/ 1180 h 4179"/>
              <a:gd name="T56" fmla="*/ 2049 w 4383"/>
              <a:gd name="T57" fmla="*/ 1330 h 4179"/>
              <a:gd name="T58" fmla="*/ 2000 w 4383"/>
              <a:gd name="T59" fmla="*/ 1479 h 4179"/>
              <a:gd name="T60" fmla="*/ 1983 w 4383"/>
              <a:gd name="T61" fmla="*/ 1657 h 4179"/>
              <a:gd name="T62" fmla="*/ 1742 w 4383"/>
              <a:gd name="T63" fmla="*/ 1657 h 4179"/>
              <a:gd name="T64" fmla="*/ 1864 w 4383"/>
              <a:gd name="T65" fmla="*/ 1188 h 4179"/>
              <a:gd name="T66" fmla="*/ 2305 w 4383"/>
              <a:gd name="T67" fmla="*/ 981 h 4179"/>
              <a:gd name="T68" fmla="*/ 2727 w 4383"/>
              <a:gd name="T69" fmla="*/ 1125 h 4179"/>
              <a:gd name="T70" fmla="*/ 2887 w 4383"/>
              <a:gd name="T71" fmla="*/ 1520 h 4179"/>
              <a:gd name="T72" fmla="*/ 2853 w 4383"/>
              <a:gd name="T73" fmla="*/ 1758 h 4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383" h="4179">
                <a:moveTo>
                  <a:pt x="3772" y="611"/>
                </a:moveTo>
                <a:cubicBezTo>
                  <a:pt x="3378" y="217"/>
                  <a:pt x="2853" y="0"/>
                  <a:pt x="2294" y="0"/>
                </a:cubicBezTo>
                <a:cubicBezTo>
                  <a:pt x="1735" y="0"/>
                  <a:pt x="1210" y="217"/>
                  <a:pt x="815" y="611"/>
                </a:cubicBezTo>
                <a:cubicBezTo>
                  <a:pt x="0" y="1426"/>
                  <a:pt x="0" y="2753"/>
                  <a:pt x="815" y="3568"/>
                </a:cubicBezTo>
                <a:cubicBezTo>
                  <a:pt x="1210" y="3962"/>
                  <a:pt x="1735" y="4179"/>
                  <a:pt x="2294" y="4179"/>
                </a:cubicBezTo>
                <a:lnTo>
                  <a:pt x="2294" y="4179"/>
                </a:lnTo>
                <a:cubicBezTo>
                  <a:pt x="2853" y="4179"/>
                  <a:pt x="3378" y="3962"/>
                  <a:pt x="3772" y="3568"/>
                </a:cubicBezTo>
                <a:cubicBezTo>
                  <a:pt x="4166" y="3174"/>
                  <a:pt x="4383" y="2649"/>
                  <a:pt x="4383" y="2090"/>
                </a:cubicBezTo>
                <a:cubicBezTo>
                  <a:pt x="4383" y="1531"/>
                  <a:pt x="4166" y="1006"/>
                  <a:pt x="3772" y="611"/>
                </a:cubicBezTo>
                <a:close/>
                <a:moveTo>
                  <a:pt x="2389" y="3133"/>
                </a:moveTo>
                <a:lnTo>
                  <a:pt x="2137" y="3133"/>
                </a:lnTo>
                <a:lnTo>
                  <a:pt x="2137" y="2848"/>
                </a:lnTo>
                <a:lnTo>
                  <a:pt x="2389" y="2848"/>
                </a:lnTo>
                <a:lnTo>
                  <a:pt x="2389" y="3133"/>
                </a:lnTo>
                <a:close/>
                <a:moveTo>
                  <a:pt x="2853" y="1758"/>
                </a:moveTo>
                <a:cubicBezTo>
                  <a:pt x="2828" y="1828"/>
                  <a:pt x="2793" y="1889"/>
                  <a:pt x="2749" y="1942"/>
                </a:cubicBezTo>
                <a:cubicBezTo>
                  <a:pt x="2709" y="1996"/>
                  <a:pt x="2662" y="2050"/>
                  <a:pt x="2607" y="2107"/>
                </a:cubicBezTo>
                <a:cubicBezTo>
                  <a:pt x="2554" y="2164"/>
                  <a:pt x="2500" y="2228"/>
                  <a:pt x="2444" y="2299"/>
                </a:cubicBezTo>
                <a:cubicBezTo>
                  <a:pt x="2425" y="2330"/>
                  <a:pt x="2409" y="2363"/>
                  <a:pt x="2398" y="2397"/>
                </a:cubicBezTo>
                <a:cubicBezTo>
                  <a:pt x="2385" y="2476"/>
                  <a:pt x="2380" y="2557"/>
                  <a:pt x="2384" y="2641"/>
                </a:cubicBezTo>
                <a:lnTo>
                  <a:pt x="2137" y="2641"/>
                </a:lnTo>
                <a:cubicBezTo>
                  <a:pt x="2135" y="2499"/>
                  <a:pt x="2149" y="2391"/>
                  <a:pt x="2178" y="2316"/>
                </a:cubicBezTo>
                <a:cubicBezTo>
                  <a:pt x="2207" y="2241"/>
                  <a:pt x="2269" y="2152"/>
                  <a:pt x="2364" y="2049"/>
                </a:cubicBezTo>
                <a:cubicBezTo>
                  <a:pt x="2402" y="2005"/>
                  <a:pt x="2440" y="1962"/>
                  <a:pt x="2476" y="1920"/>
                </a:cubicBezTo>
                <a:cubicBezTo>
                  <a:pt x="2527" y="1858"/>
                  <a:pt x="2567" y="1799"/>
                  <a:pt x="2594" y="1742"/>
                </a:cubicBezTo>
                <a:cubicBezTo>
                  <a:pt x="2621" y="1684"/>
                  <a:pt x="2634" y="1615"/>
                  <a:pt x="2634" y="1537"/>
                </a:cubicBezTo>
                <a:cubicBezTo>
                  <a:pt x="2634" y="1447"/>
                  <a:pt x="2613" y="1365"/>
                  <a:pt x="2571" y="1292"/>
                </a:cubicBezTo>
                <a:cubicBezTo>
                  <a:pt x="2524" y="1220"/>
                  <a:pt x="2447" y="1183"/>
                  <a:pt x="2340" y="1180"/>
                </a:cubicBezTo>
                <a:cubicBezTo>
                  <a:pt x="2193" y="1185"/>
                  <a:pt x="2096" y="1235"/>
                  <a:pt x="2049" y="1330"/>
                </a:cubicBezTo>
                <a:cubicBezTo>
                  <a:pt x="2025" y="1374"/>
                  <a:pt x="2008" y="1424"/>
                  <a:pt x="2000" y="1479"/>
                </a:cubicBezTo>
                <a:cubicBezTo>
                  <a:pt x="1988" y="1537"/>
                  <a:pt x="1983" y="1597"/>
                  <a:pt x="1983" y="1657"/>
                </a:cubicBezTo>
                <a:lnTo>
                  <a:pt x="1742" y="1657"/>
                </a:lnTo>
                <a:cubicBezTo>
                  <a:pt x="1734" y="1476"/>
                  <a:pt x="1775" y="1320"/>
                  <a:pt x="1864" y="1188"/>
                </a:cubicBezTo>
                <a:cubicBezTo>
                  <a:pt x="1951" y="1054"/>
                  <a:pt x="2098" y="985"/>
                  <a:pt x="2305" y="981"/>
                </a:cubicBezTo>
                <a:cubicBezTo>
                  <a:pt x="2482" y="983"/>
                  <a:pt x="2623" y="1031"/>
                  <a:pt x="2727" y="1125"/>
                </a:cubicBezTo>
                <a:cubicBezTo>
                  <a:pt x="2831" y="1220"/>
                  <a:pt x="2885" y="1352"/>
                  <a:pt x="2887" y="1520"/>
                </a:cubicBezTo>
                <a:cubicBezTo>
                  <a:pt x="2887" y="1613"/>
                  <a:pt x="2875" y="1693"/>
                  <a:pt x="2853" y="17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movie-roll-tape_14178"/>
          <p:cNvSpPr>
            <a:spLocks noChangeAspect="1"/>
          </p:cNvSpPr>
          <p:nvPr/>
        </p:nvSpPr>
        <p:spPr bwMode="auto">
          <a:xfrm>
            <a:off x="10101783" y="5185701"/>
            <a:ext cx="790285" cy="836923"/>
          </a:xfrm>
          <a:custGeom>
            <a:avLst/>
            <a:gdLst>
              <a:gd name="T0" fmla="*/ 314 w 495"/>
              <a:gd name="T1" fmla="*/ 68 h 525"/>
              <a:gd name="T2" fmla="*/ 137 w 495"/>
              <a:gd name="T3" fmla="*/ 36 h 525"/>
              <a:gd name="T4" fmla="*/ 43 w 495"/>
              <a:gd name="T5" fmla="*/ 3 h 525"/>
              <a:gd name="T6" fmla="*/ 0 w 495"/>
              <a:gd name="T7" fmla="*/ 482 h 525"/>
              <a:gd name="T8" fmla="*/ 94 w 495"/>
              <a:gd name="T9" fmla="*/ 525 h 525"/>
              <a:gd name="T10" fmla="*/ 180 w 495"/>
              <a:gd name="T11" fmla="*/ 461 h 525"/>
              <a:gd name="T12" fmla="*/ 357 w 495"/>
              <a:gd name="T13" fmla="*/ 492 h 525"/>
              <a:gd name="T14" fmla="*/ 452 w 495"/>
              <a:gd name="T15" fmla="*/ 522 h 525"/>
              <a:gd name="T16" fmla="*/ 495 w 495"/>
              <a:gd name="T17" fmla="*/ 43 h 525"/>
              <a:gd name="T18" fmla="*/ 400 w 495"/>
              <a:gd name="T19" fmla="*/ 0 h 525"/>
              <a:gd name="T20" fmla="*/ 69 w 495"/>
              <a:gd name="T21" fmla="*/ 36 h 525"/>
              <a:gd name="T22" fmla="*/ 101 w 495"/>
              <a:gd name="T23" fmla="*/ 68 h 525"/>
              <a:gd name="T24" fmla="*/ 86 w 495"/>
              <a:gd name="T25" fmla="*/ 101 h 525"/>
              <a:gd name="T26" fmla="*/ 53 w 495"/>
              <a:gd name="T27" fmla="*/ 101 h 525"/>
              <a:gd name="T28" fmla="*/ 69 w 495"/>
              <a:gd name="T29" fmla="*/ 36 h 525"/>
              <a:gd name="T30" fmla="*/ 71 w 495"/>
              <a:gd name="T31" fmla="*/ 164 h 525"/>
              <a:gd name="T32" fmla="*/ 101 w 495"/>
              <a:gd name="T33" fmla="*/ 197 h 525"/>
              <a:gd name="T34" fmla="*/ 71 w 495"/>
              <a:gd name="T35" fmla="*/ 229 h 525"/>
              <a:gd name="T36" fmla="*/ 36 w 495"/>
              <a:gd name="T37" fmla="*/ 197 h 525"/>
              <a:gd name="T38" fmla="*/ 53 w 495"/>
              <a:gd name="T39" fmla="*/ 293 h 525"/>
              <a:gd name="T40" fmla="*/ 86 w 495"/>
              <a:gd name="T41" fmla="*/ 293 h 525"/>
              <a:gd name="T42" fmla="*/ 86 w 495"/>
              <a:gd name="T43" fmla="*/ 358 h 525"/>
              <a:gd name="T44" fmla="*/ 53 w 495"/>
              <a:gd name="T45" fmla="*/ 358 h 525"/>
              <a:gd name="T46" fmla="*/ 53 w 495"/>
              <a:gd name="T47" fmla="*/ 293 h 525"/>
              <a:gd name="T48" fmla="*/ 36 w 495"/>
              <a:gd name="T49" fmla="*/ 454 h 525"/>
              <a:gd name="T50" fmla="*/ 71 w 495"/>
              <a:gd name="T51" fmla="*/ 422 h 525"/>
              <a:gd name="T52" fmla="*/ 101 w 495"/>
              <a:gd name="T53" fmla="*/ 441 h 525"/>
              <a:gd name="T54" fmla="*/ 101 w 495"/>
              <a:gd name="T55" fmla="*/ 474 h 525"/>
              <a:gd name="T56" fmla="*/ 291 w 495"/>
              <a:gd name="T57" fmla="*/ 380 h 525"/>
              <a:gd name="T58" fmla="*/ 159 w 495"/>
              <a:gd name="T59" fmla="*/ 337 h 525"/>
              <a:gd name="T60" fmla="*/ 202 w 495"/>
              <a:gd name="T61" fmla="*/ 291 h 525"/>
              <a:gd name="T62" fmla="*/ 334 w 495"/>
              <a:gd name="T63" fmla="*/ 334 h 525"/>
              <a:gd name="T64" fmla="*/ 291 w 495"/>
              <a:gd name="T65" fmla="*/ 380 h 525"/>
              <a:gd name="T66" fmla="*/ 202 w 495"/>
              <a:gd name="T67" fmla="*/ 232 h 525"/>
              <a:gd name="T68" fmla="*/ 159 w 495"/>
              <a:gd name="T69" fmla="*/ 186 h 525"/>
              <a:gd name="T70" fmla="*/ 291 w 495"/>
              <a:gd name="T71" fmla="*/ 143 h 525"/>
              <a:gd name="T72" fmla="*/ 334 w 495"/>
              <a:gd name="T73" fmla="*/ 188 h 525"/>
              <a:gd name="T74" fmla="*/ 426 w 495"/>
              <a:gd name="T75" fmla="*/ 487 h 525"/>
              <a:gd name="T76" fmla="*/ 394 w 495"/>
              <a:gd name="T77" fmla="*/ 461 h 525"/>
              <a:gd name="T78" fmla="*/ 410 w 495"/>
              <a:gd name="T79" fmla="*/ 422 h 525"/>
              <a:gd name="T80" fmla="*/ 442 w 495"/>
              <a:gd name="T81" fmla="*/ 422 h 525"/>
              <a:gd name="T82" fmla="*/ 426 w 495"/>
              <a:gd name="T83" fmla="*/ 487 h 525"/>
              <a:gd name="T84" fmla="*/ 426 w 495"/>
              <a:gd name="T85" fmla="*/ 358 h 525"/>
              <a:gd name="T86" fmla="*/ 394 w 495"/>
              <a:gd name="T87" fmla="*/ 326 h 525"/>
              <a:gd name="T88" fmla="*/ 426 w 495"/>
              <a:gd name="T89" fmla="*/ 293 h 525"/>
              <a:gd name="T90" fmla="*/ 459 w 495"/>
              <a:gd name="T91" fmla="*/ 326 h 525"/>
              <a:gd name="T92" fmla="*/ 442 w 495"/>
              <a:gd name="T93" fmla="*/ 229 h 525"/>
              <a:gd name="T94" fmla="*/ 410 w 495"/>
              <a:gd name="T95" fmla="*/ 229 h 525"/>
              <a:gd name="T96" fmla="*/ 410 w 495"/>
              <a:gd name="T97" fmla="*/ 164 h 525"/>
              <a:gd name="T98" fmla="*/ 442 w 495"/>
              <a:gd name="T99" fmla="*/ 164 h 525"/>
              <a:gd name="T100" fmla="*/ 442 w 495"/>
              <a:gd name="T101" fmla="*/ 229 h 525"/>
              <a:gd name="T102" fmla="*/ 426 w 495"/>
              <a:gd name="T103" fmla="*/ 101 h 525"/>
              <a:gd name="T104" fmla="*/ 394 w 495"/>
              <a:gd name="T105" fmla="*/ 85 h 525"/>
              <a:gd name="T106" fmla="*/ 394 w 495"/>
              <a:gd name="T107" fmla="*/ 52 h 525"/>
              <a:gd name="T108" fmla="*/ 458 w 495"/>
              <a:gd name="T109" fmla="*/ 68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95" h="525">
                <a:moveTo>
                  <a:pt x="357" y="34"/>
                </a:moveTo>
                <a:cubicBezTo>
                  <a:pt x="357" y="53"/>
                  <a:pt x="338" y="68"/>
                  <a:pt x="314" y="68"/>
                </a:cubicBezTo>
                <a:lnTo>
                  <a:pt x="180" y="68"/>
                </a:lnTo>
                <a:cubicBezTo>
                  <a:pt x="157" y="68"/>
                  <a:pt x="137" y="54"/>
                  <a:pt x="137" y="36"/>
                </a:cubicBezTo>
                <a:cubicBezTo>
                  <a:pt x="137" y="17"/>
                  <a:pt x="118" y="3"/>
                  <a:pt x="94" y="3"/>
                </a:cubicBezTo>
                <a:lnTo>
                  <a:pt x="43" y="3"/>
                </a:lnTo>
                <a:cubicBezTo>
                  <a:pt x="19" y="3"/>
                  <a:pt x="0" y="22"/>
                  <a:pt x="0" y="46"/>
                </a:cubicBezTo>
                <a:lnTo>
                  <a:pt x="0" y="482"/>
                </a:lnTo>
                <a:cubicBezTo>
                  <a:pt x="0" y="505"/>
                  <a:pt x="19" y="525"/>
                  <a:pt x="43" y="525"/>
                </a:cubicBezTo>
                <a:lnTo>
                  <a:pt x="94" y="525"/>
                </a:lnTo>
                <a:cubicBezTo>
                  <a:pt x="118" y="525"/>
                  <a:pt x="137" y="510"/>
                  <a:pt x="137" y="493"/>
                </a:cubicBezTo>
                <a:cubicBezTo>
                  <a:pt x="137" y="475"/>
                  <a:pt x="157" y="461"/>
                  <a:pt x="180" y="461"/>
                </a:cubicBezTo>
                <a:lnTo>
                  <a:pt x="314" y="461"/>
                </a:lnTo>
                <a:cubicBezTo>
                  <a:pt x="338" y="461"/>
                  <a:pt x="357" y="475"/>
                  <a:pt x="357" y="492"/>
                </a:cubicBezTo>
                <a:cubicBezTo>
                  <a:pt x="357" y="508"/>
                  <a:pt x="377" y="522"/>
                  <a:pt x="400" y="522"/>
                </a:cubicBezTo>
                <a:lnTo>
                  <a:pt x="452" y="522"/>
                </a:lnTo>
                <a:cubicBezTo>
                  <a:pt x="475" y="522"/>
                  <a:pt x="495" y="503"/>
                  <a:pt x="495" y="479"/>
                </a:cubicBezTo>
                <a:lnTo>
                  <a:pt x="495" y="43"/>
                </a:lnTo>
                <a:cubicBezTo>
                  <a:pt x="495" y="19"/>
                  <a:pt x="475" y="0"/>
                  <a:pt x="452" y="0"/>
                </a:cubicBezTo>
                <a:lnTo>
                  <a:pt x="400" y="0"/>
                </a:lnTo>
                <a:cubicBezTo>
                  <a:pt x="377" y="0"/>
                  <a:pt x="357" y="15"/>
                  <a:pt x="357" y="34"/>
                </a:cubicBezTo>
                <a:close/>
                <a:moveTo>
                  <a:pt x="69" y="36"/>
                </a:moveTo>
                <a:cubicBezTo>
                  <a:pt x="87" y="36"/>
                  <a:pt x="101" y="43"/>
                  <a:pt x="101" y="52"/>
                </a:cubicBezTo>
                <a:lnTo>
                  <a:pt x="101" y="68"/>
                </a:lnTo>
                <a:lnTo>
                  <a:pt x="101" y="85"/>
                </a:lnTo>
                <a:cubicBezTo>
                  <a:pt x="101" y="94"/>
                  <a:pt x="94" y="101"/>
                  <a:pt x="86" y="101"/>
                </a:cubicBezTo>
                <a:lnTo>
                  <a:pt x="71" y="101"/>
                </a:lnTo>
                <a:lnTo>
                  <a:pt x="53" y="101"/>
                </a:lnTo>
                <a:cubicBezTo>
                  <a:pt x="44" y="101"/>
                  <a:pt x="36" y="86"/>
                  <a:pt x="36" y="68"/>
                </a:cubicBezTo>
                <a:cubicBezTo>
                  <a:pt x="36" y="50"/>
                  <a:pt x="51" y="36"/>
                  <a:pt x="69" y="36"/>
                </a:cubicBezTo>
                <a:close/>
                <a:moveTo>
                  <a:pt x="53" y="164"/>
                </a:moveTo>
                <a:lnTo>
                  <a:pt x="71" y="164"/>
                </a:lnTo>
                <a:lnTo>
                  <a:pt x="86" y="164"/>
                </a:lnTo>
                <a:cubicBezTo>
                  <a:pt x="94" y="164"/>
                  <a:pt x="101" y="179"/>
                  <a:pt x="101" y="197"/>
                </a:cubicBezTo>
                <a:cubicBezTo>
                  <a:pt x="101" y="215"/>
                  <a:pt x="94" y="229"/>
                  <a:pt x="86" y="229"/>
                </a:cubicBezTo>
                <a:lnTo>
                  <a:pt x="71" y="229"/>
                </a:lnTo>
                <a:lnTo>
                  <a:pt x="53" y="229"/>
                </a:lnTo>
                <a:cubicBezTo>
                  <a:pt x="44" y="229"/>
                  <a:pt x="36" y="215"/>
                  <a:pt x="36" y="197"/>
                </a:cubicBezTo>
                <a:cubicBezTo>
                  <a:pt x="36" y="179"/>
                  <a:pt x="44" y="164"/>
                  <a:pt x="53" y="164"/>
                </a:cubicBezTo>
                <a:close/>
                <a:moveTo>
                  <a:pt x="53" y="293"/>
                </a:moveTo>
                <a:lnTo>
                  <a:pt x="71" y="293"/>
                </a:lnTo>
                <a:lnTo>
                  <a:pt x="86" y="293"/>
                </a:lnTo>
                <a:cubicBezTo>
                  <a:pt x="94" y="293"/>
                  <a:pt x="101" y="308"/>
                  <a:pt x="101" y="325"/>
                </a:cubicBezTo>
                <a:cubicBezTo>
                  <a:pt x="101" y="343"/>
                  <a:pt x="94" y="358"/>
                  <a:pt x="86" y="358"/>
                </a:cubicBezTo>
                <a:lnTo>
                  <a:pt x="71" y="358"/>
                </a:lnTo>
                <a:lnTo>
                  <a:pt x="53" y="358"/>
                </a:lnTo>
                <a:cubicBezTo>
                  <a:pt x="44" y="358"/>
                  <a:pt x="36" y="343"/>
                  <a:pt x="36" y="325"/>
                </a:cubicBezTo>
                <a:cubicBezTo>
                  <a:pt x="36" y="308"/>
                  <a:pt x="44" y="293"/>
                  <a:pt x="53" y="293"/>
                </a:cubicBezTo>
                <a:close/>
                <a:moveTo>
                  <a:pt x="69" y="487"/>
                </a:moveTo>
                <a:cubicBezTo>
                  <a:pt x="51" y="487"/>
                  <a:pt x="36" y="472"/>
                  <a:pt x="36" y="454"/>
                </a:cubicBezTo>
                <a:cubicBezTo>
                  <a:pt x="36" y="436"/>
                  <a:pt x="44" y="422"/>
                  <a:pt x="53" y="422"/>
                </a:cubicBezTo>
                <a:lnTo>
                  <a:pt x="71" y="422"/>
                </a:lnTo>
                <a:lnTo>
                  <a:pt x="86" y="422"/>
                </a:lnTo>
                <a:cubicBezTo>
                  <a:pt x="94" y="422"/>
                  <a:pt x="101" y="430"/>
                  <a:pt x="101" y="441"/>
                </a:cubicBezTo>
                <a:lnTo>
                  <a:pt x="101" y="461"/>
                </a:lnTo>
                <a:lnTo>
                  <a:pt x="101" y="474"/>
                </a:lnTo>
                <a:cubicBezTo>
                  <a:pt x="101" y="481"/>
                  <a:pt x="87" y="487"/>
                  <a:pt x="69" y="487"/>
                </a:cubicBezTo>
                <a:close/>
                <a:moveTo>
                  <a:pt x="291" y="380"/>
                </a:moveTo>
                <a:lnTo>
                  <a:pt x="202" y="380"/>
                </a:lnTo>
                <a:cubicBezTo>
                  <a:pt x="178" y="380"/>
                  <a:pt x="159" y="361"/>
                  <a:pt x="159" y="337"/>
                </a:cubicBezTo>
                <a:lnTo>
                  <a:pt x="159" y="334"/>
                </a:lnTo>
                <a:cubicBezTo>
                  <a:pt x="159" y="310"/>
                  <a:pt x="178" y="291"/>
                  <a:pt x="202" y="291"/>
                </a:cubicBezTo>
                <a:lnTo>
                  <a:pt x="291" y="291"/>
                </a:lnTo>
                <a:cubicBezTo>
                  <a:pt x="314" y="291"/>
                  <a:pt x="334" y="310"/>
                  <a:pt x="334" y="334"/>
                </a:cubicBezTo>
                <a:lnTo>
                  <a:pt x="334" y="337"/>
                </a:lnTo>
                <a:cubicBezTo>
                  <a:pt x="334" y="361"/>
                  <a:pt x="314" y="380"/>
                  <a:pt x="291" y="380"/>
                </a:cubicBezTo>
                <a:close/>
                <a:moveTo>
                  <a:pt x="291" y="232"/>
                </a:moveTo>
                <a:lnTo>
                  <a:pt x="202" y="232"/>
                </a:lnTo>
                <a:cubicBezTo>
                  <a:pt x="178" y="232"/>
                  <a:pt x="159" y="212"/>
                  <a:pt x="159" y="188"/>
                </a:cubicBezTo>
                <a:lnTo>
                  <a:pt x="159" y="186"/>
                </a:lnTo>
                <a:cubicBezTo>
                  <a:pt x="159" y="162"/>
                  <a:pt x="178" y="143"/>
                  <a:pt x="202" y="143"/>
                </a:cubicBezTo>
                <a:lnTo>
                  <a:pt x="291" y="143"/>
                </a:lnTo>
                <a:cubicBezTo>
                  <a:pt x="314" y="143"/>
                  <a:pt x="334" y="162"/>
                  <a:pt x="334" y="186"/>
                </a:cubicBezTo>
                <a:lnTo>
                  <a:pt x="334" y="188"/>
                </a:lnTo>
                <a:cubicBezTo>
                  <a:pt x="334" y="212"/>
                  <a:pt x="314" y="232"/>
                  <a:pt x="291" y="232"/>
                </a:cubicBezTo>
                <a:close/>
                <a:moveTo>
                  <a:pt x="426" y="487"/>
                </a:moveTo>
                <a:cubicBezTo>
                  <a:pt x="408" y="487"/>
                  <a:pt x="394" y="481"/>
                  <a:pt x="394" y="474"/>
                </a:cubicBezTo>
                <a:lnTo>
                  <a:pt x="394" y="461"/>
                </a:lnTo>
                <a:lnTo>
                  <a:pt x="394" y="441"/>
                </a:lnTo>
                <a:cubicBezTo>
                  <a:pt x="394" y="430"/>
                  <a:pt x="401" y="422"/>
                  <a:pt x="410" y="422"/>
                </a:cubicBezTo>
                <a:lnTo>
                  <a:pt x="426" y="422"/>
                </a:lnTo>
                <a:lnTo>
                  <a:pt x="442" y="422"/>
                </a:lnTo>
                <a:cubicBezTo>
                  <a:pt x="451" y="422"/>
                  <a:pt x="459" y="436"/>
                  <a:pt x="459" y="454"/>
                </a:cubicBezTo>
                <a:cubicBezTo>
                  <a:pt x="458" y="472"/>
                  <a:pt x="444" y="487"/>
                  <a:pt x="426" y="487"/>
                </a:cubicBezTo>
                <a:close/>
                <a:moveTo>
                  <a:pt x="442" y="358"/>
                </a:moveTo>
                <a:lnTo>
                  <a:pt x="426" y="358"/>
                </a:lnTo>
                <a:lnTo>
                  <a:pt x="410" y="358"/>
                </a:lnTo>
                <a:cubicBezTo>
                  <a:pt x="401" y="358"/>
                  <a:pt x="394" y="343"/>
                  <a:pt x="394" y="326"/>
                </a:cubicBezTo>
                <a:cubicBezTo>
                  <a:pt x="394" y="308"/>
                  <a:pt x="401" y="293"/>
                  <a:pt x="410" y="293"/>
                </a:cubicBezTo>
                <a:lnTo>
                  <a:pt x="426" y="293"/>
                </a:lnTo>
                <a:lnTo>
                  <a:pt x="442" y="293"/>
                </a:lnTo>
                <a:cubicBezTo>
                  <a:pt x="451" y="293"/>
                  <a:pt x="459" y="308"/>
                  <a:pt x="459" y="326"/>
                </a:cubicBezTo>
                <a:cubicBezTo>
                  <a:pt x="459" y="343"/>
                  <a:pt x="451" y="358"/>
                  <a:pt x="442" y="358"/>
                </a:cubicBezTo>
                <a:close/>
                <a:moveTo>
                  <a:pt x="442" y="229"/>
                </a:moveTo>
                <a:lnTo>
                  <a:pt x="426" y="229"/>
                </a:lnTo>
                <a:lnTo>
                  <a:pt x="410" y="229"/>
                </a:lnTo>
                <a:cubicBezTo>
                  <a:pt x="401" y="229"/>
                  <a:pt x="394" y="215"/>
                  <a:pt x="394" y="197"/>
                </a:cubicBezTo>
                <a:cubicBezTo>
                  <a:pt x="394" y="179"/>
                  <a:pt x="401" y="164"/>
                  <a:pt x="410" y="164"/>
                </a:cubicBezTo>
                <a:lnTo>
                  <a:pt x="426" y="164"/>
                </a:lnTo>
                <a:lnTo>
                  <a:pt x="442" y="164"/>
                </a:lnTo>
                <a:cubicBezTo>
                  <a:pt x="451" y="164"/>
                  <a:pt x="459" y="179"/>
                  <a:pt x="459" y="197"/>
                </a:cubicBezTo>
                <a:cubicBezTo>
                  <a:pt x="459" y="215"/>
                  <a:pt x="451" y="229"/>
                  <a:pt x="442" y="229"/>
                </a:cubicBezTo>
                <a:close/>
                <a:moveTo>
                  <a:pt x="442" y="101"/>
                </a:moveTo>
                <a:lnTo>
                  <a:pt x="426" y="101"/>
                </a:lnTo>
                <a:lnTo>
                  <a:pt x="410" y="101"/>
                </a:lnTo>
                <a:cubicBezTo>
                  <a:pt x="401" y="101"/>
                  <a:pt x="394" y="94"/>
                  <a:pt x="394" y="85"/>
                </a:cubicBezTo>
                <a:lnTo>
                  <a:pt x="394" y="68"/>
                </a:lnTo>
                <a:lnTo>
                  <a:pt x="394" y="52"/>
                </a:lnTo>
                <a:cubicBezTo>
                  <a:pt x="394" y="43"/>
                  <a:pt x="408" y="36"/>
                  <a:pt x="426" y="36"/>
                </a:cubicBezTo>
                <a:cubicBezTo>
                  <a:pt x="444" y="36"/>
                  <a:pt x="458" y="50"/>
                  <a:pt x="458" y="68"/>
                </a:cubicBezTo>
                <a:cubicBezTo>
                  <a:pt x="458" y="86"/>
                  <a:pt x="451" y="101"/>
                  <a:pt x="442" y="10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62659" y="2752229"/>
            <a:ext cx="5947036" cy="3994045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74381" y="4364000"/>
            <a:ext cx="3023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5W3G</a:t>
            </a:r>
            <a:r>
              <a: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工作法</a:t>
            </a:r>
            <a:endParaRPr lang="zh-CN" altLang="en-US" sz="4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33">
        <p14:gallery dir="l"/>
      </p:transition>
    </mc:Choice>
    <mc:Fallback>
      <p:transition spd="slow" advTm="313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9" b="2958"/>
          <a:stretch>
            <a:fillRect/>
          </a:stretch>
        </p:blipFill>
        <p:spPr>
          <a:xfrm>
            <a:off x="1148" y="-9762"/>
            <a:ext cx="12857605" cy="744251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48" y="0"/>
            <a:ext cx="12858750" cy="7432749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-220231" y="2343852"/>
            <a:ext cx="2987704" cy="2544946"/>
          </a:xfrm>
          <a:prstGeom prst="triangl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1759" y="3065682"/>
            <a:ext cx="96372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6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6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5782" y="3200826"/>
            <a:ext cx="366725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48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什么是管理</a:t>
            </a:r>
            <a:endParaRPr lang="zh-CN" altLang="en-US" sz="48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239">
        <p14:flip dir="r"/>
      </p:transition>
    </mc:Choice>
    <mc:Fallback>
      <p:transition spd="slow" advTm="423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4"/>
          <p:cNvSpPr/>
          <p:nvPr/>
        </p:nvSpPr>
        <p:spPr>
          <a:xfrm rot="19805282">
            <a:off x="1005721" y="1217914"/>
            <a:ext cx="898595" cy="897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2036907" y="1430699"/>
            <a:ext cx="2029736" cy="44477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基础的工作方法</a:t>
            </a:r>
            <a:endParaRPr lang="en-US" altLang="zh-CN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、班组长一日管理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" name="weather-evolution_64860"/>
          <p:cNvSpPr>
            <a:spLocks noChangeAspect="1"/>
          </p:cNvSpPr>
          <p:nvPr/>
        </p:nvSpPr>
        <p:spPr bwMode="auto">
          <a:xfrm>
            <a:off x="1173303" y="1383256"/>
            <a:ext cx="609685" cy="566955"/>
          </a:xfrm>
          <a:custGeom>
            <a:avLst/>
            <a:gdLst>
              <a:gd name="connsiteX0" fmla="*/ 437085 w 609048"/>
              <a:gd name="connsiteY0" fmla="*/ 484021 h 566363"/>
              <a:gd name="connsiteX1" fmla="*/ 489705 w 609048"/>
              <a:gd name="connsiteY1" fmla="*/ 484021 h 566363"/>
              <a:gd name="connsiteX2" fmla="*/ 516512 w 609048"/>
              <a:gd name="connsiteY2" fmla="*/ 510797 h 566363"/>
              <a:gd name="connsiteX3" fmla="*/ 489705 w 609048"/>
              <a:gd name="connsiteY3" fmla="*/ 536580 h 566363"/>
              <a:gd name="connsiteX4" fmla="*/ 437085 w 609048"/>
              <a:gd name="connsiteY4" fmla="*/ 536580 h 566363"/>
              <a:gd name="connsiteX5" fmla="*/ 410279 w 609048"/>
              <a:gd name="connsiteY5" fmla="*/ 510797 h 566363"/>
              <a:gd name="connsiteX6" fmla="*/ 437085 w 609048"/>
              <a:gd name="connsiteY6" fmla="*/ 484021 h 566363"/>
              <a:gd name="connsiteX7" fmla="*/ 556348 w 609048"/>
              <a:gd name="connsiteY7" fmla="*/ 391803 h 566363"/>
              <a:gd name="connsiteX8" fmla="*/ 582131 w 609048"/>
              <a:gd name="connsiteY8" fmla="*/ 417587 h 566363"/>
              <a:gd name="connsiteX9" fmla="*/ 582131 w 609048"/>
              <a:gd name="connsiteY9" fmla="*/ 471138 h 566363"/>
              <a:gd name="connsiteX10" fmla="*/ 556348 w 609048"/>
              <a:gd name="connsiteY10" fmla="*/ 496921 h 566363"/>
              <a:gd name="connsiteX11" fmla="*/ 529572 w 609048"/>
              <a:gd name="connsiteY11" fmla="*/ 471138 h 566363"/>
              <a:gd name="connsiteX12" fmla="*/ 529572 w 609048"/>
              <a:gd name="connsiteY12" fmla="*/ 417587 h 566363"/>
              <a:gd name="connsiteX13" fmla="*/ 556348 w 609048"/>
              <a:gd name="connsiteY13" fmla="*/ 391803 h 566363"/>
              <a:gd name="connsiteX14" fmla="*/ 171889 w 609048"/>
              <a:gd name="connsiteY14" fmla="*/ 376860 h 566363"/>
              <a:gd name="connsiteX15" fmla="*/ 108300 w 609048"/>
              <a:gd name="connsiteY15" fmla="*/ 425477 h 566363"/>
              <a:gd name="connsiteX16" fmla="*/ 87435 w 609048"/>
              <a:gd name="connsiteY16" fmla="*/ 440359 h 566363"/>
              <a:gd name="connsiteX17" fmla="*/ 83461 w 609048"/>
              <a:gd name="connsiteY17" fmla="*/ 439367 h 566363"/>
              <a:gd name="connsiteX18" fmla="*/ 39743 w 609048"/>
              <a:gd name="connsiteY18" fmla="*/ 483022 h 566363"/>
              <a:gd name="connsiteX19" fmla="*/ 83461 w 609048"/>
              <a:gd name="connsiteY19" fmla="*/ 526677 h 566363"/>
              <a:gd name="connsiteX20" fmla="*/ 288138 w 609048"/>
              <a:gd name="connsiteY20" fmla="*/ 526677 h 566363"/>
              <a:gd name="connsiteX21" fmla="*/ 343779 w 609048"/>
              <a:gd name="connsiteY21" fmla="*/ 471116 h 566363"/>
              <a:gd name="connsiteX22" fmla="*/ 291119 w 609048"/>
              <a:gd name="connsiteY22" fmla="*/ 417539 h 566363"/>
              <a:gd name="connsiteX23" fmla="*/ 262305 w 609048"/>
              <a:gd name="connsiteY23" fmla="*/ 426469 h 566363"/>
              <a:gd name="connsiteX24" fmla="*/ 245414 w 609048"/>
              <a:gd name="connsiteY24" fmla="*/ 428453 h 566363"/>
              <a:gd name="connsiteX25" fmla="*/ 232498 w 609048"/>
              <a:gd name="connsiteY25" fmla="*/ 417539 h 566363"/>
              <a:gd name="connsiteX26" fmla="*/ 171889 w 609048"/>
              <a:gd name="connsiteY26" fmla="*/ 376860 h 566363"/>
              <a:gd name="connsiteX27" fmla="*/ 171889 w 609048"/>
              <a:gd name="connsiteY27" fmla="*/ 337174 h 566363"/>
              <a:gd name="connsiteX28" fmla="*/ 259324 w 609048"/>
              <a:gd name="connsiteY28" fmla="*/ 383805 h 566363"/>
              <a:gd name="connsiteX29" fmla="*/ 291119 w 609048"/>
              <a:gd name="connsiteY29" fmla="*/ 377852 h 566363"/>
              <a:gd name="connsiteX30" fmla="*/ 383522 w 609048"/>
              <a:gd name="connsiteY30" fmla="*/ 471116 h 566363"/>
              <a:gd name="connsiteX31" fmla="*/ 288138 w 609048"/>
              <a:gd name="connsiteY31" fmla="*/ 566363 h 566363"/>
              <a:gd name="connsiteX32" fmla="*/ 83461 w 609048"/>
              <a:gd name="connsiteY32" fmla="*/ 566363 h 566363"/>
              <a:gd name="connsiteX33" fmla="*/ 0 w 609048"/>
              <a:gd name="connsiteY33" fmla="*/ 483022 h 566363"/>
              <a:gd name="connsiteX34" fmla="*/ 75512 w 609048"/>
              <a:gd name="connsiteY34" fmla="*/ 400672 h 566363"/>
              <a:gd name="connsiteX35" fmla="*/ 171889 w 609048"/>
              <a:gd name="connsiteY35" fmla="*/ 337174 h 566363"/>
              <a:gd name="connsiteX36" fmla="*/ 52639 w 609048"/>
              <a:gd name="connsiteY36" fmla="*/ 272670 h 566363"/>
              <a:gd name="connsiteX37" fmla="*/ 79476 w 609048"/>
              <a:gd name="connsiteY37" fmla="*/ 298492 h 566363"/>
              <a:gd name="connsiteX38" fmla="*/ 79476 w 609048"/>
              <a:gd name="connsiteY38" fmla="*/ 352124 h 566363"/>
              <a:gd name="connsiteX39" fmla="*/ 52639 w 609048"/>
              <a:gd name="connsiteY39" fmla="*/ 377947 h 566363"/>
              <a:gd name="connsiteX40" fmla="*/ 25802 w 609048"/>
              <a:gd name="connsiteY40" fmla="*/ 352124 h 566363"/>
              <a:gd name="connsiteX41" fmla="*/ 25802 w 609048"/>
              <a:gd name="connsiteY41" fmla="*/ 298492 h 566363"/>
              <a:gd name="connsiteX42" fmla="*/ 52639 w 609048"/>
              <a:gd name="connsiteY42" fmla="*/ 272670 h 566363"/>
              <a:gd name="connsiteX43" fmla="*/ 556348 w 609048"/>
              <a:gd name="connsiteY43" fmla="*/ 233012 h 566363"/>
              <a:gd name="connsiteX44" fmla="*/ 582131 w 609048"/>
              <a:gd name="connsiteY44" fmla="*/ 258795 h 566363"/>
              <a:gd name="connsiteX45" fmla="*/ 582131 w 609048"/>
              <a:gd name="connsiteY45" fmla="*/ 312346 h 566363"/>
              <a:gd name="connsiteX46" fmla="*/ 556348 w 609048"/>
              <a:gd name="connsiteY46" fmla="*/ 338130 h 566363"/>
              <a:gd name="connsiteX47" fmla="*/ 529572 w 609048"/>
              <a:gd name="connsiteY47" fmla="*/ 312346 h 566363"/>
              <a:gd name="connsiteX48" fmla="*/ 529572 w 609048"/>
              <a:gd name="connsiteY48" fmla="*/ 258795 h 566363"/>
              <a:gd name="connsiteX49" fmla="*/ 556348 w 609048"/>
              <a:gd name="connsiteY49" fmla="*/ 233012 h 566363"/>
              <a:gd name="connsiteX50" fmla="*/ 52639 w 609048"/>
              <a:gd name="connsiteY50" fmla="*/ 114037 h 566363"/>
              <a:gd name="connsiteX51" fmla="*/ 79476 w 609048"/>
              <a:gd name="connsiteY51" fmla="*/ 139820 h 566363"/>
              <a:gd name="connsiteX52" fmla="*/ 79476 w 609048"/>
              <a:gd name="connsiteY52" fmla="*/ 193371 h 566363"/>
              <a:gd name="connsiteX53" fmla="*/ 52639 w 609048"/>
              <a:gd name="connsiteY53" fmla="*/ 219155 h 566363"/>
              <a:gd name="connsiteX54" fmla="*/ 25802 w 609048"/>
              <a:gd name="connsiteY54" fmla="*/ 193371 h 566363"/>
              <a:gd name="connsiteX55" fmla="*/ 25802 w 609048"/>
              <a:gd name="connsiteY55" fmla="*/ 139820 h 566363"/>
              <a:gd name="connsiteX56" fmla="*/ 52639 w 609048"/>
              <a:gd name="connsiteY56" fmla="*/ 114037 h 566363"/>
              <a:gd name="connsiteX57" fmla="*/ 119183 w 609048"/>
              <a:gd name="connsiteY57" fmla="*/ 74379 h 566363"/>
              <a:gd name="connsiteX58" fmla="*/ 171803 w 609048"/>
              <a:gd name="connsiteY58" fmla="*/ 74379 h 566363"/>
              <a:gd name="connsiteX59" fmla="*/ 198610 w 609048"/>
              <a:gd name="connsiteY59" fmla="*/ 100162 h 566363"/>
              <a:gd name="connsiteX60" fmla="*/ 171803 w 609048"/>
              <a:gd name="connsiteY60" fmla="*/ 126938 h 566363"/>
              <a:gd name="connsiteX61" fmla="*/ 119183 w 609048"/>
              <a:gd name="connsiteY61" fmla="*/ 126938 h 566363"/>
              <a:gd name="connsiteX62" fmla="*/ 92377 w 609048"/>
              <a:gd name="connsiteY62" fmla="*/ 100162 h 566363"/>
              <a:gd name="connsiteX63" fmla="*/ 119183 w 609048"/>
              <a:gd name="connsiteY63" fmla="*/ 74379 h 566363"/>
              <a:gd name="connsiteX64" fmla="*/ 394456 w 609048"/>
              <a:gd name="connsiteY64" fmla="*/ 0 h 566363"/>
              <a:gd name="connsiteX65" fmla="*/ 482876 w 609048"/>
              <a:gd name="connsiteY65" fmla="*/ 59525 h 566363"/>
              <a:gd name="connsiteX66" fmla="*/ 527582 w 609048"/>
              <a:gd name="connsiteY66" fmla="*/ 45636 h 566363"/>
              <a:gd name="connsiteX67" fmla="*/ 609048 w 609048"/>
              <a:gd name="connsiteY67" fmla="*/ 127979 h 566363"/>
              <a:gd name="connsiteX68" fmla="*/ 524602 w 609048"/>
              <a:gd name="connsiteY68" fmla="*/ 212306 h 566363"/>
              <a:gd name="connsiteX69" fmla="*/ 295108 w 609048"/>
              <a:gd name="connsiteY69" fmla="*/ 212306 h 566363"/>
              <a:gd name="connsiteX70" fmla="*/ 224571 w 609048"/>
              <a:gd name="connsiteY70" fmla="*/ 141868 h 566363"/>
              <a:gd name="connsiteX71" fmla="*/ 295108 w 609048"/>
              <a:gd name="connsiteY71" fmla="*/ 70438 h 566363"/>
              <a:gd name="connsiteX72" fmla="*/ 302062 w 609048"/>
              <a:gd name="connsiteY72" fmla="*/ 70438 h 566363"/>
              <a:gd name="connsiteX73" fmla="*/ 394456 w 609048"/>
              <a:gd name="connsiteY73" fmla="*/ 0 h 56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048" h="566363">
                <a:moveTo>
                  <a:pt x="437085" y="484021"/>
                </a:moveTo>
                <a:lnTo>
                  <a:pt x="489705" y="484021"/>
                </a:lnTo>
                <a:cubicBezTo>
                  <a:pt x="504598" y="484021"/>
                  <a:pt x="516512" y="495921"/>
                  <a:pt x="516512" y="510797"/>
                </a:cubicBezTo>
                <a:cubicBezTo>
                  <a:pt x="516512" y="524680"/>
                  <a:pt x="504598" y="536580"/>
                  <a:pt x="489705" y="536580"/>
                </a:cubicBezTo>
                <a:lnTo>
                  <a:pt x="437085" y="536580"/>
                </a:lnTo>
                <a:cubicBezTo>
                  <a:pt x="422193" y="536580"/>
                  <a:pt x="410279" y="524680"/>
                  <a:pt x="410279" y="510797"/>
                </a:cubicBezTo>
                <a:cubicBezTo>
                  <a:pt x="410279" y="495921"/>
                  <a:pt x="422193" y="484021"/>
                  <a:pt x="437085" y="484021"/>
                </a:cubicBezTo>
                <a:close/>
                <a:moveTo>
                  <a:pt x="556348" y="391803"/>
                </a:moveTo>
                <a:cubicBezTo>
                  <a:pt x="570231" y="391803"/>
                  <a:pt x="582131" y="403703"/>
                  <a:pt x="582131" y="417587"/>
                </a:cubicBezTo>
                <a:lnTo>
                  <a:pt x="582131" y="471138"/>
                </a:lnTo>
                <a:cubicBezTo>
                  <a:pt x="582131" y="485021"/>
                  <a:pt x="570231" y="496921"/>
                  <a:pt x="556348" y="496921"/>
                </a:cubicBezTo>
                <a:cubicBezTo>
                  <a:pt x="541472" y="496921"/>
                  <a:pt x="529572" y="485021"/>
                  <a:pt x="529572" y="471138"/>
                </a:cubicBezTo>
                <a:lnTo>
                  <a:pt x="529572" y="417587"/>
                </a:lnTo>
                <a:cubicBezTo>
                  <a:pt x="529572" y="403703"/>
                  <a:pt x="541472" y="391803"/>
                  <a:pt x="556348" y="391803"/>
                </a:cubicBezTo>
                <a:close/>
                <a:moveTo>
                  <a:pt x="171889" y="376860"/>
                </a:moveTo>
                <a:cubicBezTo>
                  <a:pt x="142082" y="376860"/>
                  <a:pt x="116249" y="396704"/>
                  <a:pt x="108300" y="425477"/>
                </a:cubicBezTo>
                <a:cubicBezTo>
                  <a:pt x="106313" y="434406"/>
                  <a:pt x="97371" y="441351"/>
                  <a:pt x="87435" y="440359"/>
                </a:cubicBezTo>
                <a:cubicBezTo>
                  <a:pt x="86441" y="440359"/>
                  <a:pt x="84454" y="439367"/>
                  <a:pt x="83461" y="439367"/>
                </a:cubicBezTo>
                <a:cubicBezTo>
                  <a:pt x="59615" y="439367"/>
                  <a:pt x="39743" y="459210"/>
                  <a:pt x="39743" y="483022"/>
                </a:cubicBezTo>
                <a:cubicBezTo>
                  <a:pt x="39743" y="507826"/>
                  <a:pt x="59615" y="526677"/>
                  <a:pt x="83461" y="526677"/>
                </a:cubicBezTo>
                <a:lnTo>
                  <a:pt x="288138" y="526677"/>
                </a:lnTo>
                <a:cubicBezTo>
                  <a:pt x="317945" y="526677"/>
                  <a:pt x="343779" y="500881"/>
                  <a:pt x="343779" y="471116"/>
                </a:cubicBezTo>
                <a:cubicBezTo>
                  <a:pt x="343779" y="441351"/>
                  <a:pt x="319933" y="417539"/>
                  <a:pt x="291119" y="417539"/>
                </a:cubicBezTo>
                <a:cubicBezTo>
                  <a:pt x="280189" y="417539"/>
                  <a:pt x="270254" y="420516"/>
                  <a:pt x="262305" y="426469"/>
                </a:cubicBezTo>
                <a:cubicBezTo>
                  <a:pt x="257337" y="429445"/>
                  <a:pt x="250382" y="430437"/>
                  <a:pt x="245414" y="428453"/>
                </a:cubicBezTo>
                <a:cubicBezTo>
                  <a:pt x="239453" y="426469"/>
                  <a:pt x="234485" y="422500"/>
                  <a:pt x="232498" y="417539"/>
                </a:cubicBezTo>
                <a:cubicBezTo>
                  <a:pt x="222562" y="392735"/>
                  <a:pt x="198716" y="376860"/>
                  <a:pt x="171889" y="376860"/>
                </a:cubicBezTo>
                <a:close/>
                <a:moveTo>
                  <a:pt x="171889" y="337174"/>
                </a:moveTo>
                <a:cubicBezTo>
                  <a:pt x="207658" y="337174"/>
                  <a:pt x="240446" y="355033"/>
                  <a:pt x="259324" y="383805"/>
                </a:cubicBezTo>
                <a:cubicBezTo>
                  <a:pt x="269260" y="379837"/>
                  <a:pt x="280189" y="377852"/>
                  <a:pt x="291119" y="377852"/>
                </a:cubicBezTo>
                <a:cubicBezTo>
                  <a:pt x="341791" y="377852"/>
                  <a:pt x="383522" y="419524"/>
                  <a:pt x="383522" y="471116"/>
                </a:cubicBezTo>
                <a:cubicBezTo>
                  <a:pt x="383522" y="522708"/>
                  <a:pt x="339804" y="566363"/>
                  <a:pt x="288138" y="566363"/>
                </a:cubicBezTo>
                <a:lnTo>
                  <a:pt x="83461" y="566363"/>
                </a:lnTo>
                <a:cubicBezTo>
                  <a:pt x="37756" y="566363"/>
                  <a:pt x="0" y="529653"/>
                  <a:pt x="0" y="483022"/>
                </a:cubicBezTo>
                <a:cubicBezTo>
                  <a:pt x="0" y="440359"/>
                  <a:pt x="32788" y="404641"/>
                  <a:pt x="75512" y="400672"/>
                </a:cubicBezTo>
                <a:cubicBezTo>
                  <a:pt x="91409" y="361978"/>
                  <a:pt x="129165" y="337174"/>
                  <a:pt x="171889" y="337174"/>
                </a:cubicBezTo>
                <a:close/>
                <a:moveTo>
                  <a:pt x="52639" y="272670"/>
                </a:moveTo>
                <a:cubicBezTo>
                  <a:pt x="67548" y="272670"/>
                  <a:pt x="79476" y="284588"/>
                  <a:pt x="79476" y="298492"/>
                </a:cubicBezTo>
                <a:lnTo>
                  <a:pt x="79476" y="352124"/>
                </a:lnTo>
                <a:cubicBezTo>
                  <a:pt x="79476" y="366029"/>
                  <a:pt x="67548" y="377947"/>
                  <a:pt x="52639" y="377947"/>
                </a:cubicBezTo>
                <a:cubicBezTo>
                  <a:pt x="37729" y="377947"/>
                  <a:pt x="25802" y="366029"/>
                  <a:pt x="25802" y="352124"/>
                </a:cubicBezTo>
                <a:lnTo>
                  <a:pt x="25802" y="298492"/>
                </a:lnTo>
                <a:cubicBezTo>
                  <a:pt x="25802" y="284588"/>
                  <a:pt x="37729" y="272670"/>
                  <a:pt x="52639" y="272670"/>
                </a:cubicBezTo>
                <a:close/>
                <a:moveTo>
                  <a:pt x="556348" y="233012"/>
                </a:moveTo>
                <a:cubicBezTo>
                  <a:pt x="570231" y="233012"/>
                  <a:pt x="582131" y="244912"/>
                  <a:pt x="582131" y="258795"/>
                </a:cubicBezTo>
                <a:lnTo>
                  <a:pt x="582131" y="312346"/>
                </a:lnTo>
                <a:cubicBezTo>
                  <a:pt x="582131" y="326230"/>
                  <a:pt x="570231" y="338130"/>
                  <a:pt x="556348" y="338130"/>
                </a:cubicBezTo>
                <a:cubicBezTo>
                  <a:pt x="541472" y="338130"/>
                  <a:pt x="529572" y="326230"/>
                  <a:pt x="529572" y="312346"/>
                </a:cubicBezTo>
                <a:lnTo>
                  <a:pt x="529572" y="258795"/>
                </a:lnTo>
                <a:cubicBezTo>
                  <a:pt x="529572" y="244912"/>
                  <a:pt x="541472" y="233012"/>
                  <a:pt x="556348" y="233012"/>
                </a:cubicBezTo>
                <a:close/>
                <a:moveTo>
                  <a:pt x="52639" y="114037"/>
                </a:moveTo>
                <a:cubicBezTo>
                  <a:pt x="67548" y="114037"/>
                  <a:pt x="79476" y="125937"/>
                  <a:pt x="79476" y="139820"/>
                </a:cubicBezTo>
                <a:lnTo>
                  <a:pt x="79476" y="193371"/>
                </a:lnTo>
                <a:cubicBezTo>
                  <a:pt x="79476" y="207255"/>
                  <a:pt x="67548" y="219155"/>
                  <a:pt x="52639" y="219155"/>
                </a:cubicBezTo>
                <a:cubicBezTo>
                  <a:pt x="37729" y="219155"/>
                  <a:pt x="25802" y="207255"/>
                  <a:pt x="25802" y="193371"/>
                </a:cubicBezTo>
                <a:lnTo>
                  <a:pt x="25802" y="139820"/>
                </a:lnTo>
                <a:cubicBezTo>
                  <a:pt x="25802" y="125937"/>
                  <a:pt x="37729" y="114037"/>
                  <a:pt x="52639" y="114037"/>
                </a:cubicBezTo>
                <a:close/>
                <a:moveTo>
                  <a:pt x="119183" y="74379"/>
                </a:moveTo>
                <a:lnTo>
                  <a:pt x="171803" y="74379"/>
                </a:lnTo>
                <a:cubicBezTo>
                  <a:pt x="186696" y="74379"/>
                  <a:pt x="198610" y="86279"/>
                  <a:pt x="198610" y="100162"/>
                </a:cubicBezTo>
                <a:cubicBezTo>
                  <a:pt x="198610" y="115038"/>
                  <a:pt x="186696" y="126938"/>
                  <a:pt x="171803" y="126938"/>
                </a:cubicBezTo>
                <a:lnTo>
                  <a:pt x="119183" y="126938"/>
                </a:lnTo>
                <a:cubicBezTo>
                  <a:pt x="104291" y="126938"/>
                  <a:pt x="92377" y="115038"/>
                  <a:pt x="92377" y="100162"/>
                </a:cubicBezTo>
                <a:cubicBezTo>
                  <a:pt x="92377" y="86279"/>
                  <a:pt x="104291" y="74379"/>
                  <a:pt x="119183" y="74379"/>
                </a:cubicBezTo>
                <a:close/>
                <a:moveTo>
                  <a:pt x="394456" y="0"/>
                </a:moveTo>
                <a:cubicBezTo>
                  <a:pt x="434195" y="0"/>
                  <a:pt x="468967" y="23810"/>
                  <a:pt x="482876" y="59525"/>
                </a:cubicBezTo>
                <a:cubicBezTo>
                  <a:pt x="495791" y="50596"/>
                  <a:pt x="510693" y="45636"/>
                  <a:pt x="527582" y="45636"/>
                </a:cubicBezTo>
                <a:cubicBezTo>
                  <a:pt x="572289" y="45636"/>
                  <a:pt x="609048" y="82343"/>
                  <a:pt x="609048" y="127979"/>
                </a:cubicBezTo>
                <a:cubicBezTo>
                  <a:pt x="609048" y="172622"/>
                  <a:pt x="569309" y="212306"/>
                  <a:pt x="524602" y="212306"/>
                </a:cubicBezTo>
                <a:cubicBezTo>
                  <a:pt x="493804" y="212306"/>
                  <a:pt x="319945" y="212306"/>
                  <a:pt x="295108" y="212306"/>
                </a:cubicBezTo>
                <a:cubicBezTo>
                  <a:pt x="256362" y="212306"/>
                  <a:pt x="224571" y="180559"/>
                  <a:pt x="224571" y="141868"/>
                </a:cubicBezTo>
                <a:cubicBezTo>
                  <a:pt x="224571" y="102184"/>
                  <a:pt x="256362" y="70438"/>
                  <a:pt x="295108" y="70438"/>
                </a:cubicBezTo>
                <a:cubicBezTo>
                  <a:pt x="298088" y="70438"/>
                  <a:pt x="300075" y="70438"/>
                  <a:pt x="302062" y="70438"/>
                </a:cubicBezTo>
                <a:cubicBezTo>
                  <a:pt x="312991" y="29762"/>
                  <a:pt x="349749" y="0"/>
                  <a:pt x="3944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0963c0ba-7f42-47ff-9c32-69a52744965c"/>
          <p:cNvGrpSpPr>
            <a:grpSpLocks noChangeAspect="1"/>
          </p:cNvGrpSpPr>
          <p:nvPr/>
        </p:nvGrpSpPr>
        <p:grpSpPr>
          <a:xfrm>
            <a:off x="725445" y="2283490"/>
            <a:ext cx="12201276" cy="3205043"/>
            <a:chOff x="-810073" y="1198543"/>
            <a:chExt cx="13897834" cy="3650697"/>
          </a:xfrm>
        </p:grpSpPr>
        <p:sp>
          <p:nvSpPr>
            <p:cNvPr id="17" name="Freeform: Shape 3"/>
            <p:cNvSpPr/>
            <p:nvPr/>
          </p:nvSpPr>
          <p:spPr>
            <a:xfrm>
              <a:off x="6211411" y="1224048"/>
              <a:ext cx="1577932" cy="1159027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4402660" y="1224048"/>
              <a:ext cx="1577927" cy="1159021"/>
            </a:xfrm>
            <a:custGeom>
              <a:avLst/>
              <a:gdLst>
                <a:gd name="connsiteX0" fmla="*/ 1577927 w 1577927"/>
                <a:gd name="connsiteY0" fmla="*/ 0 h 1159021"/>
                <a:gd name="connsiteX1" fmla="*/ 1115133 w 1577927"/>
                <a:gd name="connsiteY1" fmla="*/ 981301 h 1159021"/>
                <a:gd name="connsiteX2" fmla="*/ 55775 w 1577927"/>
                <a:gd name="connsiteY2" fmla="*/ 1142818 h 1159021"/>
                <a:gd name="connsiteX3" fmla="*/ 4070 w 1577927"/>
                <a:gd name="connsiteY3" fmla="*/ 1156643 h 1159021"/>
                <a:gd name="connsiteX4" fmla="*/ 0 w 1577927"/>
                <a:gd name="connsiteY4" fmla="*/ 1159021 h 1159021"/>
                <a:gd name="connsiteX5" fmla="*/ 20502 w 1577927"/>
                <a:gd name="connsiteY5" fmla="*/ 1103004 h 1159021"/>
                <a:gd name="connsiteX6" fmla="*/ 1507715 w 1577927"/>
                <a:gd name="connsiteY6" fmla="*/ 3545 h 1159021"/>
                <a:gd name="connsiteX7" fmla="*/ 1577927 w 1577927"/>
                <a:gd name="connsiteY7" fmla="*/ 0 h 115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27" h="1159021">
                  <a:moveTo>
                    <a:pt x="1577927" y="0"/>
                  </a:moveTo>
                  <a:lnTo>
                    <a:pt x="1115133" y="981301"/>
                  </a:lnTo>
                  <a:lnTo>
                    <a:pt x="55775" y="1142818"/>
                  </a:lnTo>
                  <a:cubicBezTo>
                    <a:pt x="36077" y="1146135"/>
                    <a:pt x="18842" y="1150744"/>
                    <a:pt x="4070" y="1156643"/>
                  </a:cubicBezTo>
                  <a:lnTo>
                    <a:pt x="0" y="1159021"/>
                  </a:lnTo>
                  <a:lnTo>
                    <a:pt x="20502" y="1103004"/>
                  </a:lnTo>
                  <a:cubicBezTo>
                    <a:pt x="273144" y="505691"/>
                    <a:pt x="836362" y="71725"/>
                    <a:pt x="1507715" y="3545"/>
                  </a:cubicBezTo>
                  <a:lnTo>
                    <a:pt x="157792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4280490" y="2520880"/>
              <a:ext cx="880665" cy="1942688"/>
            </a:xfrm>
            <a:custGeom>
              <a:avLst/>
              <a:gdLst>
                <a:gd name="connsiteX0" fmla="*/ 74673 w 880665"/>
                <a:gd name="connsiteY0" fmla="*/ 0 h 1942688"/>
                <a:gd name="connsiteX1" fmla="*/ 112520 w 880665"/>
                <a:gd name="connsiteY1" fmla="*/ 53970 h 1942688"/>
                <a:gd name="connsiteX2" fmla="*/ 880665 w 880665"/>
                <a:gd name="connsiteY2" fmla="*/ 837255 h 1942688"/>
                <a:gd name="connsiteX3" fmla="*/ 699327 w 880665"/>
                <a:gd name="connsiteY3" fmla="*/ 1942688 h 1942688"/>
                <a:gd name="connsiteX4" fmla="*/ 660677 w 880665"/>
                <a:gd name="connsiteY4" fmla="*/ 1913786 h 1942688"/>
                <a:gd name="connsiteX5" fmla="*/ 0 w 880665"/>
                <a:gd name="connsiteY5" fmla="*/ 512850 h 1942688"/>
                <a:gd name="connsiteX6" fmla="*/ 36885 w 880665"/>
                <a:gd name="connsiteY6" fmla="*/ 146962 h 1942688"/>
                <a:gd name="connsiteX7" fmla="*/ 74673 w 880665"/>
                <a:gd name="connsiteY7" fmla="*/ 0 h 19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5" h="1942688">
                  <a:moveTo>
                    <a:pt x="74673" y="0"/>
                  </a:moveTo>
                  <a:lnTo>
                    <a:pt x="112520" y="53970"/>
                  </a:lnTo>
                  <a:lnTo>
                    <a:pt x="880665" y="837255"/>
                  </a:lnTo>
                  <a:lnTo>
                    <a:pt x="699327" y="1942688"/>
                  </a:lnTo>
                  <a:lnTo>
                    <a:pt x="660677" y="1913786"/>
                  </a:lnTo>
                  <a:cubicBezTo>
                    <a:pt x="257185" y="1580795"/>
                    <a:pt x="0" y="1076857"/>
                    <a:pt x="0" y="512850"/>
                  </a:cubicBezTo>
                  <a:cubicBezTo>
                    <a:pt x="0" y="387515"/>
                    <a:pt x="12701" y="265147"/>
                    <a:pt x="36885" y="146962"/>
                  </a:cubicBezTo>
                  <a:lnTo>
                    <a:pt x="746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7030842" y="2521064"/>
              <a:ext cx="880668" cy="1942506"/>
            </a:xfrm>
            <a:custGeom>
              <a:avLst/>
              <a:gdLst>
                <a:gd name="connsiteX0" fmla="*/ 806043 w 880668"/>
                <a:gd name="connsiteY0" fmla="*/ 0 h 1942506"/>
                <a:gd name="connsiteX1" fmla="*/ 843783 w 880668"/>
                <a:gd name="connsiteY1" fmla="*/ 146778 h 1942506"/>
                <a:gd name="connsiteX2" fmla="*/ 880668 w 880668"/>
                <a:gd name="connsiteY2" fmla="*/ 512666 h 1942506"/>
                <a:gd name="connsiteX3" fmla="*/ 219991 w 880668"/>
                <a:gd name="connsiteY3" fmla="*/ 1913602 h 1942506"/>
                <a:gd name="connsiteX4" fmla="*/ 181339 w 880668"/>
                <a:gd name="connsiteY4" fmla="*/ 1942506 h 1942506"/>
                <a:gd name="connsiteX5" fmla="*/ 0 w 880668"/>
                <a:gd name="connsiteY5" fmla="*/ 837071 h 1942506"/>
                <a:gd name="connsiteX6" fmla="*/ 766028 w 880668"/>
                <a:gd name="connsiteY6" fmla="*/ 53786 h 1942506"/>
                <a:gd name="connsiteX7" fmla="*/ 806043 w 880668"/>
                <a:gd name="connsiteY7" fmla="*/ 0 h 194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8" h="1942506">
                  <a:moveTo>
                    <a:pt x="806043" y="0"/>
                  </a:moveTo>
                  <a:lnTo>
                    <a:pt x="843783" y="146778"/>
                  </a:lnTo>
                  <a:cubicBezTo>
                    <a:pt x="867968" y="264963"/>
                    <a:pt x="880668" y="387331"/>
                    <a:pt x="880668" y="512666"/>
                  </a:cubicBezTo>
                  <a:cubicBezTo>
                    <a:pt x="880668" y="1076673"/>
                    <a:pt x="623483" y="1580611"/>
                    <a:pt x="219991" y="1913602"/>
                  </a:cubicBezTo>
                  <a:lnTo>
                    <a:pt x="181339" y="1942506"/>
                  </a:lnTo>
                  <a:lnTo>
                    <a:pt x="0" y="837071"/>
                  </a:lnTo>
                  <a:lnTo>
                    <a:pt x="766028" y="53786"/>
                  </a:lnTo>
                  <a:lnTo>
                    <a:pt x="806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5159334" y="4070617"/>
              <a:ext cx="1873324" cy="778623"/>
            </a:xfrm>
            <a:custGeom>
              <a:avLst/>
              <a:gdLst>
                <a:gd name="connsiteX0" fmla="*/ 936665 w 1873324"/>
                <a:gd name="connsiteY0" fmla="*/ 0 h 778623"/>
                <a:gd name="connsiteX1" fmla="*/ 1873324 w 1873324"/>
                <a:gd name="connsiteY1" fmla="*/ 516199 h 778623"/>
                <a:gd name="connsiteX2" fmla="*/ 1802046 w 1873324"/>
                <a:gd name="connsiteY2" fmla="*/ 559501 h 778623"/>
                <a:gd name="connsiteX3" fmla="*/ 936666 w 1873324"/>
                <a:gd name="connsiteY3" fmla="*/ 778623 h 778623"/>
                <a:gd name="connsiteX4" fmla="*/ 71286 w 1873324"/>
                <a:gd name="connsiteY4" fmla="*/ 559501 h 778623"/>
                <a:gd name="connsiteX5" fmla="*/ 0 w 1873324"/>
                <a:gd name="connsiteY5" fmla="*/ 516193 h 778623"/>
                <a:gd name="connsiteX6" fmla="*/ 936665 w 1873324"/>
                <a:gd name="connsiteY6" fmla="*/ 0 h 7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3324" h="778623">
                  <a:moveTo>
                    <a:pt x="936665" y="0"/>
                  </a:moveTo>
                  <a:lnTo>
                    <a:pt x="1873324" y="516199"/>
                  </a:lnTo>
                  <a:lnTo>
                    <a:pt x="1802046" y="559501"/>
                  </a:lnTo>
                  <a:cubicBezTo>
                    <a:pt x="1544800" y="699245"/>
                    <a:pt x="1250003" y="778623"/>
                    <a:pt x="936666" y="778623"/>
                  </a:cubicBezTo>
                  <a:cubicBezTo>
                    <a:pt x="623329" y="778623"/>
                    <a:pt x="328532" y="699245"/>
                    <a:pt x="71286" y="559501"/>
                  </a:cubicBezTo>
                  <a:lnTo>
                    <a:pt x="0" y="516193"/>
                  </a:lnTo>
                  <a:lnTo>
                    <a:pt x="9366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24"/>
            <p:cNvSpPr/>
            <p:nvPr/>
          </p:nvSpPr>
          <p:spPr>
            <a:xfrm>
              <a:off x="6211411" y="1198543"/>
              <a:ext cx="1577932" cy="1159027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5159915" y="2589702"/>
              <a:ext cx="1947969" cy="745995"/>
            </a:xfrm>
            <a:prstGeom prst="rect">
              <a:avLst/>
            </a:prstGeom>
            <a:noFill/>
          </p:spPr>
          <p:txBody>
            <a:bodyPr wrap="none" anchor="b">
              <a:noAutofit/>
            </a:bodyPr>
            <a:lstStyle/>
            <a:p>
              <a:pPr algn="ctr"/>
              <a:r>
                <a:rPr lang="zh-CN" altLang="en-US" b="1" dirty="0">
                  <a:solidFill>
                    <a:srgbClr val="3F3F3F"/>
                  </a:solidFill>
                  <a:latin typeface="+mn-lt"/>
                  <a:ea typeface="+mn-ea"/>
                  <a:cs typeface="+mn-ea"/>
                  <a:sym typeface="+mn-lt"/>
                </a:rPr>
                <a:t>运用</a:t>
              </a:r>
              <a:r>
                <a:rPr lang="en-US" altLang="zh-CN" b="1" dirty="0">
                  <a:solidFill>
                    <a:srgbClr val="3F3F3F"/>
                  </a:solidFill>
                  <a:latin typeface="+mn-lt"/>
                  <a:ea typeface="+mn-ea"/>
                  <a:cs typeface="+mn-ea"/>
                  <a:sym typeface="+mn-lt"/>
                </a:rPr>
                <a:t>DMAIC</a:t>
              </a:r>
              <a:endParaRPr lang="en-US" altLang="zh-CN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/>
              <a:r>
                <a:rPr lang="zh-CN" altLang="en-US" b="1" dirty="0">
                  <a:solidFill>
                    <a:srgbClr val="3F3F3F"/>
                  </a:solidFill>
                  <a:latin typeface="+mn-lt"/>
                  <a:ea typeface="+mn-ea"/>
                  <a:cs typeface="+mn-ea"/>
                  <a:sym typeface="+mn-lt"/>
                </a:rPr>
                <a:t>解决问题</a:t>
              </a:r>
              <a:endParaRPr lang="zh-CN" altLang="en-US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: Shape 19"/>
            <p:cNvSpPr>
              <a:spLocks noChangeAspect="1"/>
            </p:cNvSpPr>
            <p:nvPr/>
          </p:nvSpPr>
          <p:spPr bwMode="auto">
            <a:xfrm>
              <a:off x="7308479" y="3305800"/>
              <a:ext cx="234614" cy="282996"/>
            </a:xfrm>
            <a:custGeom>
              <a:avLst/>
              <a:gdLst>
                <a:gd name="connsiteX0" fmla="*/ 97409 w 421152"/>
                <a:gd name="connsiteY0" fmla="*/ 433798 h 508000"/>
                <a:gd name="connsiteX1" fmla="*/ 80219 w 421152"/>
                <a:gd name="connsiteY1" fmla="*/ 450922 h 508000"/>
                <a:gd name="connsiteX2" fmla="*/ 97409 w 421152"/>
                <a:gd name="connsiteY2" fmla="*/ 465191 h 508000"/>
                <a:gd name="connsiteX3" fmla="*/ 312283 w 421152"/>
                <a:gd name="connsiteY3" fmla="*/ 465191 h 508000"/>
                <a:gd name="connsiteX4" fmla="*/ 326608 w 421152"/>
                <a:gd name="connsiteY4" fmla="*/ 450922 h 508000"/>
                <a:gd name="connsiteX5" fmla="*/ 312283 w 421152"/>
                <a:gd name="connsiteY5" fmla="*/ 433798 h 508000"/>
                <a:gd name="connsiteX6" fmla="*/ 97409 w 421152"/>
                <a:gd name="connsiteY6" fmla="*/ 433798 h 508000"/>
                <a:gd name="connsiteX7" fmla="*/ 51570 w 421152"/>
                <a:gd name="connsiteY7" fmla="*/ 333910 h 508000"/>
                <a:gd name="connsiteX8" fmla="*/ 25785 w 421152"/>
                <a:gd name="connsiteY8" fmla="*/ 362450 h 508000"/>
                <a:gd name="connsiteX9" fmla="*/ 25785 w 421152"/>
                <a:gd name="connsiteY9" fmla="*/ 419528 h 508000"/>
                <a:gd name="connsiteX10" fmla="*/ 42975 w 421152"/>
                <a:gd name="connsiteY10" fmla="*/ 419528 h 508000"/>
                <a:gd name="connsiteX11" fmla="*/ 42975 w 421152"/>
                <a:gd name="connsiteY11" fmla="*/ 396697 h 508000"/>
                <a:gd name="connsiteX12" fmla="*/ 68760 w 421152"/>
                <a:gd name="connsiteY12" fmla="*/ 371011 h 508000"/>
                <a:gd name="connsiteX13" fmla="*/ 352393 w 421152"/>
                <a:gd name="connsiteY13" fmla="*/ 371011 h 508000"/>
                <a:gd name="connsiteX14" fmla="*/ 375312 w 421152"/>
                <a:gd name="connsiteY14" fmla="*/ 396697 h 508000"/>
                <a:gd name="connsiteX15" fmla="*/ 375312 w 421152"/>
                <a:gd name="connsiteY15" fmla="*/ 419528 h 508000"/>
                <a:gd name="connsiteX16" fmla="*/ 383907 w 421152"/>
                <a:gd name="connsiteY16" fmla="*/ 419528 h 508000"/>
                <a:gd name="connsiteX17" fmla="*/ 395367 w 421152"/>
                <a:gd name="connsiteY17" fmla="*/ 388135 h 508000"/>
                <a:gd name="connsiteX18" fmla="*/ 395367 w 421152"/>
                <a:gd name="connsiteY18" fmla="*/ 362450 h 508000"/>
                <a:gd name="connsiteX19" fmla="*/ 369582 w 421152"/>
                <a:gd name="connsiteY19" fmla="*/ 333910 h 508000"/>
                <a:gd name="connsiteX20" fmla="*/ 51570 w 421152"/>
                <a:gd name="connsiteY20" fmla="*/ 333910 h 508000"/>
                <a:gd name="connsiteX21" fmla="*/ 108332 w 421152"/>
                <a:gd name="connsiteY21" fmla="*/ 133246 h 508000"/>
                <a:gd name="connsiteX22" fmla="*/ 323527 w 421152"/>
                <a:gd name="connsiteY22" fmla="*/ 133246 h 508000"/>
                <a:gd name="connsiteX23" fmla="*/ 337873 w 421152"/>
                <a:gd name="connsiteY23" fmla="*/ 147523 h 508000"/>
                <a:gd name="connsiteX24" fmla="*/ 323527 w 421152"/>
                <a:gd name="connsiteY24" fmla="*/ 161799 h 508000"/>
                <a:gd name="connsiteX25" fmla="*/ 108332 w 421152"/>
                <a:gd name="connsiteY25" fmla="*/ 161799 h 508000"/>
                <a:gd name="connsiteX26" fmla="*/ 93986 w 421152"/>
                <a:gd name="connsiteY26" fmla="*/ 147523 h 508000"/>
                <a:gd name="connsiteX27" fmla="*/ 108332 w 421152"/>
                <a:gd name="connsiteY27" fmla="*/ 133246 h 508000"/>
                <a:gd name="connsiteX28" fmla="*/ 68760 w 421152"/>
                <a:gd name="connsiteY28" fmla="*/ 79910 h 508000"/>
                <a:gd name="connsiteX29" fmla="*/ 40110 w 421152"/>
                <a:gd name="connsiteY29" fmla="*/ 108450 h 508000"/>
                <a:gd name="connsiteX30" fmla="*/ 40110 w 421152"/>
                <a:gd name="connsiteY30" fmla="*/ 205483 h 508000"/>
                <a:gd name="connsiteX31" fmla="*/ 68760 w 421152"/>
                <a:gd name="connsiteY31" fmla="*/ 236877 h 508000"/>
                <a:gd name="connsiteX32" fmla="*/ 346663 w 421152"/>
                <a:gd name="connsiteY32" fmla="*/ 236877 h 508000"/>
                <a:gd name="connsiteX33" fmla="*/ 378177 w 421152"/>
                <a:gd name="connsiteY33" fmla="*/ 205483 h 508000"/>
                <a:gd name="connsiteX34" fmla="*/ 378177 w 421152"/>
                <a:gd name="connsiteY34" fmla="*/ 108450 h 508000"/>
                <a:gd name="connsiteX35" fmla="*/ 346663 w 421152"/>
                <a:gd name="connsiteY35" fmla="*/ 79910 h 508000"/>
                <a:gd name="connsiteX36" fmla="*/ 68760 w 421152"/>
                <a:gd name="connsiteY36" fmla="*/ 79910 h 508000"/>
                <a:gd name="connsiteX37" fmla="*/ 83084 w 421152"/>
                <a:gd name="connsiteY37" fmla="*/ 0 h 508000"/>
                <a:gd name="connsiteX38" fmla="*/ 332338 w 421152"/>
                <a:gd name="connsiteY38" fmla="*/ 0 h 508000"/>
                <a:gd name="connsiteX39" fmla="*/ 386772 w 421152"/>
                <a:gd name="connsiteY39" fmla="*/ 19978 h 508000"/>
                <a:gd name="connsiteX40" fmla="*/ 398232 w 421152"/>
                <a:gd name="connsiteY40" fmla="*/ 28540 h 508000"/>
                <a:gd name="connsiteX41" fmla="*/ 421152 w 421152"/>
                <a:gd name="connsiteY41" fmla="*/ 77056 h 508000"/>
                <a:gd name="connsiteX42" fmla="*/ 421152 w 421152"/>
                <a:gd name="connsiteY42" fmla="*/ 413820 h 508000"/>
                <a:gd name="connsiteX43" fmla="*/ 398232 w 421152"/>
                <a:gd name="connsiteY43" fmla="*/ 442360 h 508000"/>
                <a:gd name="connsiteX44" fmla="*/ 375312 w 421152"/>
                <a:gd name="connsiteY44" fmla="*/ 442360 h 508000"/>
                <a:gd name="connsiteX45" fmla="*/ 375312 w 421152"/>
                <a:gd name="connsiteY45" fmla="*/ 476607 h 508000"/>
                <a:gd name="connsiteX46" fmla="*/ 343798 w 421152"/>
                <a:gd name="connsiteY46" fmla="*/ 508000 h 508000"/>
                <a:gd name="connsiteX47" fmla="*/ 71625 w 421152"/>
                <a:gd name="connsiteY47" fmla="*/ 508000 h 508000"/>
                <a:gd name="connsiteX48" fmla="*/ 42975 w 421152"/>
                <a:gd name="connsiteY48" fmla="*/ 476607 h 508000"/>
                <a:gd name="connsiteX49" fmla="*/ 42975 w 421152"/>
                <a:gd name="connsiteY49" fmla="*/ 442360 h 508000"/>
                <a:gd name="connsiteX50" fmla="*/ 20055 w 421152"/>
                <a:gd name="connsiteY50" fmla="*/ 442360 h 508000"/>
                <a:gd name="connsiteX51" fmla="*/ 0 w 421152"/>
                <a:gd name="connsiteY51" fmla="*/ 413820 h 508000"/>
                <a:gd name="connsiteX52" fmla="*/ 0 w 421152"/>
                <a:gd name="connsiteY52" fmla="*/ 77056 h 508000"/>
                <a:gd name="connsiteX53" fmla="*/ 22920 w 421152"/>
                <a:gd name="connsiteY53" fmla="*/ 25686 h 508000"/>
                <a:gd name="connsiteX54" fmla="*/ 28650 w 421152"/>
                <a:gd name="connsiteY54" fmla="*/ 19978 h 508000"/>
                <a:gd name="connsiteX55" fmla="*/ 83084 w 421152"/>
                <a:gd name="connsiteY5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1152" h="508000">
                  <a:moveTo>
                    <a:pt x="97409" y="433798"/>
                  </a:moveTo>
                  <a:cubicBezTo>
                    <a:pt x="88814" y="433798"/>
                    <a:pt x="80219" y="442360"/>
                    <a:pt x="80219" y="450922"/>
                  </a:cubicBezTo>
                  <a:cubicBezTo>
                    <a:pt x="80219" y="459483"/>
                    <a:pt x="88814" y="465191"/>
                    <a:pt x="97409" y="465191"/>
                  </a:cubicBezTo>
                  <a:cubicBezTo>
                    <a:pt x="97409" y="465191"/>
                    <a:pt x="97409" y="465191"/>
                    <a:pt x="312283" y="465191"/>
                  </a:cubicBezTo>
                  <a:cubicBezTo>
                    <a:pt x="320878" y="465191"/>
                    <a:pt x="326608" y="459483"/>
                    <a:pt x="326608" y="450922"/>
                  </a:cubicBezTo>
                  <a:cubicBezTo>
                    <a:pt x="326608" y="442360"/>
                    <a:pt x="320878" y="433798"/>
                    <a:pt x="312283" y="433798"/>
                  </a:cubicBezTo>
                  <a:cubicBezTo>
                    <a:pt x="312283" y="433798"/>
                    <a:pt x="312283" y="433798"/>
                    <a:pt x="97409" y="433798"/>
                  </a:cubicBezTo>
                  <a:close/>
                  <a:moveTo>
                    <a:pt x="51570" y="333910"/>
                  </a:moveTo>
                  <a:cubicBezTo>
                    <a:pt x="37245" y="333910"/>
                    <a:pt x="25785" y="348180"/>
                    <a:pt x="25785" y="362450"/>
                  </a:cubicBezTo>
                  <a:cubicBezTo>
                    <a:pt x="25785" y="362450"/>
                    <a:pt x="25785" y="362450"/>
                    <a:pt x="25785" y="419528"/>
                  </a:cubicBezTo>
                  <a:cubicBezTo>
                    <a:pt x="25785" y="419528"/>
                    <a:pt x="25785" y="419528"/>
                    <a:pt x="42975" y="419528"/>
                  </a:cubicBezTo>
                  <a:cubicBezTo>
                    <a:pt x="42975" y="419528"/>
                    <a:pt x="42975" y="419528"/>
                    <a:pt x="42975" y="396697"/>
                  </a:cubicBezTo>
                  <a:cubicBezTo>
                    <a:pt x="42975" y="382427"/>
                    <a:pt x="54435" y="371011"/>
                    <a:pt x="68760" y="371011"/>
                  </a:cubicBezTo>
                  <a:cubicBezTo>
                    <a:pt x="68760" y="371011"/>
                    <a:pt x="68760" y="371011"/>
                    <a:pt x="352393" y="371011"/>
                  </a:cubicBezTo>
                  <a:cubicBezTo>
                    <a:pt x="363852" y="371011"/>
                    <a:pt x="375312" y="382427"/>
                    <a:pt x="375312" y="396697"/>
                  </a:cubicBezTo>
                  <a:cubicBezTo>
                    <a:pt x="375312" y="396697"/>
                    <a:pt x="375312" y="396697"/>
                    <a:pt x="375312" y="419528"/>
                  </a:cubicBezTo>
                  <a:cubicBezTo>
                    <a:pt x="375312" y="419528"/>
                    <a:pt x="375312" y="419528"/>
                    <a:pt x="383907" y="419528"/>
                  </a:cubicBezTo>
                  <a:cubicBezTo>
                    <a:pt x="389637" y="419528"/>
                    <a:pt x="395367" y="405259"/>
                    <a:pt x="395367" y="388135"/>
                  </a:cubicBezTo>
                  <a:lnTo>
                    <a:pt x="395367" y="362450"/>
                  </a:lnTo>
                  <a:cubicBezTo>
                    <a:pt x="395367" y="348180"/>
                    <a:pt x="383907" y="333910"/>
                    <a:pt x="369582" y="333910"/>
                  </a:cubicBezTo>
                  <a:cubicBezTo>
                    <a:pt x="369582" y="333910"/>
                    <a:pt x="369582" y="333910"/>
                    <a:pt x="51570" y="333910"/>
                  </a:cubicBezTo>
                  <a:close/>
                  <a:moveTo>
                    <a:pt x="108332" y="133246"/>
                  </a:moveTo>
                  <a:cubicBezTo>
                    <a:pt x="108332" y="133246"/>
                    <a:pt x="108332" y="133246"/>
                    <a:pt x="323527" y="133246"/>
                  </a:cubicBezTo>
                  <a:cubicBezTo>
                    <a:pt x="332135" y="133246"/>
                    <a:pt x="337873" y="138957"/>
                    <a:pt x="337873" y="147523"/>
                  </a:cubicBezTo>
                  <a:cubicBezTo>
                    <a:pt x="337873" y="156089"/>
                    <a:pt x="332135" y="161799"/>
                    <a:pt x="323527" y="161799"/>
                  </a:cubicBezTo>
                  <a:cubicBezTo>
                    <a:pt x="323527" y="161799"/>
                    <a:pt x="323527" y="161799"/>
                    <a:pt x="108332" y="161799"/>
                  </a:cubicBezTo>
                  <a:cubicBezTo>
                    <a:pt x="99725" y="161799"/>
                    <a:pt x="93986" y="156089"/>
                    <a:pt x="93986" y="147523"/>
                  </a:cubicBezTo>
                  <a:cubicBezTo>
                    <a:pt x="93986" y="138957"/>
                    <a:pt x="99725" y="133246"/>
                    <a:pt x="108332" y="133246"/>
                  </a:cubicBezTo>
                  <a:close/>
                  <a:moveTo>
                    <a:pt x="68760" y="79910"/>
                  </a:moveTo>
                  <a:cubicBezTo>
                    <a:pt x="51570" y="79910"/>
                    <a:pt x="40110" y="91326"/>
                    <a:pt x="40110" y="108450"/>
                  </a:cubicBezTo>
                  <a:lnTo>
                    <a:pt x="40110" y="205483"/>
                  </a:lnTo>
                  <a:cubicBezTo>
                    <a:pt x="40110" y="222607"/>
                    <a:pt x="51570" y="236877"/>
                    <a:pt x="68760" y="236877"/>
                  </a:cubicBezTo>
                  <a:cubicBezTo>
                    <a:pt x="68760" y="236877"/>
                    <a:pt x="68760" y="236877"/>
                    <a:pt x="346663" y="236877"/>
                  </a:cubicBezTo>
                  <a:cubicBezTo>
                    <a:pt x="363852" y="236877"/>
                    <a:pt x="378177" y="222607"/>
                    <a:pt x="378177" y="205483"/>
                  </a:cubicBezTo>
                  <a:cubicBezTo>
                    <a:pt x="378177" y="205483"/>
                    <a:pt x="378177" y="205483"/>
                    <a:pt x="378177" y="108450"/>
                  </a:cubicBezTo>
                  <a:cubicBezTo>
                    <a:pt x="378177" y="91326"/>
                    <a:pt x="363852" y="79910"/>
                    <a:pt x="346663" y="79910"/>
                  </a:cubicBezTo>
                  <a:cubicBezTo>
                    <a:pt x="346663" y="79910"/>
                    <a:pt x="346663" y="79910"/>
                    <a:pt x="68760" y="79910"/>
                  </a:cubicBezTo>
                  <a:close/>
                  <a:moveTo>
                    <a:pt x="83084" y="0"/>
                  </a:moveTo>
                  <a:cubicBezTo>
                    <a:pt x="83084" y="0"/>
                    <a:pt x="83084" y="0"/>
                    <a:pt x="332338" y="0"/>
                  </a:cubicBezTo>
                  <a:cubicBezTo>
                    <a:pt x="349528" y="0"/>
                    <a:pt x="375312" y="8562"/>
                    <a:pt x="386772" y="19978"/>
                  </a:cubicBezTo>
                  <a:cubicBezTo>
                    <a:pt x="386772" y="19978"/>
                    <a:pt x="386772" y="19978"/>
                    <a:pt x="398232" y="28540"/>
                  </a:cubicBezTo>
                  <a:cubicBezTo>
                    <a:pt x="409692" y="39955"/>
                    <a:pt x="421152" y="59933"/>
                    <a:pt x="421152" y="77056"/>
                  </a:cubicBezTo>
                  <a:cubicBezTo>
                    <a:pt x="421152" y="77056"/>
                    <a:pt x="421152" y="77056"/>
                    <a:pt x="421152" y="413820"/>
                  </a:cubicBezTo>
                  <a:cubicBezTo>
                    <a:pt x="421152" y="428090"/>
                    <a:pt x="409692" y="442360"/>
                    <a:pt x="398232" y="442360"/>
                  </a:cubicBezTo>
                  <a:cubicBezTo>
                    <a:pt x="398232" y="442360"/>
                    <a:pt x="398232" y="442360"/>
                    <a:pt x="375312" y="442360"/>
                  </a:cubicBezTo>
                  <a:cubicBezTo>
                    <a:pt x="375312" y="442360"/>
                    <a:pt x="375312" y="442360"/>
                    <a:pt x="375312" y="476607"/>
                  </a:cubicBezTo>
                  <a:cubicBezTo>
                    <a:pt x="375312" y="493731"/>
                    <a:pt x="360987" y="508000"/>
                    <a:pt x="343798" y="508000"/>
                  </a:cubicBezTo>
                  <a:cubicBezTo>
                    <a:pt x="343798" y="508000"/>
                    <a:pt x="343798" y="508000"/>
                    <a:pt x="71625" y="508000"/>
                  </a:cubicBezTo>
                  <a:cubicBezTo>
                    <a:pt x="54435" y="508000"/>
                    <a:pt x="42975" y="493731"/>
                    <a:pt x="42975" y="476607"/>
                  </a:cubicBezTo>
                  <a:cubicBezTo>
                    <a:pt x="42975" y="476607"/>
                    <a:pt x="42975" y="476607"/>
                    <a:pt x="42975" y="442360"/>
                  </a:cubicBezTo>
                  <a:cubicBezTo>
                    <a:pt x="42975" y="442360"/>
                    <a:pt x="42975" y="442360"/>
                    <a:pt x="20055" y="442360"/>
                  </a:cubicBezTo>
                  <a:cubicBezTo>
                    <a:pt x="8595" y="442360"/>
                    <a:pt x="0" y="428090"/>
                    <a:pt x="0" y="413820"/>
                  </a:cubicBezTo>
                  <a:cubicBezTo>
                    <a:pt x="0" y="413820"/>
                    <a:pt x="0" y="413820"/>
                    <a:pt x="0" y="77056"/>
                  </a:cubicBezTo>
                  <a:cubicBezTo>
                    <a:pt x="0" y="59933"/>
                    <a:pt x="11460" y="37101"/>
                    <a:pt x="22920" y="25686"/>
                  </a:cubicBezTo>
                  <a:cubicBezTo>
                    <a:pt x="22920" y="25686"/>
                    <a:pt x="22920" y="25686"/>
                    <a:pt x="28650" y="19978"/>
                  </a:cubicBezTo>
                  <a:cubicBezTo>
                    <a:pt x="42975" y="8562"/>
                    <a:pt x="65895" y="0"/>
                    <a:pt x="830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: Shape 20"/>
            <p:cNvSpPr>
              <a:spLocks noChangeAspect="1"/>
            </p:cNvSpPr>
            <p:nvPr/>
          </p:nvSpPr>
          <p:spPr bwMode="auto">
            <a:xfrm>
              <a:off x="6747846" y="1733734"/>
              <a:ext cx="282996" cy="282212"/>
            </a:xfrm>
            <a:custGeom>
              <a:avLst/>
              <a:gdLst>
                <a:gd name="connsiteX0" fmla="*/ 84666 w 508000"/>
                <a:gd name="connsiteY0" fmla="*/ 303955 h 506592"/>
                <a:gd name="connsiteX1" fmla="*/ 233680 w 508000"/>
                <a:gd name="connsiteY1" fmla="*/ 428915 h 506592"/>
                <a:gd name="connsiteX2" fmla="*/ 233680 w 508000"/>
                <a:gd name="connsiteY2" fmla="*/ 408651 h 506592"/>
                <a:gd name="connsiteX3" fmla="*/ 254000 w 508000"/>
                <a:gd name="connsiteY3" fmla="*/ 391765 h 506592"/>
                <a:gd name="connsiteX4" fmla="*/ 274320 w 508000"/>
                <a:gd name="connsiteY4" fmla="*/ 408651 h 506592"/>
                <a:gd name="connsiteX5" fmla="*/ 274320 w 508000"/>
                <a:gd name="connsiteY5" fmla="*/ 428915 h 506592"/>
                <a:gd name="connsiteX6" fmla="*/ 423334 w 508000"/>
                <a:gd name="connsiteY6" fmla="*/ 303955 h 506592"/>
                <a:gd name="connsiteX7" fmla="*/ 254000 w 508000"/>
                <a:gd name="connsiteY7" fmla="*/ 371501 h 506592"/>
                <a:gd name="connsiteX8" fmla="*/ 84666 w 508000"/>
                <a:gd name="connsiteY8" fmla="*/ 303955 h 506592"/>
                <a:gd name="connsiteX9" fmla="*/ 362374 w 508000"/>
                <a:gd name="connsiteY9" fmla="*/ 209392 h 506592"/>
                <a:gd name="connsiteX10" fmla="*/ 372534 w 508000"/>
                <a:gd name="connsiteY10" fmla="*/ 253296 h 506592"/>
                <a:gd name="connsiteX11" fmla="*/ 362374 w 508000"/>
                <a:gd name="connsiteY11" fmla="*/ 297201 h 506592"/>
                <a:gd name="connsiteX12" fmla="*/ 423334 w 508000"/>
                <a:gd name="connsiteY12" fmla="*/ 253296 h 506592"/>
                <a:gd name="connsiteX13" fmla="*/ 362374 w 508000"/>
                <a:gd name="connsiteY13" fmla="*/ 209392 h 506592"/>
                <a:gd name="connsiteX14" fmla="*/ 145626 w 508000"/>
                <a:gd name="connsiteY14" fmla="*/ 209392 h 506592"/>
                <a:gd name="connsiteX15" fmla="*/ 88053 w 508000"/>
                <a:gd name="connsiteY15" fmla="*/ 253296 h 506592"/>
                <a:gd name="connsiteX16" fmla="*/ 145626 w 508000"/>
                <a:gd name="connsiteY16" fmla="*/ 297201 h 506592"/>
                <a:gd name="connsiteX17" fmla="*/ 138853 w 508000"/>
                <a:gd name="connsiteY17" fmla="*/ 253296 h 506592"/>
                <a:gd name="connsiteX18" fmla="*/ 145626 w 508000"/>
                <a:gd name="connsiteY18" fmla="*/ 209392 h 506592"/>
                <a:gd name="connsiteX19" fmla="*/ 254413 w 508000"/>
                <a:gd name="connsiteY19" fmla="*/ 205451 h 506592"/>
                <a:gd name="connsiteX20" fmla="*/ 305363 w 508000"/>
                <a:gd name="connsiteY20" fmla="*/ 253005 h 506592"/>
                <a:gd name="connsiteX21" fmla="*/ 254413 w 508000"/>
                <a:gd name="connsiteY21" fmla="*/ 303955 h 506592"/>
                <a:gd name="connsiteX22" fmla="*/ 206859 w 508000"/>
                <a:gd name="connsiteY22" fmla="*/ 253005 h 506592"/>
                <a:gd name="connsiteX23" fmla="*/ 254413 w 508000"/>
                <a:gd name="connsiteY23" fmla="*/ 205451 h 506592"/>
                <a:gd name="connsiteX24" fmla="*/ 254000 w 508000"/>
                <a:gd name="connsiteY24" fmla="*/ 175618 h 506592"/>
                <a:gd name="connsiteX25" fmla="*/ 176106 w 508000"/>
                <a:gd name="connsiteY25" fmla="*/ 253296 h 506592"/>
                <a:gd name="connsiteX26" fmla="*/ 254000 w 508000"/>
                <a:gd name="connsiteY26" fmla="*/ 330974 h 506592"/>
                <a:gd name="connsiteX27" fmla="*/ 331894 w 508000"/>
                <a:gd name="connsiteY27" fmla="*/ 253296 h 506592"/>
                <a:gd name="connsiteX28" fmla="*/ 254000 w 508000"/>
                <a:gd name="connsiteY28" fmla="*/ 175618 h 506592"/>
                <a:gd name="connsiteX29" fmla="*/ 233680 w 508000"/>
                <a:gd name="connsiteY29" fmla="*/ 77677 h 506592"/>
                <a:gd name="connsiteX30" fmla="*/ 84666 w 508000"/>
                <a:gd name="connsiteY30" fmla="*/ 202637 h 506592"/>
                <a:gd name="connsiteX31" fmla="*/ 254000 w 508000"/>
                <a:gd name="connsiteY31" fmla="*/ 138468 h 506592"/>
                <a:gd name="connsiteX32" fmla="*/ 423334 w 508000"/>
                <a:gd name="connsiteY32" fmla="*/ 202637 h 506592"/>
                <a:gd name="connsiteX33" fmla="*/ 274320 w 508000"/>
                <a:gd name="connsiteY33" fmla="*/ 77677 h 506592"/>
                <a:gd name="connsiteX34" fmla="*/ 274320 w 508000"/>
                <a:gd name="connsiteY34" fmla="*/ 97941 h 506592"/>
                <a:gd name="connsiteX35" fmla="*/ 254000 w 508000"/>
                <a:gd name="connsiteY35" fmla="*/ 118205 h 506592"/>
                <a:gd name="connsiteX36" fmla="*/ 233680 w 508000"/>
                <a:gd name="connsiteY36" fmla="*/ 97941 h 506592"/>
                <a:gd name="connsiteX37" fmla="*/ 233680 w 508000"/>
                <a:gd name="connsiteY37" fmla="*/ 77677 h 506592"/>
                <a:gd name="connsiteX38" fmla="*/ 254000 w 508000"/>
                <a:gd name="connsiteY38" fmla="*/ 0 h 506592"/>
                <a:gd name="connsiteX39" fmla="*/ 274320 w 508000"/>
                <a:gd name="connsiteY39" fmla="*/ 20264 h 506592"/>
                <a:gd name="connsiteX40" fmla="*/ 274320 w 508000"/>
                <a:gd name="connsiteY40" fmla="*/ 40527 h 506592"/>
                <a:gd name="connsiteX41" fmla="*/ 470747 w 508000"/>
                <a:gd name="connsiteY41" fmla="*/ 233033 h 506592"/>
                <a:gd name="connsiteX42" fmla="*/ 491067 w 508000"/>
                <a:gd name="connsiteY42" fmla="*/ 233033 h 506592"/>
                <a:gd name="connsiteX43" fmla="*/ 508000 w 508000"/>
                <a:gd name="connsiteY43" fmla="*/ 253296 h 506592"/>
                <a:gd name="connsiteX44" fmla="*/ 491067 w 508000"/>
                <a:gd name="connsiteY44" fmla="*/ 273560 h 506592"/>
                <a:gd name="connsiteX45" fmla="*/ 470747 w 508000"/>
                <a:gd name="connsiteY45" fmla="*/ 273560 h 506592"/>
                <a:gd name="connsiteX46" fmla="*/ 274320 w 508000"/>
                <a:gd name="connsiteY46" fmla="*/ 469442 h 506592"/>
                <a:gd name="connsiteX47" fmla="*/ 274320 w 508000"/>
                <a:gd name="connsiteY47" fmla="*/ 489706 h 506592"/>
                <a:gd name="connsiteX48" fmla="*/ 254000 w 508000"/>
                <a:gd name="connsiteY48" fmla="*/ 506592 h 506592"/>
                <a:gd name="connsiteX49" fmla="*/ 233680 w 508000"/>
                <a:gd name="connsiteY49" fmla="*/ 489706 h 506592"/>
                <a:gd name="connsiteX50" fmla="*/ 233680 w 508000"/>
                <a:gd name="connsiteY50" fmla="*/ 469442 h 506592"/>
                <a:gd name="connsiteX51" fmla="*/ 40640 w 508000"/>
                <a:gd name="connsiteY51" fmla="*/ 273560 h 506592"/>
                <a:gd name="connsiteX52" fmla="*/ 20320 w 508000"/>
                <a:gd name="connsiteY52" fmla="*/ 273560 h 506592"/>
                <a:gd name="connsiteX53" fmla="*/ 0 w 508000"/>
                <a:gd name="connsiteY53" fmla="*/ 253296 h 506592"/>
                <a:gd name="connsiteX54" fmla="*/ 20320 w 508000"/>
                <a:gd name="connsiteY54" fmla="*/ 233033 h 506592"/>
                <a:gd name="connsiteX55" fmla="*/ 40640 w 508000"/>
                <a:gd name="connsiteY55" fmla="*/ 233033 h 506592"/>
                <a:gd name="connsiteX56" fmla="*/ 233680 w 508000"/>
                <a:gd name="connsiteY56" fmla="*/ 40527 h 506592"/>
                <a:gd name="connsiteX57" fmla="*/ 233680 w 508000"/>
                <a:gd name="connsiteY57" fmla="*/ 20264 h 506592"/>
                <a:gd name="connsiteX58" fmla="*/ 254000 w 508000"/>
                <a:gd name="connsiteY58" fmla="*/ 0 h 5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8000" h="506592">
                  <a:moveTo>
                    <a:pt x="84666" y="303955"/>
                  </a:moveTo>
                  <a:cubicBezTo>
                    <a:pt x="104986" y="371501"/>
                    <a:pt x="165946" y="422160"/>
                    <a:pt x="233680" y="428915"/>
                  </a:cubicBezTo>
                  <a:cubicBezTo>
                    <a:pt x="233680" y="428915"/>
                    <a:pt x="233680" y="428915"/>
                    <a:pt x="233680" y="408651"/>
                  </a:cubicBezTo>
                  <a:cubicBezTo>
                    <a:pt x="233680" y="398519"/>
                    <a:pt x="243840" y="391765"/>
                    <a:pt x="254000" y="391765"/>
                  </a:cubicBezTo>
                  <a:cubicBezTo>
                    <a:pt x="264160" y="391765"/>
                    <a:pt x="274320" y="398519"/>
                    <a:pt x="274320" y="408651"/>
                  </a:cubicBezTo>
                  <a:cubicBezTo>
                    <a:pt x="274320" y="408651"/>
                    <a:pt x="274320" y="408651"/>
                    <a:pt x="274320" y="428915"/>
                  </a:cubicBezTo>
                  <a:cubicBezTo>
                    <a:pt x="345440" y="422160"/>
                    <a:pt x="403014" y="371501"/>
                    <a:pt x="423334" y="303955"/>
                  </a:cubicBezTo>
                  <a:cubicBezTo>
                    <a:pt x="386080" y="334351"/>
                    <a:pt x="325120" y="371501"/>
                    <a:pt x="254000" y="371501"/>
                  </a:cubicBezTo>
                  <a:cubicBezTo>
                    <a:pt x="186266" y="371501"/>
                    <a:pt x="125306" y="334351"/>
                    <a:pt x="84666" y="303955"/>
                  </a:cubicBezTo>
                  <a:close/>
                  <a:moveTo>
                    <a:pt x="362374" y="209392"/>
                  </a:moveTo>
                  <a:cubicBezTo>
                    <a:pt x="369147" y="222901"/>
                    <a:pt x="372534" y="239787"/>
                    <a:pt x="372534" y="253296"/>
                  </a:cubicBezTo>
                  <a:cubicBezTo>
                    <a:pt x="372534" y="270183"/>
                    <a:pt x="369147" y="283692"/>
                    <a:pt x="362374" y="297201"/>
                  </a:cubicBezTo>
                  <a:cubicBezTo>
                    <a:pt x="389467" y="283692"/>
                    <a:pt x="409787" y="266805"/>
                    <a:pt x="423334" y="253296"/>
                  </a:cubicBezTo>
                  <a:cubicBezTo>
                    <a:pt x="409787" y="243164"/>
                    <a:pt x="389467" y="226278"/>
                    <a:pt x="362374" y="209392"/>
                  </a:cubicBezTo>
                  <a:close/>
                  <a:moveTo>
                    <a:pt x="145626" y="209392"/>
                  </a:moveTo>
                  <a:cubicBezTo>
                    <a:pt x="118533" y="226278"/>
                    <a:pt x="98213" y="243164"/>
                    <a:pt x="88053" y="253296"/>
                  </a:cubicBezTo>
                  <a:cubicBezTo>
                    <a:pt x="98213" y="266805"/>
                    <a:pt x="118533" y="283692"/>
                    <a:pt x="145626" y="297201"/>
                  </a:cubicBezTo>
                  <a:cubicBezTo>
                    <a:pt x="138853" y="283692"/>
                    <a:pt x="138853" y="270183"/>
                    <a:pt x="138853" y="253296"/>
                  </a:cubicBezTo>
                  <a:cubicBezTo>
                    <a:pt x="138853" y="239787"/>
                    <a:pt x="138853" y="222901"/>
                    <a:pt x="145626" y="209392"/>
                  </a:cubicBezTo>
                  <a:close/>
                  <a:moveTo>
                    <a:pt x="254413" y="205451"/>
                  </a:moveTo>
                  <a:cubicBezTo>
                    <a:pt x="281586" y="205451"/>
                    <a:pt x="305363" y="225831"/>
                    <a:pt x="305363" y="253005"/>
                  </a:cubicBezTo>
                  <a:cubicBezTo>
                    <a:pt x="305363" y="280178"/>
                    <a:pt x="281586" y="303955"/>
                    <a:pt x="254413" y="303955"/>
                  </a:cubicBezTo>
                  <a:cubicBezTo>
                    <a:pt x="227239" y="303955"/>
                    <a:pt x="206859" y="280178"/>
                    <a:pt x="206859" y="253005"/>
                  </a:cubicBezTo>
                  <a:cubicBezTo>
                    <a:pt x="206859" y="225831"/>
                    <a:pt x="227239" y="205451"/>
                    <a:pt x="254413" y="205451"/>
                  </a:cubicBezTo>
                  <a:close/>
                  <a:moveTo>
                    <a:pt x="254000" y="175618"/>
                  </a:moveTo>
                  <a:cubicBezTo>
                    <a:pt x="209974" y="175618"/>
                    <a:pt x="176106" y="209392"/>
                    <a:pt x="176106" y="253296"/>
                  </a:cubicBezTo>
                  <a:cubicBezTo>
                    <a:pt x="176106" y="297201"/>
                    <a:pt x="209974" y="330974"/>
                    <a:pt x="254000" y="330974"/>
                  </a:cubicBezTo>
                  <a:cubicBezTo>
                    <a:pt x="298027" y="330974"/>
                    <a:pt x="331894" y="297201"/>
                    <a:pt x="331894" y="253296"/>
                  </a:cubicBezTo>
                  <a:cubicBezTo>
                    <a:pt x="331894" y="209392"/>
                    <a:pt x="298027" y="175618"/>
                    <a:pt x="254000" y="175618"/>
                  </a:cubicBezTo>
                  <a:close/>
                  <a:moveTo>
                    <a:pt x="233680" y="77677"/>
                  </a:moveTo>
                  <a:cubicBezTo>
                    <a:pt x="165946" y="87809"/>
                    <a:pt x="104986" y="138468"/>
                    <a:pt x="84666" y="202637"/>
                  </a:cubicBezTo>
                  <a:cubicBezTo>
                    <a:pt x="125306" y="172241"/>
                    <a:pt x="186266" y="138468"/>
                    <a:pt x="254000" y="138468"/>
                  </a:cubicBezTo>
                  <a:cubicBezTo>
                    <a:pt x="325120" y="138468"/>
                    <a:pt x="386080" y="172241"/>
                    <a:pt x="423334" y="202637"/>
                  </a:cubicBezTo>
                  <a:cubicBezTo>
                    <a:pt x="403014" y="138468"/>
                    <a:pt x="345440" y="87809"/>
                    <a:pt x="274320" y="77677"/>
                  </a:cubicBezTo>
                  <a:cubicBezTo>
                    <a:pt x="274320" y="77677"/>
                    <a:pt x="274320" y="77677"/>
                    <a:pt x="274320" y="97941"/>
                  </a:cubicBezTo>
                  <a:cubicBezTo>
                    <a:pt x="274320" y="108073"/>
                    <a:pt x="264160" y="118205"/>
                    <a:pt x="254000" y="118205"/>
                  </a:cubicBezTo>
                  <a:cubicBezTo>
                    <a:pt x="243840" y="118205"/>
                    <a:pt x="233680" y="108073"/>
                    <a:pt x="233680" y="97941"/>
                  </a:cubicBezTo>
                  <a:cubicBezTo>
                    <a:pt x="233680" y="97941"/>
                    <a:pt x="233680" y="97941"/>
                    <a:pt x="233680" y="77677"/>
                  </a:cubicBezTo>
                  <a:close/>
                  <a:moveTo>
                    <a:pt x="254000" y="0"/>
                  </a:moveTo>
                  <a:cubicBezTo>
                    <a:pt x="264160" y="0"/>
                    <a:pt x="274320" y="10132"/>
                    <a:pt x="274320" y="20264"/>
                  </a:cubicBezTo>
                  <a:cubicBezTo>
                    <a:pt x="274320" y="20264"/>
                    <a:pt x="274320" y="20264"/>
                    <a:pt x="274320" y="40527"/>
                  </a:cubicBezTo>
                  <a:cubicBezTo>
                    <a:pt x="375920" y="50659"/>
                    <a:pt x="460587" y="131714"/>
                    <a:pt x="470747" y="233033"/>
                  </a:cubicBezTo>
                  <a:cubicBezTo>
                    <a:pt x="470747" y="233033"/>
                    <a:pt x="470747" y="233033"/>
                    <a:pt x="491067" y="233033"/>
                  </a:cubicBezTo>
                  <a:cubicBezTo>
                    <a:pt x="501227" y="233033"/>
                    <a:pt x="508000" y="243164"/>
                    <a:pt x="508000" y="253296"/>
                  </a:cubicBezTo>
                  <a:cubicBezTo>
                    <a:pt x="508000" y="263428"/>
                    <a:pt x="501227" y="273560"/>
                    <a:pt x="491067" y="273560"/>
                  </a:cubicBezTo>
                  <a:cubicBezTo>
                    <a:pt x="491067" y="273560"/>
                    <a:pt x="491067" y="273560"/>
                    <a:pt x="470747" y="273560"/>
                  </a:cubicBezTo>
                  <a:cubicBezTo>
                    <a:pt x="460587" y="374878"/>
                    <a:pt x="375920" y="459310"/>
                    <a:pt x="274320" y="469442"/>
                  </a:cubicBezTo>
                  <a:cubicBezTo>
                    <a:pt x="274320" y="469442"/>
                    <a:pt x="274320" y="469442"/>
                    <a:pt x="274320" y="489706"/>
                  </a:cubicBezTo>
                  <a:cubicBezTo>
                    <a:pt x="274320" y="499838"/>
                    <a:pt x="264160" y="506592"/>
                    <a:pt x="254000" y="506592"/>
                  </a:cubicBezTo>
                  <a:cubicBezTo>
                    <a:pt x="243840" y="506592"/>
                    <a:pt x="233680" y="499838"/>
                    <a:pt x="233680" y="489706"/>
                  </a:cubicBezTo>
                  <a:cubicBezTo>
                    <a:pt x="233680" y="489706"/>
                    <a:pt x="233680" y="489706"/>
                    <a:pt x="233680" y="469442"/>
                  </a:cubicBezTo>
                  <a:cubicBezTo>
                    <a:pt x="132080" y="459310"/>
                    <a:pt x="50800" y="374878"/>
                    <a:pt x="40640" y="273560"/>
                  </a:cubicBezTo>
                  <a:cubicBezTo>
                    <a:pt x="40640" y="273560"/>
                    <a:pt x="40640" y="273560"/>
                    <a:pt x="20320" y="273560"/>
                  </a:cubicBezTo>
                  <a:cubicBezTo>
                    <a:pt x="10160" y="273560"/>
                    <a:pt x="0" y="263428"/>
                    <a:pt x="0" y="253296"/>
                  </a:cubicBezTo>
                  <a:cubicBezTo>
                    <a:pt x="0" y="243164"/>
                    <a:pt x="10160" y="233033"/>
                    <a:pt x="20320" y="233033"/>
                  </a:cubicBezTo>
                  <a:cubicBezTo>
                    <a:pt x="20320" y="233033"/>
                    <a:pt x="20320" y="233033"/>
                    <a:pt x="40640" y="233033"/>
                  </a:cubicBezTo>
                  <a:cubicBezTo>
                    <a:pt x="50800" y="131714"/>
                    <a:pt x="132080" y="50659"/>
                    <a:pt x="233680" y="40527"/>
                  </a:cubicBezTo>
                  <a:cubicBezTo>
                    <a:pt x="233680" y="40527"/>
                    <a:pt x="233680" y="40527"/>
                    <a:pt x="233680" y="20264"/>
                  </a:cubicBezTo>
                  <a:cubicBezTo>
                    <a:pt x="233680" y="10132"/>
                    <a:pt x="243840" y="0"/>
                    <a:pt x="254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: Shape 21"/>
            <p:cNvSpPr>
              <a:spLocks noChangeAspect="1"/>
            </p:cNvSpPr>
            <p:nvPr/>
          </p:nvSpPr>
          <p:spPr bwMode="auto">
            <a:xfrm>
              <a:off x="5993899" y="4318431"/>
              <a:ext cx="228678" cy="282994"/>
            </a:xfrm>
            <a:custGeom>
              <a:avLst/>
              <a:gdLst>
                <a:gd name="connsiteX0" fmla="*/ 206056 w 410498"/>
                <a:gd name="connsiteY0" fmla="*/ 251527 h 508000"/>
                <a:gd name="connsiteX1" fmla="*/ 216200 w 410498"/>
                <a:gd name="connsiteY1" fmla="*/ 253219 h 508000"/>
                <a:gd name="connsiteX2" fmla="*/ 211128 w 410498"/>
                <a:gd name="connsiteY2" fmla="*/ 283675 h 508000"/>
                <a:gd name="connsiteX3" fmla="*/ 184078 w 410498"/>
                <a:gd name="connsiteY3" fmla="*/ 315822 h 508000"/>
                <a:gd name="connsiteX4" fmla="*/ 168862 w 410498"/>
                <a:gd name="connsiteY4" fmla="*/ 297210 h 508000"/>
                <a:gd name="connsiteX5" fmla="*/ 206056 w 410498"/>
                <a:gd name="connsiteY5" fmla="*/ 251527 h 508000"/>
                <a:gd name="connsiteX6" fmla="*/ 206094 w 410498"/>
                <a:gd name="connsiteY6" fmla="*/ 175521 h 508000"/>
                <a:gd name="connsiteX7" fmla="*/ 87843 w 410498"/>
                <a:gd name="connsiteY7" fmla="*/ 295349 h 508000"/>
                <a:gd name="connsiteX8" fmla="*/ 185822 w 410498"/>
                <a:gd name="connsiteY8" fmla="*/ 394924 h 508000"/>
                <a:gd name="connsiteX9" fmla="*/ 244947 w 410498"/>
                <a:gd name="connsiteY9" fmla="*/ 383110 h 508000"/>
                <a:gd name="connsiteX10" fmla="*/ 238190 w 410498"/>
                <a:gd name="connsiteY10" fmla="*/ 364545 h 508000"/>
                <a:gd name="connsiteX11" fmla="*/ 192579 w 410498"/>
                <a:gd name="connsiteY11" fmla="*/ 374671 h 508000"/>
                <a:gd name="connsiteX12" fmla="*/ 111493 w 410498"/>
                <a:gd name="connsiteY12" fmla="*/ 291974 h 508000"/>
                <a:gd name="connsiteX13" fmla="*/ 202715 w 410498"/>
                <a:gd name="connsiteY13" fmla="*/ 194086 h 508000"/>
                <a:gd name="connsiteX14" fmla="*/ 278733 w 410498"/>
                <a:gd name="connsiteY14" fmla="*/ 266658 h 508000"/>
                <a:gd name="connsiteX15" fmla="*/ 246637 w 410498"/>
                <a:gd name="connsiteY15" fmla="*/ 320665 h 508000"/>
                <a:gd name="connsiteX16" fmla="*/ 239879 w 410498"/>
                <a:gd name="connsiteY16" fmla="*/ 293661 h 508000"/>
                <a:gd name="connsiteX17" fmla="*/ 248326 w 410498"/>
                <a:gd name="connsiteY17" fmla="*/ 234591 h 508000"/>
                <a:gd name="connsiteX18" fmla="*/ 211162 w 410498"/>
                <a:gd name="connsiteY18" fmla="*/ 226153 h 508000"/>
                <a:gd name="connsiteX19" fmla="*/ 136833 w 410498"/>
                <a:gd name="connsiteY19" fmla="*/ 300412 h 508000"/>
                <a:gd name="connsiteX20" fmla="*/ 172308 w 410498"/>
                <a:gd name="connsiteY20" fmla="*/ 340917 h 508000"/>
                <a:gd name="connsiteX21" fmla="*/ 212851 w 410498"/>
                <a:gd name="connsiteY21" fmla="*/ 317289 h 508000"/>
                <a:gd name="connsiteX22" fmla="*/ 214540 w 410498"/>
                <a:gd name="connsiteY22" fmla="*/ 317289 h 508000"/>
                <a:gd name="connsiteX23" fmla="*/ 241569 w 410498"/>
                <a:gd name="connsiteY23" fmla="*/ 340917 h 508000"/>
                <a:gd name="connsiteX24" fmla="*/ 300694 w 410498"/>
                <a:gd name="connsiteY24" fmla="*/ 266658 h 508000"/>
                <a:gd name="connsiteX25" fmla="*/ 206094 w 410498"/>
                <a:gd name="connsiteY25" fmla="*/ 175521 h 508000"/>
                <a:gd name="connsiteX26" fmla="*/ 59125 w 410498"/>
                <a:gd name="connsiteY26" fmla="*/ 21940 h 508000"/>
                <a:gd name="connsiteX27" fmla="*/ 25339 w 410498"/>
                <a:gd name="connsiteY27" fmla="*/ 47256 h 508000"/>
                <a:gd name="connsiteX28" fmla="*/ 363198 w 410498"/>
                <a:gd name="connsiteY28" fmla="*/ 47256 h 508000"/>
                <a:gd name="connsiteX29" fmla="*/ 363198 w 410498"/>
                <a:gd name="connsiteY29" fmla="*/ 475934 h 508000"/>
                <a:gd name="connsiteX30" fmla="*/ 388537 w 410498"/>
                <a:gd name="connsiteY30" fmla="*/ 455681 h 508000"/>
                <a:gd name="connsiteX31" fmla="*/ 388537 w 410498"/>
                <a:gd name="connsiteY31" fmla="*/ 21940 h 508000"/>
                <a:gd name="connsiteX32" fmla="*/ 59125 w 410498"/>
                <a:gd name="connsiteY32" fmla="*/ 21940 h 508000"/>
                <a:gd name="connsiteX33" fmla="*/ 48989 w 410498"/>
                <a:gd name="connsiteY33" fmla="*/ 0 h 508000"/>
                <a:gd name="connsiteX34" fmla="*/ 402052 w 410498"/>
                <a:gd name="connsiteY34" fmla="*/ 0 h 508000"/>
                <a:gd name="connsiteX35" fmla="*/ 410498 w 410498"/>
                <a:gd name="connsiteY35" fmla="*/ 8438 h 508000"/>
                <a:gd name="connsiteX36" fmla="*/ 410498 w 410498"/>
                <a:gd name="connsiteY36" fmla="*/ 462432 h 508000"/>
                <a:gd name="connsiteX37" fmla="*/ 405430 w 410498"/>
                <a:gd name="connsiteY37" fmla="*/ 477621 h 508000"/>
                <a:gd name="connsiteX38" fmla="*/ 363198 w 410498"/>
                <a:gd name="connsiteY38" fmla="*/ 508000 h 508000"/>
                <a:gd name="connsiteX39" fmla="*/ 0 w 410498"/>
                <a:gd name="connsiteY39" fmla="*/ 508000 h 508000"/>
                <a:gd name="connsiteX40" fmla="*/ 0 w 410498"/>
                <a:gd name="connsiteY40" fmla="*/ 55694 h 508000"/>
                <a:gd name="connsiteX41" fmla="*/ 48989 w 410498"/>
                <a:gd name="connsiteY41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0498" h="508000">
                  <a:moveTo>
                    <a:pt x="206056" y="251527"/>
                  </a:moveTo>
                  <a:cubicBezTo>
                    <a:pt x="211128" y="251527"/>
                    <a:pt x="212819" y="251527"/>
                    <a:pt x="216200" y="253219"/>
                  </a:cubicBezTo>
                  <a:cubicBezTo>
                    <a:pt x="216200" y="253219"/>
                    <a:pt x="216200" y="253219"/>
                    <a:pt x="211128" y="283675"/>
                  </a:cubicBezTo>
                  <a:cubicBezTo>
                    <a:pt x="209437" y="300594"/>
                    <a:pt x="195912" y="315822"/>
                    <a:pt x="184078" y="315822"/>
                  </a:cubicBezTo>
                  <a:cubicBezTo>
                    <a:pt x="173934" y="315822"/>
                    <a:pt x="168862" y="309054"/>
                    <a:pt x="168862" y="297210"/>
                  </a:cubicBezTo>
                  <a:cubicBezTo>
                    <a:pt x="168862" y="271831"/>
                    <a:pt x="185768" y="251527"/>
                    <a:pt x="206056" y="251527"/>
                  </a:cubicBezTo>
                  <a:close/>
                  <a:moveTo>
                    <a:pt x="206094" y="175521"/>
                  </a:moveTo>
                  <a:cubicBezTo>
                    <a:pt x="135143" y="175521"/>
                    <a:pt x="87843" y="231216"/>
                    <a:pt x="87843" y="295349"/>
                  </a:cubicBezTo>
                  <a:cubicBezTo>
                    <a:pt x="87843" y="357794"/>
                    <a:pt x="133454" y="394924"/>
                    <a:pt x="185822" y="394924"/>
                  </a:cubicBezTo>
                  <a:cubicBezTo>
                    <a:pt x="209472" y="394924"/>
                    <a:pt x="224676" y="391548"/>
                    <a:pt x="244947" y="383110"/>
                  </a:cubicBezTo>
                  <a:cubicBezTo>
                    <a:pt x="244947" y="383110"/>
                    <a:pt x="244947" y="383110"/>
                    <a:pt x="238190" y="364545"/>
                  </a:cubicBezTo>
                  <a:cubicBezTo>
                    <a:pt x="226365" y="371296"/>
                    <a:pt x="209472" y="374671"/>
                    <a:pt x="192579" y="374671"/>
                  </a:cubicBezTo>
                  <a:cubicBezTo>
                    <a:pt x="145279" y="374671"/>
                    <a:pt x="111493" y="344292"/>
                    <a:pt x="111493" y="291974"/>
                  </a:cubicBezTo>
                  <a:cubicBezTo>
                    <a:pt x="111493" y="231216"/>
                    <a:pt x="153726" y="194086"/>
                    <a:pt x="202715" y="194086"/>
                  </a:cubicBezTo>
                  <a:cubicBezTo>
                    <a:pt x="251705" y="194086"/>
                    <a:pt x="278733" y="226153"/>
                    <a:pt x="278733" y="266658"/>
                  </a:cubicBezTo>
                  <a:cubicBezTo>
                    <a:pt x="278733" y="303788"/>
                    <a:pt x="260151" y="320665"/>
                    <a:pt x="246637" y="320665"/>
                  </a:cubicBezTo>
                  <a:cubicBezTo>
                    <a:pt x="238190" y="320665"/>
                    <a:pt x="236501" y="312226"/>
                    <a:pt x="239879" y="293661"/>
                  </a:cubicBezTo>
                  <a:cubicBezTo>
                    <a:pt x="239879" y="293661"/>
                    <a:pt x="239879" y="293661"/>
                    <a:pt x="248326" y="234591"/>
                  </a:cubicBezTo>
                  <a:cubicBezTo>
                    <a:pt x="241569" y="229528"/>
                    <a:pt x="224676" y="226153"/>
                    <a:pt x="211162" y="226153"/>
                  </a:cubicBezTo>
                  <a:cubicBezTo>
                    <a:pt x="165551" y="226153"/>
                    <a:pt x="136833" y="261595"/>
                    <a:pt x="136833" y="300412"/>
                  </a:cubicBezTo>
                  <a:cubicBezTo>
                    <a:pt x="136833" y="325728"/>
                    <a:pt x="152036" y="340917"/>
                    <a:pt x="172308" y="340917"/>
                  </a:cubicBezTo>
                  <a:cubicBezTo>
                    <a:pt x="189201" y="340917"/>
                    <a:pt x="204404" y="332479"/>
                    <a:pt x="212851" y="317289"/>
                  </a:cubicBezTo>
                  <a:cubicBezTo>
                    <a:pt x="212851" y="317289"/>
                    <a:pt x="212851" y="317289"/>
                    <a:pt x="214540" y="317289"/>
                  </a:cubicBezTo>
                  <a:cubicBezTo>
                    <a:pt x="216229" y="334166"/>
                    <a:pt x="226365" y="340917"/>
                    <a:pt x="241569" y="340917"/>
                  </a:cubicBezTo>
                  <a:cubicBezTo>
                    <a:pt x="275355" y="340917"/>
                    <a:pt x="300694" y="312226"/>
                    <a:pt x="300694" y="266658"/>
                  </a:cubicBezTo>
                  <a:cubicBezTo>
                    <a:pt x="300694" y="212651"/>
                    <a:pt x="261840" y="175521"/>
                    <a:pt x="206094" y="175521"/>
                  </a:cubicBezTo>
                  <a:close/>
                  <a:moveTo>
                    <a:pt x="59125" y="21940"/>
                  </a:moveTo>
                  <a:cubicBezTo>
                    <a:pt x="40543" y="21940"/>
                    <a:pt x="27029" y="30379"/>
                    <a:pt x="25339" y="47256"/>
                  </a:cubicBezTo>
                  <a:cubicBezTo>
                    <a:pt x="25339" y="47256"/>
                    <a:pt x="25339" y="47256"/>
                    <a:pt x="363198" y="47256"/>
                  </a:cubicBezTo>
                  <a:cubicBezTo>
                    <a:pt x="363198" y="47256"/>
                    <a:pt x="363198" y="47256"/>
                    <a:pt x="363198" y="475934"/>
                  </a:cubicBezTo>
                  <a:lnTo>
                    <a:pt x="388537" y="455681"/>
                  </a:lnTo>
                  <a:cubicBezTo>
                    <a:pt x="388537" y="455681"/>
                    <a:pt x="388537" y="455681"/>
                    <a:pt x="388537" y="21940"/>
                  </a:cubicBezTo>
                  <a:cubicBezTo>
                    <a:pt x="388537" y="21940"/>
                    <a:pt x="388537" y="21940"/>
                    <a:pt x="59125" y="21940"/>
                  </a:cubicBezTo>
                  <a:close/>
                  <a:moveTo>
                    <a:pt x="48989" y="0"/>
                  </a:moveTo>
                  <a:cubicBezTo>
                    <a:pt x="48989" y="0"/>
                    <a:pt x="48989" y="0"/>
                    <a:pt x="402052" y="0"/>
                  </a:cubicBezTo>
                  <a:cubicBezTo>
                    <a:pt x="407119" y="0"/>
                    <a:pt x="410498" y="3375"/>
                    <a:pt x="410498" y="8438"/>
                  </a:cubicBezTo>
                  <a:lnTo>
                    <a:pt x="410498" y="462432"/>
                  </a:lnTo>
                  <a:cubicBezTo>
                    <a:pt x="410498" y="462432"/>
                    <a:pt x="410498" y="472558"/>
                    <a:pt x="405430" y="477621"/>
                  </a:cubicBezTo>
                  <a:cubicBezTo>
                    <a:pt x="400362" y="482685"/>
                    <a:pt x="363198" y="508000"/>
                    <a:pt x="363198" y="508000"/>
                  </a:cubicBezTo>
                  <a:cubicBezTo>
                    <a:pt x="363198" y="508000"/>
                    <a:pt x="363198" y="508000"/>
                    <a:pt x="0" y="508000"/>
                  </a:cubicBezTo>
                  <a:cubicBezTo>
                    <a:pt x="0" y="508000"/>
                    <a:pt x="0" y="508000"/>
                    <a:pt x="0" y="55694"/>
                  </a:cubicBezTo>
                  <a:cubicBezTo>
                    <a:pt x="0" y="20252"/>
                    <a:pt x="21961" y="0"/>
                    <a:pt x="489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: Shape 25"/>
            <p:cNvSpPr>
              <a:spLocks noChangeAspect="1"/>
            </p:cNvSpPr>
            <p:nvPr/>
          </p:nvSpPr>
          <p:spPr bwMode="auto">
            <a:xfrm>
              <a:off x="5073904" y="1733734"/>
              <a:ext cx="282880" cy="282996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: Shape 26"/>
            <p:cNvSpPr>
              <a:spLocks noChangeAspect="1"/>
            </p:cNvSpPr>
            <p:nvPr/>
          </p:nvSpPr>
          <p:spPr bwMode="auto">
            <a:xfrm>
              <a:off x="4617916" y="3305800"/>
              <a:ext cx="210936" cy="282996"/>
            </a:xfrm>
            <a:custGeom>
              <a:avLst/>
              <a:gdLst>
                <a:gd name="T0" fmla="*/ 0 w 1224"/>
                <a:gd name="T1" fmla="*/ 0 h 1643"/>
                <a:gd name="T2" fmla="*/ 0 w 1224"/>
                <a:gd name="T3" fmla="*/ 1643 h 1643"/>
                <a:gd name="T4" fmla="*/ 1224 w 1224"/>
                <a:gd name="T5" fmla="*/ 1643 h 1643"/>
                <a:gd name="T6" fmla="*/ 1224 w 1224"/>
                <a:gd name="T7" fmla="*/ 0 h 1643"/>
                <a:gd name="T8" fmla="*/ 0 w 1224"/>
                <a:gd name="T9" fmla="*/ 0 h 1643"/>
                <a:gd name="T10" fmla="*/ 1126 w 1224"/>
                <a:gd name="T11" fmla="*/ 1515 h 1643"/>
                <a:gd name="T12" fmla="*/ 98 w 1224"/>
                <a:gd name="T13" fmla="*/ 1515 h 1643"/>
                <a:gd name="T14" fmla="*/ 98 w 1224"/>
                <a:gd name="T15" fmla="*/ 935 h 1643"/>
                <a:gd name="T16" fmla="*/ 1126 w 1224"/>
                <a:gd name="T17" fmla="*/ 935 h 1643"/>
                <a:gd name="T18" fmla="*/ 1126 w 1224"/>
                <a:gd name="T19" fmla="*/ 1515 h 1643"/>
                <a:gd name="T20" fmla="*/ 1126 w 1224"/>
                <a:gd name="T21" fmla="*/ 838 h 1643"/>
                <a:gd name="T22" fmla="*/ 98 w 1224"/>
                <a:gd name="T23" fmla="*/ 838 h 1643"/>
                <a:gd name="T24" fmla="*/ 98 w 1224"/>
                <a:gd name="T25" fmla="*/ 258 h 1643"/>
                <a:gd name="T26" fmla="*/ 1126 w 1224"/>
                <a:gd name="T27" fmla="*/ 258 h 1643"/>
                <a:gd name="T28" fmla="*/ 1126 w 1224"/>
                <a:gd name="T29" fmla="*/ 838 h 1643"/>
                <a:gd name="T30" fmla="*/ 1113 w 1224"/>
                <a:gd name="T31" fmla="*/ 164 h 1643"/>
                <a:gd name="T32" fmla="*/ 1080 w 1224"/>
                <a:gd name="T33" fmla="*/ 178 h 1643"/>
                <a:gd name="T34" fmla="*/ 1045 w 1224"/>
                <a:gd name="T35" fmla="*/ 164 h 1643"/>
                <a:gd name="T36" fmla="*/ 1031 w 1224"/>
                <a:gd name="T37" fmla="*/ 129 h 1643"/>
                <a:gd name="T38" fmla="*/ 1045 w 1224"/>
                <a:gd name="T39" fmla="*/ 96 h 1643"/>
                <a:gd name="T40" fmla="*/ 1080 w 1224"/>
                <a:gd name="T41" fmla="*/ 82 h 1643"/>
                <a:gd name="T42" fmla="*/ 1113 w 1224"/>
                <a:gd name="T43" fmla="*/ 96 h 1643"/>
                <a:gd name="T44" fmla="*/ 1126 w 1224"/>
                <a:gd name="T45" fmla="*/ 129 h 1643"/>
                <a:gd name="T46" fmla="*/ 1113 w 1224"/>
                <a:gd name="T47" fmla="*/ 164 h 1643"/>
                <a:gd name="T48" fmla="*/ 1063 w 1224"/>
                <a:gd name="T49" fmla="*/ 323 h 1643"/>
                <a:gd name="T50" fmla="*/ 161 w 1224"/>
                <a:gd name="T51" fmla="*/ 323 h 1643"/>
                <a:gd name="T52" fmla="*/ 161 w 1224"/>
                <a:gd name="T53" fmla="*/ 775 h 1643"/>
                <a:gd name="T54" fmla="*/ 1063 w 1224"/>
                <a:gd name="T55" fmla="*/ 775 h 1643"/>
                <a:gd name="T56" fmla="*/ 1063 w 1224"/>
                <a:gd name="T57" fmla="*/ 323 h 1643"/>
                <a:gd name="T58" fmla="*/ 773 w 1224"/>
                <a:gd name="T59" fmla="*/ 581 h 1643"/>
                <a:gd name="T60" fmla="*/ 763 w 1224"/>
                <a:gd name="T61" fmla="*/ 604 h 1643"/>
                <a:gd name="T62" fmla="*/ 740 w 1224"/>
                <a:gd name="T63" fmla="*/ 614 h 1643"/>
                <a:gd name="T64" fmla="*/ 484 w 1224"/>
                <a:gd name="T65" fmla="*/ 614 h 1643"/>
                <a:gd name="T66" fmla="*/ 461 w 1224"/>
                <a:gd name="T67" fmla="*/ 604 h 1643"/>
                <a:gd name="T68" fmla="*/ 451 w 1224"/>
                <a:gd name="T69" fmla="*/ 581 h 1643"/>
                <a:gd name="T70" fmla="*/ 451 w 1224"/>
                <a:gd name="T71" fmla="*/ 451 h 1643"/>
                <a:gd name="T72" fmla="*/ 461 w 1224"/>
                <a:gd name="T73" fmla="*/ 428 h 1643"/>
                <a:gd name="T74" fmla="*/ 484 w 1224"/>
                <a:gd name="T75" fmla="*/ 419 h 1643"/>
                <a:gd name="T76" fmla="*/ 740 w 1224"/>
                <a:gd name="T77" fmla="*/ 419 h 1643"/>
                <a:gd name="T78" fmla="*/ 763 w 1224"/>
                <a:gd name="T79" fmla="*/ 428 h 1643"/>
                <a:gd name="T80" fmla="*/ 773 w 1224"/>
                <a:gd name="T81" fmla="*/ 451 h 1643"/>
                <a:gd name="T82" fmla="*/ 773 w 1224"/>
                <a:gd name="T83" fmla="*/ 581 h 1643"/>
                <a:gd name="T84" fmla="*/ 1063 w 1224"/>
                <a:gd name="T85" fmla="*/ 1000 h 1643"/>
                <a:gd name="T86" fmla="*/ 161 w 1224"/>
                <a:gd name="T87" fmla="*/ 1000 h 1643"/>
                <a:gd name="T88" fmla="*/ 161 w 1224"/>
                <a:gd name="T89" fmla="*/ 1450 h 1643"/>
                <a:gd name="T90" fmla="*/ 1063 w 1224"/>
                <a:gd name="T91" fmla="*/ 1450 h 1643"/>
                <a:gd name="T92" fmla="*/ 1063 w 1224"/>
                <a:gd name="T93" fmla="*/ 1000 h 1643"/>
                <a:gd name="T94" fmla="*/ 773 w 1224"/>
                <a:gd name="T95" fmla="*/ 1257 h 1643"/>
                <a:gd name="T96" fmla="*/ 763 w 1224"/>
                <a:gd name="T97" fmla="*/ 1279 h 1643"/>
                <a:gd name="T98" fmla="*/ 740 w 1224"/>
                <a:gd name="T99" fmla="*/ 1289 h 1643"/>
                <a:gd name="T100" fmla="*/ 484 w 1224"/>
                <a:gd name="T101" fmla="*/ 1289 h 1643"/>
                <a:gd name="T102" fmla="*/ 461 w 1224"/>
                <a:gd name="T103" fmla="*/ 1279 h 1643"/>
                <a:gd name="T104" fmla="*/ 451 w 1224"/>
                <a:gd name="T105" fmla="*/ 1257 h 1643"/>
                <a:gd name="T106" fmla="*/ 451 w 1224"/>
                <a:gd name="T107" fmla="*/ 1128 h 1643"/>
                <a:gd name="T108" fmla="*/ 461 w 1224"/>
                <a:gd name="T109" fmla="*/ 1105 h 1643"/>
                <a:gd name="T110" fmla="*/ 484 w 1224"/>
                <a:gd name="T111" fmla="*/ 1096 h 1643"/>
                <a:gd name="T112" fmla="*/ 740 w 1224"/>
                <a:gd name="T113" fmla="*/ 1096 h 1643"/>
                <a:gd name="T114" fmla="*/ 763 w 1224"/>
                <a:gd name="T115" fmla="*/ 1105 h 1643"/>
                <a:gd name="T116" fmla="*/ 773 w 1224"/>
                <a:gd name="T117" fmla="*/ 1128 h 1643"/>
                <a:gd name="T118" fmla="*/ 773 w 1224"/>
                <a:gd name="T119" fmla="*/ 1257 h 1643"/>
                <a:gd name="T120" fmla="*/ 773 w 1224"/>
                <a:gd name="T121" fmla="*/ 1257 h 1643"/>
                <a:gd name="T122" fmla="*/ 773 w 1224"/>
                <a:gd name="T123" fmla="*/ 1257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4" h="1643">
                  <a:moveTo>
                    <a:pt x="0" y="0"/>
                  </a:moveTo>
                  <a:cubicBezTo>
                    <a:pt x="0" y="1643"/>
                    <a:pt x="0" y="1643"/>
                    <a:pt x="0" y="1643"/>
                  </a:cubicBezTo>
                  <a:cubicBezTo>
                    <a:pt x="1224" y="1643"/>
                    <a:pt x="1224" y="1643"/>
                    <a:pt x="1224" y="1643"/>
                  </a:cubicBezTo>
                  <a:cubicBezTo>
                    <a:pt x="1224" y="0"/>
                    <a:pt x="1224" y="0"/>
                    <a:pt x="1224" y="0"/>
                  </a:cubicBezTo>
                  <a:lnTo>
                    <a:pt x="0" y="0"/>
                  </a:lnTo>
                  <a:close/>
                  <a:moveTo>
                    <a:pt x="1126" y="1515"/>
                  </a:moveTo>
                  <a:cubicBezTo>
                    <a:pt x="98" y="1515"/>
                    <a:pt x="98" y="1515"/>
                    <a:pt x="98" y="1515"/>
                  </a:cubicBezTo>
                  <a:cubicBezTo>
                    <a:pt x="98" y="935"/>
                    <a:pt x="98" y="935"/>
                    <a:pt x="98" y="935"/>
                  </a:cubicBezTo>
                  <a:cubicBezTo>
                    <a:pt x="1126" y="935"/>
                    <a:pt x="1126" y="935"/>
                    <a:pt x="1126" y="935"/>
                  </a:cubicBezTo>
                  <a:lnTo>
                    <a:pt x="1126" y="1515"/>
                  </a:lnTo>
                  <a:close/>
                  <a:moveTo>
                    <a:pt x="1126" y="838"/>
                  </a:moveTo>
                  <a:cubicBezTo>
                    <a:pt x="98" y="838"/>
                    <a:pt x="98" y="838"/>
                    <a:pt x="98" y="838"/>
                  </a:cubicBezTo>
                  <a:cubicBezTo>
                    <a:pt x="98" y="258"/>
                    <a:pt x="98" y="258"/>
                    <a:pt x="98" y="258"/>
                  </a:cubicBezTo>
                  <a:cubicBezTo>
                    <a:pt x="1126" y="258"/>
                    <a:pt x="1126" y="258"/>
                    <a:pt x="1126" y="258"/>
                  </a:cubicBezTo>
                  <a:lnTo>
                    <a:pt x="1126" y="838"/>
                  </a:lnTo>
                  <a:close/>
                  <a:moveTo>
                    <a:pt x="1113" y="164"/>
                  </a:moveTo>
                  <a:cubicBezTo>
                    <a:pt x="1104" y="173"/>
                    <a:pt x="1093" y="178"/>
                    <a:pt x="1080" y="178"/>
                  </a:cubicBezTo>
                  <a:cubicBezTo>
                    <a:pt x="1066" y="178"/>
                    <a:pt x="1055" y="173"/>
                    <a:pt x="1045" y="164"/>
                  </a:cubicBezTo>
                  <a:cubicBezTo>
                    <a:pt x="1036" y="154"/>
                    <a:pt x="1031" y="142"/>
                    <a:pt x="1031" y="129"/>
                  </a:cubicBezTo>
                  <a:cubicBezTo>
                    <a:pt x="1031" y="116"/>
                    <a:pt x="1036" y="105"/>
                    <a:pt x="1045" y="96"/>
                  </a:cubicBezTo>
                  <a:cubicBezTo>
                    <a:pt x="1055" y="87"/>
                    <a:pt x="1066" y="82"/>
                    <a:pt x="1080" y="82"/>
                  </a:cubicBezTo>
                  <a:cubicBezTo>
                    <a:pt x="1093" y="82"/>
                    <a:pt x="1104" y="87"/>
                    <a:pt x="1113" y="96"/>
                  </a:cubicBezTo>
                  <a:cubicBezTo>
                    <a:pt x="1122" y="105"/>
                    <a:pt x="1126" y="116"/>
                    <a:pt x="1126" y="129"/>
                  </a:cubicBezTo>
                  <a:cubicBezTo>
                    <a:pt x="1126" y="142"/>
                    <a:pt x="1122" y="154"/>
                    <a:pt x="1113" y="164"/>
                  </a:cubicBezTo>
                  <a:close/>
                  <a:moveTo>
                    <a:pt x="1063" y="323"/>
                  </a:moveTo>
                  <a:cubicBezTo>
                    <a:pt x="161" y="323"/>
                    <a:pt x="161" y="323"/>
                    <a:pt x="161" y="323"/>
                  </a:cubicBezTo>
                  <a:cubicBezTo>
                    <a:pt x="161" y="775"/>
                    <a:pt x="161" y="775"/>
                    <a:pt x="161" y="775"/>
                  </a:cubicBezTo>
                  <a:cubicBezTo>
                    <a:pt x="1063" y="775"/>
                    <a:pt x="1063" y="775"/>
                    <a:pt x="1063" y="775"/>
                  </a:cubicBezTo>
                  <a:lnTo>
                    <a:pt x="1063" y="323"/>
                  </a:lnTo>
                  <a:close/>
                  <a:moveTo>
                    <a:pt x="773" y="581"/>
                  </a:moveTo>
                  <a:cubicBezTo>
                    <a:pt x="773" y="590"/>
                    <a:pt x="769" y="598"/>
                    <a:pt x="763" y="604"/>
                  </a:cubicBezTo>
                  <a:cubicBezTo>
                    <a:pt x="757" y="611"/>
                    <a:pt x="749" y="614"/>
                    <a:pt x="740" y="614"/>
                  </a:cubicBezTo>
                  <a:cubicBezTo>
                    <a:pt x="484" y="614"/>
                    <a:pt x="484" y="614"/>
                    <a:pt x="484" y="614"/>
                  </a:cubicBezTo>
                  <a:cubicBezTo>
                    <a:pt x="475" y="614"/>
                    <a:pt x="467" y="611"/>
                    <a:pt x="461" y="604"/>
                  </a:cubicBezTo>
                  <a:cubicBezTo>
                    <a:pt x="455" y="598"/>
                    <a:pt x="451" y="590"/>
                    <a:pt x="451" y="581"/>
                  </a:cubicBezTo>
                  <a:cubicBezTo>
                    <a:pt x="451" y="451"/>
                    <a:pt x="451" y="451"/>
                    <a:pt x="451" y="451"/>
                  </a:cubicBezTo>
                  <a:cubicBezTo>
                    <a:pt x="451" y="442"/>
                    <a:pt x="455" y="435"/>
                    <a:pt x="461" y="428"/>
                  </a:cubicBezTo>
                  <a:cubicBezTo>
                    <a:pt x="467" y="422"/>
                    <a:pt x="475" y="419"/>
                    <a:pt x="484" y="419"/>
                  </a:cubicBezTo>
                  <a:cubicBezTo>
                    <a:pt x="740" y="419"/>
                    <a:pt x="740" y="419"/>
                    <a:pt x="740" y="419"/>
                  </a:cubicBezTo>
                  <a:cubicBezTo>
                    <a:pt x="749" y="419"/>
                    <a:pt x="757" y="422"/>
                    <a:pt x="763" y="428"/>
                  </a:cubicBezTo>
                  <a:cubicBezTo>
                    <a:pt x="769" y="435"/>
                    <a:pt x="773" y="442"/>
                    <a:pt x="773" y="451"/>
                  </a:cubicBezTo>
                  <a:lnTo>
                    <a:pt x="773" y="581"/>
                  </a:lnTo>
                  <a:close/>
                  <a:moveTo>
                    <a:pt x="1063" y="1000"/>
                  </a:moveTo>
                  <a:cubicBezTo>
                    <a:pt x="161" y="1000"/>
                    <a:pt x="161" y="1000"/>
                    <a:pt x="161" y="1000"/>
                  </a:cubicBezTo>
                  <a:cubicBezTo>
                    <a:pt x="161" y="1450"/>
                    <a:pt x="161" y="1450"/>
                    <a:pt x="161" y="1450"/>
                  </a:cubicBezTo>
                  <a:cubicBezTo>
                    <a:pt x="1063" y="1450"/>
                    <a:pt x="1063" y="1450"/>
                    <a:pt x="1063" y="1450"/>
                  </a:cubicBezTo>
                  <a:lnTo>
                    <a:pt x="1063" y="1000"/>
                  </a:lnTo>
                  <a:close/>
                  <a:moveTo>
                    <a:pt x="773" y="1257"/>
                  </a:moveTo>
                  <a:cubicBezTo>
                    <a:pt x="773" y="1265"/>
                    <a:pt x="769" y="1273"/>
                    <a:pt x="763" y="1279"/>
                  </a:cubicBezTo>
                  <a:cubicBezTo>
                    <a:pt x="757" y="1286"/>
                    <a:pt x="749" y="1289"/>
                    <a:pt x="740" y="1289"/>
                  </a:cubicBezTo>
                  <a:cubicBezTo>
                    <a:pt x="484" y="1289"/>
                    <a:pt x="484" y="1289"/>
                    <a:pt x="484" y="1289"/>
                  </a:cubicBezTo>
                  <a:cubicBezTo>
                    <a:pt x="475" y="1289"/>
                    <a:pt x="467" y="1286"/>
                    <a:pt x="461" y="1279"/>
                  </a:cubicBezTo>
                  <a:cubicBezTo>
                    <a:pt x="455" y="1273"/>
                    <a:pt x="451" y="1265"/>
                    <a:pt x="451" y="1257"/>
                  </a:cubicBezTo>
                  <a:cubicBezTo>
                    <a:pt x="451" y="1128"/>
                    <a:pt x="451" y="1128"/>
                    <a:pt x="451" y="1128"/>
                  </a:cubicBezTo>
                  <a:cubicBezTo>
                    <a:pt x="451" y="1119"/>
                    <a:pt x="455" y="1112"/>
                    <a:pt x="461" y="1105"/>
                  </a:cubicBezTo>
                  <a:cubicBezTo>
                    <a:pt x="467" y="1099"/>
                    <a:pt x="475" y="1096"/>
                    <a:pt x="484" y="1096"/>
                  </a:cubicBezTo>
                  <a:cubicBezTo>
                    <a:pt x="740" y="1096"/>
                    <a:pt x="740" y="1096"/>
                    <a:pt x="740" y="1096"/>
                  </a:cubicBezTo>
                  <a:cubicBezTo>
                    <a:pt x="749" y="1096"/>
                    <a:pt x="757" y="1099"/>
                    <a:pt x="763" y="1105"/>
                  </a:cubicBezTo>
                  <a:cubicBezTo>
                    <a:pt x="769" y="1112"/>
                    <a:pt x="773" y="1119"/>
                    <a:pt x="773" y="1128"/>
                  </a:cubicBezTo>
                  <a:lnTo>
                    <a:pt x="773" y="1257"/>
                  </a:lnTo>
                  <a:close/>
                  <a:moveTo>
                    <a:pt x="773" y="1257"/>
                  </a:moveTo>
                  <a:cubicBezTo>
                    <a:pt x="773" y="1257"/>
                    <a:pt x="773" y="1257"/>
                    <a:pt x="773" y="12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Rectangle 27"/>
            <p:cNvSpPr/>
            <p:nvPr/>
          </p:nvSpPr>
          <p:spPr>
            <a:xfrm>
              <a:off x="-810073" y="1335880"/>
              <a:ext cx="4624363" cy="718593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 algn="r">
                <a:lnSpc>
                  <a:spcPts val="3000"/>
                </a:lnSpc>
              </a:pPr>
              <a:r>
                <a:rPr lang="en-US" altLang="zh-CN" sz="20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rPr>
                <a:t>D</a:t>
              </a:r>
              <a:r>
                <a:rPr lang="zh-CN" alt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rPr>
                <a:t> （</a:t>
              </a:r>
              <a:r>
                <a:rPr lang="en-US" altLang="zh-CN" sz="20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rPr>
                <a:t>define</a:t>
              </a:r>
              <a:r>
                <a:rPr lang="zh-CN" alt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rPr>
                <a:t>）</a:t>
              </a:r>
              <a:endParaRPr lang="en-US" altLang="zh-CN" sz="20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r">
                <a:lnSpc>
                  <a:spcPts val="3000"/>
                </a:lnSpc>
              </a:pPr>
              <a:r>
                <a:rPr lang="zh-CN" altLang="en-US" sz="2000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rPr>
                <a:t>明确定义、明确问题</a:t>
              </a:r>
              <a:endParaRPr lang="zh-CN" altLang="en-US" sz="20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Rectangle 31"/>
            <p:cNvSpPr/>
            <p:nvPr/>
          </p:nvSpPr>
          <p:spPr>
            <a:xfrm>
              <a:off x="8367185" y="1340602"/>
              <a:ext cx="472057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CN" sz="2000" b="1" dirty="0">
                  <a:solidFill>
                    <a:schemeClr val="accent2">
                      <a:lumMod val="10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M</a:t>
              </a:r>
              <a:r>
                <a:rPr lang="zh-CN" altLang="en-US" sz="2000" b="1" dirty="0">
                  <a:solidFill>
                    <a:schemeClr val="accent2">
                      <a:lumMod val="10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（</a:t>
              </a:r>
              <a:r>
                <a:rPr lang="en-US" altLang="zh-CN" sz="2000" b="1" dirty="0">
                  <a:solidFill>
                    <a:schemeClr val="accent2">
                      <a:lumMod val="10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measure</a:t>
              </a:r>
              <a:r>
                <a:rPr lang="zh-CN" altLang="en-US" sz="2000" b="1" dirty="0">
                  <a:solidFill>
                    <a:schemeClr val="accent2">
                      <a:lumMod val="10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） </a:t>
              </a:r>
              <a:endParaRPr lang="en-US" altLang="zh-CN" sz="2000" b="1" dirty="0">
                <a:solidFill>
                  <a:schemeClr val="accent2">
                    <a:lumMod val="10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accent2">
                      <a:lumMod val="10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准确的测量问题</a:t>
              </a:r>
              <a:endParaRPr lang="zh-CN" altLang="en-US" sz="2000" dirty="0">
                <a:solidFill>
                  <a:schemeClr val="accent2">
                    <a:lumMod val="10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5" name="Rectangle 31"/>
          <p:cNvSpPr/>
          <p:nvPr/>
        </p:nvSpPr>
        <p:spPr>
          <a:xfrm>
            <a:off x="8911725" y="4033193"/>
            <a:ext cx="2529276" cy="76870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>
              <a:lnSpc>
                <a:spcPts val="3000"/>
              </a:lnSpc>
            </a:pPr>
            <a:r>
              <a:rPr lang="zh-CN" altLang="en-US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Ｉ（</a:t>
            </a:r>
            <a:r>
              <a:rPr lang="en-US" altLang="zh-CN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improve</a:t>
            </a:r>
            <a:r>
              <a:rPr lang="zh-CN" altLang="en-US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sz="2000" b="1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ts val="3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对策确立，实施改善</a:t>
            </a:r>
            <a:endParaRPr lang="zh-CN" altLang="en-US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Rectangle 31"/>
          <p:cNvSpPr/>
          <p:nvPr/>
        </p:nvSpPr>
        <p:spPr>
          <a:xfrm>
            <a:off x="2724747" y="4078668"/>
            <a:ext cx="1974544" cy="5269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>
              <a:lnSpc>
                <a:spcPts val="3000"/>
              </a:lnSpc>
            </a:pPr>
            <a:r>
              <a:rPr lang="en-US" altLang="zh-CN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 （</a:t>
            </a:r>
            <a:r>
              <a:rPr lang="en-US" altLang="zh-CN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analyze</a:t>
            </a:r>
            <a:r>
              <a:rPr lang="zh-CN" altLang="en-US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sz="2000" b="1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>
              <a:lnSpc>
                <a:spcPts val="3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科学的分析问题</a:t>
            </a:r>
            <a:endParaRPr lang="zh-CN" altLang="en-US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Rectangle 31"/>
          <p:cNvSpPr/>
          <p:nvPr/>
        </p:nvSpPr>
        <p:spPr>
          <a:xfrm>
            <a:off x="5634956" y="6185377"/>
            <a:ext cx="2529276" cy="76870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r>
              <a:rPr lang="zh-CN" altLang="en-US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 （</a:t>
            </a:r>
            <a:r>
              <a:rPr lang="en-US" altLang="zh-CN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control</a:t>
            </a:r>
            <a:r>
              <a:rPr lang="zh-CN" altLang="en-US" sz="2000" b="1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） </a:t>
            </a:r>
            <a:endParaRPr lang="en-US" altLang="zh-CN" sz="2000" b="1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ts val="3000"/>
              </a:lnSpc>
            </a:pPr>
            <a:r>
              <a:rPr lang="zh-CN" altLang="en-US" sz="2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效果评估，改善维持</a:t>
            </a:r>
            <a:endParaRPr lang="zh-CN" altLang="en-US" sz="2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箭头: 上 4"/>
          <p:cNvSpPr/>
          <p:nvPr/>
        </p:nvSpPr>
        <p:spPr>
          <a:xfrm rot="2709852">
            <a:off x="5391976" y="2187469"/>
            <a:ext cx="295612" cy="734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箭头: 上 50"/>
          <p:cNvSpPr/>
          <p:nvPr/>
        </p:nvSpPr>
        <p:spPr>
          <a:xfrm rot="8255775">
            <a:off x="8120599" y="2274949"/>
            <a:ext cx="295612" cy="734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箭头: 上 51"/>
          <p:cNvSpPr/>
          <p:nvPr/>
        </p:nvSpPr>
        <p:spPr>
          <a:xfrm rot="12160629">
            <a:off x="8482194" y="4041800"/>
            <a:ext cx="295612" cy="734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箭头: 上 52"/>
          <p:cNvSpPr/>
          <p:nvPr/>
        </p:nvSpPr>
        <p:spPr>
          <a:xfrm rot="16200000">
            <a:off x="6673935" y="5489000"/>
            <a:ext cx="295612" cy="734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箭头: 上 53"/>
          <p:cNvSpPr/>
          <p:nvPr/>
        </p:nvSpPr>
        <p:spPr>
          <a:xfrm rot="20449779">
            <a:off x="4845438" y="3974832"/>
            <a:ext cx="295612" cy="734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44">
        <p14:gallery dir="l"/>
      </p:transition>
    </mc:Choice>
    <mc:Fallback>
      <p:transition spd="slow" advTm="124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46" y="0"/>
            <a:ext cx="12910095" cy="7232650"/>
          </a:xfrm>
          <a:prstGeom prst="rect">
            <a:avLst/>
          </a:prstGeom>
        </p:spPr>
      </p:pic>
      <p:sp>
        <p:nvSpPr>
          <p:cNvPr id="104" name="TextBox 10"/>
          <p:cNvSpPr txBox="1"/>
          <p:nvPr/>
        </p:nvSpPr>
        <p:spPr>
          <a:xfrm>
            <a:off x="2111654" y="3040618"/>
            <a:ext cx="8583295" cy="129921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None/>
            </a:pPr>
            <a:r>
              <a:rPr lang="zh-CN" altLang="en-US" sz="80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感谢聆听 批评指导</a:t>
            </a:r>
            <a:endParaRPr lang="zh-CN" altLang="en-US" sz="8000" b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"/>
    </mc:Choice>
    <mc:Fallback>
      <p:transition spd="slow" advTm="33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组合 200"/>
          <p:cNvGrpSpPr/>
          <p:nvPr/>
        </p:nvGrpSpPr>
        <p:grpSpPr>
          <a:xfrm>
            <a:off x="4967410" y="2824237"/>
            <a:ext cx="2955251" cy="2965730"/>
            <a:chOff x="281269" y="2420888"/>
            <a:chExt cx="2802170" cy="2812106"/>
          </a:xfrm>
        </p:grpSpPr>
        <p:sp>
          <p:nvSpPr>
            <p:cNvPr id="202" name="矩形 201"/>
            <p:cNvSpPr/>
            <p:nvPr/>
          </p:nvSpPr>
          <p:spPr>
            <a:xfrm>
              <a:off x="281269" y="2420888"/>
              <a:ext cx="2802170" cy="28121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3" name="矩形 202"/>
            <p:cNvSpPr/>
            <p:nvPr/>
          </p:nvSpPr>
          <p:spPr>
            <a:xfrm>
              <a:off x="408642" y="2548711"/>
              <a:ext cx="2547427" cy="255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4" name="矩形 203"/>
            <p:cNvSpPr/>
            <p:nvPr/>
          </p:nvSpPr>
          <p:spPr>
            <a:xfrm>
              <a:off x="536546" y="2677100"/>
              <a:ext cx="1094041" cy="1094041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63500" dist="12700" dir="2700000" algn="tl" rotWithShape="0">
                <a:schemeClr val="accent3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205" name="组合 204"/>
            <p:cNvGrpSpPr/>
            <p:nvPr/>
          </p:nvGrpSpPr>
          <p:grpSpPr>
            <a:xfrm>
              <a:off x="858329" y="2948003"/>
              <a:ext cx="475665" cy="545851"/>
              <a:chOff x="-74161" y="-103689"/>
              <a:chExt cx="1691378" cy="1940927"/>
            </a:xfrm>
            <a:solidFill>
              <a:schemeClr val="bg1"/>
            </a:solidFill>
          </p:grpSpPr>
          <p:sp>
            <p:nvSpPr>
              <p:cNvPr id="223" name="任意多边形: 形状 222"/>
              <p:cNvSpPr/>
              <p:nvPr/>
            </p:nvSpPr>
            <p:spPr bwMode="auto">
              <a:xfrm>
                <a:off x="-74161" y="-103689"/>
                <a:ext cx="1691378" cy="1940927"/>
              </a:xfrm>
              <a:custGeom>
                <a:avLst/>
                <a:gdLst>
                  <a:gd name="connsiteX0" fmla="*/ 217906 w 529452"/>
                  <a:gd name="connsiteY0" fmla="*/ 363906 h 607568"/>
                  <a:gd name="connsiteX1" fmla="*/ 409562 w 529452"/>
                  <a:gd name="connsiteY1" fmla="*/ 363906 h 607568"/>
                  <a:gd name="connsiteX2" fmla="*/ 409562 w 529452"/>
                  <a:gd name="connsiteY2" fmla="*/ 381406 h 607568"/>
                  <a:gd name="connsiteX3" fmla="*/ 217906 w 529452"/>
                  <a:gd name="connsiteY3" fmla="*/ 381406 h 607568"/>
                  <a:gd name="connsiteX4" fmla="*/ 122519 w 529452"/>
                  <a:gd name="connsiteY4" fmla="*/ 335735 h 607568"/>
                  <a:gd name="connsiteX5" fmla="*/ 112369 w 529452"/>
                  <a:gd name="connsiteY5" fmla="*/ 356108 h 607568"/>
                  <a:gd name="connsiteX6" fmla="*/ 89862 w 529452"/>
                  <a:gd name="connsiteY6" fmla="*/ 359412 h 607568"/>
                  <a:gd name="connsiteX7" fmla="*/ 85891 w 529452"/>
                  <a:gd name="connsiteY7" fmla="*/ 362825 h 607568"/>
                  <a:gd name="connsiteX8" fmla="*/ 87104 w 529452"/>
                  <a:gd name="connsiteY8" fmla="*/ 367781 h 607568"/>
                  <a:gd name="connsiteX9" fmla="*/ 103433 w 529452"/>
                  <a:gd name="connsiteY9" fmla="*/ 383639 h 607568"/>
                  <a:gd name="connsiteX10" fmla="*/ 99571 w 529452"/>
                  <a:gd name="connsiteY10" fmla="*/ 406104 h 607568"/>
                  <a:gd name="connsiteX11" fmla="*/ 101557 w 529452"/>
                  <a:gd name="connsiteY11" fmla="*/ 410839 h 607568"/>
                  <a:gd name="connsiteX12" fmla="*/ 106632 w 529452"/>
                  <a:gd name="connsiteY12" fmla="*/ 411280 h 607568"/>
                  <a:gd name="connsiteX13" fmla="*/ 126822 w 529452"/>
                  <a:gd name="connsiteY13" fmla="*/ 400708 h 607568"/>
                  <a:gd name="connsiteX14" fmla="*/ 147012 w 529452"/>
                  <a:gd name="connsiteY14" fmla="*/ 411280 h 607568"/>
                  <a:gd name="connsiteX15" fmla="*/ 152197 w 529452"/>
                  <a:gd name="connsiteY15" fmla="*/ 410839 h 607568"/>
                  <a:gd name="connsiteX16" fmla="*/ 154183 w 529452"/>
                  <a:gd name="connsiteY16" fmla="*/ 406104 h 607568"/>
                  <a:gd name="connsiteX17" fmla="*/ 150321 w 529452"/>
                  <a:gd name="connsiteY17" fmla="*/ 383639 h 607568"/>
                  <a:gd name="connsiteX18" fmla="*/ 166650 w 529452"/>
                  <a:gd name="connsiteY18" fmla="*/ 367781 h 607568"/>
                  <a:gd name="connsiteX19" fmla="*/ 167863 w 529452"/>
                  <a:gd name="connsiteY19" fmla="*/ 362825 h 607568"/>
                  <a:gd name="connsiteX20" fmla="*/ 163892 w 529452"/>
                  <a:gd name="connsiteY20" fmla="*/ 359412 h 607568"/>
                  <a:gd name="connsiteX21" fmla="*/ 141385 w 529452"/>
                  <a:gd name="connsiteY21" fmla="*/ 356108 h 607568"/>
                  <a:gd name="connsiteX22" fmla="*/ 131235 w 529452"/>
                  <a:gd name="connsiteY22" fmla="*/ 335735 h 607568"/>
                  <a:gd name="connsiteX23" fmla="*/ 122519 w 529452"/>
                  <a:gd name="connsiteY23" fmla="*/ 335735 h 607568"/>
                  <a:gd name="connsiteX24" fmla="*/ 126822 w 529452"/>
                  <a:gd name="connsiteY24" fmla="*/ 316133 h 607568"/>
                  <a:gd name="connsiteX25" fmla="*/ 147012 w 529452"/>
                  <a:gd name="connsiteY25" fmla="*/ 328027 h 607568"/>
                  <a:gd name="connsiteX26" fmla="*/ 152969 w 529452"/>
                  <a:gd name="connsiteY26" fmla="*/ 340140 h 607568"/>
                  <a:gd name="connsiteX27" fmla="*/ 166429 w 529452"/>
                  <a:gd name="connsiteY27" fmla="*/ 342122 h 607568"/>
                  <a:gd name="connsiteX28" fmla="*/ 184633 w 529452"/>
                  <a:gd name="connsiteY28" fmla="*/ 357319 h 607568"/>
                  <a:gd name="connsiteX29" fmla="*/ 178896 w 529452"/>
                  <a:gd name="connsiteY29" fmla="*/ 380335 h 607568"/>
                  <a:gd name="connsiteX30" fmla="*/ 169187 w 529452"/>
                  <a:gd name="connsiteY30" fmla="*/ 389806 h 607568"/>
                  <a:gd name="connsiteX31" fmla="*/ 171504 w 529452"/>
                  <a:gd name="connsiteY31" fmla="*/ 403130 h 607568"/>
                  <a:gd name="connsiteX32" fmla="*/ 162568 w 529452"/>
                  <a:gd name="connsiteY32" fmla="*/ 425045 h 607568"/>
                  <a:gd name="connsiteX33" fmla="*/ 149329 w 529452"/>
                  <a:gd name="connsiteY33" fmla="*/ 429340 h 607568"/>
                  <a:gd name="connsiteX34" fmla="*/ 138847 w 529452"/>
                  <a:gd name="connsiteY34" fmla="*/ 426697 h 607568"/>
                  <a:gd name="connsiteX35" fmla="*/ 126822 w 529452"/>
                  <a:gd name="connsiteY35" fmla="*/ 420420 h 607568"/>
                  <a:gd name="connsiteX36" fmla="*/ 114796 w 529452"/>
                  <a:gd name="connsiteY36" fmla="*/ 426807 h 607568"/>
                  <a:gd name="connsiteX37" fmla="*/ 91186 w 529452"/>
                  <a:gd name="connsiteY37" fmla="*/ 425045 h 607568"/>
                  <a:gd name="connsiteX38" fmla="*/ 82250 w 529452"/>
                  <a:gd name="connsiteY38" fmla="*/ 403130 h 607568"/>
                  <a:gd name="connsiteX39" fmla="*/ 84567 w 529452"/>
                  <a:gd name="connsiteY39" fmla="*/ 389806 h 607568"/>
                  <a:gd name="connsiteX40" fmla="*/ 74858 w 529452"/>
                  <a:gd name="connsiteY40" fmla="*/ 380335 h 607568"/>
                  <a:gd name="connsiteX41" fmla="*/ 69121 w 529452"/>
                  <a:gd name="connsiteY41" fmla="*/ 357319 h 607568"/>
                  <a:gd name="connsiteX42" fmla="*/ 87325 w 529452"/>
                  <a:gd name="connsiteY42" fmla="*/ 342122 h 607568"/>
                  <a:gd name="connsiteX43" fmla="*/ 100785 w 529452"/>
                  <a:gd name="connsiteY43" fmla="*/ 340140 h 607568"/>
                  <a:gd name="connsiteX44" fmla="*/ 106742 w 529452"/>
                  <a:gd name="connsiteY44" fmla="*/ 328027 h 607568"/>
                  <a:gd name="connsiteX45" fmla="*/ 126822 w 529452"/>
                  <a:gd name="connsiteY45" fmla="*/ 316133 h 607568"/>
                  <a:gd name="connsiteX46" fmla="*/ 217906 w 529452"/>
                  <a:gd name="connsiteY46" fmla="*/ 245920 h 607568"/>
                  <a:gd name="connsiteX47" fmla="*/ 409562 w 529452"/>
                  <a:gd name="connsiteY47" fmla="*/ 245920 h 607568"/>
                  <a:gd name="connsiteX48" fmla="*/ 409562 w 529452"/>
                  <a:gd name="connsiteY48" fmla="*/ 263491 h 607568"/>
                  <a:gd name="connsiteX49" fmla="*/ 217906 w 529452"/>
                  <a:gd name="connsiteY49" fmla="*/ 263491 h 607568"/>
                  <a:gd name="connsiteX50" fmla="*/ 126822 w 529452"/>
                  <a:gd name="connsiteY50" fmla="*/ 215631 h 607568"/>
                  <a:gd name="connsiteX51" fmla="*/ 122519 w 529452"/>
                  <a:gd name="connsiteY51" fmla="*/ 217724 h 607568"/>
                  <a:gd name="connsiteX52" fmla="*/ 112369 w 529452"/>
                  <a:gd name="connsiteY52" fmla="*/ 238102 h 607568"/>
                  <a:gd name="connsiteX53" fmla="*/ 89862 w 529452"/>
                  <a:gd name="connsiteY53" fmla="*/ 241406 h 607568"/>
                  <a:gd name="connsiteX54" fmla="*/ 85891 w 529452"/>
                  <a:gd name="connsiteY54" fmla="*/ 244711 h 607568"/>
                  <a:gd name="connsiteX55" fmla="*/ 87104 w 529452"/>
                  <a:gd name="connsiteY55" fmla="*/ 249778 h 607568"/>
                  <a:gd name="connsiteX56" fmla="*/ 103433 w 529452"/>
                  <a:gd name="connsiteY56" fmla="*/ 265640 h 607568"/>
                  <a:gd name="connsiteX57" fmla="*/ 99571 w 529452"/>
                  <a:gd name="connsiteY57" fmla="*/ 288111 h 607568"/>
                  <a:gd name="connsiteX58" fmla="*/ 101557 w 529452"/>
                  <a:gd name="connsiteY58" fmla="*/ 292848 h 607568"/>
                  <a:gd name="connsiteX59" fmla="*/ 106632 w 529452"/>
                  <a:gd name="connsiteY59" fmla="*/ 293288 h 607568"/>
                  <a:gd name="connsiteX60" fmla="*/ 126822 w 529452"/>
                  <a:gd name="connsiteY60" fmla="*/ 282604 h 607568"/>
                  <a:gd name="connsiteX61" fmla="*/ 147012 w 529452"/>
                  <a:gd name="connsiteY61" fmla="*/ 293178 h 607568"/>
                  <a:gd name="connsiteX62" fmla="*/ 152197 w 529452"/>
                  <a:gd name="connsiteY62" fmla="*/ 292848 h 607568"/>
                  <a:gd name="connsiteX63" fmla="*/ 154183 w 529452"/>
                  <a:gd name="connsiteY63" fmla="*/ 288111 h 607568"/>
                  <a:gd name="connsiteX64" fmla="*/ 150321 w 529452"/>
                  <a:gd name="connsiteY64" fmla="*/ 265640 h 607568"/>
                  <a:gd name="connsiteX65" fmla="*/ 166650 w 529452"/>
                  <a:gd name="connsiteY65" fmla="*/ 249778 h 607568"/>
                  <a:gd name="connsiteX66" fmla="*/ 167863 w 529452"/>
                  <a:gd name="connsiteY66" fmla="*/ 244711 h 607568"/>
                  <a:gd name="connsiteX67" fmla="*/ 163892 w 529452"/>
                  <a:gd name="connsiteY67" fmla="*/ 241406 h 607568"/>
                  <a:gd name="connsiteX68" fmla="*/ 141385 w 529452"/>
                  <a:gd name="connsiteY68" fmla="*/ 238102 h 607568"/>
                  <a:gd name="connsiteX69" fmla="*/ 131235 w 529452"/>
                  <a:gd name="connsiteY69" fmla="*/ 217724 h 607568"/>
                  <a:gd name="connsiteX70" fmla="*/ 126822 w 529452"/>
                  <a:gd name="connsiteY70" fmla="*/ 215631 h 607568"/>
                  <a:gd name="connsiteX71" fmla="*/ 126822 w 529452"/>
                  <a:gd name="connsiteY71" fmla="*/ 198006 h 607568"/>
                  <a:gd name="connsiteX72" fmla="*/ 147012 w 529452"/>
                  <a:gd name="connsiteY72" fmla="*/ 209903 h 607568"/>
                  <a:gd name="connsiteX73" fmla="*/ 152969 w 529452"/>
                  <a:gd name="connsiteY73" fmla="*/ 222130 h 607568"/>
                  <a:gd name="connsiteX74" fmla="*/ 166429 w 529452"/>
                  <a:gd name="connsiteY74" fmla="*/ 224002 h 607568"/>
                  <a:gd name="connsiteX75" fmla="*/ 184523 w 529452"/>
                  <a:gd name="connsiteY75" fmla="*/ 239314 h 607568"/>
                  <a:gd name="connsiteX76" fmla="*/ 178896 w 529452"/>
                  <a:gd name="connsiteY76" fmla="*/ 262335 h 607568"/>
                  <a:gd name="connsiteX77" fmla="*/ 169187 w 529452"/>
                  <a:gd name="connsiteY77" fmla="*/ 271809 h 607568"/>
                  <a:gd name="connsiteX78" fmla="*/ 171504 w 529452"/>
                  <a:gd name="connsiteY78" fmla="*/ 285137 h 607568"/>
                  <a:gd name="connsiteX79" fmla="*/ 162568 w 529452"/>
                  <a:gd name="connsiteY79" fmla="*/ 307057 h 607568"/>
                  <a:gd name="connsiteX80" fmla="*/ 138847 w 529452"/>
                  <a:gd name="connsiteY80" fmla="*/ 308710 h 607568"/>
                  <a:gd name="connsiteX81" fmla="*/ 126822 w 529452"/>
                  <a:gd name="connsiteY81" fmla="*/ 302431 h 607568"/>
                  <a:gd name="connsiteX82" fmla="*/ 114796 w 529452"/>
                  <a:gd name="connsiteY82" fmla="*/ 308710 h 607568"/>
                  <a:gd name="connsiteX83" fmla="*/ 104425 w 529452"/>
                  <a:gd name="connsiteY83" fmla="*/ 311353 h 607568"/>
                  <a:gd name="connsiteX84" fmla="*/ 91186 w 529452"/>
                  <a:gd name="connsiteY84" fmla="*/ 307057 h 607568"/>
                  <a:gd name="connsiteX85" fmla="*/ 82250 w 529452"/>
                  <a:gd name="connsiteY85" fmla="*/ 285137 h 607568"/>
                  <a:gd name="connsiteX86" fmla="*/ 84567 w 529452"/>
                  <a:gd name="connsiteY86" fmla="*/ 271809 h 607568"/>
                  <a:gd name="connsiteX87" fmla="*/ 74858 w 529452"/>
                  <a:gd name="connsiteY87" fmla="*/ 262335 h 607568"/>
                  <a:gd name="connsiteX88" fmla="*/ 69121 w 529452"/>
                  <a:gd name="connsiteY88" fmla="*/ 239314 h 607568"/>
                  <a:gd name="connsiteX89" fmla="*/ 87325 w 529452"/>
                  <a:gd name="connsiteY89" fmla="*/ 224002 h 607568"/>
                  <a:gd name="connsiteX90" fmla="*/ 100674 w 529452"/>
                  <a:gd name="connsiteY90" fmla="*/ 222130 h 607568"/>
                  <a:gd name="connsiteX91" fmla="*/ 106742 w 529452"/>
                  <a:gd name="connsiteY91" fmla="*/ 209903 h 607568"/>
                  <a:gd name="connsiteX92" fmla="*/ 126822 w 529452"/>
                  <a:gd name="connsiteY92" fmla="*/ 198006 h 607568"/>
                  <a:gd name="connsiteX93" fmla="*/ 217906 w 529452"/>
                  <a:gd name="connsiteY93" fmla="*/ 128006 h 607568"/>
                  <a:gd name="connsiteX94" fmla="*/ 409562 w 529452"/>
                  <a:gd name="connsiteY94" fmla="*/ 128006 h 607568"/>
                  <a:gd name="connsiteX95" fmla="*/ 409562 w 529452"/>
                  <a:gd name="connsiteY95" fmla="*/ 145506 h 607568"/>
                  <a:gd name="connsiteX96" fmla="*/ 217906 w 529452"/>
                  <a:gd name="connsiteY96" fmla="*/ 145506 h 607568"/>
                  <a:gd name="connsiteX97" fmla="*/ 126822 w 529452"/>
                  <a:gd name="connsiteY97" fmla="*/ 97602 h 607568"/>
                  <a:gd name="connsiteX98" fmla="*/ 122519 w 529452"/>
                  <a:gd name="connsiteY98" fmla="*/ 99804 h 607568"/>
                  <a:gd name="connsiteX99" fmla="*/ 112369 w 529452"/>
                  <a:gd name="connsiteY99" fmla="*/ 120177 h 607568"/>
                  <a:gd name="connsiteX100" fmla="*/ 89862 w 529452"/>
                  <a:gd name="connsiteY100" fmla="*/ 123481 h 607568"/>
                  <a:gd name="connsiteX101" fmla="*/ 85891 w 529452"/>
                  <a:gd name="connsiteY101" fmla="*/ 126784 h 607568"/>
                  <a:gd name="connsiteX102" fmla="*/ 87104 w 529452"/>
                  <a:gd name="connsiteY102" fmla="*/ 131740 h 607568"/>
                  <a:gd name="connsiteX103" fmla="*/ 103433 w 529452"/>
                  <a:gd name="connsiteY103" fmla="*/ 147708 h 607568"/>
                  <a:gd name="connsiteX104" fmla="*/ 99571 w 529452"/>
                  <a:gd name="connsiteY104" fmla="*/ 170173 h 607568"/>
                  <a:gd name="connsiteX105" fmla="*/ 101557 w 529452"/>
                  <a:gd name="connsiteY105" fmla="*/ 174908 h 607568"/>
                  <a:gd name="connsiteX106" fmla="*/ 106632 w 529452"/>
                  <a:gd name="connsiteY106" fmla="*/ 175239 h 607568"/>
                  <a:gd name="connsiteX107" fmla="*/ 126822 w 529452"/>
                  <a:gd name="connsiteY107" fmla="*/ 164667 h 607568"/>
                  <a:gd name="connsiteX108" fmla="*/ 147012 w 529452"/>
                  <a:gd name="connsiteY108" fmla="*/ 175239 h 607568"/>
                  <a:gd name="connsiteX109" fmla="*/ 152197 w 529452"/>
                  <a:gd name="connsiteY109" fmla="*/ 174908 h 607568"/>
                  <a:gd name="connsiteX110" fmla="*/ 154183 w 529452"/>
                  <a:gd name="connsiteY110" fmla="*/ 170063 h 607568"/>
                  <a:gd name="connsiteX111" fmla="*/ 150321 w 529452"/>
                  <a:gd name="connsiteY111" fmla="*/ 147708 h 607568"/>
                  <a:gd name="connsiteX112" fmla="*/ 166650 w 529452"/>
                  <a:gd name="connsiteY112" fmla="*/ 131740 h 607568"/>
                  <a:gd name="connsiteX113" fmla="*/ 167863 w 529452"/>
                  <a:gd name="connsiteY113" fmla="*/ 126784 h 607568"/>
                  <a:gd name="connsiteX114" fmla="*/ 163892 w 529452"/>
                  <a:gd name="connsiteY114" fmla="*/ 123481 h 607568"/>
                  <a:gd name="connsiteX115" fmla="*/ 141385 w 529452"/>
                  <a:gd name="connsiteY115" fmla="*/ 120177 h 607568"/>
                  <a:gd name="connsiteX116" fmla="*/ 131235 w 529452"/>
                  <a:gd name="connsiteY116" fmla="*/ 99694 h 607568"/>
                  <a:gd name="connsiteX117" fmla="*/ 126822 w 529452"/>
                  <a:gd name="connsiteY117" fmla="*/ 97602 h 607568"/>
                  <a:gd name="connsiteX118" fmla="*/ 126822 w 529452"/>
                  <a:gd name="connsiteY118" fmla="*/ 80092 h 607568"/>
                  <a:gd name="connsiteX119" fmla="*/ 147012 w 529452"/>
                  <a:gd name="connsiteY119" fmla="*/ 91986 h 607568"/>
                  <a:gd name="connsiteX120" fmla="*/ 152969 w 529452"/>
                  <a:gd name="connsiteY120" fmla="*/ 104099 h 607568"/>
                  <a:gd name="connsiteX121" fmla="*/ 166429 w 529452"/>
                  <a:gd name="connsiteY121" fmla="*/ 106081 h 607568"/>
                  <a:gd name="connsiteX122" fmla="*/ 184523 w 529452"/>
                  <a:gd name="connsiteY122" fmla="*/ 121388 h 607568"/>
                  <a:gd name="connsiteX123" fmla="*/ 178896 w 529452"/>
                  <a:gd name="connsiteY123" fmla="*/ 144294 h 607568"/>
                  <a:gd name="connsiteX124" fmla="*/ 169187 w 529452"/>
                  <a:gd name="connsiteY124" fmla="*/ 153765 h 607568"/>
                  <a:gd name="connsiteX125" fmla="*/ 171504 w 529452"/>
                  <a:gd name="connsiteY125" fmla="*/ 167200 h 607568"/>
                  <a:gd name="connsiteX126" fmla="*/ 162568 w 529452"/>
                  <a:gd name="connsiteY126" fmla="*/ 189114 h 607568"/>
                  <a:gd name="connsiteX127" fmla="*/ 138847 w 529452"/>
                  <a:gd name="connsiteY127" fmla="*/ 190766 h 607568"/>
                  <a:gd name="connsiteX128" fmla="*/ 126822 w 529452"/>
                  <a:gd name="connsiteY128" fmla="*/ 184489 h 607568"/>
                  <a:gd name="connsiteX129" fmla="*/ 114796 w 529452"/>
                  <a:gd name="connsiteY129" fmla="*/ 190766 h 607568"/>
                  <a:gd name="connsiteX130" fmla="*/ 104425 w 529452"/>
                  <a:gd name="connsiteY130" fmla="*/ 193409 h 607568"/>
                  <a:gd name="connsiteX131" fmla="*/ 91186 w 529452"/>
                  <a:gd name="connsiteY131" fmla="*/ 189114 h 607568"/>
                  <a:gd name="connsiteX132" fmla="*/ 82250 w 529452"/>
                  <a:gd name="connsiteY132" fmla="*/ 167200 h 607568"/>
                  <a:gd name="connsiteX133" fmla="*/ 84567 w 529452"/>
                  <a:gd name="connsiteY133" fmla="*/ 153765 h 607568"/>
                  <a:gd name="connsiteX134" fmla="*/ 74858 w 529452"/>
                  <a:gd name="connsiteY134" fmla="*/ 144294 h 607568"/>
                  <a:gd name="connsiteX135" fmla="*/ 69121 w 529452"/>
                  <a:gd name="connsiteY135" fmla="*/ 121388 h 607568"/>
                  <a:gd name="connsiteX136" fmla="*/ 87325 w 529452"/>
                  <a:gd name="connsiteY136" fmla="*/ 106081 h 607568"/>
                  <a:gd name="connsiteX137" fmla="*/ 100674 w 529452"/>
                  <a:gd name="connsiteY137" fmla="*/ 104099 h 607568"/>
                  <a:gd name="connsiteX138" fmla="*/ 106742 w 529452"/>
                  <a:gd name="connsiteY138" fmla="*/ 91986 h 607568"/>
                  <a:gd name="connsiteX139" fmla="*/ 126822 w 529452"/>
                  <a:gd name="connsiteY139" fmla="*/ 80092 h 607568"/>
                  <a:gd name="connsiteX140" fmla="*/ 17538 w 529452"/>
                  <a:gd name="connsiteY140" fmla="*/ 17514 h 607568"/>
                  <a:gd name="connsiteX141" fmla="*/ 17538 w 529452"/>
                  <a:gd name="connsiteY141" fmla="*/ 590055 h 607568"/>
                  <a:gd name="connsiteX142" fmla="*/ 511914 w 529452"/>
                  <a:gd name="connsiteY142" fmla="*/ 590055 h 607568"/>
                  <a:gd name="connsiteX143" fmla="*/ 511914 w 529452"/>
                  <a:gd name="connsiteY143" fmla="*/ 17514 h 607568"/>
                  <a:gd name="connsiteX144" fmla="*/ 0 w 529452"/>
                  <a:gd name="connsiteY144" fmla="*/ 0 h 607568"/>
                  <a:gd name="connsiteX145" fmla="*/ 529452 w 529452"/>
                  <a:gd name="connsiteY145" fmla="*/ 0 h 607568"/>
                  <a:gd name="connsiteX146" fmla="*/ 529452 w 529452"/>
                  <a:gd name="connsiteY146" fmla="*/ 607568 h 607568"/>
                  <a:gd name="connsiteX147" fmla="*/ 0 w 529452"/>
                  <a:gd name="connsiteY147" fmla="*/ 607568 h 60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29452" h="607568">
                    <a:moveTo>
                      <a:pt x="217906" y="363906"/>
                    </a:moveTo>
                    <a:lnTo>
                      <a:pt x="409562" y="363906"/>
                    </a:lnTo>
                    <a:lnTo>
                      <a:pt x="409562" y="381406"/>
                    </a:lnTo>
                    <a:lnTo>
                      <a:pt x="217906" y="381406"/>
                    </a:lnTo>
                    <a:close/>
                    <a:moveTo>
                      <a:pt x="122519" y="335735"/>
                    </a:moveTo>
                    <a:lnTo>
                      <a:pt x="112369" y="356108"/>
                    </a:lnTo>
                    <a:lnTo>
                      <a:pt x="89862" y="359412"/>
                    </a:lnTo>
                    <a:cubicBezTo>
                      <a:pt x="87987" y="359742"/>
                      <a:pt x="86442" y="360953"/>
                      <a:pt x="85891" y="362825"/>
                    </a:cubicBezTo>
                    <a:cubicBezTo>
                      <a:pt x="85339" y="364587"/>
                      <a:pt x="85780" y="366459"/>
                      <a:pt x="87104" y="367781"/>
                    </a:cubicBezTo>
                    <a:lnTo>
                      <a:pt x="103433" y="383639"/>
                    </a:lnTo>
                    <a:lnTo>
                      <a:pt x="99571" y="406104"/>
                    </a:lnTo>
                    <a:cubicBezTo>
                      <a:pt x="99240" y="407866"/>
                      <a:pt x="100012" y="409738"/>
                      <a:pt x="101557" y="410839"/>
                    </a:cubicBezTo>
                    <a:cubicBezTo>
                      <a:pt x="102991" y="411940"/>
                      <a:pt x="105087" y="412161"/>
                      <a:pt x="106632" y="411280"/>
                    </a:cubicBezTo>
                    <a:lnTo>
                      <a:pt x="126822" y="400708"/>
                    </a:lnTo>
                    <a:lnTo>
                      <a:pt x="147012" y="411280"/>
                    </a:lnTo>
                    <a:cubicBezTo>
                      <a:pt x="148667" y="412161"/>
                      <a:pt x="150763" y="411940"/>
                      <a:pt x="152197" y="410839"/>
                    </a:cubicBezTo>
                    <a:cubicBezTo>
                      <a:pt x="153742" y="409738"/>
                      <a:pt x="154514" y="407866"/>
                      <a:pt x="154183" y="406104"/>
                    </a:cubicBezTo>
                    <a:lnTo>
                      <a:pt x="150321" y="383639"/>
                    </a:lnTo>
                    <a:lnTo>
                      <a:pt x="166650" y="367781"/>
                    </a:lnTo>
                    <a:cubicBezTo>
                      <a:pt x="167974" y="366459"/>
                      <a:pt x="168415" y="364587"/>
                      <a:pt x="167863" y="362825"/>
                    </a:cubicBezTo>
                    <a:cubicBezTo>
                      <a:pt x="167312" y="360953"/>
                      <a:pt x="165767" y="359742"/>
                      <a:pt x="163892" y="359412"/>
                    </a:cubicBezTo>
                    <a:lnTo>
                      <a:pt x="141385" y="356108"/>
                    </a:lnTo>
                    <a:lnTo>
                      <a:pt x="131235" y="335735"/>
                    </a:lnTo>
                    <a:cubicBezTo>
                      <a:pt x="129690" y="332652"/>
                      <a:pt x="124064" y="332652"/>
                      <a:pt x="122519" y="335735"/>
                    </a:cubicBezTo>
                    <a:close/>
                    <a:moveTo>
                      <a:pt x="126822" y="316133"/>
                    </a:moveTo>
                    <a:cubicBezTo>
                      <a:pt x="135648" y="316133"/>
                      <a:pt x="143371" y="320648"/>
                      <a:pt x="147012" y="328027"/>
                    </a:cubicBezTo>
                    <a:lnTo>
                      <a:pt x="152969" y="340140"/>
                    </a:lnTo>
                    <a:lnTo>
                      <a:pt x="166429" y="342122"/>
                    </a:lnTo>
                    <a:cubicBezTo>
                      <a:pt x="174924" y="343334"/>
                      <a:pt x="181875" y="349170"/>
                      <a:pt x="184633" y="357319"/>
                    </a:cubicBezTo>
                    <a:cubicBezTo>
                      <a:pt x="187281" y="365579"/>
                      <a:pt x="185074" y="374388"/>
                      <a:pt x="178896" y="380335"/>
                    </a:cubicBezTo>
                    <a:lnTo>
                      <a:pt x="169187" y="389806"/>
                    </a:lnTo>
                    <a:lnTo>
                      <a:pt x="171504" y="403130"/>
                    </a:lnTo>
                    <a:cubicBezTo>
                      <a:pt x="172939" y="411500"/>
                      <a:pt x="169408" y="420089"/>
                      <a:pt x="162568" y="425045"/>
                    </a:cubicBezTo>
                    <a:cubicBezTo>
                      <a:pt x="158706" y="427908"/>
                      <a:pt x="154073" y="429340"/>
                      <a:pt x="149329" y="429340"/>
                    </a:cubicBezTo>
                    <a:cubicBezTo>
                      <a:pt x="145688" y="429340"/>
                      <a:pt x="142047" y="428459"/>
                      <a:pt x="138847" y="426697"/>
                    </a:cubicBezTo>
                    <a:lnTo>
                      <a:pt x="126822" y="420420"/>
                    </a:lnTo>
                    <a:lnTo>
                      <a:pt x="114796" y="426807"/>
                    </a:lnTo>
                    <a:cubicBezTo>
                      <a:pt x="107515" y="430661"/>
                      <a:pt x="98027" y="430001"/>
                      <a:pt x="91186" y="425045"/>
                    </a:cubicBezTo>
                    <a:cubicBezTo>
                      <a:pt x="84346" y="420089"/>
                      <a:pt x="80816" y="411500"/>
                      <a:pt x="82250" y="403130"/>
                    </a:cubicBezTo>
                    <a:lnTo>
                      <a:pt x="84567" y="389806"/>
                    </a:lnTo>
                    <a:lnTo>
                      <a:pt x="74858" y="380335"/>
                    </a:lnTo>
                    <a:cubicBezTo>
                      <a:pt x="68680" y="374278"/>
                      <a:pt x="66473" y="365579"/>
                      <a:pt x="69121" y="357319"/>
                    </a:cubicBezTo>
                    <a:cubicBezTo>
                      <a:pt x="71879" y="349170"/>
                      <a:pt x="78830" y="343334"/>
                      <a:pt x="87325" y="342122"/>
                    </a:cubicBezTo>
                    <a:lnTo>
                      <a:pt x="100785" y="340140"/>
                    </a:lnTo>
                    <a:lnTo>
                      <a:pt x="106742" y="328027"/>
                    </a:lnTo>
                    <a:cubicBezTo>
                      <a:pt x="110383" y="320648"/>
                      <a:pt x="118106" y="316133"/>
                      <a:pt x="126822" y="316133"/>
                    </a:cubicBezTo>
                    <a:close/>
                    <a:moveTo>
                      <a:pt x="217906" y="245920"/>
                    </a:moveTo>
                    <a:lnTo>
                      <a:pt x="409562" y="245920"/>
                    </a:lnTo>
                    <a:lnTo>
                      <a:pt x="409562" y="263491"/>
                    </a:lnTo>
                    <a:lnTo>
                      <a:pt x="217906" y="263491"/>
                    </a:lnTo>
                    <a:close/>
                    <a:moveTo>
                      <a:pt x="126822" y="215631"/>
                    </a:moveTo>
                    <a:cubicBezTo>
                      <a:pt x="125277" y="215631"/>
                      <a:pt x="123291" y="216181"/>
                      <a:pt x="122519" y="217724"/>
                    </a:cubicBezTo>
                    <a:lnTo>
                      <a:pt x="112369" y="238102"/>
                    </a:lnTo>
                    <a:lnTo>
                      <a:pt x="89862" y="241406"/>
                    </a:lnTo>
                    <a:cubicBezTo>
                      <a:pt x="87987" y="241627"/>
                      <a:pt x="86442" y="242949"/>
                      <a:pt x="85891" y="244711"/>
                    </a:cubicBezTo>
                    <a:cubicBezTo>
                      <a:pt x="85339" y="246473"/>
                      <a:pt x="85780" y="248456"/>
                      <a:pt x="87104" y="249778"/>
                    </a:cubicBezTo>
                    <a:lnTo>
                      <a:pt x="103433" y="265640"/>
                    </a:lnTo>
                    <a:lnTo>
                      <a:pt x="99571" y="288111"/>
                    </a:lnTo>
                    <a:cubicBezTo>
                      <a:pt x="99240" y="289874"/>
                      <a:pt x="100012" y="291746"/>
                      <a:pt x="101557" y="292848"/>
                    </a:cubicBezTo>
                    <a:cubicBezTo>
                      <a:pt x="102991" y="293949"/>
                      <a:pt x="105087" y="294059"/>
                      <a:pt x="106632" y="293288"/>
                    </a:cubicBezTo>
                    <a:lnTo>
                      <a:pt x="126822" y="282604"/>
                    </a:lnTo>
                    <a:lnTo>
                      <a:pt x="147012" y="293178"/>
                    </a:lnTo>
                    <a:cubicBezTo>
                      <a:pt x="148777" y="294059"/>
                      <a:pt x="150763" y="293949"/>
                      <a:pt x="152197" y="292848"/>
                    </a:cubicBezTo>
                    <a:cubicBezTo>
                      <a:pt x="153742" y="291746"/>
                      <a:pt x="154514" y="289874"/>
                      <a:pt x="154183" y="288111"/>
                    </a:cubicBezTo>
                    <a:lnTo>
                      <a:pt x="150321" y="265640"/>
                    </a:lnTo>
                    <a:lnTo>
                      <a:pt x="166650" y="249778"/>
                    </a:lnTo>
                    <a:cubicBezTo>
                      <a:pt x="167974" y="248456"/>
                      <a:pt x="168525" y="246473"/>
                      <a:pt x="167863" y="244711"/>
                    </a:cubicBezTo>
                    <a:cubicBezTo>
                      <a:pt x="167312" y="242949"/>
                      <a:pt x="165767" y="241627"/>
                      <a:pt x="163892" y="241406"/>
                    </a:cubicBezTo>
                    <a:lnTo>
                      <a:pt x="141385" y="238102"/>
                    </a:lnTo>
                    <a:lnTo>
                      <a:pt x="131235" y="217724"/>
                    </a:lnTo>
                    <a:cubicBezTo>
                      <a:pt x="130463" y="216181"/>
                      <a:pt x="128366" y="215631"/>
                      <a:pt x="126822" y="215631"/>
                    </a:cubicBezTo>
                    <a:close/>
                    <a:moveTo>
                      <a:pt x="126822" y="198006"/>
                    </a:moveTo>
                    <a:cubicBezTo>
                      <a:pt x="135648" y="198006"/>
                      <a:pt x="143371" y="202633"/>
                      <a:pt x="147012" y="209903"/>
                    </a:cubicBezTo>
                    <a:lnTo>
                      <a:pt x="152969" y="222130"/>
                    </a:lnTo>
                    <a:lnTo>
                      <a:pt x="166429" y="224002"/>
                    </a:lnTo>
                    <a:cubicBezTo>
                      <a:pt x="174924" y="225324"/>
                      <a:pt x="181875" y="231162"/>
                      <a:pt x="184523" y="239314"/>
                    </a:cubicBezTo>
                    <a:cubicBezTo>
                      <a:pt x="187281" y="247465"/>
                      <a:pt x="185074" y="256277"/>
                      <a:pt x="178896" y="262335"/>
                    </a:cubicBezTo>
                    <a:lnTo>
                      <a:pt x="169187" y="271809"/>
                    </a:lnTo>
                    <a:lnTo>
                      <a:pt x="171504" y="285137"/>
                    </a:lnTo>
                    <a:cubicBezTo>
                      <a:pt x="172939" y="293509"/>
                      <a:pt x="169408" y="302101"/>
                      <a:pt x="162568" y="307057"/>
                    </a:cubicBezTo>
                    <a:cubicBezTo>
                      <a:pt x="155727" y="312014"/>
                      <a:pt x="146239" y="312675"/>
                      <a:pt x="138847" y="308710"/>
                    </a:cubicBezTo>
                    <a:lnTo>
                      <a:pt x="126822" y="302431"/>
                    </a:lnTo>
                    <a:lnTo>
                      <a:pt x="114796" y="308710"/>
                    </a:lnTo>
                    <a:cubicBezTo>
                      <a:pt x="111707" y="310472"/>
                      <a:pt x="108066" y="311353"/>
                      <a:pt x="104425" y="311353"/>
                    </a:cubicBezTo>
                    <a:cubicBezTo>
                      <a:pt x="99571" y="311353"/>
                      <a:pt x="95048" y="309811"/>
                      <a:pt x="91186" y="307057"/>
                    </a:cubicBezTo>
                    <a:cubicBezTo>
                      <a:pt x="84236" y="301990"/>
                      <a:pt x="80816" y="293619"/>
                      <a:pt x="82250" y="285137"/>
                    </a:cubicBezTo>
                    <a:lnTo>
                      <a:pt x="84567" y="271809"/>
                    </a:lnTo>
                    <a:lnTo>
                      <a:pt x="74858" y="262335"/>
                    </a:lnTo>
                    <a:cubicBezTo>
                      <a:pt x="68680" y="256277"/>
                      <a:pt x="66473" y="247465"/>
                      <a:pt x="69121" y="239314"/>
                    </a:cubicBezTo>
                    <a:cubicBezTo>
                      <a:pt x="71879" y="231162"/>
                      <a:pt x="78830" y="225324"/>
                      <a:pt x="87325" y="224002"/>
                    </a:cubicBezTo>
                    <a:lnTo>
                      <a:pt x="100674" y="222130"/>
                    </a:lnTo>
                    <a:lnTo>
                      <a:pt x="106742" y="209903"/>
                    </a:lnTo>
                    <a:cubicBezTo>
                      <a:pt x="110383" y="202633"/>
                      <a:pt x="118106" y="198006"/>
                      <a:pt x="126822" y="198006"/>
                    </a:cubicBezTo>
                    <a:close/>
                    <a:moveTo>
                      <a:pt x="217906" y="128006"/>
                    </a:moveTo>
                    <a:lnTo>
                      <a:pt x="409562" y="128006"/>
                    </a:lnTo>
                    <a:lnTo>
                      <a:pt x="409562" y="145506"/>
                    </a:lnTo>
                    <a:lnTo>
                      <a:pt x="217906" y="145506"/>
                    </a:lnTo>
                    <a:close/>
                    <a:moveTo>
                      <a:pt x="126822" y="97602"/>
                    </a:moveTo>
                    <a:cubicBezTo>
                      <a:pt x="125277" y="97602"/>
                      <a:pt x="123291" y="98152"/>
                      <a:pt x="122519" y="99804"/>
                    </a:cubicBezTo>
                    <a:lnTo>
                      <a:pt x="112369" y="120177"/>
                    </a:lnTo>
                    <a:lnTo>
                      <a:pt x="89862" y="123481"/>
                    </a:lnTo>
                    <a:cubicBezTo>
                      <a:pt x="87987" y="123701"/>
                      <a:pt x="86442" y="125022"/>
                      <a:pt x="85891" y="126784"/>
                    </a:cubicBezTo>
                    <a:cubicBezTo>
                      <a:pt x="85339" y="128546"/>
                      <a:pt x="85780" y="130529"/>
                      <a:pt x="87104" y="131740"/>
                    </a:cubicBezTo>
                    <a:lnTo>
                      <a:pt x="103433" y="147708"/>
                    </a:lnTo>
                    <a:lnTo>
                      <a:pt x="99571" y="170173"/>
                    </a:lnTo>
                    <a:cubicBezTo>
                      <a:pt x="99240" y="171935"/>
                      <a:pt x="100012" y="173807"/>
                      <a:pt x="101557" y="174908"/>
                    </a:cubicBezTo>
                    <a:cubicBezTo>
                      <a:pt x="102991" y="176009"/>
                      <a:pt x="105087" y="176120"/>
                      <a:pt x="106632" y="175239"/>
                    </a:cubicBezTo>
                    <a:lnTo>
                      <a:pt x="126822" y="164667"/>
                    </a:lnTo>
                    <a:lnTo>
                      <a:pt x="147012" y="175239"/>
                    </a:lnTo>
                    <a:cubicBezTo>
                      <a:pt x="148667" y="176120"/>
                      <a:pt x="150763" y="176009"/>
                      <a:pt x="152197" y="174908"/>
                    </a:cubicBezTo>
                    <a:cubicBezTo>
                      <a:pt x="153742" y="173807"/>
                      <a:pt x="154514" y="171935"/>
                      <a:pt x="154183" y="170063"/>
                    </a:cubicBezTo>
                    <a:lnTo>
                      <a:pt x="150321" y="147708"/>
                    </a:lnTo>
                    <a:lnTo>
                      <a:pt x="166650" y="131740"/>
                    </a:lnTo>
                    <a:cubicBezTo>
                      <a:pt x="167974" y="130418"/>
                      <a:pt x="168525" y="128546"/>
                      <a:pt x="167863" y="126784"/>
                    </a:cubicBezTo>
                    <a:cubicBezTo>
                      <a:pt x="167312" y="125022"/>
                      <a:pt x="165767" y="123701"/>
                      <a:pt x="163892" y="123481"/>
                    </a:cubicBezTo>
                    <a:lnTo>
                      <a:pt x="141385" y="120177"/>
                    </a:lnTo>
                    <a:lnTo>
                      <a:pt x="131235" y="99694"/>
                    </a:lnTo>
                    <a:cubicBezTo>
                      <a:pt x="130463" y="98152"/>
                      <a:pt x="128366" y="97602"/>
                      <a:pt x="126822" y="97602"/>
                    </a:cubicBezTo>
                    <a:close/>
                    <a:moveTo>
                      <a:pt x="126822" y="80092"/>
                    </a:moveTo>
                    <a:cubicBezTo>
                      <a:pt x="135648" y="80092"/>
                      <a:pt x="143371" y="84717"/>
                      <a:pt x="147012" y="91986"/>
                    </a:cubicBezTo>
                    <a:lnTo>
                      <a:pt x="152969" y="104099"/>
                    </a:lnTo>
                    <a:lnTo>
                      <a:pt x="166429" y="106081"/>
                    </a:lnTo>
                    <a:cubicBezTo>
                      <a:pt x="174924" y="107293"/>
                      <a:pt x="181875" y="113239"/>
                      <a:pt x="184523" y="121388"/>
                    </a:cubicBezTo>
                    <a:cubicBezTo>
                      <a:pt x="187281" y="129538"/>
                      <a:pt x="185074" y="138347"/>
                      <a:pt x="178896" y="144294"/>
                    </a:cubicBezTo>
                    <a:lnTo>
                      <a:pt x="169187" y="153765"/>
                    </a:lnTo>
                    <a:lnTo>
                      <a:pt x="171504" y="167200"/>
                    </a:lnTo>
                    <a:cubicBezTo>
                      <a:pt x="172939" y="175459"/>
                      <a:pt x="169408" y="184048"/>
                      <a:pt x="162568" y="189114"/>
                    </a:cubicBezTo>
                    <a:cubicBezTo>
                      <a:pt x="155727" y="193960"/>
                      <a:pt x="146239" y="194620"/>
                      <a:pt x="138847" y="190766"/>
                    </a:cubicBezTo>
                    <a:lnTo>
                      <a:pt x="126822" y="184489"/>
                    </a:lnTo>
                    <a:lnTo>
                      <a:pt x="114796" y="190766"/>
                    </a:lnTo>
                    <a:cubicBezTo>
                      <a:pt x="111707" y="192418"/>
                      <a:pt x="108066" y="193409"/>
                      <a:pt x="104425" y="193409"/>
                    </a:cubicBezTo>
                    <a:cubicBezTo>
                      <a:pt x="99681" y="193409"/>
                      <a:pt x="95048" y="191867"/>
                      <a:pt x="91186" y="189114"/>
                    </a:cubicBezTo>
                    <a:cubicBezTo>
                      <a:pt x="84236" y="184048"/>
                      <a:pt x="80816" y="175569"/>
                      <a:pt x="82250" y="167200"/>
                    </a:cubicBezTo>
                    <a:lnTo>
                      <a:pt x="84567" y="153765"/>
                    </a:lnTo>
                    <a:lnTo>
                      <a:pt x="74858" y="144294"/>
                    </a:lnTo>
                    <a:cubicBezTo>
                      <a:pt x="68680" y="138347"/>
                      <a:pt x="66473" y="129538"/>
                      <a:pt x="69121" y="121388"/>
                    </a:cubicBezTo>
                    <a:cubicBezTo>
                      <a:pt x="71879" y="113239"/>
                      <a:pt x="78830" y="107403"/>
                      <a:pt x="87325" y="106081"/>
                    </a:cubicBezTo>
                    <a:lnTo>
                      <a:pt x="100674" y="104099"/>
                    </a:lnTo>
                    <a:lnTo>
                      <a:pt x="106742" y="91986"/>
                    </a:lnTo>
                    <a:cubicBezTo>
                      <a:pt x="110383" y="84717"/>
                      <a:pt x="118106" y="80092"/>
                      <a:pt x="126822" y="80092"/>
                    </a:cubicBezTo>
                    <a:close/>
                    <a:moveTo>
                      <a:pt x="17538" y="17514"/>
                    </a:moveTo>
                    <a:lnTo>
                      <a:pt x="17538" y="590055"/>
                    </a:lnTo>
                    <a:lnTo>
                      <a:pt x="511914" y="590055"/>
                    </a:lnTo>
                    <a:lnTo>
                      <a:pt x="511914" y="17514"/>
                    </a:lnTo>
                    <a:close/>
                    <a:moveTo>
                      <a:pt x="0" y="0"/>
                    </a:moveTo>
                    <a:lnTo>
                      <a:pt x="529452" y="0"/>
                    </a:lnTo>
                    <a:lnTo>
                      <a:pt x="529452" y="607568"/>
                    </a:lnTo>
                    <a:lnTo>
                      <a:pt x="0" y="6075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40080" indent="-18288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955" indent="-55435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/>
                <a:endParaRPr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7" name="任意多边形: 形状 226"/>
              <p:cNvSpPr/>
              <p:nvPr/>
            </p:nvSpPr>
            <p:spPr bwMode="auto">
              <a:xfrm>
                <a:off x="161925" y="161926"/>
                <a:ext cx="163512" cy="161923"/>
              </a:xfrm>
              <a:custGeom>
                <a:avLst/>
                <a:gdLst>
                  <a:gd name="T0" fmla="*/ 35 w 43"/>
                  <a:gd name="T1" fmla="*/ 35 h 43"/>
                  <a:gd name="T2" fmla="*/ 35 w 43"/>
                  <a:gd name="T3" fmla="*/ 35 h 43"/>
                  <a:gd name="T4" fmla="*/ 35 w 43"/>
                  <a:gd name="T5" fmla="*/ 35 h 43"/>
                  <a:gd name="T6" fmla="*/ 35 w 43"/>
                  <a:gd name="T7" fmla="*/ 35 h 43"/>
                  <a:gd name="T8" fmla="*/ 35 w 43"/>
                  <a:gd name="T9" fmla="*/ 35 h 43"/>
                  <a:gd name="T10" fmla="*/ 35 w 43"/>
                  <a:gd name="T11" fmla="*/ 12 h 43"/>
                  <a:gd name="T12" fmla="*/ 1 w 43"/>
                  <a:gd name="T13" fmla="*/ 1 h 43"/>
                  <a:gd name="T14" fmla="*/ 1 w 43"/>
                  <a:gd name="T15" fmla="*/ 1 h 43"/>
                  <a:gd name="T16" fmla="*/ 1 w 43"/>
                  <a:gd name="T17" fmla="*/ 1 h 43"/>
                  <a:gd name="T18" fmla="*/ 1 w 43"/>
                  <a:gd name="T19" fmla="*/ 1 h 43"/>
                  <a:gd name="T20" fmla="*/ 1 w 43"/>
                  <a:gd name="T21" fmla="*/ 1 h 43"/>
                  <a:gd name="T22" fmla="*/ 12 w 43"/>
                  <a:gd name="T23" fmla="*/ 35 h 43"/>
                  <a:gd name="T24" fmla="*/ 35 w 43"/>
                  <a:gd name="T2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43">
                    <a:moveTo>
                      <a:pt x="35" y="35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0" y="30"/>
                      <a:pt x="43" y="21"/>
                      <a:pt x="35" y="12"/>
                    </a:cubicBezTo>
                    <a:cubicBezTo>
                      <a:pt x="23" y="0"/>
                      <a:pt x="3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3"/>
                      <a:pt x="0" y="23"/>
                      <a:pt x="12" y="35"/>
                    </a:cubicBezTo>
                    <a:cubicBezTo>
                      <a:pt x="21" y="43"/>
                      <a:pt x="30" y="40"/>
                      <a:pt x="35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40080" indent="-18288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955" indent="-55435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/>
                <a:endParaRPr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06" name="矩形 205"/>
            <p:cNvSpPr/>
            <p:nvPr/>
          </p:nvSpPr>
          <p:spPr>
            <a:xfrm>
              <a:off x="1746308" y="2671319"/>
              <a:ext cx="1094041" cy="1094041"/>
            </a:xfrm>
            <a:prstGeom prst="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  <a:effectLst>
              <a:outerShdw blurRad="63500" dist="12700" dir="2700000" algn="tl" rotWithShape="0">
                <a:schemeClr val="accent3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2072339" y="3004247"/>
              <a:ext cx="431205" cy="488900"/>
            </a:xfrm>
            <a:custGeom>
              <a:avLst/>
              <a:gdLst>
                <a:gd name="T0" fmla="*/ 2125 w 2288"/>
                <a:gd name="T1" fmla="*/ 924 h 2598"/>
                <a:gd name="T2" fmla="*/ 1863 w 2288"/>
                <a:gd name="T3" fmla="*/ 1258 h 2598"/>
                <a:gd name="T4" fmla="*/ 1848 w 2288"/>
                <a:gd name="T5" fmla="*/ 1586 h 2598"/>
                <a:gd name="T6" fmla="*/ 1899 w 2288"/>
                <a:gd name="T7" fmla="*/ 1716 h 2598"/>
                <a:gd name="T8" fmla="*/ 1211 w 2288"/>
                <a:gd name="T9" fmla="*/ 2079 h 2598"/>
                <a:gd name="T10" fmla="*/ 1176 w 2288"/>
                <a:gd name="T11" fmla="*/ 2038 h 2598"/>
                <a:gd name="T12" fmla="*/ 1200 w 2288"/>
                <a:gd name="T13" fmla="*/ 965 h 2598"/>
                <a:gd name="T14" fmla="*/ 1409 w 2288"/>
                <a:gd name="T15" fmla="*/ 1012 h 2598"/>
                <a:gd name="T16" fmla="*/ 1522 w 2288"/>
                <a:gd name="T17" fmla="*/ 978 h 2598"/>
                <a:gd name="T18" fmla="*/ 1526 w 2288"/>
                <a:gd name="T19" fmla="*/ 847 h 2598"/>
                <a:gd name="T20" fmla="*/ 1387 w 2288"/>
                <a:gd name="T21" fmla="*/ 828 h 2598"/>
                <a:gd name="T22" fmla="*/ 1193 w 2288"/>
                <a:gd name="T23" fmla="*/ 584 h 2598"/>
                <a:gd name="T24" fmla="*/ 1375 w 2288"/>
                <a:gd name="T25" fmla="*/ 124 h 2598"/>
                <a:gd name="T26" fmla="*/ 1109 w 2288"/>
                <a:gd name="T27" fmla="*/ 37 h 2598"/>
                <a:gd name="T28" fmla="*/ 1013 w 2288"/>
                <a:gd name="T29" fmla="*/ 570 h 2598"/>
                <a:gd name="T30" fmla="*/ 1056 w 2288"/>
                <a:gd name="T31" fmla="*/ 808 h 2598"/>
                <a:gd name="T32" fmla="*/ 891 w 2288"/>
                <a:gd name="T33" fmla="*/ 784 h 2598"/>
                <a:gd name="T34" fmla="*/ 748 w 2288"/>
                <a:gd name="T35" fmla="*/ 921 h 2598"/>
                <a:gd name="T36" fmla="*/ 899 w 2288"/>
                <a:gd name="T37" fmla="*/ 946 h 2598"/>
                <a:gd name="T38" fmla="*/ 1024 w 2288"/>
                <a:gd name="T39" fmla="*/ 1479 h 2598"/>
                <a:gd name="T40" fmla="*/ 1022 w 2288"/>
                <a:gd name="T41" fmla="*/ 2081 h 2598"/>
                <a:gd name="T42" fmla="*/ 434 w 2288"/>
                <a:gd name="T43" fmla="*/ 1569 h 2598"/>
                <a:gd name="T44" fmla="*/ 395 w 2288"/>
                <a:gd name="T45" fmla="*/ 1470 h 2598"/>
                <a:gd name="T46" fmla="*/ 88 w 2288"/>
                <a:gd name="T47" fmla="*/ 1148 h 2598"/>
                <a:gd name="T48" fmla="*/ 101 w 2288"/>
                <a:gd name="T49" fmla="*/ 1658 h 2598"/>
                <a:gd name="T50" fmla="*/ 906 w 2288"/>
                <a:gd name="T51" fmla="*/ 2228 h 2598"/>
                <a:gd name="T52" fmla="*/ 1177 w 2288"/>
                <a:gd name="T53" fmla="*/ 2500 h 2598"/>
                <a:gd name="T54" fmla="*/ 1223 w 2288"/>
                <a:gd name="T55" fmla="*/ 2405 h 2598"/>
                <a:gd name="T56" fmla="*/ 1273 w 2288"/>
                <a:gd name="T57" fmla="*/ 2328 h 2598"/>
                <a:gd name="T58" fmla="*/ 1280 w 2288"/>
                <a:gd name="T59" fmla="*/ 2234 h 2598"/>
                <a:gd name="T60" fmla="*/ 2094 w 2288"/>
                <a:gd name="T61" fmla="*/ 1624 h 2598"/>
                <a:gd name="T62" fmla="*/ 2274 w 2288"/>
                <a:gd name="T63" fmla="*/ 1517 h 2598"/>
                <a:gd name="T64" fmla="*/ 1065 w 2288"/>
                <a:gd name="T65" fmla="*/ 420 h 2598"/>
                <a:gd name="T66" fmla="*/ 1131 w 2288"/>
                <a:gd name="T67" fmla="*/ 148 h 2598"/>
                <a:gd name="T68" fmla="*/ 1165 w 2288"/>
                <a:gd name="T69" fmla="*/ 430 h 2598"/>
                <a:gd name="T70" fmla="*/ 1065 w 2288"/>
                <a:gd name="T71" fmla="*/ 420 h 2598"/>
                <a:gd name="T72" fmla="*/ 1040 w 2288"/>
                <a:gd name="T73" fmla="*/ 2287 h 2598"/>
                <a:gd name="T74" fmla="*/ 1032 w 2288"/>
                <a:gd name="T75" fmla="*/ 2241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8" h="2598">
                  <a:moveTo>
                    <a:pt x="2281" y="1465"/>
                  </a:moveTo>
                  <a:cubicBezTo>
                    <a:pt x="2220" y="1286"/>
                    <a:pt x="2159" y="1111"/>
                    <a:pt x="2125" y="924"/>
                  </a:cubicBezTo>
                  <a:cubicBezTo>
                    <a:pt x="2112" y="850"/>
                    <a:pt x="2015" y="868"/>
                    <a:pt x="1992" y="924"/>
                  </a:cubicBezTo>
                  <a:cubicBezTo>
                    <a:pt x="1948" y="1035"/>
                    <a:pt x="1904" y="1146"/>
                    <a:pt x="1863" y="1258"/>
                  </a:cubicBezTo>
                  <a:cubicBezTo>
                    <a:pt x="1840" y="1319"/>
                    <a:pt x="1790" y="1411"/>
                    <a:pt x="1809" y="1480"/>
                  </a:cubicBezTo>
                  <a:cubicBezTo>
                    <a:pt x="1783" y="1516"/>
                    <a:pt x="1783" y="1565"/>
                    <a:pt x="1848" y="1586"/>
                  </a:cubicBezTo>
                  <a:cubicBezTo>
                    <a:pt x="1878" y="1596"/>
                    <a:pt x="1908" y="1602"/>
                    <a:pt x="1938" y="1607"/>
                  </a:cubicBezTo>
                  <a:cubicBezTo>
                    <a:pt x="1927" y="1644"/>
                    <a:pt x="1916" y="1681"/>
                    <a:pt x="1899" y="1716"/>
                  </a:cubicBezTo>
                  <a:cubicBezTo>
                    <a:pt x="1861" y="1789"/>
                    <a:pt x="1799" y="1850"/>
                    <a:pt x="1734" y="1899"/>
                  </a:cubicBezTo>
                  <a:cubicBezTo>
                    <a:pt x="1586" y="2012"/>
                    <a:pt x="1393" y="2062"/>
                    <a:pt x="1211" y="2079"/>
                  </a:cubicBezTo>
                  <a:cubicBezTo>
                    <a:pt x="1201" y="2080"/>
                    <a:pt x="1190" y="2080"/>
                    <a:pt x="1180" y="2081"/>
                  </a:cubicBezTo>
                  <a:cubicBezTo>
                    <a:pt x="1178" y="2066"/>
                    <a:pt x="1177" y="2052"/>
                    <a:pt x="1176" y="2038"/>
                  </a:cubicBezTo>
                  <a:cubicBezTo>
                    <a:pt x="1167" y="1852"/>
                    <a:pt x="1173" y="1665"/>
                    <a:pt x="1178" y="1479"/>
                  </a:cubicBezTo>
                  <a:cubicBezTo>
                    <a:pt x="1183" y="1309"/>
                    <a:pt x="1195" y="1137"/>
                    <a:pt x="1200" y="965"/>
                  </a:cubicBezTo>
                  <a:cubicBezTo>
                    <a:pt x="1262" y="972"/>
                    <a:pt x="1326" y="981"/>
                    <a:pt x="1388" y="979"/>
                  </a:cubicBezTo>
                  <a:cubicBezTo>
                    <a:pt x="1391" y="992"/>
                    <a:pt x="1399" y="1003"/>
                    <a:pt x="1409" y="1012"/>
                  </a:cubicBezTo>
                  <a:cubicBezTo>
                    <a:pt x="1434" y="1041"/>
                    <a:pt x="1476" y="1041"/>
                    <a:pt x="1501" y="1012"/>
                  </a:cubicBezTo>
                  <a:cubicBezTo>
                    <a:pt x="1511" y="1003"/>
                    <a:pt x="1519" y="991"/>
                    <a:pt x="1522" y="978"/>
                  </a:cubicBezTo>
                  <a:cubicBezTo>
                    <a:pt x="1528" y="956"/>
                    <a:pt x="1526" y="931"/>
                    <a:pt x="1526" y="908"/>
                  </a:cubicBezTo>
                  <a:lnTo>
                    <a:pt x="1526" y="847"/>
                  </a:lnTo>
                  <a:cubicBezTo>
                    <a:pt x="1526" y="809"/>
                    <a:pt x="1493" y="776"/>
                    <a:pt x="1455" y="776"/>
                  </a:cubicBezTo>
                  <a:cubicBezTo>
                    <a:pt x="1423" y="776"/>
                    <a:pt x="1395" y="799"/>
                    <a:pt x="1387" y="828"/>
                  </a:cubicBezTo>
                  <a:cubicBezTo>
                    <a:pt x="1327" y="813"/>
                    <a:pt x="1264" y="812"/>
                    <a:pt x="1202" y="810"/>
                  </a:cubicBezTo>
                  <a:cubicBezTo>
                    <a:pt x="1202" y="735"/>
                    <a:pt x="1199" y="659"/>
                    <a:pt x="1193" y="584"/>
                  </a:cubicBezTo>
                  <a:cubicBezTo>
                    <a:pt x="1297" y="558"/>
                    <a:pt x="1391" y="480"/>
                    <a:pt x="1431" y="385"/>
                  </a:cubicBezTo>
                  <a:cubicBezTo>
                    <a:pt x="1470" y="292"/>
                    <a:pt x="1441" y="197"/>
                    <a:pt x="1375" y="124"/>
                  </a:cubicBezTo>
                  <a:cubicBezTo>
                    <a:pt x="1315" y="57"/>
                    <a:pt x="1196" y="0"/>
                    <a:pt x="1109" y="37"/>
                  </a:cubicBezTo>
                  <a:cubicBezTo>
                    <a:pt x="1109" y="37"/>
                    <a:pt x="1109" y="37"/>
                    <a:pt x="1109" y="37"/>
                  </a:cubicBezTo>
                  <a:cubicBezTo>
                    <a:pt x="988" y="48"/>
                    <a:pt x="885" y="127"/>
                    <a:pt x="860" y="255"/>
                  </a:cubicBezTo>
                  <a:cubicBezTo>
                    <a:pt x="837" y="376"/>
                    <a:pt x="900" y="516"/>
                    <a:pt x="1013" y="570"/>
                  </a:cubicBezTo>
                  <a:cubicBezTo>
                    <a:pt x="1033" y="580"/>
                    <a:pt x="1055" y="586"/>
                    <a:pt x="1077" y="590"/>
                  </a:cubicBezTo>
                  <a:cubicBezTo>
                    <a:pt x="1068" y="662"/>
                    <a:pt x="1062" y="735"/>
                    <a:pt x="1056" y="808"/>
                  </a:cubicBezTo>
                  <a:cubicBezTo>
                    <a:pt x="1001" y="808"/>
                    <a:pt x="947" y="810"/>
                    <a:pt x="892" y="813"/>
                  </a:cubicBezTo>
                  <a:cubicBezTo>
                    <a:pt x="892" y="803"/>
                    <a:pt x="891" y="793"/>
                    <a:pt x="891" y="784"/>
                  </a:cubicBezTo>
                  <a:cubicBezTo>
                    <a:pt x="896" y="691"/>
                    <a:pt x="748" y="690"/>
                    <a:pt x="747" y="784"/>
                  </a:cubicBezTo>
                  <a:cubicBezTo>
                    <a:pt x="747" y="829"/>
                    <a:pt x="742" y="876"/>
                    <a:pt x="748" y="921"/>
                  </a:cubicBezTo>
                  <a:cubicBezTo>
                    <a:pt x="756" y="983"/>
                    <a:pt x="811" y="1002"/>
                    <a:pt x="851" y="981"/>
                  </a:cubicBezTo>
                  <a:cubicBezTo>
                    <a:pt x="872" y="980"/>
                    <a:pt x="891" y="967"/>
                    <a:pt x="899" y="946"/>
                  </a:cubicBezTo>
                  <a:cubicBezTo>
                    <a:pt x="948" y="949"/>
                    <a:pt x="998" y="951"/>
                    <a:pt x="1047" y="954"/>
                  </a:cubicBezTo>
                  <a:cubicBezTo>
                    <a:pt x="1037" y="1129"/>
                    <a:pt x="1031" y="1305"/>
                    <a:pt x="1024" y="1479"/>
                  </a:cubicBezTo>
                  <a:cubicBezTo>
                    <a:pt x="1017" y="1665"/>
                    <a:pt x="1014" y="1851"/>
                    <a:pt x="1021" y="2038"/>
                  </a:cubicBezTo>
                  <a:cubicBezTo>
                    <a:pt x="1022" y="2051"/>
                    <a:pt x="1022" y="2066"/>
                    <a:pt x="1022" y="2081"/>
                  </a:cubicBezTo>
                  <a:cubicBezTo>
                    <a:pt x="722" y="2061"/>
                    <a:pt x="421" y="1927"/>
                    <a:pt x="289" y="1649"/>
                  </a:cubicBezTo>
                  <a:cubicBezTo>
                    <a:pt x="342" y="1639"/>
                    <a:pt x="422" y="1633"/>
                    <a:pt x="434" y="1569"/>
                  </a:cubicBezTo>
                  <a:cubicBezTo>
                    <a:pt x="439" y="1539"/>
                    <a:pt x="429" y="1506"/>
                    <a:pt x="402" y="1492"/>
                  </a:cubicBezTo>
                  <a:cubicBezTo>
                    <a:pt x="401" y="1485"/>
                    <a:pt x="399" y="1478"/>
                    <a:pt x="395" y="1470"/>
                  </a:cubicBezTo>
                  <a:cubicBezTo>
                    <a:pt x="338" y="1362"/>
                    <a:pt x="258" y="1263"/>
                    <a:pt x="215" y="1148"/>
                  </a:cubicBezTo>
                  <a:cubicBezTo>
                    <a:pt x="192" y="1085"/>
                    <a:pt x="111" y="1085"/>
                    <a:pt x="88" y="1148"/>
                  </a:cubicBezTo>
                  <a:cubicBezTo>
                    <a:pt x="29" y="1306"/>
                    <a:pt x="0" y="1457"/>
                    <a:pt x="39" y="1624"/>
                  </a:cubicBezTo>
                  <a:cubicBezTo>
                    <a:pt x="45" y="1653"/>
                    <a:pt x="75" y="1663"/>
                    <a:pt x="101" y="1658"/>
                  </a:cubicBezTo>
                  <a:cubicBezTo>
                    <a:pt x="125" y="1661"/>
                    <a:pt x="149" y="1661"/>
                    <a:pt x="172" y="1661"/>
                  </a:cubicBezTo>
                  <a:cubicBezTo>
                    <a:pt x="253" y="2008"/>
                    <a:pt x="572" y="2179"/>
                    <a:pt x="906" y="2228"/>
                  </a:cubicBezTo>
                  <a:cubicBezTo>
                    <a:pt x="931" y="2337"/>
                    <a:pt x="982" y="2443"/>
                    <a:pt x="1043" y="2536"/>
                  </a:cubicBezTo>
                  <a:cubicBezTo>
                    <a:pt x="1083" y="2598"/>
                    <a:pt x="1172" y="2572"/>
                    <a:pt x="1177" y="2500"/>
                  </a:cubicBezTo>
                  <a:cubicBezTo>
                    <a:pt x="1177" y="2509"/>
                    <a:pt x="1185" y="2477"/>
                    <a:pt x="1189" y="2468"/>
                  </a:cubicBezTo>
                  <a:cubicBezTo>
                    <a:pt x="1199" y="2446"/>
                    <a:pt x="1211" y="2426"/>
                    <a:pt x="1223" y="2405"/>
                  </a:cubicBezTo>
                  <a:cubicBezTo>
                    <a:pt x="1234" y="2386"/>
                    <a:pt x="1247" y="2368"/>
                    <a:pt x="1259" y="2349"/>
                  </a:cubicBezTo>
                  <a:cubicBezTo>
                    <a:pt x="1264" y="2342"/>
                    <a:pt x="1268" y="2335"/>
                    <a:pt x="1273" y="2328"/>
                  </a:cubicBezTo>
                  <a:cubicBezTo>
                    <a:pt x="1277" y="2322"/>
                    <a:pt x="1293" y="2305"/>
                    <a:pt x="1277" y="2322"/>
                  </a:cubicBezTo>
                  <a:cubicBezTo>
                    <a:pt x="1304" y="2294"/>
                    <a:pt x="1300" y="2258"/>
                    <a:pt x="1280" y="2234"/>
                  </a:cubicBezTo>
                  <a:cubicBezTo>
                    <a:pt x="1483" y="2210"/>
                    <a:pt x="1683" y="2139"/>
                    <a:pt x="1845" y="2015"/>
                  </a:cubicBezTo>
                  <a:cubicBezTo>
                    <a:pt x="1948" y="1936"/>
                    <a:pt x="2086" y="1773"/>
                    <a:pt x="2094" y="1624"/>
                  </a:cubicBezTo>
                  <a:cubicBezTo>
                    <a:pt x="2146" y="1628"/>
                    <a:pt x="2201" y="1630"/>
                    <a:pt x="2245" y="1609"/>
                  </a:cubicBezTo>
                  <a:cubicBezTo>
                    <a:pt x="2278" y="1594"/>
                    <a:pt x="2287" y="1550"/>
                    <a:pt x="2274" y="1517"/>
                  </a:cubicBezTo>
                  <a:cubicBezTo>
                    <a:pt x="2284" y="1503"/>
                    <a:pt x="2288" y="1485"/>
                    <a:pt x="2281" y="1465"/>
                  </a:cubicBezTo>
                  <a:close/>
                  <a:moveTo>
                    <a:pt x="1065" y="420"/>
                  </a:moveTo>
                  <a:cubicBezTo>
                    <a:pt x="1019" y="392"/>
                    <a:pt x="1002" y="323"/>
                    <a:pt x="1010" y="274"/>
                  </a:cubicBezTo>
                  <a:cubicBezTo>
                    <a:pt x="1021" y="207"/>
                    <a:pt x="1073" y="171"/>
                    <a:pt x="1131" y="148"/>
                  </a:cubicBezTo>
                  <a:cubicBezTo>
                    <a:pt x="1208" y="195"/>
                    <a:pt x="1340" y="234"/>
                    <a:pt x="1280" y="343"/>
                  </a:cubicBezTo>
                  <a:cubicBezTo>
                    <a:pt x="1258" y="383"/>
                    <a:pt x="1213" y="417"/>
                    <a:pt x="1165" y="430"/>
                  </a:cubicBezTo>
                  <a:cubicBezTo>
                    <a:pt x="1148" y="418"/>
                    <a:pt x="1121" y="420"/>
                    <a:pt x="1105" y="434"/>
                  </a:cubicBezTo>
                  <a:cubicBezTo>
                    <a:pt x="1091" y="432"/>
                    <a:pt x="1077" y="428"/>
                    <a:pt x="1065" y="420"/>
                  </a:cubicBezTo>
                  <a:close/>
                  <a:moveTo>
                    <a:pt x="1032" y="2241"/>
                  </a:moveTo>
                  <a:cubicBezTo>
                    <a:pt x="1034" y="2257"/>
                    <a:pt x="1037" y="2272"/>
                    <a:pt x="1040" y="2287"/>
                  </a:cubicBezTo>
                  <a:cubicBezTo>
                    <a:pt x="1029" y="2271"/>
                    <a:pt x="1019" y="2255"/>
                    <a:pt x="1010" y="2239"/>
                  </a:cubicBezTo>
                  <a:cubicBezTo>
                    <a:pt x="1017" y="2240"/>
                    <a:pt x="1025" y="2241"/>
                    <a:pt x="1032" y="22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8" name="矩形 207"/>
            <p:cNvSpPr/>
            <p:nvPr/>
          </p:nvSpPr>
          <p:spPr>
            <a:xfrm>
              <a:off x="1742601" y="3862923"/>
              <a:ext cx="1094041" cy="1094041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  <a:effectLst>
              <a:outerShdw blurRad="63500" dist="12700" dir="2700000" algn="tl" rotWithShape="0">
                <a:schemeClr val="accent3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1987878" y="4219002"/>
              <a:ext cx="604328" cy="428419"/>
            </a:xfrm>
            <a:custGeom>
              <a:avLst/>
              <a:gdLst>
                <a:gd name="connsiteX0" fmla="*/ 509266 w 608485"/>
                <a:gd name="connsiteY0" fmla="*/ 0 h 431366"/>
                <a:gd name="connsiteX1" fmla="*/ 596279 w 608485"/>
                <a:gd name="connsiteY1" fmla="*/ 0 h 431366"/>
                <a:gd name="connsiteX2" fmla="*/ 600638 w 608485"/>
                <a:gd name="connsiteY2" fmla="*/ 871 h 431366"/>
                <a:gd name="connsiteX3" fmla="*/ 600813 w 608485"/>
                <a:gd name="connsiteY3" fmla="*/ 871 h 431366"/>
                <a:gd name="connsiteX4" fmla="*/ 607439 w 608485"/>
                <a:gd name="connsiteY4" fmla="*/ 7660 h 431366"/>
                <a:gd name="connsiteX5" fmla="*/ 607613 w 608485"/>
                <a:gd name="connsiteY5" fmla="*/ 7835 h 431366"/>
                <a:gd name="connsiteX6" fmla="*/ 608485 w 608485"/>
                <a:gd name="connsiteY6" fmla="*/ 12187 h 431366"/>
                <a:gd name="connsiteX7" fmla="*/ 608485 w 608485"/>
                <a:gd name="connsiteY7" fmla="*/ 99060 h 431366"/>
                <a:gd name="connsiteX8" fmla="*/ 596279 w 608485"/>
                <a:gd name="connsiteY8" fmla="*/ 111247 h 431366"/>
                <a:gd name="connsiteX9" fmla="*/ 584073 w 608485"/>
                <a:gd name="connsiteY9" fmla="*/ 99060 h 431366"/>
                <a:gd name="connsiteX10" fmla="*/ 584073 w 608485"/>
                <a:gd name="connsiteY10" fmla="*/ 41609 h 431366"/>
                <a:gd name="connsiteX11" fmla="*/ 509789 w 608485"/>
                <a:gd name="connsiteY11" fmla="*/ 115773 h 431366"/>
                <a:gd name="connsiteX12" fmla="*/ 501245 w 608485"/>
                <a:gd name="connsiteY12" fmla="*/ 119255 h 431366"/>
                <a:gd name="connsiteX13" fmla="*/ 492526 w 608485"/>
                <a:gd name="connsiteY13" fmla="*/ 115773 h 431366"/>
                <a:gd name="connsiteX14" fmla="*/ 492526 w 608485"/>
                <a:gd name="connsiteY14" fmla="*/ 98538 h 431366"/>
                <a:gd name="connsiteX15" fmla="*/ 566635 w 608485"/>
                <a:gd name="connsiteY15" fmla="*/ 24374 h 431366"/>
                <a:gd name="connsiteX16" fmla="*/ 509266 w 608485"/>
                <a:gd name="connsiteY16" fmla="*/ 24374 h 431366"/>
                <a:gd name="connsiteX17" fmla="*/ 497060 w 608485"/>
                <a:gd name="connsiteY17" fmla="*/ 12187 h 431366"/>
                <a:gd name="connsiteX18" fmla="*/ 509266 w 608485"/>
                <a:gd name="connsiteY18" fmla="*/ 0 h 431366"/>
                <a:gd name="connsiteX19" fmla="*/ 283953 w 608485"/>
                <a:gd name="connsiteY19" fmla="*/ 0 h 431366"/>
                <a:gd name="connsiteX20" fmla="*/ 419651 w 608485"/>
                <a:gd name="connsiteY20" fmla="*/ 0 h 431366"/>
                <a:gd name="connsiteX21" fmla="*/ 431860 w 608485"/>
                <a:gd name="connsiteY21" fmla="*/ 12191 h 431366"/>
                <a:gd name="connsiteX22" fmla="*/ 419651 w 608485"/>
                <a:gd name="connsiteY22" fmla="*/ 24381 h 431366"/>
                <a:gd name="connsiteX23" fmla="*/ 296162 w 608485"/>
                <a:gd name="connsiteY23" fmla="*/ 24381 h 431366"/>
                <a:gd name="connsiteX24" fmla="*/ 296162 w 608485"/>
                <a:gd name="connsiteY24" fmla="*/ 147852 h 431366"/>
                <a:gd name="connsiteX25" fmla="*/ 283953 w 608485"/>
                <a:gd name="connsiteY25" fmla="*/ 160043 h 431366"/>
                <a:gd name="connsiteX26" fmla="*/ 160291 w 608485"/>
                <a:gd name="connsiteY26" fmla="*/ 160043 h 431366"/>
                <a:gd name="connsiteX27" fmla="*/ 160291 w 608485"/>
                <a:gd name="connsiteY27" fmla="*/ 283514 h 431366"/>
                <a:gd name="connsiteX28" fmla="*/ 148081 w 608485"/>
                <a:gd name="connsiteY28" fmla="*/ 295705 h 431366"/>
                <a:gd name="connsiteX29" fmla="*/ 24419 w 608485"/>
                <a:gd name="connsiteY29" fmla="*/ 295705 h 431366"/>
                <a:gd name="connsiteX30" fmla="*/ 24419 w 608485"/>
                <a:gd name="connsiteY30" fmla="*/ 419002 h 431366"/>
                <a:gd name="connsiteX31" fmla="*/ 12209 w 608485"/>
                <a:gd name="connsiteY31" fmla="*/ 431366 h 431366"/>
                <a:gd name="connsiteX32" fmla="*/ 0 w 608485"/>
                <a:gd name="connsiteY32" fmla="*/ 419002 h 431366"/>
                <a:gd name="connsiteX33" fmla="*/ 0 w 608485"/>
                <a:gd name="connsiteY33" fmla="*/ 283514 h 431366"/>
                <a:gd name="connsiteX34" fmla="*/ 12209 w 608485"/>
                <a:gd name="connsiteY34" fmla="*/ 271324 h 431366"/>
                <a:gd name="connsiteX35" fmla="*/ 135872 w 608485"/>
                <a:gd name="connsiteY35" fmla="*/ 271324 h 431366"/>
                <a:gd name="connsiteX36" fmla="*/ 135872 w 608485"/>
                <a:gd name="connsiteY36" fmla="*/ 147852 h 431366"/>
                <a:gd name="connsiteX37" fmla="*/ 148081 w 608485"/>
                <a:gd name="connsiteY37" fmla="*/ 135662 h 431366"/>
                <a:gd name="connsiteX38" fmla="*/ 271569 w 608485"/>
                <a:gd name="connsiteY38" fmla="*/ 135662 h 431366"/>
                <a:gd name="connsiteX39" fmla="*/ 271569 w 608485"/>
                <a:gd name="connsiteY39" fmla="*/ 12191 h 431366"/>
                <a:gd name="connsiteX40" fmla="*/ 283953 w 608485"/>
                <a:gd name="connsiteY40" fmla="*/ 0 h 43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8485" h="431366">
                  <a:moveTo>
                    <a:pt x="509266" y="0"/>
                  </a:moveTo>
                  <a:lnTo>
                    <a:pt x="596279" y="0"/>
                  </a:lnTo>
                  <a:cubicBezTo>
                    <a:pt x="597848" y="0"/>
                    <a:pt x="599243" y="348"/>
                    <a:pt x="600638" y="871"/>
                  </a:cubicBezTo>
                  <a:cubicBezTo>
                    <a:pt x="600813" y="871"/>
                    <a:pt x="600813" y="871"/>
                    <a:pt x="600813" y="871"/>
                  </a:cubicBezTo>
                  <a:cubicBezTo>
                    <a:pt x="603951" y="2263"/>
                    <a:pt x="606218" y="4527"/>
                    <a:pt x="607439" y="7660"/>
                  </a:cubicBezTo>
                  <a:cubicBezTo>
                    <a:pt x="607613" y="7660"/>
                    <a:pt x="607613" y="7660"/>
                    <a:pt x="607613" y="7835"/>
                  </a:cubicBezTo>
                  <a:cubicBezTo>
                    <a:pt x="608136" y="9227"/>
                    <a:pt x="608485" y="10620"/>
                    <a:pt x="608485" y="12187"/>
                  </a:cubicBezTo>
                  <a:lnTo>
                    <a:pt x="608485" y="99060"/>
                  </a:lnTo>
                  <a:cubicBezTo>
                    <a:pt x="608485" y="105676"/>
                    <a:pt x="602905" y="111247"/>
                    <a:pt x="596279" y="111247"/>
                  </a:cubicBezTo>
                  <a:cubicBezTo>
                    <a:pt x="589478" y="111247"/>
                    <a:pt x="584073" y="105676"/>
                    <a:pt x="584073" y="99060"/>
                  </a:cubicBezTo>
                  <a:lnTo>
                    <a:pt x="584073" y="41609"/>
                  </a:lnTo>
                  <a:lnTo>
                    <a:pt x="509789" y="115773"/>
                  </a:lnTo>
                  <a:cubicBezTo>
                    <a:pt x="507348" y="118211"/>
                    <a:pt x="504209" y="119255"/>
                    <a:pt x="501245" y="119255"/>
                  </a:cubicBezTo>
                  <a:cubicBezTo>
                    <a:pt x="498106" y="119255"/>
                    <a:pt x="494967" y="118211"/>
                    <a:pt x="492526" y="115773"/>
                  </a:cubicBezTo>
                  <a:cubicBezTo>
                    <a:pt x="487818" y="111073"/>
                    <a:pt x="487818" y="103239"/>
                    <a:pt x="492526" y="98538"/>
                  </a:cubicBezTo>
                  <a:lnTo>
                    <a:pt x="566635" y="24374"/>
                  </a:lnTo>
                  <a:lnTo>
                    <a:pt x="509266" y="24374"/>
                  </a:lnTo>
                  <a:cubicBezTo>
                    <a:pt x="502640" y="24374"/>
                    <a:pt x="497060" y="18977"/>
                    <a:pt x="497060" y="12187"/>
                  </a:cubicBezTo>
                  <a:cubicBezTo>
                    <a:pt x="497060" y="5571"/>
                    <a:pt x="502640" y="0"/>
                    <a:pt x="509266" y="0"/>
                  </a:cubicBezTo>
                  <a:close/>
                  <a:moveTo>
                    <a:pt x="283953" y="0"/>
                  </a:moveTo>
                  <a:lnTo>
                    <a:pt x="419651" y="0"/>
                  </a:lnTo>
                  <a:cubicBezTo>
                    <a:pt x="426453" y="0"/>
                    <a:pt x="431860" y="5573"/>
                    <a:pt x="431860" y="12191"/>
                  </a:cubicBezTo>
                  <a:cubicBezTo>
                    <a:pt x="431860" y="18982"/>
                    <a:pt x="426453" y="24381"/>
                    <a:pt x="419651" y="24381"/>
                  </a:cubicBezTo>
                  <a:lnTo>
                    <a:pt x="296162" y="24381"/>
                  </a:lnTo>
                  <a:lnTo>
                    <a:pt x="296162" y="147852"/>
                  </a:lnTo>
                  <a:cubicBezTo>
                    <a:pt x="296162" y="154644"/>
                    <a:pt x="290581" y="160043"/>
                    <a:pt x="283953" y="160043"/>
                  </a:cubicBezTo>
                  <a:lnTo>
                    <a:pt x="160291" y="160043"/>
                  </a:lnTo>
                  <a:lnTo>
                    <a:pt x="160291" y="283514"/>
                  </a:lnTo>
                  <a:cubicBezTo>
                    <a:pt x="160291" y="290132"/>
                    <a:pt x="154884" y="295705"/>
                    <a:pt x="148081" y="295705"/>
                  </a:cubicBezTo>
                  <a:lnTo>
                    <a:pt x="24419" y="295705"/>
                  </a:lnTo>
                  <a:lnTo>
                    <a:pt x="24419" y="419002"/>
                  </a:lnTo>
                  <a:cubicBezTo>
                    <a:pt x="24419" y="425793"/>
                    <a:pt x="19012" y="431366"/>
                    <a:pt x="12209" y="431366"/>
                  </a:cubicBezTo>
                  <a:cubicBezTo>
                    <a:pt x="5407" y="431366"/>
                    <a:pt x="0" y="425793"/>
                    <a:pt x="0" y="419002"/>
                  </a:cubicBezTo>
                  <a:lnTo>
                    <a:pt x="0" y="283514"/>
                  </a:lnTo>
                  <a:cubicBezTo>
                    <a:pt x="0" y="276722"/>
                    <a:pt x="5407" y="271324"/>
                    <a:pt x="12209" y="271324"/>
                  </a:cubicBezTo>
                  <a:lnTo>
                    <a:pt x="135872" y="271324"/>
                  </a:lnTo>
                  <a:lnTo>
                    <a:pt x="135872" y="147852"/>
                  </a:lnTo>
                  <a:cubicBezTo>
                    <a:pt x="135872" y="141061"/>
                    <a:pt x="141279" y="135662"/>
                    <a:pt x="148081" y="135662"/>
                  </a:cubicBezTo>
                  <a:lnTo>
                    <a:pt x="271569" y="135662"/>
                  </a:lnTo>
                  <a:lnTo>
                    <a:pt x="271569" y="12191"/>
                  </a:lnTo>
                  <a:cubicBezTo>
                    <a:pt x="271569" y="5573"/>
                    <a:pt x="277151" y="0"/>
                    <a:pt x="2839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0" name="矩形 209"/>
            <p:cNvSpPr/>
            <p:nvPr/>
          </p:nvSpPr>
          <p:spPr>
            <a:xfrm>
              <a:off x="542929" y="3862923"/>
              <a:ext cx="1094041" cy="10940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dist="12700" dir="2700000" algn="tl" rotWithShape="0">
                <a:schemeClr val="accent3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792888" y="4138168"/>
              <a:ext cx="642914" cy="591598"/>
            </a:xfrm>
            <a:custGeom>
              <a:avLst/>
              <a:gdLst>
                <a:gd name="connsiteX0" fmla="*/ 109769 w 338138"/>
                <a:gd name="connsiteY0" fmla="*/ 93663 h 311150"/>
                <a:gd name="connsiteX1" fmla="*/ 66326 w 338138"/>
                <a:gd name="connsiteY1" fmla="*/ 122847 h 311150"/>
                <a:gd name="connsiteX2" fmla="*/ 53161 w 338138"/>
                <a:gd name="connsiteY2" fmla="*/ 120194 h 311150"/>
                <a:gd name="connsiteX3" fmla="*/ 51845 w 338138"/>
                <a:gd name="connsiteY3" fmla="*/ 121521 h 311150"/>
                <a:gd name="connsiteX4" fmla="*/ 50528 w 338138"/>
                <a:gd name="connsiteY4" fmla="*/ 132133 h 311150"/>
                <a:gd name="connsiteX5" fmla="*/ 58427 w 338138"/>
                <a:gd name="connsiteY5" fmla="*/ 141419 h 311150"/>
                <a:gd name="connsiteX6" fmla="*/ 62377 w 338138"/>
                <a:gd name="connsiteY6" fmla="*/ 145399 h 311150"/>
                <a:gd name="connsiteX7" fmla="*/ 103187 w 338138"/>
                <a:gd name="connsiteY7" fmla="*/ 190501 h 311150"/>
                <a:gd name="connsiteX8" fmla="*/ 143997 w 338138"/>
                <a:gd name="connsiteY8" fmla="*/ 145399 h 311150"/>
                <a:gd name="connsiteX9" fmla="*/ 147947 w 338138"/>
                <a:gd name="connsiteY9" fmla="*/ 141419 h 311150"/>
                <a:gd name="connsiteX10" fmla="*/ 155845 w 338138"/>
                <a:gd name="connsiteY10" fmla="*/ 132133 h 311150"/>
                <a:gd name="connsiteX11" fmla="*/ 154529 w 338138"/>
                <a:gd name="connsiteY11" fmla="*/ 121521 h 311150"/>
                <a:gd name="connsiteX12" fmla="*/ 153212 w 338138"/>
                <a:gd name="connsiteY12" fmla="*/ 120194 h 311150"/>
                <a:gd name="connsiteX13" fmla="*/ 151896 w 338138"/>
                <a:gd name="connsiteY13" fmla="*/ 120194 h 311150"/>
                <a:gd name="connsiteX14" fmla="*/ 147947 w 338138"/>
                <a:gd name="connsiteY14" fmla="*/ 125500 h 311150"/>
                <a:gd name="connsiteX15" fmla="*/ 143997 w 338138"/>
                <a:gd name="connsiteY15" fmla="*/ 128153 h 311150"/>
                <a:gd name="connsiteX16" fmla="*/ 140048 w 338138"/>
                <a:gd name="connsiteY16" fmla="*/ 129480 h 311150"/>
                <a:gd name="connsiteX17" fmla="*/ 136098 w 338138"/>
                <a:gd name="connsiteY17" fmla="*/ 126827 h 311150"/>
                <a:gd name="connsiteX18" fmla="*/ 134782 w 338138"/>
                <a:gd name="connsiteY18" fmla="*/ 122847 h 311150"/>
                <a:gd name="connsiteX19" fmla="*/ 122934 w 338138"/>
                <a:gd name="connsiteY19" fmla="*/ 102949 h 311150"/>
                <a:gd name="connsiteX20" fmla="*/ 109769 w 338138"/>
                <a:gd name="connsiteY20" fmla="*/ 93663 h 311150"/>
                <a:gd name="connsiteX21" fmla="*/ 269081 w 338138"/>
                <a:gd name="connsiteY21" fmla="*/ 79375 h 311150"/>
                <a:gd name="connsiteX22" fmla="*/ 279400 w 338138"/>
                <a:gd name="connsiteY22" fmla="*/ 90488 h 311150"/>
                <a:gd name="connsiteX23" fmla="*/ 269081 w 338138"/>
                <a:gd name="connsiteY23" fmla="*/ 101601 h 311150"/>
                <a:gd name="connsiteX24" fmla="*/ 258762 w 338138"/>
                <a:gd name="connsiteY24" fmla="*/ 90488 h 311150"/>
                <a:gd name="connsiteX25" fmla="*/ 269081 w 338138"/>
                <a:gd name="connsiteY25" fmla="*/ 79375 h 311150"/>
                <a:gd name="connsiteX26" fmla="*/ 234950 w 338138"/>
                <a:gd name="connsiteY26" fmla="*/ 79375 h 311150"/>
                <a:gd name="connsiteX27" fmla="*/ 246063 w 338138"/>
                <a:gd name="connsiteY27" fmla="*/ 90488 h 311150"/>
                <a:gd name="connsiteX28" fmla="*/ 234950 w 338138"/>
                <a:gd name="connsiteY28" fmla="*/ 101601 h 311150"/>
                <a:gd name="connsiteX29" fmla="*/ 223837 w 338138"/>
                <a:gd name="connsiteY29" fmla="*/ 90488 h 311150"/>
                <a:gd name="connsiteX30" fmla="*/ 234950 w 338138"/>
                <a:gd name="connsiteY30" fmla="*/ 79375 h 311150"/>
                <a:gd name="connsiteX31" fmla="*/ 199231 w 338138"/>
                <a:gd name="connsiteY31" fmla="*/ 79375 h 311150"/>
                <a:gd name="connsiteX32" fmla="*/ 209550 w 338138"/>
                <a:gd name="connsiteY32" fmla="*/ 90488 h 311150"/>
                <a:gd name="connsiteX33" fmla="*/ 199231 w 338138"/>
                <a:gd name="connsiteY33" fmla="*/ 101601 h 311150"/>
                <a:gd name="connsiteX34" fmla="*/ 188912 w 338138"/>
                <a:gd name="connsiteY34" fmla="*/ 90488 h 311150"/>
                <a:gd name="connsiteX35" fmla="*/ 199231 w 338138"/>
                <a:gd name="connsiteY35" fmla="*/ 79375 h 311150"/>
                <a:gd name="connsiteX36" fmla="*/ 235223 w 338138"/>
                <a:gd name="connsiteY36" fmla="*/ 19050 h 311150"/>
                <a:gd name="connsiteX37" fmla="*/ 152400 w 338138"/>
                <a:gd name="connsiteY37" fmla="*/ 72796 h 311150"/>
                <a:gd name="connsiteX38" fmla="*/ 178693 w 338138"/>
                <a:gd name="connsiteY38" fmla="*/ 139652 h 311150"/>
                <a:gd name="connsiteX39" fmla="*/ 178693 w 338138"/>
                <a:gd name="connsiteY39" fmla="*/ 147518 h 311150"/>
                <a:gd name="connsiteX40" fmla="*/ 229964 w 338138"/>
                <a:gd name="connsiteY40" fmla="*/ 164559 h 311150"/>
                <a:gd name="connsiteX41" fmla="*/ 237852 w 338138"/>
                <a:gd name="connsiteY41" fmla="*/ 173736 h 311150"/>
                <a:gd name="connsiteX42" fmla="*/ 237852 w 338138"/>
                <a:gd name="connsiteY42" fmla="*/ 192088 h 311150"/>
                <a:gd name="connsiteX43" fmla="*/ 269404 w 338138"/>
                <a:gd name="connsiteY43" fmla="*/ 159316 h 311150"/>
                <a:gd name="connsiteX44" fmla="*/ 272033 w 338138"/>
                <a:gd name="connsiteY44" fmla="*/ 158005 h 311150"/>
                <a:gd name="connsiteX45" fmla="*/ 320675 w 338138"/>
                <a:gd name="connsiteY45" fmla="*/ 91149 h 311150"/>
                <a:gd name="connsiteX46" fmla="*/ 235223 w 338138"/>
                <a:gd name="connsiteY46" fmla="*/ 19050 h 311150"/>
                <a:gd name="connsiteX47" fmla="*/ 235111 w 338138"/>
                <a:gd name="connsiteY47" fmla="*/ 0 h 311150"/>
                <a:gd name="connsiteX48" fmla="*/ 338138 w 338138"/>
                <a:gd name="connsiteY48" fmla="*/ 90972 h 311150"/>
                <a:gd name="connsiteX49" fmla="*/ 320967 w 338138"/>
                <a:gd name="connsiteY49" fmla="*/ 141072 h 311150"/>
                <a:gd name="connsiteX50" fmla="*/ 280021 w 338138"/>
                <a:gd name="connsiteY50" fmla="*/ 172715 h 311150"/>
                <a:gd name="connsiteX51" fmla="*/ 235111 w 338138"/>
                <a:gd name="connsiteY51" fmla="*/ 220178 h 311150"/>
                <a:gd name="connsiteX52" fmla="*/ 228507 w 338138"/>
                <a:gd name="connsiteY52" fmla="*/ 222815 h 311150"/>
                <a:gd name="connsiteX53" fmla="*/ 225865 w 338138"/>
                <a:gd name="connsiteY53" fmla="*/ 222815 h 311150"/>
                <a:gd name="connsiteX54" fmla="*/ 220582 w 338138"/>
                <a:gd name="connsiteY54" fmla="*/ 214905 h 311150"/>
                <a:gd name="connsiteX55" fmla="*/ 220582 w 338138"/>
                <a:gd name="connsiteY55" fmla="*/ 181944 h 311150"/>
                <a:gd name="connsiteX56" fmla="*/ 178315 w 338138"/>
                <a:gd name="connsiteY56" fmla="*/ 167441 h 311150"/>
                <a:gd name="connsiteX57" fmla="*/ 178315 w 338138"/>
                <a:gd name="connsiteY57" fmla="*/ 168760 h 311150"/>
                <a:gd name="connsiteX58" fmla="*/ 184919 w 338138"/>
                <a:gd name="connsiteY58" fmla="*/ 191173 h 311150"/>
                <a:gd name="connsiteX59" fmla="*/ 186240 w 338138"/>
                <a:gd name="connsiteY59" fmla="*/ 195128 h 311150"/>
                <a:gd name="connsiteX60" fmla="*/ 184919 w 338138"/>
                <a:gd name="connsiteY60" fmla="*/ 200402 h 311150"/>
                <a:gd name="connsiteX61" fmla="*/ 163785 w 338138"/>
                <a:gd name="connsiteY61" fmla="*/ 204357 h 311150"/>
                <a:gd name="connsiteX62" fmla="*/ 157181 w 338138"/>
                <a:gd name="connsiteY62" fmla="*/ 204357 h 311150"/>
                <a:gd name="connsiteX63" fmla="*/ 206053 w 338138"/>
                <a:gd name="connsiteY63" fmla="*/ 265005 h 311150"/>
                <a:gd name="connsiteX64" fmla="*/ 206053 w 338138"/>
                <a:gd name="connsiteY64" fmla="*/ 305877 h 311150"/>
                <a:gd name="connsiteX65" fmla="*/ 200769 w 338138"/>
                <a:gd name="connsiteY65" fmla="*/ 311150 h 311150"/>
                <a:gd name="connsiteX66" fmla="*/ 5283 w 338138"/>
                <a:gd name="connsiteY66" fmla="*/ 311150 h 311150"/>
                <a:gd name="connsiteX67" fmla="*/ 0 w 338138"/>
                <a:gd name="connsiteY67" fmla="*/ 305877 h 311150"/>
                <a:gd name="connsiteX68" fmla="*/ 0 w 338138"/>
                <a:gd name="connsiteY68" fmla="*/ 265005 h 311150"/>
                <a:gd name="connsiteX69" fmla="*/ 48871 w 338138"/>
                <a:gd name="connsiteY69" fmla="*/ 204357 h 311150"/>
                <a:gd name="connsiteX70" fmla="*/ 42267 w 338138"/>
                <a:gd name="connsiteY70" fmla="*/ 204357 h 311150"/>
                <a:gd name="connsiteX71" fmla="*/ 21133 w 338138"/>
                <a:gd name="connsiteY71" fmla="*/ 200402 h 311150"/>
                <a:gd name="connsiteX72" fmla="*/ 19813 w 338138"/>
                <a:gd name="connsiteY72" fmla="*/ 195128 h 311150"/>
                <a:gd name="connsiteX73" fmla="*/ 21133 w 338138"/>
                <a:gd name="connsiteY73" fmla="*/ 191173 h 311150"/>
                <a:gd name="connsiteX74" fmla="*/ 27738 w 338138"/>
                <a:gd name="connsiteY74" fmla="*/ 168760 h 311150"/>
                <a:gd name="connsiteX75" fmla="*/ 27738 w 338138"/>
                <a:gd name="connsiteY75" fmla="*/ 139754 h 311150"/>
                <a:gd name="connsiteX76" fmla="*/ 101705 w 338138"/>
                <a:gd name="connsiteY76" fmla="*/ 48782 h 311150"/>
                <a:gd name="connsiteX77" fmla="*/ 104347 w 338138"/>
                <a:gd name="connsiteY77" fmla="*/ 48782 h 311150"/>
                <a:gd name="connsiteX78" fmla="*/ 137368 w 338138"/>
                <a:gd name="connsiteY78" fmla="*/ 59329 h 311150"/>
                <a:gd name="connsiteX79" fmla="*/ 235111 w 338138"/>
                <a:gd name="connsiteY79" fmla="*/ 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38138" h="311150">
                  <a:moveTo>
                    <a:pt x="109769" y="93663"/>
                  </a:moveTo>
                  <a:cubicBezTo>
                    <a:pt x="107136" y="97643"/>
                    <a:pt x="91339" y="122847"/>
                    <a:pt x="66326" y="122847"/>
                  </a:cubicBezTo>
                  <a:cubicBezTo>
                    <a:pt x="61060" y="122847"/>
                    <a:pt x="57111" y="121521"/>
                    <a:pt x="53161" y="120194"/>
                  </a:cubicBezTo>
                  <a:cubicBezTo>
                    <a:pt x="51845" y="120194"/>
                    <a:pt x="51845" y="121521"/>
                    <a:pt x="51845" y="121521"/>
                  </a:cubicBezTo>
                  <a:cubicBezTo>
                    <a:pt x="49212" y="124174"/>
                    <a:pt x="49212" y="128153"/>
                    <a:pt x="50528" y="132133"/>
                  </a:cubicBezTo>
                  <a:cubicBezTo>
                    <a:pt x="51845" y="137439"/>
                    <a:pt x="55794" y="140092"/>
                    <a:pt x="58427" y="141419"/>
                  </a:cubicBezTo>
                  <a:cubicBezTo>
                    <a:pt x="59744" y="141419"/>
                    <a:pt x="62377" y="142746"/>
                    <a:pt x="62377" y="145399"/>
                  </a:cubicBezTo>
                  <a:cubicBezTo>
                    <a:pt x="68959" y="167950"/>
                    <a:pt x="84756" y="190501"/>
                    <a:pt x="103187" y="190501"/>
                  </a:cubicBezTo>
                  <a:cubicBezTo>
                    <a:pt x="121617" y="190501"/>
                    <a:pt x="137415" y="167950"/>
                    <a:pt x="143997" y="145399"/>
                  </a:cubicBezTo>
                  <a:cubicBezTo>
                    <a:pt x="143997" y="142746"/>
                    <a:pt x="146630" y="141419"/>
                    <a:pt x="147947" y="141419"/>
                  </a:cubicBezTo>
                  <a:cubicBezTo>
                    <a:pt x="150580" y="141419"/>
                    <a:pt x="154529" y="137439"/>
                    <a:pt x="155845" y="132133"/>
                  </a:cubicBezTo>
                  <a:cubicBezTo>
                    <a:pt x="157162" y="128153"/>
                    <a:pt x="157162" y="124174"/>
                    <a:pt x="154529" y="121521"/>
                  </a:cubicBezTo>
                  <a:cubicBezTo>
                    <a:pt x="154529" y="120194"/>
                    <a:pt x="153212" y="120194"/>
                    <a:pt x="153212" y="120194"/>
                  </a:cubicBezTo>
                  <a:cubicBezTo>
                    <a:pt x="153212" y="120194"/>
                    <a:pt x="153212" y="120194"/>
                    <a:pt x="151896" y="120194"/>
                  </a:cubicBezTo>
                  <a:cubicBezTo>
                    <a:pt x="150580" y="121521"/>
                    <a:pt x="149263" y="124174"/>
                    <a:pt x="147947" y="125500"/>
                  </a:cubicBezTo>
                  <a:cubicBezTo>
                    <a:pt x="146630" y="126827"/>
                    <a:pt x="145314" y="128153"/>
                    <a:pt x="143997" y="128153"/>
                  </a:cubicBezTo>
                  <a:cubicBezTo>
                    <a:pt x="142681" y="129480"/>
                    <a:pt x="141364" y="129480"/>
                    <a:pt x="140048" y="129480"/>
                  </a:cubicBezTo>
                  <a:cubicBezTo>
                    <a:pt x="138731" y="129480"/>
                    <a:pt x="137415" y="128153"/>
                    <a:pt x="136098" y="126827"/>
                  </a:cubicBezTo>
                  <a:cubicBezTo>
                    <a:pt x="136098" y="125500"/>
                    <a:pt x="136098" y="124174"/>
                    <a:pt x="134782" y="122847"/>
                  </a:cubicBezTo>
                  <a:cubicBezTo>
                    <a:pt x="133466" y="117541"/>
                    <a:pt x="130833" y="109582"/>
                    <a:pt x="122934" y="102949"/>
                  </a:cubicBezTo>
                  <a:cubicBezTo>
                    <a:pt x="120301" y="98969"/>
                    <a:pt x="115035" y="96316"/>
                    <a:pt x="109769" y="93663"/>
                  </a:cubicBezTo>
                  <a:close/>
                  <a:moveTo>
                    <a:pt x="269081" y="79375"/>
                  </a:moveTo>
                  <a:cubicBezTo>
                    <a:pt x="274780" y="79375"/>
                    <a:pt x="279400" y="84350"/>
                    <a:pt x="279400" y="90488"/>
                  </a:cubicBezTo>
                  <a:cubicBezTo>
                    <a:pt x="279400" y="96626"/>
                    <a:pt x="274780" y="101601"/>
                    <a:pt x="269081" y="101601"/>
                  </a:cubicBezTo>
                  <a:cubicBezTo>
                    <a:pt x="263382" y="101601"/>
                    <a:pt x="258762" y="96626"/>
                    <a:pt x="258762" y="90488"/>
                  </a:cubicBezTo>
                  <a:cubicBezTo>
                    <a:pt x="258762" y="84350"/>
                    <a:pt x="263382" y="79375"/>
                    <a:pt x="269081" y="79375"/>
                  </a:cubicBezTo>
                  <a:close/>
                  <a:moveTo>
                    <a:pt x="234950" y="79375"/>
                  </a:moveTo>
                  <a:cubicBezTo>
                    <a:pt x="241088" y="79375"/>
                    <a:pt x="246063" y="84350"/>
                    <a:pt x="246063" y="90488"/>
                  </a:cubicBezTo>
                  <a:cubicBezTo>
                    <a:pt x="246063" y="96626"/>
                    <a:pt x="241088" y="101601"/>
                    <a:pt x="234950" y="101601"/>
                  </a:cubicBezTo>
                  <a:cubicBezTo>
                    <a:pt x="228812" y="101601"/>
                    <a:pt x="223837" y="96626"/>
                    <a:pt x="223837" y="90488"/>
                  </a:cubicBezTo>
                  <a:cubicBezTo>
                    <a:pt x="223837" y="84350"/>
                    <a:pt x="228812" y="79375"/>
                    <a:pt x="234950" y="79375"/>
                  </a:cubicBezTo>
                  <a:close/>
                  <a:moveTo>
                    <a:pt x="199231" y="79375"/>
                  </a:moveTo>
                  <a:cubicBezTo>
                    <a:pt x="204930" y="79375"/>
                    <a:pt x="209550" y="84350"/>
                    <a:pt x="209550" y="90488"/>
                  </a:cubicBezTo>
                  <a:cubicBezTo>
                    <a:pt x="209550" y="96626"/>
                    <a:pt x="204930" y="101601"/>
                    <a:pt x="199231" y="101601"/>
                  </a:cubicBezTo>
                  <a:cubicBezTo>
                    <a:pt x="193532" y="101601"/>
                    <a:pt x="188912" y="96626"/>
                    <a:pt x="188912" y="90488"/>
                  </a:cubicBezTo>
                  <a:cubicBezTo>
                    <a:pt x="188912" y="84350"/>
                    <a:pt x="193532" y="79375"/>
                    <a:pt x="199231" y="79375"/>
                  </a:cubicBezTo>
                  <a:close/>
                  <a:moveTo>
                    <a:pt x="235223" y="19050"/>
                  </a:moveTo>
                  <a:cubicBezTo>
                    <a:pt x="195783" y="19050"/>
                    <a:pt x="161602" y="41335"/>
                    <a:pt x="152400" y="72796"/>
                  </a:cubicBezTo>
                  <a:cubicBezTo>
                    <a:pt x="165546" y="88528"/>
                    <a:pt x="176064" y="112124"/>
                    <a:pt x="178693" y="139652"/>
                  </a:cubicBezTo>
                  <a:cubicBezTo>
                    <a:pt x="178693" y="142274"/>
                    <a:pt x="178693" y="144896"/>
                    <a:pt x="178693" y="147518"/>
                  </a:cubicBezTo>
                  <a:cubicBezTo>
                    <a:pt x="193154" y="156694"/>
                    <a:pt x="210244" y="163249"/>
                    <a:pt x="229964" y="164559"/>
                  </a:cubicBezTo>
                  <a:cubicBezTo>
                    <a:pt x="233908" y="164559"/>
                    <a:pt x="237852" y="168492"/>
                    <a:pt x="237852" y="173736"/>
                  </a:cubicBezTo>
                  <a:cubicBezTo>
                    <a:pt x="237852" y="173736"/>
                    <a:pt x="237852" y="173736"/>
                    <a:pt x="237852" y="192088"/>
                  </a:cubicBezTo>
                  <a:cubicBezTo>
                    <a:pt x="237852" y="192088"/>
                    <a:pt x="237852" y="192088"/>
                    <a:pt x="269404" y="159316"/>
                  </a:cubicBezTo>
                  <a:cubicBezTo>
                    <a:pt x="269404" y="158005"/>
                    <a:pt x="270718" y="158005"/>
                    <a:pt x="272033" y="158005"/>
                  </a:cubicBezTo>
                  <a:cubicBezTo>
                    <a:pt x="300955" y="144896"/>
                    <a:pt x="320675" y="119989"/>
                    <a:pt x="320675" y="91149"/>
                  </a:cubicBezTo>
                  <a:cubicBezTo>
                    <a:pt x="320675" y="51822"/>
                    <a:pt x="282550" y="19050"/>
                    <a:pt x="235223" y="19050"/>
                  </a:cubicBezTo>
                  <a:close/>
                  <a:moveTo>
                    <a:pt x="235111" y="0"/>
                  </a:moveTo>
                  <a:cubicBezTo>
                    <a:pt x="291908" y="0"/>
                    <a:pt x="338138" y="40871"/>
                    <a:pt x="338138" y="90972"/>
                  </a:cubicBezTo>
                  <a:cubicBezTo>
                    <a:pt x="338138" y="109430"/>
                    <a:pt x="332855" y="126570"/>
                    <a:pt x="320967" y="141072"/>
                  </a:cubicBezTo>
                  <a:cubicBezTo>
                    <a:pt x="311721" y="154257"/>
                    <a:pt x="297192" y="166123"/>
                    <a:pt x="280021" y="172715"/>
                  </a:cubicBezTo>
                  <a:cubicBezTo>
                    <a:pt x="280021" y="172715"/>
                    <a:pt x="280021" y="172715"/>
                    <a:pt x="235111" y="220178"/>
                  </a:cubicBezTo>
                  <a:cubicBezTo>
                    <a:pt x="233791" y="222815"/>
                    <a:pt x="231149" y="222815"/>
                    <a:pt x="228507" y="222815"/>
                  </a:cubicBezTo>
                  <a:cubicBezTo>
                    <a:pt x="228507" y="222815"/>
                    <a:pt x="227186" y="222815"/>
                    <a:pt x="225865" y="222815"/>
                  </a:cubicBezTo>
                  <a:cubicBezTo>
                    <a:pt x="221903" y="221497"/>
                    <a:pt x="220582" y="218860"/>
                    <a:pt x="220582" y="214905"/>
                  </a:cubicBezTo>
                  <a:cubicBezTo>
                    <a:pt x="220582" y="214905"/>
                    <a:pt x="220582" y="214905"/>
                    <a:pt x="220582" y="181944"/>
                  </a:cubicBezTo>
                  <a:cubicBezTo>
                    <a:pt x="204732" y="179307"/>
                    <a:pt x="190202" y="175352"/>
                    <a:pt x="178315" y="167441"/>
                  </a:cubicBezTo>
                  <a:cubicBezTo>
                    <a:pt x="178315" y="168760"/>
                    <a:pt x="178315" y="168760"/>
                    <a:pt x="178315" y="168760"/>
                  </a:cubicBezTo>
                  <a:cubicBezTo>
                    <a:pt x="176994" y="181944"/>
                    <a:pt x="176994" y="185899"/>
                    <a:pt x="184919" y="191173"/>
                  </a:cubicBezTo>
                  <a:cubicBezTo>
                    <a:pt x="186240" y="192491"/>
                    <a:pt x="186240" y="193810"/>
                    <a:pt x="186240" y="195128"/>
                  </a:cubicBezTo>
                  <a:cubicBezTo>
                    <a:pt x="186240" y="197765"/>
                    <a:pt x="186240" y="199084"/>
                    <a:pt x="184919" y="200402"/>
                  </a:cubicBezTo>
                  <a:cubicBezTo>
                    <a:pt x="180957" y="203039"/>
                    <a:pt x="173031" y="204357"/>
                    <a:pt x="163785" y="204357"/>
                  </a:cubicBezTo>
                  <a:cubicBezTo>
                    <a:pt x="162465" y="204357"/>
                    <a:pt x="159823" y="204357"/>
                    <a:pt x="157181" y="204357"/>
                  </a:cubicBezTo>
                  <a:cubicBezTo>
                    <a:pt x="173031" y="213586"/>
                    <a:pt x="206053" y="233363"/>
                    <a:pt x="206053" y="265005"/>
                  </a:cubicBezTo>
                  <a:cubicBezTo>
                    <a:pt x="206053" y="265005"/>
                    <a:pt x="206053" y="265005"/>
                    <a:pt x="206053" y="305877"/>
                  </a:cubicBezTo>
                  <a:cubicBezTo>
                    <a:pt x="206053" y="308513"/>
                    <a:pt x="203411" y="311150"/>
                    <a:pt x="200769" y="311150"/>
                  </a:cubicBezTo>
                  <a:cubicBezTo>
                    <a:pt x="200769" y="311150"/>
                    <a:pt x="200769" y="311150"/>
                    <a:pt x="5283" y="311150"/>
                  </a:cubicBezTo>
                  <a:cubicBezTo>
                    <a:pt x="2642" y="311150"/>
                    <a:pt x="0" y="308513"/>
                    <a:pt x="0" y="305877"/>
                  </a:cubicBezTo>
                  <a:cubicBezTo>
                    <a:pt x="0" y="305877"/>
                    <a:pt x="0" y="305877"/>
                    <a:pt x="0" y="265005"/>
                  </a:cubicBezTo>
                  <a:cubicBezTo>
                    <a:pt x="0" y="233363"/>
                    <a:pt x="33021" y="213586"/>
                    <a:pt x="48871" y="204357"/>
                  </a:cubicBezTo>
                  <a:cubicBezTo>
                    <a:pt x="46230" y="204357"/>
                    <a:pt x="44909" y="204357"/>
                    <a:pt x="42267" y="204357"/>
                  </a:cubicBezTo>
                  <a:cubicBezTo>
                    <a:pt x="33021" y="204357"/>
                    <a:pt x="25096" y="203039"/>
                    <a:pt x="21133" y="200402"/>
                  </a:cubicBezTo>
                  <a:cubicBezTo>
                    <a:pt x="19813" y="199084"/>
                    <a:pt x="19813" y="197765"/>
                    <a:pt x="19813" y="195128"/>
                  </a:cubicBezTo>
                  <a:cubicBezTo>
                    <a:pt x="19813" y="193810"/>
                    <a:pt x="19813" y="192491"/>
                    <a:pt x="21133" y="191173"/>
                  </a:cubicBezTo>
                  <a:cubicBezTo>
                    <a:pt x="29059" y="185899"/>
                    <a:pt x="29059" y="181944"/>
                    <a:pt x="27738" y="168760"/>
                  </a:cubicBezTo>
                  <a:cubicBezTo>
                    <a:pt x="27738" y="162167"/>
                    <a:pt x="26417" y="152938"/>
                    <a:pt x="27738" y="139754"/>
                  </a:cubicBezTo>
                  <a:cubicBezTo>
                    <a:pt x="33021" y="87017"/>
                    <a:pt x="63401" y="50100"/>
                    <a:pt x="101705" y="48782"/>
                  </a:cubicBezTo>
                  <a:cubicBezTo>
                    <a:pt x="101705" y="48782"/>
                    <a:pt x="101705" y="48782"/>
                    <a:pt x="104347" y="48782"/>
                  </a:cubicBezTo>
                  <a:cubicBezTo>
                    <a:pt x="116235" y="50100"/>
                    <a:pt x="128122" y="52737"/>
                    <a:pt x="137368" y="59329"/>
                  </a:cubicBezTo>
                  <a:cubicBezTo>
                    <a:pt x="151898" y="25050"/>
                    <a:pt x="190202" y="0"/>
                    <a:pt x="2351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258053" y="3832006"/>
            <a:ext cx="895964" cy="825240"/>
            <a:chOff x="1532592" y="2102030"/>
            <a:chExt cx="1223716" cy="782492"/>
          </a:xfrm>
        </p:grpSpPr>
        <p:sp>
          <p:nvSpPr>
            <p:cNvPr id="111" name="矩形 110"/>
            <p:cNvSpPr/>
            <p:nvPr/>
          </p:nvSpPr>
          <p:spPr>
            <a:xfrm>
              <a:off x="1532592" y="2102030"/>
              <a:ext cx="1221868" cy="29419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en-US" altLang="zh-CN" sz="2000" b="1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D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：实施</a:t>
              </a:r>
              <a:endParaRPr lang="zh-CN" altLang="en-US" sz="20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1684649" y="2614577"/>
              <a:ext cx="1071659" cy="269945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altLang="zh-CN" sz="2000" b="1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A</a:t>
              </a:r>
              <a:r>
                <a:rPr lang="zh-CN" altLang="en-US" sz="2000" b="1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：提升</a:t>
              </a:r>
              <a:endParaRPr lang="zh-CN" altLang="en-US" sz="2000" b="1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8163660" y="4256535"/>
            <a:ext cx="1363241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3436615" y="3873632"/>
            <a:ext cx="1155647" cy="789903"/>
            <a:chOff x="3066451" y="2153714"/>
            <a:chExt cx="1578391" cy="748987"/>
          </a:xfrm>
        </p:grpSpPr>
        <p:sp>
          <p:nvSpPr>
            <p:cNvPr id="66" name="矩形 65"/>
            <p:cNvSpPr/>
            <p:nvPr/>
          </p:nvSpPr>
          <p:spPr>
            <a:xfrm>
              <a:off x="3459848" y="2153714"/>
              <a:ext cx="1184994" cy="215251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2000" b="1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P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：计划</a:t>
              </a:r>
              <a:endParaRPr lang="zh-CN" altLang="en-US" sz="20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3066451" y="2668751"/>
              <a:ext cx="1578391" cy="233950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2000" b="1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C</a:t>
              </a:r>
              <a:r>
                <a:rPr lang="zh-CN" altLang="en-US" sz="2000" b="1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：检查改善</a:t>
              </a:r>
              <a:endParaRPr lang="zh-CN" altLang="en-US" sz="2000" b="1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60" name="直接连接符 59"/>
          <p:cNvCxnSpPr/>
          <p:nvPr/>
        </p:nvCxnSpPr>
        <p:spPr>
          <a:xfrm>
            <a:off x="3599089" y="4256535"/>
            <a:ext cx="1118729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156678" y="1788986"/>
            <a:ext cx="7221144" cy="55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4800" b="1" dirty="0">
                <a:solidFill>
                  <a:srgbClr val="FBBF09"/>
                </a:solidFill>
                <a:latin typeface="+mn-lt"/>
                <a:ea typeface="+mn-ea"/>
                <a:cs typeface="+mn-ea"/>
                <a:sym typeface="+mn-lt"/>
              </a:rPr>
              <a:t>通过</a:t>
            </a:r>
            <a:r>
              <a:rPr lang="en-US" altLang="zh-CN" sz="4800" b="1" dirty="0">
                <a:solidFill>
                  <a:srgbClr val="FBBF09"/>
                </a:solidFill>
                <a:latin typeface="+mn-lt"/>
                <a:ea typeface="+mn-ea"/>
                <a:cs typeface="+mn-ea"/>
                <a:sym typeface="+mn-lt"/>
              </a:rPr>
              <a:t>PDCA</a:t>
            </a:r>
            <a:r>
              <a:rPr lang="zh-CN" altLang="en-US" sz="4800" b="1" dirty="0">
                <a:solidFill>
                  <a:srgbClr val="FBBF09"/>
                </a:solidFill>
                <a:latin typeface="+mn-lt"/>
                <a:ea typeface="+mn-ea"/>
                <a:cs typeface="+mn-ea"/>
                <a:sym typeface="+mn-lt"/>
              </a:rPr>
              <a:t>循环达成目标</a:t>
            </a:r>
            <a:endParaRPr lang="zh-CN" altLang="en-US" sz="4800" b="1" dirty="0">
              <a:solidFill>
                <a:srgbClr val="FBBF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2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、什么是管理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35">
        <p14:gallery dir="l"/>
      </p:transition>
    </mc:Choice>
    <mc:Fallback>
      <p:transition spd="slow" advTm="263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1819e39d-d9e4-4c14-a6fe-5465fb02ca20"/>
          <p:cNvGrpSpPr>
            <a:grpSpLocks noChangeAspect="1"/>
          </p:cNvGrpSpPr>
          <p:nvPr/>
        </p:nvGrpSpPr>
        <p:grpSpPr>
          <a:xfrm>
            <a:off x="798060" y="1705704"/>
            <a:ext cx="11341196" cy="4125330"/>
            <a:chOff x="719138" y="1412776"/>
            <a:chExt cx="10753725" cy="3911637"/>
          </a:xfrm>
        </p:grpSpPr>
        <p:sp>
          <p:nvSpPr>
            <p:cNvPr id="156" name="矩形 155"/>
            <p:cNvSpPr/>
            <p:nvPr/>
          </p:nvSpPr>
          <p:spPr>
            <a:xfrm>
              <a:off x="719138" y="2781783"/>
              <a:ext cx="10753725" cy="766391"/>
            </a:xfrm>
            <a:prstGeom prst="rect">
              <a:avLst/>
            </a:prstGeom>
            <a:solidFill>
              <a:srgbClr val="FBBF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grpSp>
          <p:nvGrpSpPr>
            <p:cNvPr id="157" name="组合 156"/>
            <p:cNvGrpSpPr/>
            <p:nvPr/>
          </p:nvGrpSpPr>
          <p:grpSpPr>
            <a:xfrm>
              <a:off x="1307329" y="3238423"/>
              <a:ext cx="9553187" cy="2085990"/>
              <a:chOff x="1307329" y="3238423"/>
              <a:chExt cx="9553187" cy="2085990"/>
            </a:xfrm>
          </p:grpSpPr>
          <p:cxnSp>
            <p:nvCxnSpPr>
              <p:cNvPr id="159" name="直接连接符 158"/>
              <p:cNvCxnSpPr/>
              <p:nvPr/>
            </p:nvCxnSpPr>
            <p:spPr>
              <a:xfrm flipH="1">
                <a:off x="6082071" y="3686755"/>
                <a:ext cx="0" cy="1637658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/>
              <p:nvPr/>
            </p:nvCxnSpPr>
            <p:spPr>
              <a:xfrm flipH="1">
                <a:off x="8821807" y="3686755"/>
                <a:ext cx="0" cy="1637658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/>
              <p:cNvCxnSpPr/>
              <p:nvPr/>
            </p:nvCxnSpPr>
            <p:spPr>
              <a:xfrm flipH="1">
                <a:off x="3342335" y="3686755"/>
                <a:ext cx="0" cy="1637658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2" name="组合 161"/>
              <p:cNvGrpSpPr/>
              <p:nvPr/>
            </p:nvGrpSpPr>
            <p:grpSpPr>
              <a:xfrm>
                <a:off x="1307329" y="3238423"/>
                <a:ext cx="1330276" cy="1639566"/>
                <a:chOff x="1307329" y="3238423"/>
                <a:chExt cx="1330276" cy="1639566"/>
              </a:xfrm>
            </p:grpSpPr>
            <p:sp>
              <p:nvSpPr>
                <p:cNvPr id="175" name="椭圆 174"/>
                <p:cNvSpPr/>
                <p:nvPr/>
              </p:nvSpPr>
              <p:spPr>
                <a:xfrm>
                  <a:off x="1469547" y="3238423"/>
                  <a:ext cx="1005840" cy="10058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25425" indent="-225425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kern="0" dirty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1754185" y="3523390"/>
                  <a:ext cx="436566" cy="435908"/>
                </a:xfrm>
                <a:custGeom>
                  <a:avLst/>
                  <a:gdLst>
                    <a:gd name="T0" fmla="*/ 9608 w 10667"/>
                    <a:gd name="T1" fmla="*/ 4056 h 10667"/>
                    <a:gd name="T2" fmla="*/ 9642 w 10667"/>
                    <a:gd name="T3" fmla="*/ 4561 h 10667"/>
                    <a:gd name="T4" fmla="*/ 9398 w 10667"/>
                    <a:gd name="T5" fmla="*/ 5365 h 10667"/>
                    <a:gd name="T6" fmla="*/ 9237 w 10667"/>
                    <a:gd name="T7" fmla="*/ 4433 h 10667"/>
                    <a:gd name="T8" fmla="*/ 8869 w 10667"/>
                    <a:gd name="T9" fmla="*/ 4582 h 10667"/>
                    <a:gd name="T10" fmla="*/ 8709 w 10667"/>
                    <a:gd name="T11" fmla="*/ 5514 h 10667"/>
                    <a:gd name="T12" fmla="*/ 8952 w 10667"/>
                    <a:gd name="T13" fmla="*/ 5395 h 10667"/>
                    <a:gd name="T14" fmla="*/ 8998 w 10667"/>
                    <a:gd name="T15" fmla="*/ 6944 h 10667"/>
                    <a:gd name="T16" fmla="*/ 9239 w 10667"/>
                    <a:gd name="T17" fmla="*/ 5720 h 10667"/>
                    <a:gd name="T18" fmla="*/ 9377 w 10667"/>
                    <a:gd name="T19" fmla="*/ 6807 h 10667"/>
                    <a:gd name="T20" fmla="*/ 9687 w 10667"/>
                    <a:gd name="T21" fmla="*/ 6787 h 10667"/>
                    <a:gd name="T22" fmla="*/ 9559 w 10667"/>
                    <a:gd name="T23" fmla="*/ 4821 h 10667"/>
                    <a:gd name="T24" fmla="*/ 9939 w 10667"/>
                    <a:gd name="T25" fmla="*/ 5391 h 10667"/>
                    <a:gd name="T26" fmla="*/ 6566 w 10667"/>
                    <a:gd name="T27" fmla="*/ 1130 h 10667"/>
                    <a:gd name="T28" fmla="*/ 5448 w 10667"/>
                    <a:gd name="T29" fmla="*/ 2261 h 10667"/>
                    <a:gd name="T30" fmla="*/ 7197 w 10667"/>
                    <a:gd name="T31" fmla="*/ 8282 h 10667"/>
                    <a:gd name="T32" fmla="*/ 6553 w 10667"/>
                    <a:gd name="T33" fmla="*/ 5860 h 10667"/>
                    <a:gd name="T34" fmla="*/ 6867 w 10667"/>
                    <a:gd name="T35" fmla="*/ 5540 h 10667"/>
                    <a:gd name="T36" fmla="*/ 6677 w 10667"/>
                    <a:gd name="T37" fmla="*/ 2794 h 10667"/>
                    <a:gd name="T38" fmla="*/ 5875 w 10667"/>
                    <a:gd name="T39" fmla="*/ 5440 h 10667"/>
                    <a:gd name="T40" fmla="*/ 5344 w 10667"/>
                    <a:gd name="T41" fmla="*/ 2372 h 10667"/>
                    <a:gd name="T42" fmla="*/ 4134 w 10667"/>
                    <a:gd name="T43" fmla="*/ 2863 h 10667"/>
                    <a:gd name="T44" fmla="*/ 3606 w 10667"/>
                    <a:gd name="T45" fmla="*/ 5931 h 10667"/>
                    <a:gd name="T46" fmla="*/ 4406 w 10667"/>
                    <a:gd name="T47" fmla="*/ 5536 h 10667"/>
                    <a:gd name="T48" fmla="*/ 3036 w 10667"/>
                    <a:gd name="T49" fmla="*/ 8836 h 10667"/>
                    <a:gd name="T50" fmla="*/ 1301 w 10667"/>
                    <a:gd name="T51" fmla="*/ 9187 h 10667"/>
                    <a:gd name="T52" fmla="*/ 3942 w 10667"/>
                    <a:gd name="T53" fmla="*/ 10566 h 10667"/>
                    <a:gd name="T54" fmla="*/ 8368 w 10667"/>
                    <a:gd name="T55" fmla="*/ 10227 h 10667"/>
                    <a:gd name="T56" fmla="*/ 5409 w 10667"/>
                    <a:gd name="T57" fmla="*/ 9687 h 10667"/>
                    <a:gd name="T58" fmla="*/ 5462 w 10667"/>
                    <a:gd name="T59" fmla="*/ 6588 h 10667"/>
                    <a:gd name="T60" fmla="*/ 5409 w 10667"/>
                    <a:gd name="T61" fmla="*/ 9687 h 10667"/>
                    <a:gd name="T62" fmla="*/ 9674 w 10667"/>
                    <a:gd name="T63" fmla="*/ 7185 h 10667"/>
                    <a:gd name="T64" fmla="*/ 9255 w 10667"/>
                    <a:gd name="T65" fmla="*/ 7228 h 10667"/>
                    <a:gd name="T66" fmla="*/ 8691 w 10667"/>
                    <a:gd name="T67" fmla="*/ 6602 h 10667"/>
                    <a:gd name="T68" fmla="*/ 10667 w 10667"/>
                    <a:gd name="T69" fmla="*/ 7058 h 10667"/>
                    <a:gd name="T70" fmla="*/ 1068 w 10667"/>
                    <a:gd name="T71" fmla="*/ 4056 h 10667"/>
                    <a:gd name="T72" fmla="*/ 1407 w 10667"/>
                    <a:gd name="T73" fmla="*/ 4399 h 10667"/>
                    <a:gd name="T74" fmla="*/ 1620 w 10667"/>
                    <a:gd name="T75" fmla="*/ 4469 h 10667"/>
                    <a:gd name="T76" fmla="*/ 1410 w 10667"/>
                    <a:gd name="T77" fmla="*/ 5515 h 10667"/>
                    <a:gd name="T78" fmla="*/ 1189 w 10667"/>
                    <a:gd name="T79" fmla="*/ 4467 h 10667"/>
                    <a:gd name="T80" fmla="*/ 728 w 10667"/>
                    <a:gd name="T81" fmla="*/ 5387 h 10667"/>
                    <a:gd name="T82" fmla="*/ 967 w 10667"/>
                    <a:gd name="T83" fmla="*/ 5399 h 10667"/>
                    <a:gd name="T84" fmla="*/ 1088 w 10667"/>
                    <a:gd name="T85" fmla="*/ 5407 h 10667"/>
                    <a:gd name="T86" fmla="*/ 1148 w 10667"/>
                    <a:gd name="T87" fmla="*/ 6944 h 10667"/>
                    <a:gd name="T88" fmla="*/ 1411 w 10667"/>
                    <a:gd name="T89" fmla="*/ 5714 h 10667"/>
                    <a:gd name="T90" fmla="*/ 1671 w 10667"/>
                    <a:gd name="T91" fmla="*/ 6954 h 10667"/>
                    <a:gd name="T92" fmla="*/ 1743 w 10667"/>
                    <a:gd name="T93" fmla="*/ 5493 h 10667"/>
                    <a:gd name="T94" fmla="*/ 1838 w 10667"/>
                    <a:gd name="T95" fmla="*/ 5396 h 10667"/>
                    <a:gd name="T96" fmla="*/ 1780 w 10667"/>
                    <a:gd name="T97" fmla="*/ 4561 h 10667"/>
                    <a:gd name="T98" fmla="*/ 1813 w 10667"/>
                    <a:gd name="T99" fmla="*/ 7185 h 10667"/>
                    <a:gd name="T100" fmla="*/ 1394 w 10667"/>
                    <a:gd name="T101" fmla="*/ 7228 h 10667"/>
                    <a:gd name="T102" fmla="*/ 830 w 10667"/>
                    <a:gd name="T103" fmla="*/ 6602 h 10667"/>
                    <a:gd name="T104" fmla="*/ 2805 w 10667"/>
                    <a:gd name="T105" fmla="*/ 7058 h 106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667" h="10667">
                      <a:moveTo>
                        <a:pt x="8929" y="4056"/>
                      </a:moveTo>
                      <a:cubicBezTo>
                        <a:pt x="8929" y="3866"/>
                        <a:pt x="9081" y="3713"/>
                        <a:pt x="9268" y="3713"/>
                      </a:cubicBezTo>
                      <a:cubicBezTo>
                        <a:pt x="9456" y="3713"/>
                        <a:pt x="9608" y="3866"/>
                        <a:pt x="9608" y="4056"/>
                      </a:cubicBezTo>
                      <a:cubicBezTo>
                        <a:pt x="9608" y="4246"/>
                        <a:pt x="9456" y="4399"/>
                        <a:pt x="9268" y="4399"/>
                      </a:cubicBezTo>
                      <a:cubicBezTo>
                        <a:pt x="9081" y="4399"/>
                        <a:pt x="8929" y="4246"/>
                        <a:pt x="8929" y="4056"/>
                      </a:cubicBezTo>
                      <a:close/>
                      <a:moveTo>
                        <a:pt x="9642" y="4561"/>
                      </a:moveTo>
                      <a:cubicBezTo>
                        <a:pt x="9592" y="4523"/>
                        <a:pt x="9541" y="4489"/>
                        <a:pt x="9482" y="4469"/>
                      </a:cubicBezTo>
                      <a:cubicBezTo>
                        <a:pt x="9427" y="4449"/>
                        <a:pt x="9369" y="4439"/>
                        <a:pt x="9310" y="4434"/>
                      </a:cubicBezTo>
                      <a:lnTo>
                        <a:pt x="9398" y="5365"/>
                      </a:lnTo>
                      <a:lnTo>
                        <a:pt x="9272" y="5515"/>
                      </a:lnTo>
                      <a:lnTo>
                        <a:pt x="9127" y="5365"/>
                      </a:lnTo>
                      <a:lnTo>
                        <a:pt x="9237" y="4433"/>
                      </a:lnTo>
                      <a:cubicBezTo>
                        <a:pt x="9173" y="4435"/>
                        <a:pt x="9110" y="4446"/>
                        <a:pt x="9050" y="4467"/>
                      </a:cubicBezTo>
                      <a:cubicBezTo>
                        <a:pt x="9025" y="4476"/>
                        <a:pt x="9002" y="4487"/>
                        <a:pt x="8979" y="4500"/>
                      </a:cubicBezTo>
                      <a:cubicBezTo>
                        <a:pt x="8940" y="4523"/>
                        <a:pt x="8903" y="4551"/>
                        <a:pt x="8869" y="4582"/>
                      </a:cubicBezTo>
                      <a:cubicBezTo>
                        <a:pt x="8700" y="4734"/>
                        <a:pt x="8609" y="4997"/>
                        <a:pt x="8589" y="5387"/>
                      </a:cubicBezTo>
                      <a:cubicBezTo>
                        <a:pt x="8586" y="5454"/>
                        <a:pt x="8637" y="5511"/>
                        <a:pt x="8703" y="5514"/>
                      </a:cubicBezTo>
                      <a:cubicBezTo>
                        <a:pt x="8705" y="5514"/>
                        <a:pt x="8707" y="5514"/>
                        <a:pt x="8709" y="5514"/>
                      </a:cubicBezTo>
                      <a:cubicBezTo>
                        <a:pt x="8772" y="5514"/>
                        <a:pt x="8825" y="5464"/>
                        <a:pt x="8828" y="5399"/>
                      </a:cubicBezTo>
                      <a:cubicBezTo>
                        <a:pt x="8842" y="5135"/>
                        <a:pt x="8893" y="4938"/>
                        <a:pt x="8978" y="4821"/>
                      </a:cubicBezTo>
                      <a:cubicBezTo>
                        <a:pt x="8972" y="4944"/>
                        <a:pt x="8961" y="5167"/>
                        <a:pt x="8952" y="5395"/>
                      </a:cubicBezTo>
                      <a:cubicBezTo>
                        <a:pt x="8951" y="5399"/>
                        <a:pt x="8950" y="5403"/>
                        <a:pt x="8950" y="5407"/>
                      </a:cubicBezTo>
                      <a:lnTo>
                        <a:pt x="8854" y="6776"/>
                      </a:lnTo>
                      <a:cubicBezTo>
                        <a:pt x="8848" y="6863"/>
                        <a:pt x="8912" y="6938"/>
                        <a:pt x="8998" y="6944"/>
                      </a:cubicBezTo>
                      <a:cubicBezTo>
                        <a:pt x="9002" y="6944"/>
                        <a:pt x="9005" y="6944"/>
                        <a:pt x="9009" y="6944"/>
                      </a:cubicBezTo>
                      <a:cubicBezTo>
                        <a:pt x="9090" y="6944"/>
                        <a:pt x="9158" y="6881"/>
                        <a:pt x="9163" y="6798"/>
                      </a:cubicBezTo>
                      <a:lnTo>
                        <a:pt x="9239" y="5720"/>
                      </a:lnTo>
                      <a:cubicBezTo>
                        <a:pt x="9251" y="5717"/>
                        <a:pt x="9262" y="5714"/>
                        <a:pt x="9273" y="5714"/>
                      </a:cubicBezTo>
                      <a:cubicBezTo>
                        <a:pt x="9284" y="5714"/>
                        <a:pt x="9296" y="5716"/>
                        <a:pt x="9307" y="5717"/>
                      </a:cubicBezTo>
                      <a:lnTo>
                        <a:pt x="9377" y="6807"/>
                      </a:lnTo>
                      <a:cubicBezTo>
                        <a:pt x="9382" y="6890"/>
                        <a:pt x="9451" y="6954"/>
                        <a:pt x="9532" y="6954"/>
                      </a:cubicBezTo>
                      <a:cubicBezTo>
                        <a:pt x="9535" y="6954"/>
                        <a:pt x="9539" y="6954"/>
                        <a:pt x="9542" y="6954"/>
                      </a:cubicBezTo>
                      <a:cubicBezTo>
                        <a:pt x="9628" y="6948"/>
                        <a:pt x="9692" y="6873"/>
                        <a:pt x="9687" y="6787"/>
                      </a:cubicBezTo>
                      <a:lnTo>
                        <a:pt x="9604" y="5493"/>
                      </a:lnTo>
                      <a:cubicBezTo>
                        <a:pt x="9604" y="5486"/>
                        <a:pt x="9602" y="5479"/>
                        <a:pt x="9601" y="5472"/>
                      </a:cubicBezTo>
                      <a:cubicBezTo>
                        <a:pt x="9594" y="5274"/>
                        <a:pt x="9571" y="4981"/>
                        <a:pt x="9559" y="4821"/>
                      </a:cubicBezTo>
                      <a:cubicBezTo>
                        <a:pt x="9645" y="4939"/>
                        <a:pt x="9694" y="5134"/>
                        <a:pt x="9700" y="5396"/>
                      </a:cubicBezTo>
                      <a:cubicBezTo>
                        <a:pt x="9701" y="5462"/>
                        <a:pt x="9754" y="5514"/>
                        <a:pt x="9822" y="5514"/>
                      </a:cubicBezTo>
                      <a:cubicBezTo>
                        <a:pt x="9888" y="5513"/>
                        <a:pt x="9940" y="5458"/>
                        <a:pt x="9939" y="5391"/>
                      </a:cubicBezTo>
                      <a:cubicBezTo>
                        <a:pt x="9931" y="4988"/>
                        <a:pt x="9831" y="4709"/>
                        <a:pt x="9642" y="4561"/>
                      </a:cubicBezTo>
                      <a:close/>
                      <a:moveTo>
                        <a:pt x="5448" y="2261"/>
                      </a:moveTo>
                      <a:cubicBezTo>
                        <a:pt x="6065" y="2261"/>
                        <a:pt x="6566" y="1755"/>
                        <a:pt x="6566" y="1130"/>
                      </a:cubicBezTo>
                      <a:cubicBezTo>
                        <a:pt x="6566" y="506"/>
                        <a:pt x="6065" y="0"/>
                        <a:pt x="5448" y="0"/>
                      </a:cubicBezTo>
                      <a:cubicBezTo>
                        <a:pt x="4832" y="0"/>
                        <a:pt x="4332" y="506"/>
                        <a:pt x="4332" y="1130"/>
                      </a:cubicBezTo>
                      <a:cubicBezTo>
                        <a:pt x="4332" y="1755"/>
                        <a:pt x="4832" y="2261"/>
                        <a:pt x="5448" y="2261"/>
                      </a:cubicBezTo>
                      <a:close/>
                      <a:moveTo>
                        <a:pt x="9566" y="9187"/>
                      </a:moveTo>
                      <a:cubicBezTo>
                        <a:pt x="9566" y="8589"/>
                        <a:pt x="8569" y="8079"/>
                        <a:pt x="7146" y="7846"/>
                      </a:cubicBezTo>
                      <a:lnTo>
                        <a:pt x="7197" y="8282"/>
                      </a:lnTo>
                      <a:cubicBezTo>
                        <a:pt x="7559" y="8431"/>
                        <a:pt x="7781" y="8624"/>
                        <a:pt x="7781" y="8836"/>
                      </a:cubicBezTo>
                      <a:cubicBezTo>
                        <a:pt x="7781" y="9120"/>
                        <a:pt x="7386" y="9369"/>
                        <a:pt x="6788" y="9523"/>
                      </a:cubicBezTo>
                      <a:lnTo>
                        <a:pt x="6553" y="5860"/>
                      </a:lnTo>
                      <a:cubicBezTo>
                        <a:pt x="6552" y="5836"/>
                        <a:pt x="6547" y="5814"/>
                        <a:pt x="6542" y="5791"/>
                      </a:cubicBezTo>
                      <a:cubicBezTo>
                        <a:pt x="6519" y="5139"/>
                        <a:pt x="6446" y="4174"/>
                        <a:pt x="6403" y="3649"/>
                      </a:cubicBezTo>
                      <a:cubicBezTo>
                        <a:pt x="6689" y="4036"/>
                        <a:pt x="6850" y="4677"/>
                        <a:pt x="6867" y="5540"/>
                      </a:cubicBezTo>
                      <a:cubicBezTo>
                        <a:pt x="6872" y="5758"/>
                        <a:pt x="7047" y="5931"/>
                        <a:pt x="7269" y="5931"/>
                      </a:cubicBezTo>
                      <a:cubicBezTo>
                        <a:pt x="7487" y="5926"/>
                        <a:pt x="7660" y="5744"/>
                        <a:pt x="7655" y="5524"/>
                      </a:cubicBezTo>
                      <a:cubicBezTo>
                        <a:pt x="7628" y="4200"/>
                        <a:pt x="7299" y="3281"/>
                        <a:pt x="6677" y="2794"/>
                      </a:cubicBezTo>
                      <a:cubicBezTo>
                        <a:pt x="6515" y="2666"/>
                        <a:pt x="6346" y="2557"/>
                        <a:pt x="6150" y="2489"/>
                      </a:cubicBezTo>
                      <a:cubicBezTo>
                        <a:pt x="5969" y="2425"/>
                        <a:pt x="5778" y="2390"/>
                        <a:pt x="5587" y="2376"/>
                      </a:cubicBezTo>
                      <a:lnTo>
                        <a:pt x="5875" y="5440"/>
                      </a:lnTo>
                      <a:lnTo>
                        <a:pt x="5459" y="5934"/>
                      </a:lnTo>
                      <a:lnTo>
                        <a:pt x="4983" y="5440"/>
                      </a:lnTo>
                      <a:lnTo>
                        <a:pt x="5344" y="2372"/>
                      </a:lnTo>
                      <a:cubicBezTo>
                        <a:pt x="5135" y="2379"/>
                        <a:pt x="4926" y="2413"/>
                        <a:pt x="4729" y="2484"/>
                      </a:cubicBezTo>
                      <a:cubicBezTo>
                        <a:pt x="4648" y="2513"/>
                        <a:pt x="4570" y="2548"/>
                        <a:pt x="4496" y="2592"/>
                      </a:cubicBezTo>
                      <a:cubicBezTo>
                        <a:pt x="4366" y="2669"/>
                        <a:pt x="4247" y="2762"/>
                        <a:pt x="4134" y="2863"/>
                      </a:cubicBezTo>
                      <a:cubicBezTo>
                        <a:pt x="3578" y="3362"/>
                        <a:pt x="3276" y="4228"/>
                        <a:pt x="3213" y="5512"/>
                      </a:cubicBezTo>
                      <a:cubicBezTo>
                        <a:pt x="3202" y="5732"/>
                        <a:pt x="3369" y="5919"/>
                        <a:pt x="3586" y="5930"/>
                      </a:cubicBezTo>
                      <a:cubicBezTo>
                        <a:pt x="3593" y="5931"/>
                        <a:pt x="3600" y="5931"/>
                        <a:pt x="3606" y="5931"/>
                      </a:cubicBezTo>
                      <a:cubicBezTo>
                        <a:pt x="3815" y="5931"/>
                        <a:pt x="3989" y="5765"/>
                        <a:pt x="4000" y="5552"/>
                      </a:cubicBezTo>
                      <a:cubicBezTo>
                        <a:pt x="4043" y="4683"/>
                        <a:pt x="4213" y="4034"/>
                        <a:pt x="4493" y="3649"/>
                      </a:cubicBezTo>
                      <a:cubicBezTo>
                        <a:pt x="4473" y="4053"/>
                        <a:pt x="4437" y="4787"/>
                        <a:pt x="4406" y="5536"/>
                      </a:cubicBezTo>
                      <a:cubicBezTo>
                        <a:pt x="4404" y="5550"/>
                        <a:pt x="4400" y="5563"/>
                        <a:pt x="4399" y="5577"/>
                      </a:cubicBezTo>
                      <a:lnTo>
                        <a:pt x="4121" y="9550"/>
                      </a:lnTo>
                      <a:cubicBezTo>
                        <a:pt x="3469" y="9398"/>
                        <a:pt x="3036" y="9136"/>
                        <a:pt x="3036" y="8836"/>
                      </a:cubicBezTo>
                      <a:cubicBezTo>
                        <a:pt x="3036" y="8606"/>
                        <a:pt x="3298" y="8398"/>
                        <a:pt x="3715" y="8245"/>
                      </a:cubicBezTo>
                      <a:lnTo>
                        <a:pt x="3745" y="7843"/>
                      </a:lnTo>
                      <a:cubicBezTo>
                        <a:pt x="2309" y="8075"/>
                        <a:pt x="1301" y="8586"/>
                        <a:pt x="1301" y="9187"/>
                      </a:cubicBezTo>
                      <a:cubicBezTo>
                        <a:pt x="1301" y="9666"/>
                        <a:pt x="1867" y="9963"/>
                        <a:pt x="2241" y="10125"/>
                      </a:cubicBezTo>
                      <a:cubicBezTo>
                        <a:pt x="2579" y="10272"/>
                        <a:pt x="2936" y="10374"/>
                        <a:pt x="3295" y="10452"/>
                      </a:cubicBezTo>
                      <a:cubicBezTo>
                        <a:pt x="3509" y="10498"/>
                        <a:pt x="3725" y="10536"/>
                        <a:pt x="3942" y="10566"/>
                      </a:cubicBezTo>
                      <a:cubicBezTo>
                        <a:pt x="4438" y="10635"/>
                        <a:pt x="4931" y="10667"/>
                        <a:pt x="5434" y="10667"/>
                      </a:cubicBezTo>
                      <a:cubicBezTo>
                        <a:pt x="5609" y="10667"/>
                        <a:pt x="5784" y="10662"/>
                        <a:pt x="5959" y="10654"/>
                      </a:cubicBezTo>
                      <a:cubicBezTo>
                        <a:pt x="6767" y="10615"/>
                        <a:pt x="7596" y="10506"/>
                        <a:pt x="8368" y="10227"/>
                      </a:cubicBezTo>
                      <a:cubicBezTo>
                        <a:pt x="8794" y="10073"/>
                        <a:pt x="9463" y="9799"/>
                        <a:pt x="9557" y="9286"/>
                      </a:cubicBezTo>
                      <a:cubicBezTo>
                        <a:pt x="9563" y="9253"/>
                        <a:pt x="9566" y="9220"/>
                        <a:pt x="9566" y="9187"/>
                      </a:cubicBezTo>
                      <a:close/>
                      <a:moveTo>
                        <a:pt x="5409" y="9687"/>
                      </a:moveTo>
                      <a:cubicBezTo>
                        <a:pt x="5316" y="9687"/>
                        <a:pt x="5226" y="9685"/>
                        <a:pt x="5136" y="9681"/>
                      </a:cubicBezTo>
                      <a:lnTo>
                        <a:pt x="5351" y="6608"/>
                      </a:lnTo>
                      <a:cubicBezTo>
                        <a:pt x="5390" y="6597"/>
                        <a:pt x="5429" y="6588"/>
                        <a:pt x="5462" y="6588"/>
                      </a:cubicBezTo>
                      <a:cubicBezTo>
                        <a:pt x="5501" y="6588"/>
                        <a:pt x="5539" y="6595"/>
                        <a:pt x="5577" y="6599"/>
                      </a:cubicBezTo>
                      <a:lnTo>
                        <a:pt x="5773" y="9671"/>
                      </a:lnTo>
                      <a:cubicBezTo>
                        <a:pt x="5653" y="9678"/>
                        <a:pt x="5535" y="9687"/>
                        <a:pt x="5409" y="9687"/>
                      </a:cubicBezTo>
                      <a:close/>
                      <a:moveTo>
                        <a:pt x="9863" y="6751"/>
                      </a:moveTo>
                      <a:cubicBezTo>
                        <a:pt x="9985" y="6801"/>
                        <a:pt x="10061" y="6867"/>
                        <a:pt x="10061" y="6939"/>
                      </a:cubicBezTo>
                      <a:cubicBezTo>
                        <a:pt x="10061" y="7043"/>
                        <a:pt x="9905" y="7134"/>
                        <a:pt x="9674" y="7185"/>
                      </a:cubicBezTo>
                      <a:cubicBezTo>
                        <a:pt x="9657" y="7190"/>
                        <a:pt x="9638" y="7195"/>
                        <a:pt x="9619" y="7197"/>
                      </a:cubicBezTo>
                      <a:cubicBezTo>
                        <a:pt x="9614" y="7198"/>
                        <a:pt x="9609" y="7198"/>
                        <a:pt x="9605" y="7198"/>
                      </a:cubicBezTo>
                      <a:cubicBezTo>
                        <a:pt x="9499" y="7217"/>
                        <a:pt x="9382" y="7228"/>
                        <a:pt x="9255" y="7228"/>
                      </a:cubicBezTo>
                      <a:cubicBezTo>
                        <a:pt x="8811" y="7228"/>
                        <a:pt x="8451" y="7098"/>
                        <a:pt x="8451" y="6939"/>
                      </a:cubicBezTo>
                      <a:cubicBezTo>
                        <a:pt x="8451" y="6861"/>
                        <a:pt x="8539" y="6790"/>
                        <a:pt x="8681" y="6739"/>
                      </a:cubicBezTo>
                      <a:lnTo>
                        <a:pt x="8691" y="6602"/>
                      </a:lnTo>
                      <a:cubicBezTo>
                        <a:pt x="8203" y="6681"/>
                        <a:pt x="7861" y="6854"/>
                        <a:pt x="7861" y="7058"/>
                      </a:cubicBezTo>
                      <a:cubicBezTo>
                        <a:pt x="7861" y="7335"/>
                        <a:pt x="8489" y="7560"/>
                        <a:pt x="9264" y="7560"/>
                      </a:cubicBezTo>
                      <a:cubicBezTo>
                        <a:pt x="10039" y="7560"/>
                        <a:pt x="10667" y="7335"/>
                        <a:pt x="10667" y="7058"/>
                      </a:cubicBezTo>
                      <a:cubicBezTo>
                        <a:pt x="10667" y="6855"/>
                        <a:pt x="10328" y="6682"/>
                        <a:pt x="9845" y="6603"/>
                      </a:cubicBezTo>
                      <a:lnTo>
                        <a:pt x="9863" y="6751"/>
                      </a:lnTo>
                      <a:close/>
                      <a:moveTo>
                        <a:pt x="1068" y="4056"/>
                      </a:moveTo>
                      <a:cubicBezTo>
                        <a:pt x="1068" y="3866"/>
                        <a:pt x="1220" y="3713"/>
                        <a:pt x="1407" y="3713"/>
                      </a:cubicBezTo>
                      <a:cubicBezTo>
                        <a:pt x="1594" y="3713"/>
                        <a:pt x="1747" y="3866"/>
                        <a:pt x="1747" y="4056"/>
                      </a:cubicBezTo>
                      <a:cubicBezTo>
                        <a:pt x="1747" y="4246"/>
                        <a:pt x="1594" y="4399"/>
                        <a:pt x="1407" y="4399"/>
                      </a:cubicBezTo>
                      <a:cubicBezTo>
                        <a:pt x="1220" y="4399"/>
                        <a:pt x="1068" y="4246"/>
                        <a:pt x="1068" y="4056"/>
                      </a:cubicBezTo>
                      <a:close/>
                      <a:moveTo>
                        <a:pt x="1780" y="4561"/>
                      </a:moveTo>
                      <a:cubicBezTo>
                        <a:pt x="1731" y="4523"/>
                        <a:pt x="1680" y="4489"/>
                        <a:pt x="1620" y="4469"/>
                      </a:cubicBezTo>
                      <a:cubicBezTo>
                        <a:pt x="1565" y="4449"/>
                        <a:pt x="1507" y="4439"/>
                        <a:pt x="1449" y="4434"/>
                      </a:cubicBezTo>
                      <a:lnTo>
                        <a:pt x="1537" y="5365"/>
                      </a:lnTo>
                      <a:lnTo>
                        <a:pt x="1410" y="5515"/>
                      </a:lnTo>
                      <a:lnTo>
                        <a:pt x="1266" y="5365"/>
                      </a:lnTo>
                      <a:lnTo>
                        <a:pt x="1376" y="4433"/>
                      </a:lnTo>
                      <a:cubicBezTo>
                        <a:pt x="1312" y="4435"/>
                        <a:pt x="1248" y="4446"/>
                        <a:pt x="1189" y="4467"/>
                      </a:cubicBezTo>
                      <a:cubicBezTo>
                        <a:pt x="1164" y="4476"/>
                        <a:pt x="1140" y="4487"/>
                        <a:pt x="1118" y="4500"/>
                      </a:cubicBezTo>
                      <a:cubicBezTo>
                        <a:pt x="1078" y="4523"/>
                        <a:pt x="1042" y="4551"/>
                        <a:pt x="1008" y="4582"/>
                      </a:cubicBezTo>
                      <a:cubicBezTo>
                        <a:pt x="839" y="4734"/>
                        <a:pt x="747" y="4997"/>
                        <a:pt x="728" y="5387"/>
                      </a:cubicBezTo>
                      <a:cubicBezTo>
                        <a:pt x="725" y="5454"/>
                        <a:pt x="775" y="5511"/>
                        <a:pt x="841" y="5514"/>
                      </a:cubicBezTo>
                      <a:cubicBezTo>
                        <a:pt x="843" y="5514"/>
                        <a:pt x="845" y="5514"/>
                        <a:pt x="848" y="5514"/>
                      </a:cubicBezTo>
                      <a:cubicBezTo>
                        <a:pt x="911" y="5514"/>
                        <a:pt x="964" y="5464"/>
                        <a:pt x="967" y="5399"/>
                      </a:cubicBezTo>
                      <a:cubicBezTo>
                        <a:pt x="980" y="5135"/>
                        <a:pt x="1032" y="4938"/>
                        <a:pt x="1117" y="4821"/>
                      </a:cubicBezTo>
                      <a:cubicBezTo>
                        <a:pt x="1111" y="4944"/>
                        <a:pt x="1100" y="5167"/>
                        <a:pt x="1090" y="5395"/>
                      </a:cubicBezTo>
                      <a:cubicBezTo>
                        <a:pt x="1090" y="5399"/>
                        <a:pt x="1089" y="5403"/>
                        <a:pt x="1088" y="5407"/>
                      </a:cubicBezTo>
                      <a:lnTo>
                        <a:pt x="993" y="6776"/>
                      </a:lnTo>
                      <a:cubicBezTo>
                        <a:pt x="987" y="6863"/>
                        <a:pt x="1051" y="6938"/>
                        <a:pt x="1136" y="6944"/>
                      </a:cubicBezTo>
                      <a:cubicBezTo>
                        <a:pt x="1140" y="6944"/>
                        <a:pt x="1144" y="6944"/>
                        <a:pt x="1148" y="6944"/>
                      </a:cubicBezTo>
                      <a:cubicBezTo>
                        <a:pt x="1228" y="6944"/>
                        <a:pt x="1296" y="6881"/>
                        <a:pt x="1302" y="6798"/>
                      </a:cubicBezTo>
                      <a:lnTo>
                        <a:pt x="1378" y="5720"/>
                      </a:lnTo>
                      <a:cubicBezTo>
                        <a:pt x="1389" y="5717"/>
                        <a:pt x="1401" y="5714"/>
                        <a:pt x="1411" y="5714"/>
                      </a:cubicBezTo>
                      <a:cubicBezTo>
                        <a:pt x="1423" y="5714"/>
                        <a:pt x="1435" y="5716"/>
                        <a:pt x="1446" y="5717"/>
                      </a:cubicBezTo>
                      <a:lnTo>
                        <a:pt x="1516" y="6807"/>
                      </a:lnTo>
                      <a:cubicBezTo>
                        <a:pt x="1521" y="6890"/>
                        <a:pt x="1589" y="6954"/>
                        <a:pt x="1671" y="6954"/>
                      </a:cubicBezTo>
                      <a:cubicBezTo>
                        <a:pt x="1674" y="6954"/>
                        <a:pt x="1677" y="6954"/>
                        <a:pt x="1681" y="6954"/>
                      </a:cubicBezTo>
                      <a:cubicBezTo>
                        <a:pt x="1766" y="6948"/>
                        <a:pt x="1831" y="6873"/>
                        <a:pt x="1826" y="6787"/>
                      </a:cubicBezTo>
                      <a:lnTo>
                        <a:pt x="1743" y="5493"/>
                      </a:lnTo>
                      <a:cubicBezTo>
                        <a:pt x="1742" y="5486"/>
                        <a:pt x="1741" y="5479"/>
                        <a:pt x="1739" y="5472"/>
                      </a:cubicBezTo>
                      <a:cubicBezTo>
                        <a:pt x="1732" y="5274"/>
                        <a:pt x="1710" y="4981"/>
                        <a:pt x="1697" y="4821"/>
                      </a:cubicBezTo>
                      <a:cubicBezTo>
                        <a:pt x="1784" y="4939"/>
                        <a:pt x="1833" y="5134"/>
                        <a:pt x="1838" y="5396"/>
                      </a:cubicBezTo>
                      <a:cubicBezTo>
                        <a:pt x="1840" y="5462"/>
                        <a:pt x="1893" y="5514"/>
                        <a:pt x="1960" y="5514"/>
                      </a:cubicBezTo>
                      <a:cubicBezTo>
                        <a:pt x="2027" y="5513"/>
                        <a:pt x="2079" y="5458"/>
                        <a:pt x="2078" y="5391"/>
                      </a:cubicBezTo>
                      <a:cubicBezTo>
                        <a:pt x="2069" y="4988"/>
                        <a:pt x="1969" y="4709"/>
                        <a:pt x="1780" y="4561"/>
                      </a:cubicBezTo>
                      <a:close/>
                      <a:moveTo>
                        <a:pt x="2002" y="6751"/>
                      </a:moveTo>
                      <a:cubicBezTo>
                        <a:pt x="2124" y="6801"/>
                        <a:pt x="2200" y="6867"/>
                        <a:pt x="2200" y="6939"/>
                      </a:cubicBezTo>
                      <a:cubicBezTo>
                        <a:pt x="2200" y="7043"/>
                        <a:pt x="2044" y="7134"/>
                        <a:pt x="1813" y="7185"/>
                      </a:cubicBezTo>
                      <a:cubicBezTo>
                        <a:pt x="1795" y="7190"/>
                        <a:pt x="1777" y="7195"/>
                        <a:pt x="1758" y="7197"/>
                      </a:cubicBezTo>
                      <a:cubicBezTo>
                        <a:pt x="1753" y="7198"/>
                        <a:pt x="1748" y="7198"/>
                        <a:pt x="1743" y="7198"/>
                      </a:cubicBezTo>
                      <a:cubicBezTo>
                        <a:pt x="1637" y="7217"/>
                        <a:pt x="1520" y="7228"/>
                        <a:pt x="1394" y="7228"/>
                      </a:cubicBezTo>
                      <a:cubicBezTo>
                        <a:pt x="950" y="7228"/>
                        <a:pt x="589" y="7098"/>
                        <a:pt x="589" y="6939"/>
                      </a:cubicBezTo>
                      <a:cubicBezTo>
                        <a:pt x="589" y="6861"/>
                        <a:pt x="678" y="6790"/>
                        <a:pt x="820" y="6739"/>
                      </a:cubicBezTo>
                      <a:lnTo>
                        <a:pt x="830" y="6602"/>
                      </a:lnTo>
                      <a:cubicBezTo>
                        <a:pt x="342" y="6681"/>
                        <a:pt x="0" y="6854"/>
                        <a:pt x="0" y="7058"/>
                      </a:cubicBezTo>
                      <a:cubicBezTo>
                        <a:pt x="0" y="7335"/>
                        <a:pt x="628" y="7560"/>
                        <a:pt x="1403" y="7560"/>
                      </a:cubicBezTo>
                      <a:cubicBezTo>
                        <a:pt x="2177" y="7560"/>
                        <a:pt x="2805" y="7335"/>
                        <a:pt x="2805" y="7058"/>
                      </a:cubicBezTo>
                      <a:cubicBezTo>
                        <a:pt x="2805" y="6855"/>
                        <a:pt x="2467" y="6682"/>
                        <a:pt x="1984" y="6603"/>
                      </a:cubicBezTo>
                      <a:lnTo>
                        <a:pt x="2002" y="6751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 w="12700">
                  <a:miter lim="400000"/>
                </a:ln>
              </p:spPr>
              <p:txBody>
                <a:bodyPr lIns="19045" tIns="19045" rIns="19045" bIns="19045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>
                    <a:solidFill>
                      <a:schemeClr val="tx2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307329" y="4498605"/>
                  <a:ext cx="1330276" cy="379384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zh-CN" altLang="en-US" sz="2000" kern="0" spc="-100" dirty="0">
                      <a:latin typeface="+mn-lt"/>
                      <a:ea typeface="+mn-ea"/>
                      <a:cs typeface="+mn-ea"/>
                      <a:sym typeface="+mn-lt"/>
                    </a:rPr>
                    <a:t>事事有人管</a:t>
                  </a:r>
                  <a:endParaRPr lang="en-US" altLang="zh-CN" sz="2000" kern="0" spc="-100" dirty="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3" name="组合 162"/>
              <p:cNvGrpSpPr/>
              <p:nvPr/>
            </p:nvGrpSpPr>
            <p:grpSpPr>
              <a:xfrm>
                <a:off x="4047065" y="3238423"/>
                <a:ext cx="1330276" cy="1639566"/>
                <a:chOff x="4047065" y="3238423"/>
                <a:chExt cx="1330276" cy="1639566"/>
              </a:xfrm>
            </p:grpSpPr>
            <p:sp>
              <p:nvSpPr>
                <p:cNvPr id="172" name="椭圆 171"/>
                <p:cNvSpPr/>
                <p:nvPr/>
              </p:nvSpPr>
              <p:spPr>
                <a:xfrm>
                  <a:off x="4209283" y="3238423"/>
                  <a:ext cx="1005840" cy="10058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25425" indent="-225425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kern="0" dirty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4556012" y="3523061"/>
                  <a:ext cx="312383" cy="436566"/>
                </a:xfrm>
                <a:custGeom>
                  <a:avLst/>
                  <a:gdLst>
                    <a:gd name="connsiteX0" fmla="*/ 412869 w 434895"/>
                    <a:gd name="connsiteY0" fmla="*/ 521267 h 607780"/>
                    <a:gd name="connsiteX1" fmla="*/ 434895 w 434895"/>
                    <a:gd name="connsiteY1" fmla="*/ 607780 h 607780"/>
                    <a:gd name="connsiteX2" fmla="*/ 383382 w 434895"/>
                    <a:gd name="connsiteY2" fmla="*/ 534977 h 607780"/>
                    <a:gd name="connsiteX3" fmla="*/ 22017 w 434895"/>
                    <a:gd name="connsiteY3" fmla="*/ 521267 h 607780"/>
                    <a:gd name="connsiteX4" fmla="*/ 51372 w 434895"/>
                    <a:gd name="connsiteY4" fmla="*/ 534977 h 607780"/>
                    <a:gd name="connsiteX5" fmla="*/ 0 w 434895"/>
                    <a:gd name="connsiteY5" fmla="*/ 607780 h 607780"/>
                    <a:gd name="connsiteX6" fmla="*/ 333729 w 434895"/>
                    <a:gd name="connsiteY6" fmla="*/ 328764 h 607780"/>
                    <a:gd name="connsiteX7" fmla="*/ 414361 w 434895"/>
                    <a:gd name="connsiteY7" fmla="*/ 502710 h 607780"/>
                    <a:gd name="connsiteX8" fmla="*/ 369131 w 434895"/>
                    <a:gd name="connsiteY8" fmla="*/ 523877 h 607780"/>
                    <a:gd name="connsiteX9" fmla="*/ 291577 w 434895"/>
                    <a:gd name="connsiteY9" fmla="*/ 356671 h 607780"/>
                    <a:gd name="connsiteX10" fmla="*/ 333729 w 434895"/>
                    <a:gd name="connsiteY10" fmla="*/ 328764 h 607780"/>
                    <a:gd name="connsiteX11" fmla="*/ 99299 w 434895"/>
                    <a:gd name="connsiteY11" fmla="*/ 327282 h 607780"/>
                    <a:gd name="connsiteX12" fmla="*/ 141202 w 434895"/>
                    <a:gd name="connsiteY12" fmla="*/ 356009 h 607780"/>
                    <a:gd name="connsiteX13" fmla="*/ 65682 w 434895"/>
                    <a:gd name="connsiteY13" fmla="*/ 523877 h 607780"/>
                    <a:gd name="connsiteX14" fmla="*/ 20464 w 434895"/>
                    <a:gd name="connsiteY14" fmla="*/ 502716 h 607780"/>
                    <a:gd name="connsiteX15" fmla="*/ 101807 w 434895"/>
                    <a:gd name="connsiteY15" fmla="*/ 269348 h 607780"/>
                    <a:gd name="connsiteX16" fmla="*/ 217368 w 434895"/>
                    <a:gd name="connsiteY16" fmla="*/ 334352 h 607780"/>
                    <a:gd name="connsiteX17" fmla="*/ 329377 w 434895"/>
                    <a:gd name="connsiteY17" fmla="*/ 274903 h 607780"/>
                    <a:gd name="connsiteX18" fmla="*/ 346900 w 434895"/>
                    <a:gd name="connsiteY18" fmla="*/ 286722 h 607780"/>
                    <a:gd name="connsiteX19" fmla="*/ 217368 w 434895"/>
                    <a:gd name="connsiteY19" fmla="*/ 355508 h 607780"/>
                    <a:gd name="connsiteX20" fmla="*/ 83691 w 434895"/>
                    <a:gd name="connsiteY20" fmla="*/ 280221 h 607780"/>
                    <a:gd name="connsiteX21" fmla="*/ 292405 w 434895"/>
                    <a:gd name="connsiteY21" fmla="*/ 239781 h 607780"/>
                    <a:gd name="connsiteX22" fmla="*/ 308018 w 434895"/>
                    <a:gd name="connsiteY22" fmla="*/ 273482 h 607780"/>
                    <a:gd name="connsiteX23" fmla="*/ 267684 w 434895"/>
                    <a:gd name="connsiteY23" fmla="*/ 305054 h 607780"/>
                    <a:gd name="connsiteX24" fmla="*/ 254318 w 434895"/>
                    <a:gd name="connsiteY24" fmla="*/ 276201 h 607780"/>
                    <a:gd name="connsiteX25" fmla="*/ 292405 w 434895"/>
                    <a:gd name="connsiteY25" fmla="*/ 239781 h 607780"/>
                    <a:gd name="connsiteX26" fmla="*/ 140491 w 434895"/>
                    <a:gd name="connsiteY26" fmla="*/ 235900 h 607780"/>
                    <a:gd name="connsiteX27" fmla="*/ 177684 w 434895"/>
                    <a:gd name="connsiteY27" fmla="*/ 274795 h 607780"/>
                    <a:gd name="connsiteX28" fmla="*/ 164655 w 434895"/>
                    <a:gd name="connsiteY28" fmla="*/ 303996 h 607780"/>
                    <a:gd name="connsiteX29" fmla="*/ 124619 w 434895"/>
                    <a:gd name="connsiteY29" fmla="*/ 271012 h 607780"/>
                    <a:gd name="connsiteX30" fmla="*/ 217354 w 434895"/>
                    <a:gd name="connsiteY30" fmla="*/ 172612 h 607780"/>
                    <a:gd name="connsiteX31" fmla="*/ 190355 w 434895"/>
                    <a:gd name="connsiteY31" fmla="*/ 199559 h 607780"/>
                    <a:gd name="connsiteX32" fmla="*/ 217354 w 434895"/>
                    <a:gd name="connsiteY32" fmla="*/ 226506 h 607780"/>
                    <a:gd name="connsiteX33" fmla="*/ 244471 w 434895"/>
                    <a:gd name="connsiteY33" fmla="*/ 199559 h 607780"/>
                    <a:gd name="connsiteX34" fmla="*/ 217354 w 434895"/>
                    <a:gd name="connsiteY34" fmla="*/ 172612 h 607780"/>
                    <a:gd name="connsiteX35" fmla="*/ 217354 w 434895"/>
                    <a:gd name="connsiteY35" fmla="*/ 132310 h 607780"/>
                    <a:gd name="connsiteX36" fmla="*/ 284732 w 434895"/>
                    <a:gd name="connsiteY36" fmla="*/ 199559 h 607780"/>
                    <a:gd name="connsiteX37" fmla="*/ 217354 w 434895"/>
                    <a:gd name="connsiteY37" fmla="*/ 266808 h 607780"/>
                    <a:gd name="connsiteX38" fmla="*/ 150093 w 434895"/>
                    <a:gd name="connsiteY38" fmla="*/ 199559 h 607780"/>
                    <a:gd name="connsiteX39" fmla="*/ 217354 w 434895"/>
                    <a:gd name="connsiteY39" fmla="*/ 132310 h 607780"/>
                    <a:gd name="connsiteX40" fmla="*/ 217354 w 434895"/>
                    <a:gd name="connsiteY40" fmla="*/ 0 h 607780"/>
                    <a:gd name="connsiteX41" fmla="*/ 244321 w 434895"/>
                    <a:gd name="connsiteY41" fmla="*/ 26019 h 607780"/>
                    <a:gd name="connsiteX42" fmla="*/ 244439 w 434895"/>
                    <a:gd name="connsiteY42" fmla="*/ 26019 h 607780"/>
                    <a:gd name="connsiteX43" fmla="*/ 244439 w 434895"/>
                    <a:gd name="connsiteY43" fmla="*/ 26846 h 607780"/>
                    <a:gd name="connsiteX44" fmla="*/ 244439 w 434895"/>
                    <a:gd name="connsiteY44" fmla="*/ 26965 h 607780"/>
                    <a:gd name="connsiteX45" fmla="*/ 244439 w 434895"/>
                    <a:gd name="connsiteY45" fmla="*/ 27201 h 607780"/>
                    <a:gd name="connsiteX46" fmla="*/ 244439 w 434895"/>
                    <a:gd name="connsiteY46" fmla="*/ 105848 h 607780"/>
                    <a:gd name="connsiteX47" fmla="*/ 190386 w 434895"/>
                    <a:gd name="connsiteY47" fmla="*/ 105848 h 607780"/>
                    <a:gd name="connsiteX48" fmla="*/ 190386 w 434895"/>
                    <a:gd name="connsiteY48" fmla="*/ 27201 h 607780"/>
                    <a:gd name="connsiteX49" fmla="*/ 190386 w 434895"/>
                    <a:gd name="connsiteY49" fmla="*/ 26965 h 607780"/>
                    <a:gd name="connsiteX50" fmla="*/ 190386 w 434895"/>
                    <a:gd name="connsiteY50" fmla="*/ 26846 h 607780"/>
                    <a:gd name="connsiteX51" fmla="*/ 190386 w 434895"/>
                    <a:gd name="connsiteY51" fmla="*/ 26019 h 607780"/>
                    <a:gd name="connsiteX52" fmla="*/ 190505 w 434895"/>
                    <a:gd name="connsiteY52" fmla="*/ 26019 h 607780"/>
                    <a:gd name="connsiteX53" fmla="*/ 217354 w 434895"/>
                    <a:gd name="connsiteY53" fmla="*/ 0 h 60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434895" h="607780">
                      <a:moveTo>
                        <a:pt x="412869" y="521267"/>
                      </a:moveTo>
                      <a:lnTo>
                        <a:pt x="434895" y="607780"/>
                      </a:lnTo>
                      <a:lnTo>
                        <a:pt x="383382" y="534977"/>
                      </a:lnTo>
                      <a:close/>
                      <a:moveTo>
                        <a:pt x="22017" y="521267"/>
                      </a:moveTo>
                      <a:lnTo>
                        <a:pt x="51372" y="534977"/>
                      </a:lnTo>
                      <a:lnTo>
                        <a:pt x="0" y="607780"/>
                      </a:lnTo>
                      <a:close/>
                      <a:moveTo>
                        <a:pt x="333729" y="328764"/>
                      </a:moveTo>
                      <a:lnTo>
                        <a:pt x="414361" y="502710"/>
                      </a:lnTo>
                      <a:lnTo>
                        <a:pt x="369131" y="523877"/>
                      </a:lnTo>
                      <a:lnTo>
                        <a:pt x="291577" y="356671"/>
                      </a:lnTo>
                      <a:cubicBezTo>
                        <a:pt x="306851" y="349458"/>
                        <a:pt x="321060" y="340116"/>
                        <a:pt x="333729" y="328764"/>
                      </a:cubicBezTo>
                      <a:close/>
                      <a:moveTo>
                        <a:pt x="99299" y="327282"/>
                      </a:moveTo>
                      <a:cubicBezTo>
                        <a:pt x="111846" y="338985"/>
                        <a:pt x="125932" y="348561"/>
                        <a:pt x="141202" y="356009"/>
                      </a:cubicBezTo>
                      <a:lnTo>
                        <a:pt x="65682" y="523877"/>
                      </a:lnTo>
                      <a:lnTo>
                        <a:pt x="20464" y="502716"/>
                      </a:lnTo>
                      <a:close/>
                      <a:moveTo>
                        <a:pt x="101807" y="269348"/>
                      </a:moveTo>
                      <a:cubicBezTo>
                        <a:pt x="126553" y="310123"/>
                        <a:pt x="169770" y="334352"/>
                        <a:pt x="217368" y="334352"/>
                      </a:cubicBezTo>
                      <a:cubicBezTo>
                        <a:pt x="262361" y="334352"/>
                        <a:pt x="304157" y="312133"/>
                        <a:pt x="329377" y="274903"/>
                      </a:cubicBezTo>
                      <a:lnTo>
                        <a:pt x="346900" y="286722"/>
                      </a:lnTo>
                      <a:cubicBezTo>
                        <a:pt x="317773" y="329861"/>
                        <a:pt x="269347" y="355508"/>
                        <a:pt x="217368" y="355508"/>
                      </a:cubicBezTo>
                      <a:cubicBezTo>
                        <a:pt x="162311" y="355508"/>
                        <a:pt x="112345" y="327379"/>
                        <a:pt x="83691" y="280221"/>
                      </a:cubicBezTo>
                      <a:close/>
                      <a:moveTo>
                        <a:pt x="292405" y="239781"/>
                      </a:moveTo>
                      <a:lnTo>
                        <a:pt x="308018" y="273482"/>
                      </a:lnTo>
                      <a:cubicBezTo>
                        <a:pt x="296900" y="286962"/>
                        <a:pt x="283179" y="297723"/>
                        <a:pt x="267684" y="305054"/>
                      </a:cubicBezTo>
                      <a:lnTo>
                        <a:pt x="254318" y="276201"/>
                      </a:lnTo>
                      <a:cubicBezTo>
                        <a:pt x="270523" y="268397"/>
                        <a:pt x="283889" y="255626"/>
                        <a:pt x="292405" y="239781"/>
                      </a:cubicBezTo>
                      <a:close/>
                      <a:moveTo>
                        <a:pt x="140491" y="235900"/>
                      </a:moveTo>
                      <a:cubicBezTo>
                        <a:pt x="148309" y="252569"/>
                        <a:pt x="161457" y="266283"/>
                        <a:pt x="177684" y="274795"/>
                      </a:cubicBezTo>
                      <a:lnTo>
                        <a:pt x="164655" y="303996"/>
                      </a:lnTo>
                      <a:cubicBezTo>
                        <a:pt x="149138" y="296193"/>
                        <a:pt x="135517" y="285080"/>
                        <a:pt x="124619" y="271012"/>
                      </a:cubicBezTo>
                      <a:close/>
                      <a:moveTo>
                        <a:pt x="217354" y="172612"/>
                      </a:moveTo>
                      <a:cubicBezTo>
                        <a:pt x="202433" y="172612"/>
                        <a:pt x="190355" y="184667"/>
                        <a:pt x="190355" y="199559"/>
                      </a:cubicBezTo>
                      <a:cubicBezTo>
                        <a:pt x="190355" y="214451"/>
                        <a:pt x="202433" y="226506"/>
                        <a:pt x="217354" y="226506"/>
                      </a:cubicBezTo>
                      <a:cubicBezTo>
                        <a:pt x="232274" y="226506"/>
                        <a:pt x="244471" y="214451"/>
                        <a:pt x="244471" y="199559"/>
                      </a:cubicBezTo>
                      <a:cubicBezTo>
                        <a:pt x="244471" y="184667"/>
                        <a:pt x="232274" y="172612"/>
                        <a:pt x="217354" y="172612"/>
                      </a:cubicBezTo>
                      <a:close/>
                      <a:moveTo>
                        <a:pt x="217354" y="132310"/>
                      </a:moveTo>
                      <a:cubicBezTo>
                        <a:pt x="254655" y="132310"/>
                        <a:pt x="284732" y="162448"/>
                        <a:pt x="284732" y="199559"/>
                      </a:cubicBezTo>
                      <a:cubicBezTo>
                        <a:pt x="284732" y="236670"/>
                        <a:pt x="254655" y="266808"/>
                        <a:pt x="217354" y="266808"/>
                      </a:cubicBezTo>
                      <a:cubicBezTo>
                        <a:pt x="180171" y="266808"/>
                        <a:pt x="150093" y="236670"/>
                        <a:pt x="150093" y="199559"/>
                      </a:cubicBezTo>
                      <a:cubicBezTo>
                        <a:pt x="150093" y="162448"/>
                        <a:pt x="180171" y="132310"/>
                        <a:pt x="217354" y="132310"/>
                      </a:cubicBezTo>
                      <a:close/>
                      <a:moveTo>
                        <a:pt x="217354" y="0"/>
                      </a:moveTo>
                      <a:cubicBezTo>
                        <a:pt x="232020" y="0"/>
                        <a:pt x="243730" y="11590"/>
                        <a:pt x="244321" y="26019"/>
                      </a:cubicBezTo>
                      <a:lnTo>
                        <a:pt x="244439" y="26019"/>
                      </a:lnTo>
                      <a:lnTo>
                        <a:pt x="244439" y="26846"/>
                      </a:lnTo>
                      <a:cubicBezTo>
                        <a:pt x="244439" y="26846"/>
                        <a:pt x="244439" y="26965"/>
                        <a:pt x="244439" y="26965"/>
                      </a:cubicBezTo>
                      <a:cubicBezTo>
                        <a:pt x="244439" y="27083"/>
                        <a:pt x="244439" y="27083"/>
                        <a:pt x="244439" y="27201"/>
                      </a:cubicBezTo>
                      <a:lnTo>
                        <a:pt x="244439" y="105848"/>
                      </a:lnTo>
                      <a:lnTo>
                        <a:pt x="190386" y="105848"/>
                      </a:lnTo>
                      <a:lnTo>
                        <a:pt x="190386" y="27201"/>
                      </a:lnTo>
                      <a:cubicBezTo>
                        <a:pt x="190386" y="27083"/>
                        <a:pt x="190386" y="27083"/>
                        <a:pt x="190386" y="26965"/>
                      </a:cubicBezTo>
                      <a:cubicBezTo>
                        <a:pt x="190386" y="26965"/>
                        <a:pt x="190386" y="26846"/>
                        <a:pt x="190386" y="26846"/>
                      </a:cubicBezTo>
                      <a:lnTo>
                        <a:pt x="190386" y="26019"/>
                      </a:lnTo>
                      <a:lnTo>
                        <a:pt x="190505" y="26019"/>
                      </a:lnTo>
                      <a:cubicBezTo>
                        <a:pt x="190978" y="11590"/>
                        <a:pt x="202805" y="0"/>
                        <a:pt x="217354" y="0"/>
                      </a:cubicBezTo>
                      <a:close/>
                    </a:path>
                  </a:pathLst>
                </a:custGeom>
                <a:solidFill>
                  <a:srgbClr val="3F3F3F"/>
                </a:solidFill>
                <a:ln w="12700">
                  <a:miter lim="400000"/>
                </a:ln>
              </p:spPr>
              <p:txBody>
                <a:bodyPr lIns="19045" tIns="19045" rIns="19045" bIns="19045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 dirty="0">
                    <a:solidFill>
                      <a:schemeClr val="tx2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矩形 173"/>
                <p:cNvSpPr/>
                <p:nvPr/>
              </p:nvSpPr>
              <p:spPr>
                <a:xfrm>
                  <a:off x="4047065" y="4498605"/>
                  <a:ext cx="1330276" cy="379384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zh-CN" altLang="en-US" sz="2000" kern="0" spc="-100" dirty="0">
                      <a:latin typeface="+mn-lt"/>
                      <a:ea typeface="+mn-ea"/>
                      <a:cs typeface="+mn-ea"/>
                      <a:sym typeface="+mn-lt"/>
                    </a:rPr>
                    <a:t>事事有标准</a:t>
                  </a:r>
                  <a:endParaRPr lang="en-US" altLang="zh-CN" sz="2000" kern="0" spc="-100" dirty="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6786802" y="3238423"/>
                <a:ext cx="1330276" cy="1611133"/>
                <a:chOff x="6786802" y="3238423"/>
                <a:chExt cx="1330276" cy="1611133"/>
              </a:xfrm>
            </p:grpSpPr>
            <p:sp>
              <p:nvSpPr>
                <p:cNvPr id="169" name="椭圆 168"/>
                <p:cNvSpPr/>
                <p:nvPr/>
              </p:nvSpPr>
              <p:spPr>
                <a:xfrm>
                  <a:off x="6949019" y="3238423"/>
                  <a:ext cx="1005840" cy="10058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25425" indent="-225425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kern="0" dirty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7274287" y="3523060"/>
                  <a:ext cx="355306" cy="436566"/>
                </a:xfrm>
                <a:custGeom>
                  <a:avLst/>
                  <a:gdLst>
                    <a:gd name="T0" fmla="*/ 4129 w 5088"/>
                    <a:gd name="T1" fmla="*/ 0 h 6260"/>
                    <a:gd name="T2" fmla="*/ 3168 w 5088"/>
                    <a:gd name="T3" fmla="*/ 960 h 6260"/>
                    <a:gd name="T4" fmla="*/ 3920 w 5088"/>
                    <a:gd name="T5" fmla="*/ 1897 h 6260"/>
                    <a:gd name="T6" fmla="*/ 3920 w 5088"/>
                    <a:gd name="T7" fmla="*/ 4593 h 6260"/>
                    <a:gd name="T8" fmla="*/ 2653 w 5088"/>
                    <a:gd name="T9" fmla="*/ 5860 h 6260"/>
                    <a:gd name="T10" fmla="*/ 1386 w 5088"/>
                    <a:gd name="T11" fmla="*/ 4593 h 6260"/>
                    <a:gd name="T12" fmla="*/ 1386 w 5088"/>
                    <a:gd name="T13" fmla="*/ 3651 h 6260"/>
                    <a:gd name="T14" fmla="*/ 2373 w 5088"/>
                    <a:gd name="T15" fmla="*/ 2467 h 6260"/>
                    <a:gd name="T16" fmla="*/ 2373 w 5088"/>
                    <a:gd name="T17" fmla="*/ 7 h 6260"/>
                    <a:gd name="T18" fmla="*/ 1573 w 5088"/>
                    <a:gd name="T19" fmla="*/ 7 h 6260"/>
                    <a:gd name="T20" fmla="*/ 1573 w 5088"/>
                    <a:gd name="T21" fmla="*/ 407 h 6260"/>
                    <a:gd name="T22" fmla="*/ 1973 w 5088"/>
                    <a:gd name="T23" fmla="*/ 407 h 6260"/>
                    <a:gd name="T24" fmla="*/ 1973 w 5088"/>
                    <a:gd name="T25" fmla="*/ 2467 h 6260"/>
                    <a:gd name="T26" fmla="*/ 1186 w 5088"/>
                    <a:gd name="T27" fmla="*/ 3267 h 6260"/>
                    <a:gd name="T28" fmla="*/ 400 w 5088"/>
                    <a:gd name="T29" fmla="*/ 2467 h 6260"/>
                    <a:gd name="T30" fmla="*/ 400 w 5088"/>
                    <a:gd name="T31" fmla="*/ 407 h 6260"/>
                    <a:gd name="T32" fmla="*/ 800 w 5088"/>
                    <a:gd name="T33" fmla="*/ 407 h 6260"/>
                    <a:gd name="T34" fmla="*/ 800 w 5088"/>
                    <a:gd name="T35" fmla="*/ 7 h 6260"/>
                    <a:gd name="T36" fmla="*/ 0 w 5088"/>
                    <a:gd name="T37" fmla="*/ 7 h 6260"/>
                    <a:gd name="T38" fmla="*/ 0 w 5088"/>
                    <a:gd name="T39" fmla="*/ 2467 h 6260"/>
                    <a:gd name="T40" fmla="*/ 986 w 5088"/>
                    <a:gd name="T41" fmla="*/ 3648 h 6260"/>
                    <a:gd name="T42" fmla="*/ 986 w 5088"/>
                    <a:gd name="T43" fmla="*/ 4593 h 6260"/>
                    <a:gd name="T44" fmla="*/ 2653 w 5088"/>
                    <a:gd name="T45" fmla="*/ 6260 h 6260"/>
                    <a:gd name="T46" fmla="*/ 4320 w 5088"/>
                    <a:gd name="T47" fmla="*/ 4593 h 6260"/>
                    <a:gd name="T48" fmla="*/ 4320 w 5088"/>
                    <a:gd name="T49" fmla="*/ 1901 h 6260"/>
                    <a:gd name="T50" fmla="*/ 5088 w 5088"/>
                    <a:gd name="T51" fmla="*/ 960 h 6260"/>
                    <a:gd name="T52" fmla="*/ 4129 w 5088"/>
                    <a:gd name="T53" fmla="*/ 0 h 6260"/>
                    <a:gd name="T54" fmla="*/ 4128 w 5088"/>
                    <a:gd name="T55" fmla="*/ 1229 h 6260"/>
                    <a:gd name="T56" fmla="*/ 3861 w 5088"/>
                    <a:gd name="T57" fmla="*/ 962 h 6260"/>
                    <a:gd name="T58" fmla="*/ 4128 w 5088"/>
                    <a:gd name="T59" fmla="*/ 696 h 6260"/>
                    <a:gd name="T60" fmla="*/ 4394 w 5088"/>
                    <a:gd name="T61" fmla="*/ 962 h 6260"/>
                    <a:gd name="T62" fmla="*/ 4128 w 5088"/>
                    <a:gd name="T63" fmla="*/ 1229 h 6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088" h="6260">
                      <a:moveTo>
                        <a:pt x="4129" y="0"/>
                      </a:moveTo>
                      <a:cubicBezTo>
                        <a:pt x="3599" y="0"/>
                        <a:pt x="3168" y="430"/>
                        <a:pt x="3168" y="960"/>
                      </a:cubicBezTo>
                      <a:cubicBezTo>
                        <a:pt x="3168" y="1419"/>
                        <a:pt x="3493" y="1803"/>
                        <a:pt x="3920" y="1897"/>
                      </a:cubicBezTo>
                      <a:lnTo>
                        <a:pt x="3920" y="4593"/>
                      </a:lnTo>
                      <a:cubicBezTo>
                        <a:pt x="3920" y="5292"/>
                        <a:pt x="3352" y="5860"/>
                        <a:pt x="2653" y="5860"/>
                      </a:cubicBezTo>
                      <a:cubicBezTo>
                        <a:pt x="1955" y="5860"/>
                        <a:pt x="1386" y="5292"/>
                        <a:pt x="1386" y="4593"/>
                      </a:cubicBezTo>
                      <a:lnTo>
                        <a:pt x="1386" y="3651"/>
                      </a:lnTo>
                      <a:cubicBezTo>
                        <a:pt x="1946" y="3557"/>
                        <a:pt x="2373" y="3062"/>
                        <a:pt x="2373" y="2467"/>
                      </a:cubicBezTo>
                      <a:lnTo>
                        <a:pt x="2373" y="7"/>
                      </a:lnTo>
                      <a:lnTo>
                        <a:pt x="1573" y="7"/>
                      </a:lnTo>
                      <a:lnTo>
                        <a:pt x="1573" y="407"/>
                      </a:lnTo>
                      <a:lnTo>
                        <a:pt x="1973" y="407"/>
                      </a:lnTo>
                      <a:lnTo>
                        <a:pt x="1973" y="2467"/>
                      </a:lnTo>
                      <a:cubicBezTo>
                        <a:pt x="1973" y="2908"/>
                        <a:pt x="1620" y="3267"/>
                        <a:pt x="1186" y="3267"/>
                      </a:cubicBezTo>
                      <a:cubicBezTo>
                        <a:pt x="753" y="3267"/>
                        <a:pt x="400" y="2908"/>
                        <a:pt x="400" y="2467"/>
                      </a:cubicBezTo>
                      <a:lnTo>
                        <a:pt x="400" y="407"/>
                      </a:lnTo>
                      <a:lnTo>
                        <a:pt x="800" y="407"/>
                      </a:lnTo>
                      <a:lnTo>
                        <a:pt x="800" y="7"/>
                      </a:lnTo>
                      <a:lnTo>
                        <a:pt x="0" y="7"/>
                      </a:lnTo>
                      <a:lnTo>
                        <a:pt x="0" y="2467"/>
                      </a:lnTo>
                      <a:cubicBezTo>
                        <a:pt x="0" y="3057"/>
                        <a:pt x="440" y="3549"/>
                        <a:pt x="986" y="3648"/>
                      </a:cubicBezTo>
                      <a:lnTo>
                        <a:pt x="986" y="4593"/>
                      </a:lnTo>
                      <a:cubicBezTo>
                        <a:pt x="986" y="5512"/>
                        <a:pt x="1734" y="6260"/>
                        <a:pt x="2653" y="6260"/>
                      </a:cubicBezTo>
                      <a:cubicBezTo>
                        <a:pt x="3572" y="6260"/>
                        <a:pt x="4320" y="5512"/>
                        <a:pt x="4320" y="4593"/>
                      </a:cubicBezTo>
                      <a:lnTo>
                        <a:pt x="4320" y="1901"/>
                      </a:lnTo>
                      <a:cubicBezTo>
                        <a:pt x="4760" y="1811"/>
                        <a:pt x="5088" y="1424"/>
                        <a:pt x="5088" y="960"/>
                      </a:cubicBezTo>
                      <a:cubicBezTo>
                        <a:pt x="5088" y="430"/>
                        <a:pt x="4659" y="0"/>
                        <a:pt x="4129" y="0"/>
                      </a:cubicBezTo>
                      <a:close/>
                      <a:moveTo>
                        <a:pt x="4128" y="1229"/>
                      </a:moveTo>
                      <a:cubicBezTo>
                        <a:pt x="3981" y="1229"/>
                        <a:pt x="3861" y="1109"/>
                        <a:pt x="3861" y="962"/>
                      </a:cubicBezTo>
                      <a:cubicBezTo>
                        <a:pt x="3861" y="815"/>
                        <a:pt x="3981" y="696"/>
                        <a:pt x="4128" y="696"/>
                      </a:cubicBezTo>
                      <a:cubicBezTo>
                        <a:pt x="4275" y="696"/>
                        <a:pt x="4394" y="815"/>
                        <a:pt x="4394" y="962"/>
                      </a:cubicBezTo>
                      <a:cubicBezTo>
                        <a:pt x="4394" y="1109"/>
                        <a:pt x="4275" y="1229"/>
                        <a:pt x="4128" y="1229"/>
                      </a:cubicBezTo>
                      <a:close/>
                    </a:path>
                  </a:pathLst>
                </a:custGeom>
                <a:solidFill>
                  <a:srgbClr val="3F3F3F"/>
                </a:solidFill>
                <a:ln w="12700">
                  <a:miter lim="400000"/>
                </a:ln>
              </p:spPr>
              <p:txBody>
                <a:bodyPr lIns="19045" tIns="19045" rIns="19045" bIns="19045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>
                    <a:solidFill>
                      <a:schemeClr val="tx2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6786802" y="4470172"/>
                  <a:ext cx="1330276" cy="379384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zh-CN" altLang="en-US" sz="2000" kern="0" spc="-100" dirty="0">
                      <a:latin typeface="+mn-lt"/>
                      <a:ea typeface="+mn-ea"/>
                      <a:cs typeface="+mn-ea"/>
                      <a:sym typeface="+mn-lt"/>
                    </a:rPr>
                    <a:t>事事有检查</a:t>
                  </a:r>
                  <a:endParaRPr lang="en-US" altLang="zh-CN" sz="2000" kern="0" spc="-100" dirty="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>
                <a:off x="9530240" y="3238423"/>
                <a:ext cx="1330276" cy="1611132"/>
                <a:chOff x="9530240" y="3238423"/>
                <a:chExt cx="1330276" cy="1611132"/>
              </a:xfrm>
            </p:grpSpPr>
            <p:sp>
              <p:nvSpPr>
                <p:cNvPr id="166" name="椭圆 165"/>
                <p:cNvSpPr/>
                <p:nvPr/>
              </p:nvSpPr>
              <p:spPr>
                <a:xfrm>
                  <a:off x="9688755" y="3238423"/>
                  <a:ext cx="1005840" cy="10058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25425" indent="-225425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kern="0" dirty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>
                  <a:off x="9973393" y="3523390"/>
                  <a:ext cx="436566" cy="435907"/>
                </a:xfrm>
                <a:custGeom>
                  <a:avLst/>
                  <a:gdLst>
                    <a:gd name="connsiteX0" fmla="*/ 114175 w 607639"/>
                    <a:gd name="connsiteY0" fmla="*/ 513928 h 606722"/>
                    <a:gd name="connsiteX1" fmla="*/ 418312 w 607639"/>
                    <a:gd name="connsiteY1" fmla="*/ 513928 h 606722"/>
                    <a:gd name="connsiteX2" fmla="*/ 418312 w 607639"/>
                    <a:gd name="connsiteY2" fmla="*/ 532416 h 606722"/>
                    <a:gd name="connsiteX3" fmla="*/ 114175 w 607639"/>
                    <a:gd name="connsiteY3" fmla="*/ 532416 h 606722"/>
                    <a:gd name="connsiteX4" fmla="*/ 47420 w 607639"/>
                    <a:gd name="connsiteY4" fmla="*/ 513928 h 606722"/>
                    <a:gd name="connsiteX5" fmla="*/ 85737 w 607639"/>
                    <a:gd name="connsiteY5" fmla="*/ 513928 h 606722"/>
                    <a:gd name="connsiteX6" fmla="*/ 85737 w 607639"/>
                    <a:gd name="connsiteY6" fmla="*/ 532416 h 606722"/>
                    <a:gd name="connsiteX7" fmla="*/ 47420 w 607639"/>
                    <a:gd name="connsiteY7" fmla="*/ 532416 h 606722"/>
                    <a:gd name="connsiteX8" fmla="*/ 114175 w 607639"/>
                    <a:gd name="connsiteY8" fmla="*/ 427556 h 606722"/>
                    <a:gd name="connsiteX9" fmla="*/ 418312 w 607639"/>
                    <a:gd name="connsiteY9" fmla="*/ 427556 h 606722"/>
                    <a:gd name="connsiteX10" fmla="*/ 418312 w 607639"/>
                    <a:gd name="connsiteY10" fmla="*/ 446044 h 606722"/>
                    <a:gd name="connsiteX11" fmla="*/ 114175 w 607639"/>
                    <a:gd name="connsiteY11" fmla="*/ 446044 h 606722"/>
                    <a:gd name="connsiteX12" fmla="*/ 47420 w 607639"/>
                    <a:gd name="connsiteY12" fmla="*/ 427556 h 606722"/>
                    <a:gd name="connsiteX13" fmla="*/ 85737 w 607639"/>
                    <a:gd name="connsiteY13" fmla="*/ 427556 h 606722"/>
                    <a:gd name="connsiteX14" fmla="*/ 85737 w 607639"/>
                    <a:gd name="connsiteY14" fmla="*/ 446044 h 606722"/>
                    <a:gd name="connsiteX15" fmla="*/ 47420 w 607639"/>
                    <a:gd name="connsiteY15" fmla="*/ 446044 h 606722"/>
                    <a:gd name="connsiteX16" fmla="*/ 520511 w 607639"/>
                    <a:gd name="connsiteY16" fmla="*/ 386981 h 606722"/>
                    <a:gd name="connsiteX17" fmla="*/ 533687 w 607639"/>
                    <a:gd name="connsiteY17" fmla="*/ 400037 h 606722"/>
                    <a:gd name="connsiteX18" fmla="*/ 474841 w 607639"/>
                    <a:gd name="connsiteY18" fmla="*/ 458746 h 606722"/>
                    <a:gd name="connsiteX19" fmla="*/ 439764 w 607639"/>
                    <a:gd name="connsiteY19" fmla="*/ 423752 h 606722"/>
                    <a:gd name="connsiteX20" fmla="*/ 452851 w 607639"/>
                    <a:gd name="connsiteY20" fmla="*/ 410695 h 606722"/>
                    <a:gd name="connsiteX21" fmla="*/ 474841 w 607639"/>
                    <a:gd name="connsiteY21" fmla="*/ 432545 h 606722"/>
                    <a:gd name="connsiteX22" fmla="*/ 114175 w 607639"/>
                    <a:gd name="connsiteY22" fmla="*/ 342313 h 606722"/>
                    <a:gd name="connsiteX23" fmla="*/ 418312 w 607639"/>
                    <a:gd name="connsiteY23" fmla="*/ 342313 h 606722"/>
                    <a:gd name="connsiteX24" fmla="*/ 418312 w 607639"/>
                    <a:gd name="connsiteY24" fmla="*/ 360942 h 606722"/>
                    <a:gd name="connsiteX25" fmla="*/ 114175 w 607639"/>
                    <a:gd name="connsiteY25" fmla="*/ 360942 h 606722"/>
                    <a:gd name="connsiteX26" fmla="*/ 47420 w 607639"/>
                    <a:gd name="connsiteY26" fmla="*/ 342313 h 606722"/>
                    <a:gd name="connsiteX27" fmla="*/ 85737 w 607639"/>
                    <a:gd name="connsiteY27" fmla="*/ 342313 h 606722"/>
                    <a:gd name="connsiteX28" fmla="*/ 85737 w 607639"/>
                    <a:gd name="connsiteY28" fmla="*/ 360942 h 606722"/>
                    <a:gd name="connsiteX29" fmla="*/ 47420 w 607639"/>
                    <a:gd name="connsiteY29" fmla="*/ 360942 h 606722"/>
                    <a:gd name="connsiteX30" fmla="*/ 520511 w 607639"/>
                    <a:gd name="connsiteY30" fmla="*/ 301526 h 606722"/>
                    <a:gd name="connsiteX31" fmla="*/ 533687 w 607639"/>
                    <a:gd name="connsiteY31" fmla="*/ 314595 h 606722"/>
                    <a:gd name="connsiteX32" fmla="*/ 474841 w 607639"/>
                    <a:gd name="connsiteY32" fmla="*/ 373362 h 606722"/>
                    <a:gd name="connsiteX33" fmla="*/ 439764 w 607639"/>
                    <a:gd name="connsiteY33" fmla="*/ 338333 h 606722"/>
                    <a:gd name="connsiteX34" fmla="*/ 452851 w 607639"/>
                    <a:gd name="connsiteY34" fmla="*/ 325264 h 606722"/>
                    <a:gd name="connsiteX35" fmla="*/ 474841 w 607639"/>
                    <a:gd name="connsiteY35" fmla="*/ 347135 h 606722"/>
                    <a:gd name="connsiteX36" fmla="*/ 332998 w 607639"/>
                    <a:gd name="connsiteY36" fmla="*/ 257211 h 606722"/>
                    <a:gd name="connsiteX37" fmla="*/ 351557 w 607639"/>
                    <a:gd name="connsiteY37" fmla="*/ 257211 h 606722"/>
                    <a:gd name="connsiteX38" fmla="*/ 351557 w 607639"/>
                    <a:gd name="connsiteY38" fmla="*/ 275699 h 606722"/>
                    <a:gd name="connsiteX39" fmla="*/ 332998 w 607639"/>
                    <a:gd name="connsiteY39" fmla="*/ 275699 h 606722"/>
                    <a:gd name="connsiteX40" fmla="*/ 293411 w 607639"/>
                    <a:gd name="connsiteY40" fmla="*/ 257211 h 606722"/>
                    <a:gd name="connsiteX41" fmla="*/ 314440 w 607639"/>
                    <a:gd name="connsiteY41" fmla="*/ 257211 h 606722"/>
                    <a:gd name="connsiteX42" fmla="*/ 314440 w 607639"/>
                    <a:gd name="connsiteY42" fmla="*/ 275699 h 606722"/>
                    <a:gd name="connsiteX43" fmla="*/ 293411 w 607639"/>
                    <a:gd name="connsiteY43" fmla="*/ 275699 h 606722"/>
                    <a:gd name="connsiteX44" fmla="*/ 256364 w 607639"/>
                    <a:gd name="connsiteY44" fmla="*/ 257211 h 606722"/>
                    <a:gd name="connsiteX45" fmla="*/ 274852 w 607639"/>
                    <a:gd name="connsiteY45" fmla="*/ 257211 h 606722"/>
                    <a:gd name="connsiteX46" fmla="*/ 274852 w 607639"/>
                    <a:gd name="connsiteY46" fmla="*/ 275699 h 606722"/>
                    <a:gd name="connsiteX47" fmla="*/ 256364 w 607639"/>
                    <a:gd name="connsiteY47" fmla="*/ 275699 h 606722"/>
                    <a:gd name="connsiteX48" fmla="*/ 180930 w 607639"/>
                    <a:gd name="connsiteY48" fmla="*/ 218894 h 606722"/>
                    <a:gd name="connsiteX49" fmla="*/ 418312 w 607639"/>
                    <a:gd name="connsiteY49" fmla="*/ 218894 h 606722"/>
                    <a:gd name="connsiteX50" fmla="*/ 418312 w 607639"/>
                    <a:gd name="connsiteY50" fmla="*/ 237453 h 606722"/>
                    <a:gd name="connsiteX51" fmla="*/ 180930 w 607639"/>
                    <a:gd name="connsiteY51" fmla="*/ 237453 h 606722"/>
                    <a:gd name="connsiteX52" fmla="*/ 532063 w 607639"/>
                    <a:gd name="connsiteY52" fmla="*/ 123913 h 606722"/>
                    <a:gd name="connsiteX53" fmla="*/ 560430 w 607639"/>
                    <a:gd name="connsiteY53" fmla="*/ 123913 h 606722"/>
                    <a:gd name="connsiteX54" fmla="*/ 560430 w 607639"/>
                    <a:gd name="connsiteY54" fmla="*/ 142401 h 606722"/>
                    <a:gd name="connsiteX55" fmla="*/ 532063 w 607639"/>
                    <a:gd name="connsiteY55" fmla="*/ 142401 h 606722"/>
                    <a:gd name="connsiteX56" fmla="*/ 485067 w 607639"/>
                    <a:gd name="connsiteY56" fmla="*/ 123913 h 606722"/>
                    <a:gd name="connsiteX57" fmla="*/ 513434 w 607639"/>
                    <a:gd name="connsiteY57" fmla="*/ 123913 h 606722"/>
                    <a:gd name="connsiteX58" fmla="*/ 513434 w 607639"/>
                    <a:gd name="connsiteY58" fmla="*/ 142401 h 606722"/>
                    <a:gd name="connsiteX59" fmla="*/ 485067 w 607639"/>
                    <a:gd name="connsiteY59" fmla="*/ 142401 h 606722"/>
                    <a:gd name="connsiteX60" fmla="*/ 436800 w 607639"/>
                    <a:gd name="connsiteY60" fmla="*/ 123913 h 606722"/>
                    <a:gd name="connsiteX61" fmla="*/ 465308 w 607639"/>
                    <a:gd name="connsiteY61" fmla="*/ 123913 h 606722"/>
                    <a:gd name="connsiteX62" fmla="*/ 465308 w 607639"/>
                    <a:gd name="connsiteY62" fmla="*/ 142401 h 606722"/>
                    <a:gd name="connsiteX63" fmla="*/ 436800 w 607639"/>
                    <a:gd name="connsiteY63" fmla="*/ 142401 h 606722"/>
                    <a:gd name="connsiteX64" fmla="*/ 388604 w 607639"/>
                    <a:gd name="connsiteY64" fmla="*/ 123913 h 606722"/>
                    <a:gd name="connsiteX65" fmla="*/ 418312 w 607639"/>
                    <a:gd name="connsiteY65" fmla="*/ 123913 h 606722"/>
                    <a:gd name="connsiteX66" fmla="*/ 418312 w 607639"/>
                    <a:gd name="connsiteY66" fmla="*/ 142401 h 606722"/>
                    <a:gd name="connsiteX67" fmla="*/ 388604 w 607639"/>
                    <a:gd name="connsiteY67" fmla="*/ 142401 h 606722"/>
                    <a:gd name="connsiteX68" fmla="*/ 47420 w 607639"/>
                    <a:gd name="connsiteY68" fmla="*/ 123913 h 606722"/>
                    <a:gd name="connsiteX69" fmla="*/ 180930 w 607639"/>
                    <a:gd name="connsiteY69" fmla="*/ 123913 h 606722"/>
                    <a:gd name="connsiteX70" fmla="*/ 180930 w 607639"/>
                    <a:gd name="connsiteY70" fmla="*/ 142401 h 606722"/>
                    <a:gd name="connsiteX71" fmla="*/ 47420 w 607639"/>
                    <a:gd name="connsiteY71" fmla="*/ 142401 h 606722"/>
                    <a:gd name="connsiteX72" fmla="*/ 18513 w 607639"/>
                    <a:gd name="connsiteY72" fmla="*/ 95447 h 606722"/>
                    <a:gd name="connsiteX73" fmla="*/ 18513 w 607639"/>
                    <a:gd name="connsiteY73" fmla="*/ 588148 h 606722"/>
                    <a:gd name="connsiteX74" fmla="*/ 589037 w 607639"/>
                    <a:gd name="connsiteY74" fmla="*/ 588148 h 606722"/>
                    <a:gd name="connsiteX75" fmla="*/ 589037 w 607639"/>
                    <a:gd name="connsiteY75" fmla="*/ 95447 h 606722"/>
                    <a:gd name="connsiteX76" fmla="*/ 122854 w 607639"/>
                    <a:gd name="connsiteY76" fmla="*/ 38670 h 606722"/>
                    <a:gd name="connsiteX77" fmla="*/ 141342 w 607639"/>
                    <a:gd name="connsiteY77" fmla="*/ 38670 h 606722"/>
                    <a:gd name="connsiteX78" fmla="*/ 141342 w 607639"/>
                    <a:gd name="connsiteY78" fmla="*/ 57229 h 606722"/>
                    <a:gd name="connsiteX79" fmla="*/ 122854 w 607639"/>
                    <a:gd name="connsiteY79" fmla="*/ 57229 h 606722"/>
                    <a:gd name="connsiteX80" fmla="*/ 85737 w 607639"/>
                    <a:gd name="connsiteY80" fmla="*/ 38670 h 606722"/>
                    <a:gd name="connsiteX81" fmla="*/ 104296 w 607639"/>
                    <a:gd name="connsiteY81" fmla="*/ 38670 h 606722"/>
                    <a:gd name="connsiteX82" fmla="*/ 104296 w 607639"/>
                    <a:gd name="connsiteY82" fmla="*/ 57229 h 606722"/>
                    <a:gd name="connsiteX83" fmla="*/ 85737 w 607639"/>
                    <a:gd name="connsiteY83" fmla="*/ 57229 h 606722"/>
                    <a:gd name="connsiteX84" fmla="*/ 47420 w 607639"/>
                    <a:gd name="connsiteY84" fmla="*/ 38670 h 606722"/>
                    <a:gd name="connsiteX85" fmla="*/ 65979 w 607639"/>
                    <a:gd name="connsiteY85" fmla="*/ 38670 h 606722"/>
                    <a:gd name="connsiteX86" fmla="*/ 65979 w 607639"/>
                    <a:gd name="connsiteY86" fmla="*/ 57229 h 606722"/>
                    <a:gd name="connsiteX87" fmla="*/ 47420 w 607639"/>
                    <a:gd name="connsiteY87" fmla="*/ 57229 h 606722"/>
                    <a:gd name="connsiteX88" fmla="*/ 18513 w 607639"/>
                    <a:gd name="connsiteY88" fmla="*/ 18485 h 606722"/>
                    <a:gd name="connsiteX89" fmla="*/ 18513 w 607639"/>
                    <a:gd name="connsiteY89" fmla="*/ 75896 h 606722"/>
                    <a:gd name="connsiteX90" fmla="*/ 589037 w 607639"/>
                    <a:gd name="connsiteY90" fmla="*/ 75896 h 606722"/>
                    <a:gd name="connsiteX91" fmla="*/ 589037 w 607639"/>
                    <a:gd name="connsiteY91" fmla="*/ 18485 h 606722"/>
                    <a:gd name="connsiteX92" fmla="*/ 0 w 607639"/>
                    <a:gd name="connsiteY92" fmla="*/ 0 h 606722"/>
                    <a:gd name="connsiteX93" fmla="*/ 607639 w 607639"/>
                    <a:gd name="connsiteY93" fmla="*/ 0 h 606722"/>
                    <a:gd name="connsiteX94" fmla="*/ 607639 w 607639"/>
                    <a:gd name="connsiteY94" fmla="*/ 606722 h 606722"/>
                    <a:gd name="connsiteX95" fmla="*/ 0 w 607639"/>
                    <a:gd name="connsiteY95" fmla="*/ 606722 h 606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607639" h="606722">
                      <a:moveTo>
                        <a:pt x="114175" y="513928"/>
                      </a:moveTo>
                      <a:lnTo>
                        <a:pt x="418312" y="513928"/>
                      </a:lnTo>
                      <a:lnTo>
                        <a:pt x="418312" y="532416"/>
                      </a:lnTo>
                      <a:lnTo>
                        <a:pt x="114175" y="532416"/>
                      </a:lnTo>
                      <a:close/>
                      <a:moveTo>
                        <a:pt x="47420" y="513928"/>
                      </a:moveTo>
                      <a:lnTo>
                        <a:pt x="85737" y="513928"/>
                      </a:lnTo>
                      <a:lnTo>
                        <a:pt x="85737" y="532416"/>
                      </a:lnTo>
                      <a:lnTo>
                        <a:pt x="47420" y="532416"/>
                      </a:lnTo>
                      <a:close/>
                      <a:moveTo>
                        <a:pt x="114175" y="427556"/>
                      </a:moveTo>
                      <a:lnTo>
                        <a:pt x="418312" y="427556"/>
                      </a:lnTo>
                      <a:lnTo>
                        <a:pt x="418312" y="446044"/>
                      </a:lnTo>
                      <a:lnTo>
                        <a:pt x="114175" y="446044"/>
                      </a:lnTo>
                      <a:close/>
                      <a:moveTo>
                        <a:pt x="47420" y="427556"/>
                      </a:moveTo>
                      <a:lnTo>
                        <a:pt x="85737" y="427556"/>
                      </a:lnTo>
                      <a:lnTo>
                        <a:pt x="85737" y="446044"/>
                      </a:lnTo>
                      <a:lnTo>
                        <a:pt x="47420" y="446044"/>
                      </a:lnTo>
                      <a:close/>
                      <a:moveTo>
                        <a:pt x="520511" y="386981"/>
                      </a:moveTo>
                      <a:lnTo>
                        <a:pt x="533687" y="400037"/>
                      </a:lnTo>
                      <a:lnTo>
                        <a:pt x="474841" y="458746"/>
                      </a:lnTo>
                      <a:lnTo>
                        <a:pt x="439764" y="423752"/>
                      </a:lnTo>
                      <a:lnTo>
                        <a:pt x="452851" y="410695"/>
                      </a:lnTo>
                      <a:lnTo>
                        <a:pt x="474841" y="432545"/>
                      </a:lnTo>
                      <a:close/>
                      <a:moveTo>
                        <a:pt x="114175" y="342313"/>
                      </a:moveTo>
                      <a:lnTo>
                        <a:pt x="418312" y="342313"/>
                      </a:lnTo>
                      <a:lnTo>
                        <a:pt x="418312" y="360942"/>
                      </a:lnTo>
                      <a:lnTo>
                        <a:pt x="114175" y="360942"/>
                      </a:lnTo>
                      <a:close/>
                      <a:moveTo>
                        <a:pt x="47420" y="342313"/>
                      </a:moveTo>
                      <a:lnTo>
                        <a:pt x="85737" y="342313"/>
                      </a:lnTo>
                      <a:lnTo>
                        <a:pt x="85737" y="360942"/>
                      </a:lnTo>
                      <a:lnTo>
                        <a:pt x="47420" y="360942"/>
                      </a:lnTo>
                      <a:close/>
                      <a:moveTo>
                        <a:pt x="520511" y="301526"/>
                      </a:moveTo>
                      <a:lnTo>
                        <a:pt x="533687" y="314595"/>
                      </a:lnTo>
                      <a:lnTo>
                        <a:pt x="474841" y="373362"/>
                      </a:lnTo>
                      <a:lnTo>
                        <a:pt x="439764" y="338333"/>
                      </a:lnTo>
                      <a:lnTo>
                        <a:pt x="452851" y="325264"/>
                      </a:lnTo>
                      <a:lnTo>
                        <a:pt x="474841" y="347135"/>
                      </a:lnTo>
                      <a:close/>
                      <a:moveTo>
                        <a:pt x="332998" y="257211"/>
                      </a:moveTo>
                      <a:lnTo>
                        <a:pt x="351557" y="257211"/>
                      </a:lnTo>
                      <a:lnTo>
                        <a:pt x="351557" y="275699"/>
                      </a:lnTo>
                      <a:lnTo>
                        <a:pt x="332998" y="275699"/>
                      </a:lnTo>
                      <a:close/>
                      <a:moveTo>
                        <a:pt x="293411" y="257211"/>
                      </a:moveTo>
                      <a:lnTo>
                        <a:pt x="314440" y="257211"/>
                      </a:lnTo>
                      <a:lnTo>
                        <a:pt x="314440" y="275699"/>
                      </a:lnTo>
                      <a:lnTo>
                        <a:pt x="293411" y="275699"/>
                      </a:lnTo>
                      <a:close/>
                      <a:moveTo>
                        <a:pt x="256364" y="257211"/>
                      </a:moveTo>
                      <a:lnTo>
                        <a:pt x="274852" y="257211"/>
                      </a:lnTo>
                      <a:lnTo>
                        <a:pt x="274852" y="275699"/>
                      </a:lnTo>
                      <a:lnTo>
                        <a:pt x="256364" y="275699"/>
                      </a:lnTo>
                      <a:close/>
                      <a:moveTo>
                        <a:pt x="180930" y="218894"/>
                      </a:moveTo>
                      <a:lnTo>
                        <a:pt x="418312" y="218894"/>
                      </a:lnTo>
                      <a:lnTo>
                        <a:pt x="418312" y="237453"/>
                      </a:lnTo>
                      <a:lnTo>
                        <a:pt x="180930" y="237453"/>
                      </a:lnTo>
                      <a:close/>
                      <a:moveTo>
                        <a:pt x="532063" y="123913"/>
                      </a:moveTo>
                      <a:lnTo>
                        <a:pt x="560430" y="123913"/>
                      </a:lnTo>
                      <a:lnTo>
                        <a:pt x="560430" y="142401"/>
                      </a:lnTo>
                      <a:lnTo>
                        <a:pt x="532063" y="142401"/>
                      </a:lnTo>
                      <a:close/>
                      <a:moveTo>
                        <a:pt x="485067" y="123913"/>
                      </a:moveTo>
                      <a:lnTo>
                        <a:pt x="513434" y="123913"/>
                      </a:lnTo>
                      <a:lnTo>
                        <a:pt x="513434" y="142401"/>
                      </a:lnTo>
                      <a:lnTo>
                        <a:pt x="485067" y="142401"/>
                      </a:lnTo>
                      <a:close/>
                      <a:moveTo>
                        <a:pt x="436800" y="123913"/>
                      </a:moveTo>
                      <a:lnTo>
                        <a:pt x="465308" y="123913"/>
                      </a:lnTo>
                      <a:lnTo>
                        <a:pt x="465308" y="142401"/>
                      </a:lnTo>
                      <a:lnTo>
                        <a:pt x="436800" y="142401"/>
                      </a:lnTo>
                      <a:close/>
                      <a:moveTo>
                        <a:pt x="388604" y="123913"/>
                      </a:moveTo>
                      <a:lnTo>
                        <a:pt x="418312" y="123913"/>
                      </a:lnTo>
                      <a:lnTo>
                        <a:pt x="418312" y="142401"/>
                      </a:lnTo>
                      <a:lnTo>
                        <a:pt x="388604" y="142401"/>
                      </a:lnTo>
                      <a:close/>
                      <a:moveTo>
                        <a:pt x="47420" y="123913"/>
                      </a:moveTo>
                      <a:lnTo>
                        <a:pt x="180930" y="123913"/>
                      </a:lnTo>
                      <a:lnTo>
                        <a:pt x="180930" y="142401"/>
                      </a:lnTo>
                      <a:lnTo>
                        <a:pt x="47420" y="142401"/>
                      </a:lnTo>
                      <a:close/>
                      <a:moveTo>
                        <a:pt x="18513" y="95447"/>
                      </a:moveTo>
                      <a:lnTo>
                        <a:pt x="18513" y="588148"/>
                      </a:lnTo>
                      <a:lnTo>
                        <a:pt x="589037" y="588148"/>
                      </a:lnTo>
                      <a:lnTo>
                        <a:pt x="589037" y="95447"/>
                      </a:lnTo>
                      <a:close/>
                      <a:moveTo>
                        <a:pt x="122854" y="38670"/>
                      </a:moveTo>
                      <a:lnTo>
                        <a:pt x="141342" y="38670"/>
                      </a:lnTo>
                      <a:lnTo>
                        <a:pt x="141342" y="57229"/>
                      </a:lnTo>
                      <a:lnTo>
                        <a:pt x="122854" y="57229"/>
                      </a:lnTo>
                      <a:close/>
                      <a:moveTo>
                        <a:pt x="85737" y="38670"/>
                      </a:moveTo>
                      <a:lnTo>
                        <a:pt x="104296" y="38670"/>
                      </a:lnTo>
                      <a:lnTo>
                        <a:pt x="104296" y="57229"/>
                      </a:lnTo>
                      <a:lnTo>
                        <a:pt x="85737" y="57229"/>
                      </a:lnTo>
                      <a:close/>
                      <a:moveTo>
                        <a:pt x="47420" y="38670"/>
                      </a:moveTo>
                      <a:lnTo>
                        <a:pt x="65979" y="38670"/>
                      </a:lnTo>
                      <a:lnTo>
                        <a:pt x="65979" y="57229"/>
                      </a:lnTo>
                      <a:lnTo>
                        <a:pt x="47420" y="57229"/>
                      </a:lnTo>
                      <a:close/>
                      <a:moveTo>
                        <a:pt x="18513" y="18485"/>
                      </a:moveTo>
                      <a:lnTo>
                        <a:pt x="18513" y="75896"/>
                      </a:lnTo>
                      <a:lnTo>
                        <a:pt x="589037" y="75896"/>
                      </a:lnTo>
                      <a:lnTo>
                        <a:pt x="589037" y="18485"/>
                      </a:lnTo>
                      <a:close/>
                      <a:moveTo>
                        <a:pt x="0" y="0"/>
                      </a:moveTo>
                      <a:lnTo>
                        <a:pt x="607639" y="0"/>
                      </a:lnTo>
                      <a:lnTo>
                        <a:pt x="607639" y="606722"/>
                      </a:lnTo>
                      <a:lnTo>
                        <a:pt x="0" y="606722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 w="12700">
                  <a:miter lim="400000"/>
                </a:ln>
              </p:spPr>
              <p:txBody>
                <a:bodyPr lIns="19045" tIns="19045" rIns="19045" bIns="19045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 dirty="0">
                    <a:solidFill>
                      <a:schemeClr val="tx2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9530240" y="4470171"/>
                  <a:ext cx="1330276" cy="379384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640080" indent="-18288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1282700" indent="-3683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925955" indent="-55435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2568575" indent="-73977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lvl="0" algn="ctr">
                    <a:defRPr/>
                  </a:pPr>
                  <a:r>
                    <a:rPr lang="zh-CN" altLang="en-US" sz="2000" kern="0" spc="-100" dirty="0">
                      <a:latin typeface="+mn-lt"/>
                      <a:ea typeface="+mn-ea"/>
                      <a:cs typeface="+mn-ea"/>
                      <a:sym typeface="+mn-lt"/>
                    </a:rPr>
                    <a:t>事事有结果</a:t>
                  </a:r>
                  <a:endParaRPr lang="en-US" altLang="zh-CN" sz="2000" kern="0" spc="-100" dirty="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58" name="文本框 37"/>
            <p:cNvSpPr txBox="1"/>
            <p:nvPr/>
          </p:nvSpPr>
          <p:spPr>
            <a:xfrm>
              <a:off x="2063553" y="1412776"/>
              <a:ext cx="8064894" cy="432842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 lang="zh-CN" altLang="en-US" sz="20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78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、什么是管理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79" name="Content Placeholder 2"/>
          <p:cNvSpPr txBox="1"/>
          <p:nvPr/>
        </p:nvSpPr>
        <p:spPr>
          <a:xfrm>
            <a:off x="4571883" y="1714594"/>
            <a:ext cx="3815046" cy="907887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800" b="1" dirty="0">
                <a:solidFill>
                  <a:srgbClr val="FFC000"/>
                </a:solidFill>
                <a:cs typeface="+mn-ea"/>
                <a:sym typeface="+mn-lt"/>
              </a:rPr>
              <a:t>管事理人</a:t>
            </a:r>
            <a:endParaRPr lang="zh-CN" altLang="en-US" sz="48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780">
        <p14:gallery dir="l"/>
      </p:transition>
    </mc:Choice>
    <mc:Fallback>
      <p:transition spd="slow" advTm="278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/>
          <p:nvPr/>
        </p:nvSpPr>
        <p:spPr>
          <a:xfrm>
            <a:off x="8661623" y="1605051"/>
            <a:ext cx="3815046" cy="907887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BBF09"/>
                </a:solidFill>
                <a:cs typeface="+mn-ea"/>
                <a:sym typeface="+mn-lt"/>
              </a:rPr>
              <a:t>班组长职责</a:t>
            </a:r>
            <a:endParaRPr lang="en-US" sz="4800" b="1" dirty="0">
              <a:solidFill>
                <a:srgbClr val="FBBF09"/>
              </a:solidFill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783830" y="3111769"/>
            <a:ext cx="2617146" cy="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/>
          <p:nvPr/>
        </p:nvSpPr>
        <p:spPr>
          <a:xfrm>
            <a:off x="8683731" y="2681518"/>
            <a:ext cx="2180339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cs typeface="+mn-ea"/>
                <a:sym typeface="+mn-lt"/>
              </a:rPr>
              <a:t>安排工作</a:t>
            </a:r>
            <a:endParaRPr lang="en-US" sz="2000" dirty="0">
              <a:cs typeface="+mn-ea"/>
              <a:sym typeface="+mn-lt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8690273" y="3064896"/>
            <a:ext cx="2804260" cy="42545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cs typeface="+mn-ea"/>
                <a:sym typeface="+mn-lt"/>
              </a:rPr>
              <a:t>保质保量按时完成工作计划</a:t>
            </a:r>
            <a:endParaRPr lang="en-US" altLang="zh-CN" sz="1600" dirty="0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3" r="28411" b="6935"/>
          <a:stretch>
            <a:fillRect/>
          </a:stretch>
        </p:blipFill>
        <p:spPr>
          <a:xfrm>
            <a:off x="596727" y="1605051"/>
            <a:ext cx="7766741" cy="4536504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8783830" y="4290031"/>
            <a:ext cx="2617146" cy="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/>
          <p:nvPr/>
        </p:nvSpPr>
        <p:spPr>
          <a:xfrm>
            <a:off x="8683731" y="3859780"/>
            <a:ext cx="2180339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cs typeface="+mn-ea"/>
                <a:sym typeface="+mn-lt"/>
              </a:rPr>
              <a:t>管理人员</a:t>
            </a:r>
            <a:endParaRPr lang="en-US" sz="2000" dirty="0">
              <a:cs typeface="+mn-ea"/>
              <a:sym typeface="+mn-lt"/>
            </a:endParaRPr>
          </a:p>
        </p:txBody>
      </p:sp>
      <p:sp>
        <p:nvSpPr>
          <p:cNvPr id="22" name="Content Placeholder 2"/>
          <p:cNvSpPr txBox="1"/>
          <p:nvPr/>
        </p:nvSpPr>
        <p:spPr>
          <a:xfrm>
            <a:off x="8690273" y="4310865"/>
            <a:ext cx="2804260" cy="77885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cs typeface="+mn-ea"/>
                <a:sym typeface="+mn-lt"/>
              </a:rPr>
              <a:t>提高自己及下属能力，创造良好的工作氛围和环境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3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、什么是管理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19">
        <p14:gallery dir="l"/>
      </p:transition>
    </mc:Choice>
    <mc:Fallback>
      <p:transition spd="slow" advTm="401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973" y="3464695"/>
            <a:ext cx="12857163" cy="3752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32339" y="3328293"/>
            <a:ext cx="307252" cy="3072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290929" y="3328293"/>
            <a:ext cx="307252" cy="3072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854790" y="3328293"/>
            <a:ext cx="307252" cy="3072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9014748" y="1265044"/>
            <a:ext cx="1879123" cy="18791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54416" y="1265043"/>
            <a:ext cx="1879123" cy="1879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69125" y="1311672"/>
            <a:ext cx="1879123" cy="18791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17090" y="1674245"/>
            <a:ext cx="1060716" cy="10607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71028" y="1674245"/>
            <a:ext cx="1060716" cy="10607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28" name="Freeform 6"/>
          <p:cNvSpPr/>
          <p:nvPr/>
        </p:nvSpPr>
        <p:spPr bwMode="auto">
          <a:xfrm>
            <a:off x="4351167" y="2010451"/>
            <a:ext cx="371124" cy="388304"/>
          </a:xfrm>
          <a:custGeom>
            <a:avLst/>
            <a:gdLst>
              <a:gd name="T0" fmla="*/ 174 w 181"/>
              <a:gd name="T1" fmla="*/ 78 h 190"/>
              <a:gd name="T2" fmla="*/ 105 w 181"/>
              <a:gd name="T3" fmla="*/ 9 h 190"/>
              <a:gd name="T4" fmla="*/ 73 w 181"/>
              <a:gd name="T5" fmla="*/ 9 h 190"/>
              <a:gd name="T6" fmla="*/ 73 w 181"/>
              <a:gd name="T7" fmla="*/ 41 h 190"/>
              <a:gd name="T8" fmla="*/ 100 w 181"/>
              <a:gd name="T9" fmla="*/ 68 h 190"/>
              <a:gd name="T10" fmla="*/ 26 w 181"/>
              <a:gd name="T11" fmla="*/ 68 h 190"/>
              <a:gd name="T12" fmla="*/ 0 w 181"/>
              <a:gd name="T13" fmla="*/ 92 h 190"/>
              <a:gd name="T14" fmla="*/ 26 w 181"/>
              <a:gd name="T15" fmla="*/ 116 h 190"/>
              <a:gd name="T16" fmla="*/ 104 w 181"/>
              <a:gd name="T17" fmla="*/ 116 h 190"/>
              <a:gd name="T18" fmla="*/ 73 w 181"/>
              <a:gd name="T19" fmla="*/ 148 h 190"/>
              <a:gd name="T20" fmla="*/ 73 w 181"/>
              <a:gd name="T21" fmla="*/ 181 h 190"/>
              <a:gd name="T22" fmla="*/ 105 w 181"/>
              <a:gd name="T23" fmla="*/ 181 h 190"/>
              <a:gd name="T24" fmla="*/ 174 w 181"/>
              <a:gd name="T25" fmla="*/ 112 h 190"/>
              <a:gd name="T26" fmla="*/ 181 w 181"/>
              <a:gd name="T27" fmla="*/ 95 h 190"/>
              <a:gd name="T28" fmla="*/ 174 w 181"/>
              <a:gd name="T29" fmla="*/ 78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1" h="190">
                <a:moveTo>
                  <a:pt x="174" y="78"/>
                </a:moveTo>
                <a:cubicBezTo>
                  <a:pt x="105" y="9"/>
                  <a:pt x="105" y="9"/>
                  <a:pt x="105" y="9"/>
                </a:cubicBezTo>
                <a:cubicBezTo>
                  <a:pt x="96" y="0"/>
                  <a:pt x="82" y="0"/>
                  <a:pt x="73" y="9"/>
                </a:cubicBezTo>
                <a:cubicBezTo>
                  <a:pt x="64" y="18"/>
                  <a:pt x="64" y="32"/>
                  <a:pt x="73" y="41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12" y="68"/>
                  <a:pt x="0" y="78"/>
                  <a:pt x="0" y="92"/>
                </a:cubicBezTo>
                <a:cubicBezTo>
                  <a:pt x="0" y="106"/>
                  <a:pt x="12" y="116"/>
                  <a:pt x="26" y="116"/>
                </a:cubicBezTo>
                <a:cubicBezTo>
                  <a:pt x="104" y="116"/>
                  <a:pt x="104" y="116"/>
                  <a:pt x="104" y="116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64" y="157"/>
                  <a:pt x="64" y="172"/>
                  <a:pt x="73" y="181"/>
                </a:cubicBezTo>
                <a:cubicBezTo>
                  <a:pt x="82" y="190"/>
                  <a:pt x="96" y="190"/>
                  <a:pt x="105" y="181"/>
                </a:cubicBezTo>
                <a:cubicBezTo>
                  <a:pt x="174" y="112"/>
                  <a:pt x="174" y="112"/>
                  <a:pt x="174" y="112"/>
                </a:cubicBezTo>
                <a:cubicBezTo>
                  <a:pt x="179" y="107"/>
                  <a:pt x="181" y="101"/>
                  <a:pt x="181" y="95"/>
                </a:cubicBezTo>
                <a:cubicBezTo>
                  <a:pt x="181" y="89"/>
                  <a:pt x="179" y="83"/>
                  <a:pt x="174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29" tIns="48214" rIns="96429" bIns="48214" numCol="1" anchor="t" anchorCtr="0" compatLnSpc="1"/>
          <a:lstStyle/>
          <a:p>
            <a:endParaRPr lang="en-GB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Freeform 6"/>
          <p:cNvSpPr/>
          <p:nvPr/>
        </p:nvSpPr>
        <p:spPr bwMode="auto">
          <a:xfrm rot="10800000">
            <a:off x="7908712" y="2010451"/>
            <a:ext cx="371124" cy="388304"/>
          </a:xfrm>
          <a:custGeom>
            <a:avLst/>
            <a:gdLst>
              <a:gd name="T0" fmla="*/ 174 w 181"/>
              <a:gd name="T1" fmla="*/ 78 h 190"/>
              <a:gd name="T2" fmla="*/ 105 w 181"/>
              <a:gd name="T3" fmla="*/ 9 h 190"/>
              <a:gd name="T4" fmla="*/ 73 w 181"/>
              <a:gd name="T5" fmla="*/ 9 h 190"/>
              <a:gd name="T6" fmla="*/ 73 w 181"/>
              <a:gd name="T7" fmla="*/ 41 h 190"/>
              <a:gd name="T8" fmla="*/ 100 w 181"/>
              <a:gd name="T9" fmla="*/ 68 h 190"/>
              <a:gd name="T10" fmla="*/ 26 w 181"/>
              <a:gd name="T11" fmla="*/ 68 h 190"/>
              <a:gd name="T12" fmla="*/ 0 w 181"/>
              <a:gd name="T13" fmla="*/ 92 h 190"/>
              <a:gd name="T14" fmla="*/ 26 w 181"/>
              <a:gd name="T15" fmla="*/ 116 h 190"/>
              <a:gd name="T16" fmla="*/ 104 w 181"/>
              <a:gd name="T17" fmla="*/ 116 h 190"/>
              <a:gd name="T18" fmla="*/ 73 w 181"/>
              <a:gd name="T19" fmla="*/ 148 h 190"/>
              <a:gd name="T20" fmla="*/ 73 w 181"/>
              <a:gd name="T21" fmla="*/ 181 h 190"/>
              <a:gd name="T22" fmla="*/ 105 w 181"/>
              <a:gd name="T23" fmla="*/ 181 h 190"/>
              <a:gd name="T24" fmla="*/ 174 w 181"/>
              <a:gd name="T25" fmla="*/ 112 h 190"/>
              <a:gd name="T26" fmla="*/ 181 w 181"/>
              <a:gd name="T27" fmla="*/ 95 h 190"/>
              <a:gd name="T28" fmla="*/ 174 w 181"/>
              <a:gd name="T29" fmla="*/ 78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1" h="190">
                <a:moveTo>
                  <a:pt x="174" y="78"/>
                </a:moveTo>
                <a:cubicBezTo>
                  <a:pt x="105" y="9"/>
                  <a:pt x="105" y="9"/>
                  <a:pt x="105" y="9"/>
                </a:cubicBezTo>
                <a:cubicBezTo>
                  <a:pt x="96" y="0"/>
                  <a:pt x="82" y="0"/>
                  <a:pt x="73" y="9"/>
                </a:cubicBezTo>
                <a:cubicBezTo>
                  <a:pt x="64" y="18"/>
                  <a:pt x="64" y="32"/>
                  <a:pt x="73" y="41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12" y="68"/>
                  <a:pt x="0" y="78"/>
                  <a:pt x="0" y="92"/>
                </a:cubicBezTo>
                <a:cubicBezTo>
                  <a:pt x="0" y="106"/>
                  <a:pt x="12" y="116"/>
                  <a:pt x="26" y="116"/>
                </a:cubicBezTo>
                <a:cubicBezTo>
                  <a:pt x="104" y="116"/>
                  <a:pt x="104" y="116"/>
                  <a:pt x="104" y="116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64" y="157"/>
                  <a:pt x="64" y="172"/>
                  <a:pt x="73" y="181"/>
                </a:cubicBezTo>
                <a:cubicBezTo>
                  <a:pt x="82" y="190"/>
                  <a:pt x="96" y="190"/>
                  <a:pt x="105" y="181"/>
                </a:cubicBezTo>
                <a:cubicBezTo>
                  <a:pt x="174" y="112"/>
                  <a:pt x="174" y="112"/>
                  <a:pt x="174" y="112"/>
                </a:cubicBezTo>
                <a:cubicBezTo>
                  <a:pt x="179" y="107"/>
                  <a:pt x="181" y="101"/>
                  <a:pt x="181" y="95"/>
                </a:cubicBezTo>
                <a:cubicBezTo>
                  <a:pt x="181" y="89"/>
                  <a:pt x="179" y="83"/>
                  <a:pt x="174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29" tIns="48214" rIns="96429" bIns="48214" numCol="1" anchor="t" anchorCtr="0" compatLnSpc="1"/>
          <a:lstStyle/>
          <a:p>
            <a:endParaRPr lang="en-GB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Freeform 29"/>
          <p:cNvSpPr>
            <a:spLocks noChangeAspect="1" noChangeArrowheads="1"/>
          </p:cNvSpPr>
          <p:nvPr/>
        </p:nvSpPr>
        <p:spPr bwMode="auto">
          <a:xfrm>
            <a:off x="5895672" y="1665509"/>
            <a:ext cx="1034148" cy="1032590"/>
          </a:xfrm>
          <a:custGeom>
            <a:avLst/>
            <a:gdLst>
              <a:gd name="T0" fmla="*/ 9608 w 10667"/>
              <a:gd name="T1" fmla="*/ 4056 h 10667"/>
              <a:gd name="T2" fmla="*/ 9642 w 10667"/>
              <a:gd name="T3" fmla="*/ 4561 h 10667"/>
              <a:gd name="T4" fmla="*/ 9398 w 10667"/>
              <a:gd name="T5" fmla="*/ 5365 h 10667"/>
              <a:gd name="T6" fmla="*/ 9237 w 10667"/>
              <a:gd name="T7" fmla="*/ 4433 h 10667"/>
              <a:gd name="T8" fmla="*/ 8869 w 10667"/>
              <a:gd name="T9" fmla="*/ 4582 h 10667"/>
              <a:gd name="T10" fmla="*/ 8709 w 10667"/>
              <a:gd name="T11" fmla="*/ 5514 h 10667"/>
              <a:gd name="T12" fmla="*/ 8952 w 10667"/>
              <a:gd name="T13" fmla="*/ 5395 h 10667"/>
              <a:gd name="T14" fmla="*/ 8998 w 10667"/>
              <a:gd name="T15" fmla="*/ 6944 h 10667"/>
              <a:gd name="T16" fmla="*/ 9239 w 10667"/>
              <a:gd name="T17" fmla="*/ 5720 h 10667"/>
              <a:gd name="T18" fmla="*/ 9377 w 10667"/>
              <a:gd name="T19" fmla="*/ 6807 h 10667"/>
              <a:gd name="T20" fmla="*/ 9687 w 10667"/>
              <a:gd name="T21" fmla="*/ 6787 h 10667"/>
              <a:gd name="T22" fmla="*/ 9559 w 10667"/>
              <a:gd name="T23" fmla="*/ 4821 h 10667"/>
              <a:gd name="T24" fmla="*/ 9939 w 10667"/>
              <a:gd name="T25" fmla="*/ 5391 h 10667"/>
              <a:gd name="T26" fmla="*/ 6566 w 10667"/>
              <a:gd name="T27" fmla="*/ 1130 h 10667"/>
              <a:gd name="T28" fmla="*/ 5448 w 10667"/>
              <a:gd name="T29" fmla="*/ 2261 h 10667"/>
              <a:gd name="T30" fmla="*/ 7197 w 10667"/>
              <a:gd name="T31" fmla="*/ 8282 h 10667"/>
              <a:gd name="T32" fmla="*/ 6553 w 10667"/>
              <a:gd name="T33" fmla="*/ 5860 h 10667"/>
              <a:gd name="T34" fmla="*/ 6867 w 10667"/>
              <a:gd name="T35" fmla="*/ 5540 h 10667"/>
              <a:gd name="T36" fmla="*/ 6677 w 10667"/>
              <a:gd name="T37" fmla="*/ 2794 h 10667"/>
              <a:gd name="T38" fmla="*/ 5875 w 10667"/>
              <a:gd name="T39" fmla="*/ 5440 h 10667"/>
              <a:gd name="T40" fmla="*/ 5344 w 10667"/>
              <a:gd name="T41" fmla="*/ 2372 h 10667"/>
              <a:gd name="T42" fmla="*/ 4134 w 10667"/>
              <a:gd name="T43" fmla="*/ 2863 h 10667"/>
              <a:gd name="T44" fmla="*/ 3606 w 10667"/>
              <a:gd name="T45" fmla="*/ 5931 h 10667"/>
              <a:gd name="T46" fmla="*/ 4406 w 10667"/>
              <a:gd name="T47" fmla="*/ 5536 h 10667"/>
              <a:gd name="T48" fmla="*/ 3036 w 10667"/>
              <a:gd name="T49" fmla="*/ 8836 h 10667"/>
              <a:gd name="T50" fmla="*/ 1301 w 10667"/>
              <a:gd name="T51" fmla="*/ 9187 h 10667"/>
              <a:gd name="T52" fmla="*/ 3942 w 10667"/>
              <a:gd name="T53" fmla="*/ 10566 h 10667"/>
              <a:gd name="T54" fmla="*/ 8368 w 10667"/>
              <a:gd name="T55" fmla="*/ 10227 h 10667"/>
              <a:gd name="T56" fmla="*/ 5409 w 10667"/>
              <a:gd name="T57" fmla="*/ 9687 h 10667"/>
              <a:gd name="T58" fmla="*/ 5462 w 10667"/>
              <a:gd name="T59" fmla="*/ 6588 h 10667"/>
              <a:gd name="T60" fmla="*/ 5409 w 10667"/>
              <a:gd name="T61" fmla="*/ 9687 h 10667"/>
              <a:gd name="T62" fmla="*/ 9674 w 10667"/>
              <a:gd name="T63" fmla="*/ 7185 h 10667"/>
              <a:gd name="T64" fmla="*/ 9255 w 10667"/>
              <a:gd name="T65" fmla="*/ 7228 h 10667"/>
              <a:gd name="T66" fmla="*/ 8691 w 10667"/>
              <a:gd name="T67" fmla="*/ 6602 h 10667"/>
              <a:gd name="T68" fmla="*/ 10667 w 10667"/>
              <a:gd name="T69" fmla="*/ 7058 h 10667"/>
              <a:gd name="T70" fmla="*/ 1068 w 10667"/>
              <a:gd name="T71" fmla="*/ 4056 h 10667"/>
              <a:gd name="T72" fmla="*/ 1407 w 10667"/>
              <a:gd name="T73" fmla="*/ 4399 h 10667"/>
              <a:gd name="T74" fmla="*/ 1620 w 10667"/>
              <a:gd name="T75" fmla="*/ 4469 h 10667"/>
              <a:gd name="T76" fmla="*/ 1410 w 10667"/>
              <a:gd name="T77" fmla="*/ 5515 h 10667"/>
              <a:gd name="T78" fmla="*/ 1189 w 10667"/>
              <a:gd name="T79" fmla="*/ 4467 h 10667"/>
              <a:gd name="T80" fmla="*/ 728 w 10667"/>
              <a:gd name="T81" fmla="*/ 5387 h 10667"/>
              <a:gd name="T82" fmla="*/ 967 w 10667"/>
              <a:gd name="T83" fmla="*/ 5399 h 10667"/>
              <a:gd name="T84" fmla="*/ 1088 w 10667"/>
              <a:gd name="T85" fmla="*/ 5407 h 10667"/>
              <a:gd name="T86" fmla="*/ 1148 w 10667"/>
              <a:gd name="T87" fmla="*/ 6944 h 10667"/>
              <a:gd name="T88" fmla="*/ 1411 w 10667"/>
              <a:gd name="T89" fmla="*/ 5714 h 10667"/>
              <a:gd name="T90" fmla="*/ 1671 w 10667"/>
              <a:gd name="T91" fmla="*/ 6954 h 10667"/>
              <a:gd name="T92" fmla="*/ 1743 w 10667"/>
              <a:gd name="T93" fmla="*/ 5493 h 10667"/>
              <a:gd name="T94" fmla="*/ 1838 w 10667"/>
              <a:gd name="T95" fmla="*/ 5396 h 10667"/>
              <a:gd name="T96" fmla="*/ 1780 w 10667"/>
              <a:gd name="T97" fmla="*/ 4561 h 10667"/>
              <a:gd name="T98" fmla="*/ 1813 w 10667"/>
              <a:gd name="T99" fmla="*/ 7185 h 10667"/>
              <a:gd name="T100" fmla="*/ 1394 w 10667"/>
              <a:gd name="T101" fmla="*/ 7228 h 10667"/>
              <a:gd name="T102" fmla="*/ 830 w 10667"/>
              <a:gd name="T103" fmla="*/ 6602 h 10667"/>
              <a:gd name="T104" fmla="*/ 2805 w 10667"/>
              <a:gd name="T105" fmla="*/ 7058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667" h="10667">
                <a:moveTo>
                  <a:pt x="8929" y="4056"/>
                </a:moveTo>
                <a:cubicBezTo>
                  <a:pt x="8929" y="3866"/>
                  <a:pt x="9081" y="3713"/>
                  <a:pt x="9268" y="3713"/>
                </a:cubicBezTo>
                <a:cubicBezTo>
                  <a:pt x="9456" y="3713"/>
                  <a:pt x="9608" y="3866"/>
                  <a:pt x="9608" y="4056"/>
                </a:cubicBezTo>
                <a:cubicBezTo>
                  <a:pt x="9608" y="4246"/>
                  <a:pt x="9456" y="4399"/>
                  <a:pt x="9268" y="4399"/>
                </a:cubicBezTo>
                <a:cubicBezTo>
                  <a:pt x="9081" y="4399"/>
                  <a:pt x="8929" y="4246"/>
                  <a:pt x="8929" y="4056"/>
                </a:cubicBezTo>
                <a:close/>
                <a:moveTo>
                  <a:pt x="9642" y="4561"/>
                </a:moveTo>
                <a:cubicBezTo>
                  <a:pt x="9592" y="4523"/>
                  <a:pt x="9541" y="4489"/>
                  <a:pt x="9482" y="4469"/>
                </a:cubicBezTo>
                <a:cubicBezTo>
                  <a:pt x="9427" y="4449"/>
                  <a:pt x="9369" y="4439"/>
                  <a:pt x="9310" y="4434"/>
                </a:cubicBezTo>
                <a:lnTo>
                  <a:pt x="9398" y="5365"/>
                </a:lnTo>
                <a:lnTo>
                  <a:pt x="9272" y="5515"/>
                </a:lnTo>
                <a:lnTo>
                  <a:pt x="9127" y="5365"/>
                </a:lnTo>
                <a:lnTo>
                  <a:pt x="9237" y="4433"/>
                </a:lnTo>
                <a:cubicBezTo>
                  <a:pt x="9173" y="4435"/>
                  <a:pt x="9110" y="4446"/>
                  <a:pt x="9050" y="4467"/>
                </a:cubicBezTo>
                <a:cubicBezTo>
                  <a:pt x="9025" y="4476"/>
                  <a:pt x="9002" y="4487"/>
                  <a:pt x="8979" y="4500"/>
                </a:cubicBezTo>
                <a:cubicBezTo>
                  <a:pt x="8940" y="4523"/>
                  <a:pt x="8903" y="4551"/>
                  <a:pt x="8869" y="4582"/>
                </a:cubicBezTo>
                <a:cubicBezTo>
                  <a:pt x="8700" y="4734"/>
                  <a:pt x="8609" y="4997"/>
                  <a:pt x="8589" y="5387"/>
                </a:cubicBezTo>
                <a:cubicBezTo>
                  <a:pt x="8586" y="5454"/>
                  <a:pt x="8637" y="5511"/>
                  <a:pt x="8703" y="5514"/>
                </a:cubicBezTo>
                <a:cubicBezTo>
                  <a:pt x="8705" y="5514"/>
                  <a:pt x="8707" y="5514"/>
                  <a:pt x="8709" y="5514"/>
                </a:cubicBezTo>
                <a:cubicBezTo>
                  <a:pt x="8772" y="5514"/>
                  <a:pt x="8825" y="5464"/>
                  <a:pt x="8828" y="5399"/>
                </a:cubicBezTo>
                <a:cubicBezTo>
                  <a:pt x="8842" y="5135"/>
                  <a:pt x="8893" y="4938"/>
                  <a:pt x="8978" y="4821"/>
                </a:cubicBezTo>
                <a:cubicBezTo>
                  <a:pt x="8972" y="4944"/>
                  <a:pt x="8961" y="5167"/>
                  <a:pt x="8952" y="5395"/>
                </a:cubicBezTo>
                <a:cubicBezTo>
                  <a:pt x="8951" y="5399"/>
                  <a:pt x="8950" y="5403"/>
                  <a:pt x="8950" y="5407"/>
                </a:cubicBezTo>
                <a:lnTo>
                  <a:pt x="8854" y="6776"/>
                </a:lnTo>
                <a:cubicBezTo>
                  <a:pt x="8848" y="6863"/>
                  <a:pt x="8912" y="6938"/>
                  <a:pt x="8998" y="6944"/>
                </a:cubicBezTo>
                <a:cubicBezTo>
                  <a:pt x="9002" y="6944"/>
                  <a:pt x="9005" y="6944"/>
                  <a:pt x="9009" y="6944"/>
                </a:cubicBezTo>
                <a:cubicBezTo>
                  <a:pt x="9090" y="6944"/>
                  <a:pt x="9158" y="6881"/>
                  <a:pt x="9163" y="6798"/>
                </a:cubicBezTo>
                <a:lnTo>
                  <a:pt x="9239" y="5720"/>
                </a:lnTo>
                <a:cubicBezTo>
                  <a:pt x="9251" y="5717"/>
                  <a:pt x="9262" y="5714"/>
                  <a:pt x="9273" y="5714"/>
                </a:cubicBezTo>
                <a:cubicBezTo>
                  <a:pt x="9284" y="5714"/>
                  <a:pt x="9296" y="5716"/>
                  <a:pt x="9307" y="5717"/>
                </a:cubicBezTo>
                <a:lnTo>
                  <a:pt x="9377" y="6807"/>
                </a:lnTo>
                <a:cubicBezTo>
                  <a:pt x="9382" y="6890"/>
                  <a:pt x="9451" y="6954"/>
                  <a:pt x="9532" y="6954"/>
                </a:cubicBezTo>
                <a:cubicBezTo>
                  <a:pt x="9535" y="6954"/>
                  <a:pt x="9539" y="6954"/>
                  <a:pt x="9542" y="6954"/>
                </a:cubicBezTo>
                <a:cubicBezTo>
                  <a:pt x="9628" y="6948"/>
                  <a:pt x="9692" y="6873"/>
                  <a:pt x="9687" y="6787"/>
                </a:cubicBezTo>
                <a:lnTo>
                  <a:pt x="9604" y="5493"/>
                </a:lnTo>
                <a:cubicBezTo>
                  <a:pt x="9604" y="5486"/>
                  <a:pt x="9602" y="5479"/>
                  <a:pt x="9601" y="5472"/>
                </a:cubicBezTo>
                <a:cubicBezTo>
                  <a:pt x="9594" y="5274"/>
                  <a:pt x="9571" y="4981"/>
                  <a:pt x="9559" y="4821"/>
                </a:cubicBezTo>
                <a:cubicBezTo>
                  <a:pt x="9645" y="4939"/>
                  <a:pt x="9694" y="5134"/>
                  <a:pt x="9700" y="5396"/>
                </a:cubicBezTo>
                <a:cubicBezTo>
                  <a:pt x="9701" y="5462"/>
                  <a:pt x="9754" y="5514"/>
                  <a:pt x="9822" y="5514"/>
                </a:cubicBezTo>
                <a:cubicBezTo>
                  <a:pt x="9888" y="5513"/>
                  <a:pt x="9940" y="5458"/>
                  <a:pt x="9939" y="5391"/>
                </a:cubicBezTo>
                <a:cubicBezTo>
                  <a:pt x="9931" y="4988"/>
                  <a:pt x="9831" y="4709"/>
                  <a:pt x="9642" y="4561"/>
                </a:cubicBezTo>
                <a:close/>
                <a:moveTo>
                  <a:pt x="5448" y="2261"/>
                </a:moveTo>
                <a:cubicBezTo>
                  <a:pt x="6065" y="2261"/>
                  <a:pt x="6566" y="1755"/>
                  <a:pt x="6566" y="1130"/>
                </a:cubicBezTo>
                <a:cubicBezTo>
                  <a:pt x="6566" y="506"/>
                  <a:pt x="6065" y="0"/>
                  <a:pt x="5448" y="0"/>
                </a:cubicBezTo>
                <a:cubicBezTo>
                  <a:pt x="4832" y="0"/>
                  <a:pt x="4332" y="506"/>
                  <a:pt x="4332" y="1130"/>
                </a:cubicBezTo>
                <a:cubicBezTo>
                  <a:pt x="4332" y="1755"/>
                  <a:pt x="4832" y="2261"/>
                  <a:pt x="5448" y="2261"/>
                </a:cubicBezTo>
                <a:close/>
                <a:moveTo>
                  <a:pt x="9566" y="9187"/>
                </a:moveTo>
                <a:cubicBezTo>
                  <a:pt x="9566" y="8589"/>
                  <a:pt x="8569" y="8079"/>
                  <a:pt x="7146" y="7846"/>
                </a:cubicBezTo>
                <a:lnTo>
                  <a:pt x="7197" y="8282"/>
                </a:lnTo>
                <a:cubicBezTo>
                  <a:pt x="7559" y="8431"/>
                  <a:pt x="7781" y="8624"/>
                  <a:pt x="7781" y="8836"/>
                </a:cubicBezTo>
                <a:cubicBezTo>
                  <a:pt x="7781" y="9120"/>
                  <a:pt x="7386" y="9369"/>
                  <a:pt x="6788" y="9523"/>
                </a:cubicBezTo>
                <a:lnTo>
                  <a:pt x="6553" y="5860"/>
                </a:lnTo>
                <a:cubicBezTo>
                  <a:pt x="6552" y="5836"/>
                  <a:pt x="6547" y="5814"/>
                  <a:pt x="6542" y="5791"/>
                </a:cubicBezTo>
                <a:cubicBezTo>
                  <a:pt x="6519" y="5139"/>
                  <a:pt x="6446" y="4174"/>
                  <a:pt x="6403" y="3649"/>
                </a:cubicBezTo>
                <a:cubicBezTo>
                  <a:pt x="6689" y="4036"/>
                  <a:pt x="6850" y="4677"/>
                  <a:pt x="6867" y="5540"/>
                </a:cubicBezTo>
                <a:cubicBezTo>
                  <a:pt x="6872" y="5758"/>
                  <a:pt x="7047" y="5931"/>
                  <a:pt x="7269" y="5931"/>
                </a:cubicBezTo>
                <a:cubicBezTo>
                  <a:pt x="7487" y="5926"/>
                  <a:pt x="7660" y="5744"/>
                  <a:pt x="7655" y="5524"/>
                </a:cubicBezTo>
                <a:cubicBezTo>
                  <a:pt x="7628" y="4200"/>
                  <a:pt x="7299" y="3281"/>
                  <a:pt x="6677" y="2794"/>
                </a:cubicBezTo>
                <a:cubicBezTo>
                  <a:pt x="6515" y="2666"/>
                  <a:pt x="6346" y="2557"/>
                  <a:pt x="6150" y="2489"/>
                </a:cubicBezTo>
                <a:cubicBezTo>
                  <a:pt x="5969" y="2425"/>
                  <a:pt x="5778" y="2390"/>
                  <a:pt x="5587" y="2376"/>
                </a:cubicBezTo>
                <a:lnTo>
                  <a:pt x="5875" y="5440"/>
                </a:lnTo>
                <a:lnTo>
                  <a:pt x="5459" y="5934"/>
                </a:lnTo>
                <a:lnTo>
                  <a:pt x="4983" y="5440"/>
                </a:lnTo>
                <a:lnTo>
                  <a:pt x="5344" y="2372"/>
                </a:lnTo>
                <a:cubicBezTo>
                  <a:pt x="5135" y="2379"/>
                  <a:pt x="4926" y="2413"/>
                  <a:pt x="4729" y="2484"/>
                </a:cubicBezTo>
                <a:cubicBezTo>
                  <a:pt x="4648" y="2513"/>
                  <a:pt x="4570" y="2548"/>
                  <a:pt x="4496" y="2592"/>
                </a:cubicBezTo>
                <a:cubicBezTo>
                  <a:pt x="4366" y="2669"/>
                  <a:pt x="4247" y="2762"/>
                  <a:pt x="4134" y="2863"/>
                </a:cubicBezTo>
                <a:cubicBezTo>
                  <a:pt x="3578" y="3362"/>
                  <a:pt x="3276" y="4228"/>
                  <a:pt x="3213" y="5512"/>
                </a:cubicBezTo>
                <a:cubicBezTo>
                  <a:pt x="3202" y="5732"/>
                  <a:pt x="3369" y="5919"/>
                  <a:pt x="3586" y="5930"/>
                </a:cubicBezTo>
                <a:cubicBezTo>
                  <a:pt x="3593" y="5931"/>
                  <a:pt x="3600" y="5931"/>
                  <a:pt x="3606" y="5931"/>
                </a:cubicBezTo>
                <a:cubicBezTo>
                  <a:pt x="3815" y="5931"/>
                  <a:pt x="3989" y="5765"/>
                  <a:pt x="4000" y="5552"/>
                </a:cubicBezTo>
                <a:cubicBezTo>
                  <a:pt x="4043" y="4683"/>
                  <a:pt x="4213" y="4034"/>
                  <a:pt x="4493" y="3649"/>
                </a:cubicBezTo>
                <a:cubicBezTo>
                  <a:pt x="4473" y="4053"/>
                  <a:pt x="4437" y="4787"/>
                  <a:pt x="4406" y="5536"/>
                </a:cubicBezTo>
                <a:cubicBezTo>
                  <a:pt x="4404" y="5550"/>
                  <a:pt x="4400" y="5563"/>
                  <a:pt x="4399" y="5577"/>
                </a:cubicBezTo>
                <a:lnTo>
                  <a:pt x="4121" y="9550"/>
                </a:lnTo>
                <a:cubicBezTo>
                  <a:pt x="3469" y="9398"/>
                  <a:pt x="3036" y="9136"/>
                  <a:pt x="3036" y="8836"/>
                </a:cubicBezTo>
                <a:cubicBezTo>
                  <a:pt x="3036" y="8606"/>
                  <a:pt x="3298" y="8398"/>
                  <a:pt x="3715" y="8245"/>
                </a:cubicBezTo>
                <a:lnTo>
                  <a:pt x="3745" y="7843"/>
                </a:lnTo>
                <a:cubicBezTo>
                  <a:pt x="2309" y="8075"/>
                  <a:pt x="1301" y="8586"/>
                  <a:pt x="1301" y="9187"/>
                </a:cubicBezTo>
                <a:cubicBezTo>
                  <a:pt x="1301" y="9666"/>
                  <a:pt x="1867" y="9963"/>
                  <a:pt x="2241" y="10125"/>
                </a:cubicBezTo>
                <a:cubicBezTo>
                  <a:pt x="2579" y="10272"/>
                  <a:pt x="2936" y="10374"/>
                  <a:pt x="3295" y="10452"/>
                </a:cubicBezTo>
                <a:cubicBezTo>
                  <a:pt x="3509" y="10498"/>
                  <a:pt x="3725" y="10536"/>
                  <a:pt x="3942" y="10566"/>
                </a:cubicBezTo>
                <a:cubicBezTo>
                  <a:pt x="4438" y="10635"/>
                  <a:pt x="4931" y="10667"/>
                  <a:pt x="5434" y="10667"/>
                </a:cubicBezTo>
                <a:cubicBezTo>
                  <a:pt x="5609" y="10667"/>
                  <a:pt x="5784" y="10662"/>
                  <a:pt x="5959" y="10654"/>
                </a:cubicBezTo>
                <a:cubicBezTo>
                  <a:pt x="6767" y="10615"/>
                  <a:pt x="7596" y="10506"/>
                  <a:pt x="8368" y="10227"/>
                </a:cubicBezTo>
                <a:cubicBezTo>
                  <a:pt x="8794" y="10073"/>
                  <a:pt x="9463" y="9799"/>
                  <a:pt x="9557" y="9286"/>
                </a:cubicBezTo>
                <a:cubicBezTo>
                  <a:pt x="9563" y="9253"/>
                  <a:pt x="9566" y="9220"/>
                  <a:pt x="9566" y="9187"/>
                </a:cubicBezTo>
                <a:close/>
                <a:moveTo>
                  <a:pt x="5409" y="9687"/>
                </a:moveTo>
                <a:cubicBezTo>
                  <a:pt x="5316" y="9687"/>
                  <a:pt x="5226" y="9685"/>
                  <a:pt x="5136" y="9681"/>
                </a:cubicBezTo>
                <a:lnTo>
                  <a:pt x="5351" y="6608"/>
                </a:lnTo>
                <a:cubicBezTo>
                  <a:pt x="5390" y="6597"/>
                  <a:pt x="5429" y="6588"/>
                  <a:pt x="5462" y="6588"/>
                </a:cubicBezTo>
                <a:cubicBezTo>
                  <a:pt x="5501" y="6588"/>
                  <a:pt x="5539" y="6595"/>
                  <a:pt x="5577" y="6599"/>
                </a:cubicBezTo>
                <a:lnTo>
                  <a:pt x="5773" y="9671"/>
                </a:lnTo>
                <a:cubicBezTo>
                  <a:pt x="5653" y="9678"/>
                  <a:pt x="5535" y="9687"/>
                  <a:pt x="5409" y="9687"/>
                </a:cubicBezTo>
                <a:close/>
                <a:moveTo>
                  <a:pt x="9863" y="6751"/>
                </a:moveTo>
                <a:cubicBezTo>
                  <a:pt x="9985" y="6801"/>
                  <a:pt x="10061" y="6867"/>
                  <a:pt x="10061" y="6939"/>
                </a:cubicBezTo>
                <a:cubicBezTo>
                  <a:pt x="10061" y="7043"/>
                  <a:pt x="9905" y="7134"/>
                  <a:pt x="9674" y="7185"/>
                </a:cubicBezTo>
                <a:cubicBezTo>
                  <a:pt x="9657" y="7190"/>
                  <a:pt x="9638" y="7195"/>
                  <a:pt x="9619" y="7197"/>
                </a:cubicBezTo>
                <a:cubicBezTo>
                  <a:pt x="9614" y="7198"/>
                  <a:pt x="9609" y="7198"/>
                  <a:pt x="9605" y="7198"/>
                </a:cubicBezTo>
                <a:cubicBezTo>
                  <a:pt x="9499" y="7217"/>
                  <a:pt x="9382" y="7228"/>
                  <a:pt x="9255" y="7228"/>
                </a:cubicBezTo>
                <a:cubicBezTo>
                  <a:pt x="8811" y="7228"/>
                  <a:pt x="8451" y="7098"/>
                  <a:pt x="8451" y="6939"/>
                </a:cubicBezTo>
                <a:cubicBezTo>
                  <a:pt x="8451" y="6861"/>
                  <a:pt x="8539" y="6790"/>
                  <a:pt x="8681" y="6739"/>
                </a:cubicBezTo>
                <a:lnTo>
                  <a:pt x="8691" y="6602"/>
                </a:lnTo>
                <a:cubicBezTo>
                  <a:pt x="8203" y="6681"/>
                  <a:pt x="7861" y="6854"/>
                  <a:pt x="7861" y="7058"/>
                </a:cubicBezTo>
                <a:cubicBezTo>
                  <a:pt x="7861" y="7335"/>
                  <a:pt x="8489" y="7560"/>
                  <a:pt x="9264" y="7560"/>
                </a:cubicBezTo>
                <a:cubicBezTo>
                  <a:pt x="10039" y="7560"/>
                  <a:pt x="10667" y="7335"/>
                  <a:pt x="10667" y="7058"/>
                </a:cubicBezTo>
                <a:cubicBezTo>
                  <a:pt x="10667" y="6855"/>
                  <a:pt x="10328" y="6682"/>
                  <a:pt x="9845" y="6603"/>
                </a:cubicBezTo>
                <a:lnTo>
                  <a:pt x="9863" y="6751"/>
                </a:lnTo>
                <a:close/>
                <a:moveTo>
                  <a:pt x="1068" y="4056"/>
                </a:moveTo>
                <a:cubicBezTo>
                  <a:pt x="1068" y="3866"/>
                  <a:pt x="1220" y="3713"/>
                  <a:pt x="1407" y="3713"/>
                </a:cubicBezTo>
                <a:cubicBezTo>
                  <a:pt x="1594" y="3713"/>
                  <a:pt x="1747" y="3866"/>
                  <a:pt x="1747" y="4056"/>
                </a:cubicBezTo>
                <a:cubicBezTo>
                  <a:pt x="1747" y="4246"/>
                  <a:pt x="1594" y="4399"/>
                  <a:pt x="1407" y="4399"/>
                </a:cubicBezTo>
                <a:cubicBezTo>
                  <a:pt x="1220" y="4399"/>
                  <a:pt x="1068" y="4246"/>
                  <a:pt x="1068" y="4056"/>
                </a:cubicBezTo>
                <a:close/>
                <a:moveTo>
                  <a:pt x="1780" y="4561"/>
                </a:moveTo>
                <a:cubicBezTo>
                  <a:pt x="1731" y="4523"/>
                  <a:pt x="1680" y="4489"/>
                  <a:pt x="1620" y="4469"/>
                </a:cubicBezTo>
                <a:cubicBezTo>
                  <a:pt x="1565" y="4449"/>
                  <a:pt x="1507" y="4439"/>
                  <a:pt x="1449" y="4434"/>
                </a:cubicBezTo>
                <a:lnTo>
                  <a:pt x="1537" y="5365"/>
                </a:lnTo>
                <a:lnTo>
                  <a:pt x="1410" y="5515"/>
                </a:lnTo>
                <a:lnTo>
                  <a:pt x="1266" y="5365"/>
                </a:lnTo>
                <a:lnTo>
                  <a:pt x="1376" y="4433"/>
                </a:lnTo>
                <a:cubicBezTo>
                  <a:pt x="1312" y="4435"/>
                  <a:pt x="1248" y="4446"/>
                  <a:pt x="1189" y="4467"/>
                </a:cubicBezTo>
                <a:cubicBezTo>
                  <a:pt x="1164" y="4476"/>
                  <a:pt x="1140" y="4487"/>
                  <a:pt x="1118" y="4500"/>
                </a:cubicBezTo>
                <a:cubicBezTo>
                  <a:pt x="1078" y="4523"/>
                  <a:pt x="1042" y="4551"/>
                  <a:pt x="1008" y="4582"/>
                </a:cubicBezTo>
                <a:cubicBezTo>
                  <a:pt x="839" y="4734"/>
                  <a:pt x="747" y="4997"/>
                  <a:pt x="728" y="5387"/>
                </a:cubicBezTo>
                <a:cubicBezTo>
                  <a:pt x="725" y="5454"/>
                  <a:pt x="775" y="5511"/>
                  <a:pt x="841" y="5514"/>
                </a:cubicBezTo>
                <a:cubicBezTo>
                  <a:pt x="843" y="5514"/>
                  <a:pt x="845" y="5514"/>
                  <a:pt x="848" y="5514"/>
                </a:cubicBezTo>
                <a:cubicBezTo>
                  <a:pt x="911" y="5514"/>
                  <a:pt x="964" y="5464"/>
                  <a:pt x="967" y="5399"/>
                </a:cubicBezTo>
                <a:cubicBezTo>
                  <a:pt x="980" y="5135"/>
                  <a:pt x="1032" y="4938"/>
                  <a:pt x="1117" y="4821"/>
                </a:cubicBezTo>
                <a:cubicBezTo>
                  <a:pt x="1111" y="4944"/>
                  <a:pt x="1100" y="5167"/>
                  <a:pt x="1090" y="5395"/>
                </a:cubicBezTo>
                <a:cubicBezTo>
                  <a:pt x="1090" y="5399"/>
                  <a:pt x="1089" y="5403"/>
                  <a:pt x="1088" y="5407"/>
                </a:cubicBezTo>
                <a:lnTo>
                  <a:pt x="993" y="6776"/>
                </a:lnTo>
                <a:cubicBezTo>
                  <a:pt x="987" y="6863"/>
                  <a:pt x="1051" y="6938"/>
                  <a:pt x="1136" y="6944"/>
                </a:cubicBezTo>
                <a:cubicBezTo>
                  <a:pt x="1140" y="6944"/>
                  <a:pt x="1144" y="6944"/>
                  <a:pt x="1148" y="6944"/>
                </a:cubicBezTo>
                <a:cubicBezTo>
                  <a:pt x="1228" y="6944"/>
                  <a:pt x="1296" y="6881"/>
                  <a:pt x="1302" y="6798"/>
                </a:cubicBezTo>
                <a:lnTo>
                  <a:pt x="1378" y="5720"/>
                </a:lnTo>
                <a:cubicBezTo>
                  <a:pt x="1389" y="5717"/>
                  <a:pt x="1401" y="5714"/>
                  <a:pt x="1411" y="5714"/>
                </a:cubicBezTo>
                <a:cubicBezTo>
                  <a:pt x="1423" y="5714"/>
                  <a:pt x="1435" y="5716"/>
                  <a:pt x="1446" y="5717"/>
                </a:cubicBezTo>
                <a:lnTo>
                  <a:pt x="1516" y="6807"/>
                </a:lnTo>
                <a:cubicBezTo>
                  <a:pt x="1521" y="6890"/>
                  <a:pt x="1589" y="6954"/>
                  <a:pt x="1671" y="6954"/>
                </a:cubicBezTo>
                <a:cubicBezTo>
                  <a:pt x="1674" y="6954"/>
                  <a:pt x="1677" y="6954"/>
                  <a:pt x="1681" y="6954"/>
                </a:cubicBezTo>
                <a:cubicBezTo>
                  <a:pt x="1766" y="6948"/>
                  <a:pt x="1831" y="6873"/>
                  <a:pt x="1826" y="6787"/>
                </a:cubicBezTo>
                <a:lnTo>
                  <a:pt x="1743" y="5493"/>
                </a:lnTo>
                <a:cubicBezTo>
                  <a:pt x="1742" y="5486"/>
                  <a:pt x="1741" y="5479"/>
                  <a:pt x="1739" y="5472"/>
                </a:cubicBezTo>
                <a:cubicBezTo>
                  <a:pt x="1732" y="5274"/>
                  <a:pt x="1710" y="4981"/>
                  <a:pt x="1697" y="4821"/>
                </a:cubicBezTo>
                <a:cubicBezTo>
                  <a:pt x="1784" y="4939"/>
                  <a:pt x="1833" y="5134"/>
                  <a:pt x="1838" y="5396"/>
                </a:cubicBezTo>
                <a:cubicBezTo>
                  <a:pt x="1840" y="5462"/>
                  <a:pt x="1893" y="5514"/>
                  <a:pt x="1960" y="5514"/>
                </a:cubicBezTo>
                <a:cubicBezTo>
                  <a:pt x="2027" y="5513"/>
                  <a:pt x="2079" y="5458"/>
                  <a:pt x="2078" y="5391"/>
                </a:cubicBezTo>
                <a:cubicBezTo>
                  <a:pt x="2069" y="4988"/>
                  <a:pt x="1969" y="4709"/>
                  <a:pt x="1780" y="4561"/>
                </a:cubicBezTo>
                <a:close/>
                <a:moveTo>
                  <a:pt x="2002" y="6751"/>
                </a:moveTo>
                <a:cubicBezTo>
                  <a:pt x="2124" y="6801"/>
                  <a:pt x="2200" y="6867"/>
                  <a:pt x="2200" y="6939"/>
                </a:cubicBezTo>
                <a:cubicBezTo>
                  <a:pt x="2200" y="7043"/>
                  <a:pt x="2044" y="7134"/>
                  <a:pt x="1813" y="7185"/>
                </a:cubicBezTo>
                <a:cubicBezTo>
                  <a:pt x="1795" y="7190"/>
                  <a:pt x="1777" y="7195"/>
                  <a:pt x="1758" y="7197"/>
                </a:cubicBezTo>
                <a:cubicBezTo>
                  <a:pt x="1753" y="7198"/>
                  <a:pt x="1748" y="7198"/>
                  <a:pt x="1743" y="7198"/>
                </a:cubicBezTo>
                <a:cubicBezTo>
                  <a:pt x="1637" y="7217"/>
                  <a:pt x="1520" y="7228"/>
                  <a:pt x="1394" y="7228"/>
                </a:cubicBezTo>
                <a:cubicBezTo>
                  <a:pt x="950" y="7228"/>
                  <a:pt x="589" y="7098"/>
                  <a:pt x="589" y="6939"/>
                </a:cubicBezTo>
                <a:cubicBezTo>
                  <a:pt x="589" y="6861"/>
                  <a:pt x="678" y="6790"/>
                  <a:pt x="820" y="6739"/>
                </a:cubicBezTo>
                <a:lnTo>
                  <a:pt x="830" y="6602"/>
                </a:lnTo>
                <a:cubicBezTo>
                  <a:pt x="342" y="6681"/>
                  <a:pt x="0" y="6854"/>
                  <a:pt x="0" y="7058"/>
                </a:cubicBezTo>
                <a:cubicBezTo>
                  <a:pt x="0" y="7335"/>
                  <a:pt x="628" y="7560"/>
                  <a:pt x="1403" y="7560"/>
                </a:cubicBezTo>
                <a:cubicBezTo>
                  <a:pt x="2177" y="7560"/>
                  <a:pt x="2805" y="7335"/>
                  <a:pt x="2805" y="7058"/>
                </a:cubicBezTo>
                <a:cubicBezTo>
                  <a:pt x="2805" y="6855"/>
                  <a:pt x="2467" y="6682"/>
                  <a:pt x="1984" y="6603"/>
                </a:cubicBezTo>
                <a:lnTo>
                  <a:pt x="2002" y="67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en-US" sz="1105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AutoShape 19"/>
          <p:cNvSpPr>
            <a:spLocks noChangeAspect="1"/>
          </p:cNvSpPr>
          <p:nvPr/>
        </p:nvSpPr>
        <p:spPr bwMode="auto">
          <a:xfrm>
            <a:off x="9607818" y="1799050"/>
            <a:ext cx="747953" cy="746910"/>
          </a:xfrm>
          <a:custGeom>
            <a:avLst/>
            <a:gdLst>
              <a:gd name="connsiteX0" fmla="*/ 126452 w 606933"/>
              <a:gd name="connsiteY0" fmla="*/ 239923 h 606087"/>
              <a:gd name="connsiteX1" fmla="*/ 191364 w 606933"/>
              <a:gd name="connsiteY1" fmla="*/ 239923 h 606087"/>
              <a:gd name="connsiteX2" fmla="*/ 289791 w 606933"/>
              <a:gd name="connsiteY2" fmla="*/ 336874 h 606087"/>
              <a:gd name="connsiteX3" fmla="*/ 303467 w 606933"/>
              <a:gd name="connsiteY3" fmla="*/ 345627 h 606087"/>
              <a:gd name="connsiteX4" fmla="*/ 317142 w 606933"/>
              <a:gd name="connsiteY4" fmla="*/ 336874 h 606087"/>
              <a:gd name="connsiteX5" fmla="*/ 415569 w 606933"/>
              <a:gd name="connsiteY5" fmla="*/ 239923 h 606087"/>
              <a:gd name="connsiteX6" fmla="*/ 480481 w 606933"/>
              <a:gd name="connsiteY6" fmla="*/ 239923 h 606087"/>
              <a:gd name="connsiteX7" fmla="*/ 480481 w 606933"/>
              <a:gd name="connsiteY7" fmla="*/ 404009 h 606087"/>
              <a:gd name="connsiteX8" fmla="*/ 316083 w 606933"/>
              <a:gd name="connsiteY8" fmla="*/ 404009 h 606087"/>
              <a:gd name="connsiteX9" fmla="*/ 316083 w 606933"/>
              <a:gd name="connsiteY9" fmla="*/ 441905 h 606087"/>
              <a:gd name="connsiteX10" fmla="*/ 568988 w 606933"/>
              <a:gd name="connsiteY10" fmla="*/ 441905 h 606087"/>
              <a:gd name="connsiteX11" fmla="*/ 568988 w 606933"/>
              <a:gd name="connsiteY11" fmla="*/ 505096 h 606087"/>
              <a:gd name="connsiteX12" fmla="*/ 606933 w 606933"/>
              <a:gd name="connsiteY12" fmla="*/ 505096 h 606087"/>
              <a:gd name="connsiteX13" fmla="*/ 606933 w 606933"/>
              <a:gd name="connsiteY13" fmla="*/ 606087 h 606087"/>
              <a:gd name="connsiteX14" fmla="*/ 505714 w 606933"/>
              <a:gd name="connsiteY14" fmla="*/ 606087 h 606087"/>
              <a:gd name="connsiteX15" fmla="*/ 505714 w 606933"/>
              <a:gd name="connsiteY15" fmla="*/ 505096 h 606087"/>
              <a:gd name="connsiteX16" fmla="*/ 543659 w 606933"/>
              <a:gd name="connsiteY16" fmla="*/ 505096 h 606087"/>
              <a:gd name="connsiteX17" fmla="*/ 543659 w 606933"/>
              <a:gd name="connsiteY17" fmla="*/ 467105 h 606087"/>
              <a:gd name="connsiteX18" fmla="*/ 316083 w 606933"/>
              <a:gd name="connsiteY18" fmla="*/ 467105 h 606087"/>
              <a:gd name="connsiteX19" fmla="*/ 316083 w 606933"/>
              <a:gd name="connsiteY19" fmla="*/ 505096 h 606087"/>
              <a:gd name="connsiteX20" fmla="*/ 354028 w 606933"/>
              <a:gd name="connsiteY20" fmla="*/ 505096 h 606087"/>
              <a:gd name="connsiteX21" fmla="*/ 354028 w 606933"/>
              <a:gd name="connsiteY21" fmla="*/ 606087 h 606087"/>
              <a:gd name="connsiteX22" fmla="*/ 252905 w 606933"/>
              <a:gd name="connsiteY22" fmla="*/ 606087 h 606087"/>
              <a:gd name="connsiteX23" fmla="*/ 252905 w 606933"/>
              <a:gd name="connsiteY23" fmla="*/ 505096 h 606087"/>
              <a:gd name="connsiteX24" fmla="*/ 290850 w 606933"/>
              <a:gd name="connsiteY24" fmla="*/ 505096 h 606087"/>
              <a:gd name="connsiteX25" fmla="*/ 290850 w 606933"/>
              <a:gd name="connsiteY25" fmla="*/ 467105 h 606087"/>
              <a:gd name="connsiteX26" fmla="*/ 63274 w 606933"/>
              <a:gd name="connsiteY26" fmla="*/ 467105 h 606087"/>
              <a:gd name="connsiteX27" fmla="*/ 63274 w 606933"/>
              <a:gd name="connsiteY27" fmla="*/ 505096 h 606087"/>
              <a:gd name="connsiteX28" fmla="*/ 101123 w 606933"/>
              <a:gd name="connsiteY28" fmla="*/ 505096 h 606087"/>
              <a:gd name="connsiteX29" fmla="*/ 101123 w 606933"/>
              <a:gd name="connsiteY29" fmla="*/ 606087 h 606087"/>
              <a:gd name="connsiteX30" fmla="*/ 0 w 606933"/>
              <a:gd name="connsiteY30" fmla="*/ 606087 h 606087"/>
              <a:gd name="connsiteX31" fmla="*/ 0 w 606933"/>
              <a:gd name="connsiteY31" fmla="*/ 505096 h 606087"/>
              <a:gd name="connsiteX32" fmla="*/ 37945 w 606933"/>
              <a:gd name="connsiteY32" fmla="*/ 505096 h 606087"/>
              <a:gd name="connsiteX33" fmla="*/ 37945 w 606933"/>
              <a:gd name="connsiteY33" fmla="*/ 441905 h 606087"/>
              <a:gd name="connsiteX34" fmla="*/ 290850 w 606933"/>
              <a:gd name="connsiteY34" fmla="*/ 441905 h 606087"/>
              <a:gd name="connsiteX35" fmla="*/ 290850 w 606933"/>
              <a:gd name="connsiteY35" fmla="*/ 404009 h 606087"/>
              <a:gd name="connsiteX36" fmla="*/ 126452 w 606933"/>
              <a:gd name="connsiteY36" fmla="*/ 404009 h 606087"/>
              <a:gd name="connsiteX37" fmla="*/ 303502 w 606933"/>
              <a:gd name="connsiteY37" fmla="*/ 71264 h 606087"/>
              <a:gd name="connsiteX38" fmla="*/ 250822 w 606933"/>
              <a:gd name="connsiteY38" fmla="*/ 122140 h 606087"/>
              <a:gd name="connsiteX39" fmla="*/ 303502 w 606933"/>
              <a:gd name="connsiteY39" fmla="*/ 173111 h 606087"/>
              <a:gd name="connsiteX40" fmla="*/ 356183 w 606933"/>
              <a:gd name="connsiteY40" fmla="*/ 122140 h 606087"/>
              <a:gd name="connsiteX41" fmla="*/ 303502 w 606933"/>
              <a:gd name="connsiteY41" fmla="*/ 71264 h 606087"/>
              <a:gd name="connsiteX42" fmla="*/ 303502 w 606933"/>
              <a:gd name="connsiteY42" fmla="*/ 0 h 606087"/>
              <a:gd name="connsiteX43" fmla="*/ 429955 w 606933"/>
              <a:gd name="connsiteY43" fmla="*/ 122140 h 606087"/>
              <a:gd name="connsiteX44" fmla="*/ 303502 w 606933"/>
              <a:gd name="connsiteY44" fmla="*/ 315639 h 606087"/>
              <a:gd name="connsiteX45" fmla="*/ 177049 w 606933"/>
              <a:gd name="connsiteY45" fmla="*/ 122140 h 606087"/>
              <a:gd name="connsiteX46" fmla="*/ 303502 w 606933"/>
              <a:gd name="connsiteY46" fmla="*/ 0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6933" h="606087">
                <a:moveTo>
                  <a:pt x="126452" y="239923"/>
                </a:moveTo>
                <a:lnTo>
                  <a:pt x="191364" y="239923"/>
                </a:lnTo>
                <a:cubicBezTo>
                  <a:pt x="230851" y="298209"/>
                  <a:pt x="286131" y="334566"/>
                  <a:pt x="289791" y="336874"/>
                </a:cubicBezTo>
                <a:lnTo>
                  <a:pt x="303467" y="345627"/>
                </a:lnTo>
                <a:lnTo>
                  <a:pt x="317142" y="336874"/>
                </a:lnTo>
                <a:cubicBezTo>
                  <a:pt x="320802" y="334566"/>
                  <a:pt x="376083" y="298209"/>
                  <a:pt x="415569" y="239923"/>
                </a:cubicBezTo>
                <a:lnTo>
                  <a:pt x="480481" y="239923"/>
                </a:lnTo>
                <a:lnTo>
                  <a:pt x="480481" y="404009"/>
                </a:lnTo>
                <a:lnTo>
                  <a:pt x="316083" y="404009"/>
                </a:lnTo>
                <a:lnTo>
                  <a:pt x="316083" y="441905"/>
                </a:lnTo>
                <a:lnTo>
                  <a:pt x="568988" y="441905"/>
                </a:lnTo>
                <a:lnTo>
                  <a:pt x="568988" y="505096"/>
                </a:lnTo>
                <a:lnTo>
                  <a:pt x="606933" y="505096"/>
                </a:lnTo>
                <a:lnTo>
                  <a:pt x="606933" y="606087"/>
                </a:lnTo>
                <a:lnTo>
                  <a:pt x="505714" y="606087"/>
                </a:lnTo>
                <a:lnTo>
                  <a:pt x="505714" y="505096"/>
                </a:lnTo>
                <a:lnTo>
                  <a:pt x="543659" y="505096"/>
                </a:lnTo>
                <a:lnTo>
                  <a:pt x="543659" y="467105"/>
                </a:lnTo>
                <a:lnTo>
                  <a:pt x="316083" y="467105"/>
                </a:lnTo>
                <a:lnTo>
                  <a:pt x="316083" y="505096"/>
                </a:lnTo>
                <a:lnTo>
                  <a:pt x="354028" y="505096"/>
                </a:lnTo>
                <a:lnTo>
                  <a:pt x="354028" y="606087"/>
                </a:lnTo>
                <a:lnTo>
                  <a:pt x="252905" y="606087"/>
                </a:lnTo>
                <a:lnTo>
                  <a:pt x="252905" y="505096"/>
                </a:lnTo>
                <a:lnTo>
                  <a:pt x="290850" y="505096"/>
                </a:lnTo>
                <a:lnTo>
                  <a:pt x="290850" y="467105"/>
                </a:lnTo>
                <a:lnTo>
                  <a:pt x="63274" y="467105"/>
                </a:lnTo>
                <a:lnTo>
                  <a:pt x="63274" y="505096"/>
                </a:lnTo>
                <a:lnTo>
                  <a:pt x="101123" y="505096"/>
                </a:lnTo>
                <a:lnTo>
                  <a:pt x="101123" y="606087"/>
                </a:lnTo>
                <a:lnTo>
                  <a:pt x="0" y="606087"/>
                </a:lnTo>
                <a:lnTo>
                  <a:pt x="0" y="505096"/>
                </a:lnTo>
                <a:lnTo>
                  <a:pt x="37945" y="505096"/>
                </a:lnTo>
                <a:lnTo>
                  <a:pt x="37945" y="441905"/>
                </a:lnTo>
                <a:lnTo>
                  <a:pt x="290850" y="441905"/>
                </a:lnTo>
                <a:lnTo>
                  <a:pt x="290850" y="404009"/>
                </a:lnTo>
                <a:lnTo>
                  <a:pt x="126452" y="404009"/>
                </a:lnTo>
                <a:close/>
                <a:moveTo>
                  <a:pt x="303502" y="71264"/>
                </a:moveTo>
                <a:cubicBezTo>
                  <a:pt x="274417" y="71264"/>
                  <a:pt x="250822" y="94057"/>
                  <a:pt x="250822" y="122140"/>
                </a:cubicBezTo>
                <a:cubicBezTo>
                  <a:pt x="250822" y="150318"/>
                  <a:pt x="274417" y="173111"/>
                  <a:pt x="303502" y="173111"/>
                </a:cubicBezTo>
                <a:cubicBezTo>
                  <a:pt x="332587" y="173111"/>
                  <a:pt x="356183" y="150318"/>
                  <a:pt x="356183" y="122140"/>
                </a:cubicBezTo>
                <a:cubicBezTo>
                  <a:pt x="356183" y="94057"/>
                  <a:pt x="332587" y="71264"/>
                  <a:pt x="303502" y="71264"/>
                </a:cubicBezTo>
                <a:close/>
                <a:moveTo>
                  <a:pt x="303502" y="0"/>
                </a:moveTo>
                <a:cubicBezTo>
                  <a:pt x="373326" y="0"/>
                  <a:pt x="429955" y="54723"/>
                  <a:pt x="429955" y="122140"/>
                </a:cubicBezTo>
                <a:cubicBezTo>
                  <a:pt x="429955" y="234181"/>
                  <a:pt x="303502" y="315639"/>
                  <a:pt x="303502" y="315639"/>
                </a:cubicBezTo>
                <a:cubicBezTo>
                  <a:pt x="303502" y="315639"/>
                  <a:pt x="177049" y="234181"/>
                  <a:pt x="177049" y="122140"/>
                </a:cubicBezTo>
                <a:cubicBezTo>
                  <a:pt x="177049" y="54723"/>
                  <a:pt x="233679" y="0"/>
                  <a:pt x="3035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3560" tIns="53560" rIns="53560" bIns="5356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481965">
              <a:defRPr/>
            </a:pPr>
            <a:endParaRPr lang="es-ES" sz="3795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Freeform 31"/>
          <p:cNvSpPr>
            <a:spLocks noChangeAspect="1" noChangeArrowheads="1"/>
          </p:cNvSpPr>
          <p:nvPr/>
        </p:nvSpPr>
        <p:spPr bwMode="auto">
          <a:xfrm>
            <a:off x="2540943" y="1812150"/>
            <a:ext cx="620499" cy="760734"/>
          </a:xfrm>
          <a:custGeom>
            <a:avLst/>
            <a:gdLst>
              <a:gd name="connsiteX0" fmla="*/ 78468 w 496145"/>
              <a:gd name="connsiteY0" fmla="*/ 558047 h 608274"/>
              <a:gd name="connsiteX1" fmla="*/ 75359 w 496145"/>
              <a:gd name="connsiteY1" fmla="*/ 561245 h 608274"/>
              <a:gd name="connsiteX2" fmla="*/ 75359 w 496145"/>
              <a:gd name="connsiteY2" fmla="*/ 586265 h 608274"/>
              <a:gd name="connsiteX3" fmla="*/ 78468 w 496145"/>
              <a:gd name="connsiteY3" fmla="*/ 589463 h 608274"/>
              <a:gd name="connsiteX4" fmla="*/ 417583 w 496145"/>
              <a:gd name="connsiteY4" fmla="*/ 589463 h 608274"/>
              <a:gd name="connsiteX5" fmla="*/ 420786 w 496145"/>
              <a:gd name="connsiteY5" fmla="*/ 586265 h 608274"/>
              <a:gd name="connsiteX6" fmla="*/ 420786 w 496145"/>
              <a:gd name="connsiteY6" fmla="*/ 561245 h 608274"/>
              <a:gd name="connsiteX7" fmla="*/ 417583 w 496145"/>
              <a:gd name="connsiteY7" fmla="*/ 558047 h 608274"/>
              <a:gd name="connsiteX8" fmla="*/ 75359 w 496145"/>
              <a:gd name="connsiteY8" fmla="*/ 495028 h 608274"/>
              <a:gd name="connsiteX9" fmla="*/ 18840 w 496145"/>
              <a:gd name="connsiteY9" fmla="*/ 567641 h 608274"/>
              <a:gd name="connsiteX10" fmla="*/ 18840 w 496145"/>
              <a:gd name="connsiteY10" fmla="*/ 589463 h 608274"/>
              <a:gd name="connsiteX11" fmla="*/ 56802 w 496145"/>
              <a:gd name="connsiteY11" fmla="*/ 589463 h 608274"/>
              <a:gd name="connsiteX12" fmla="*/ 56519 w 496145"/>
              <a:gd name="connsiteY12" fmla="*/ 586265 h 608274"/>
              <a:gd name="connsiteX13" fmla="*/ 56519 w 496145"/>
              <a:gd name="connsiteY13" fmla="*/ 561245 h 608274"/>
              <a:gd name="connsiteX14" fmla="*/ 75359 w 496145"/>
              <a:gd name="connsiteY14" fmla="*/ 539518 h 608274"/>
              <a:gd name="connsiteX15" fmla="*/ 420786 w 496145"/>
              <a:gd name="connsiteY15" fmla="*/ 494652 h 608274"/>
              <a:gd name="connsiteX16" fmla="*/ 420786 w 496145"/>
              <a:gd name="connsiteY16" fmla="*/ 539518 h 608274"/>
              <a:gd name="connsiteX17" fmla="*/ 439626 w 496145"/>
              <a:gd name="connsiteY17" fmla="*/ 561245 h 608274"/>
              <a:gd name="connsiteX18" fmla="*/ 439626 w 496145"/>
              <a:gd name="connsiteY18" fmla="*/ 586265 h 608274"/>
              <a:gd name="connsiteX19" fmla="*/ 439343 w 496145"/>
              <a:gd name="connsiteY19" fmla="*/ 589463 h 608274"/>
              <a:gd name="connsiteX20" fmla="*/ 477305 w 496145"/>
              <a:gd name="connsiteY20" fmla="*/ 589463 h 608274"/>
              <a:gd name="connsiteX21" fmla="*/ 477305 w 496145"/>
              <a:gd name="connsiteY21" fmla="*/ 567547 h 608274"/>
              <a:gd name="connsiteX22" fmla="*/ 420786 w 496145"/>
              <a:gd name="connsiteY22" fmla="*/ 494652 h 608274"/>
              <a:gd name="connsiteX23" fmla="*/ 125567 w 496145"/>
              <a:gd name="connsiteY23" fmla="*/ 471890 h 608274"/>
              <a:gd name="connsiteX24" fmla="*/ 94199 w 496145"/>
              <a:gd name="connsiteY24" fmla="*/ 484682 h 608274"/>
              <a:gd name="connsiteX25" fmla="*/ 94199 w 496145"/>
              <a:gd name="connsiteY25" fmla="*/ 539236 h 608274"/>
              <a:gd name="connsiteX26" fmla="*/ 125567 w 496145"/>
              <a:gd name="connsiteY26" fmla="*/ 539236 h 608274"/>
              <a:gd name="connsiteX27" fmla="*/ 370484 w 496145"/>
              <a:gd name="connsiteY27" fmla="*/ 471796 h 608274"/>
              <a:gd name="connsiteX28" fmla="*/ 370484 w 496145"/>
              <a:gd name="connsiteY28" fmla="*/ 539236 h 608274"/>
              <a:gd name="connsiteX29" fmla="*/ 401946 w 496145"/>
              <a:gd name="connsiteY29" fmla="*/ 539236 h 608274"/>
              <a:gd name="connsiteX30" fmla="*/ 401946 w 496145"/>
              <a:gd name="connsiteY30" fmla="*/ 484494 h 608274"/>
              <a:gd name="connsiteX31" fmla="*/ 370484 w 496145"/>
              <a:gd name="connsiteY31" fmla="*/ 471796 h 608274"/>
              <a:gd name="connsiteX32" fmla="*/ 184912 w 496145"/>
              <a:gd name="connsiteY32" fmla="*/ 436430 h 608274"/>
              <a:gd name="connsiteX33" fmla="*/ 144407 w 496145"/>
              <a:gd name="connsiteY33" fmla="*/ 463048 h 608274"/>
              <a:gd name="connsiteX34" fmla="*/ 144407 w 496145"/>
              <a:gd name="connsiteY34" fmla="*/ 539236 h 608274"/>
              <a:gd name="connsiteX35" fmla="*/ 351644 w 496145"/>
              <a:gd name="connsiteY35" fmla="*/ 539236 h 608274"/>
              <a:gd name="connsiteX36" fmla="*/ 351644 w 496145"/>
              <a:gd name="connsiteY36" fmla="*/ 463048 h 608274"/>
              <a:gd name="connsiteX37" fmla="*/ 311139 w 496145"/>
              <a:gd name="connsiteY37" fmla="*/ 436430 h 608274"/>
              <a:gd name="connsiteX38" fmla="*/ 248025 w 496145"/>
              <a:gd name="connsiteY38" fmla="*/ 463989 h 608274"/>
              <a:gd name="connsiteX39" fmla="*/ 184912 w 496145"/>
              <a:gd name="connsiteY39" fmla="*/ 436430 h 608274"/>
              <a:gd name="connsiteX40" fmla="*/ 194709 w 496145"/>
              <a:gd name="connsiteY40" fmla="*/ 397960 h 608274"/>
              <a:gd name="connsiteX41" fmla="*/ 194709 w 496145"/>
              <a:gd name="connsiteY41" fmla="*/ 419594 h 608274"/>
              <a:gd name="connsiteX42" fmla="*/ 248025 w 496145"/>
              <a:gd name="connsiteY42" fmla="*/ 445177 h 608274"/>
              <a:gd name="connsiteX43" fmla="*/ 301436 w 496145"/>
              <a:gd name="connsiteY43" fmla="*/ 419594 h 608274"/>
              <a:gd name="connsiteX44" fmla="*/ 301436 w 496145"/>
              <a:gd name="connsiteY44" fmla="*/ 397960 h 608274"/>
              <a:gd name="connsiteX45" fmla="*/ 248025 w 496145"/>
              <a:gd name="connsiteY45" fmla="*/ 407554 h 608274"/>
              <a:gd name="connsiteX46" fmla="*/ 194709 w 496145"/>
              <a:gd name="connsiteY46" fmla="*/ 397960 h 608274"/>
              <a:gd name="connsiteX47" fmla="*/ 238581 w 496145"/>
              <a:gd name="connsiteY47" fmla="*/ 260245 h 608274"/>
              <a:gd name="connsiteX48" fmla="*/ 257424 w 496145"/>
              <a:gd name="connsiteY48" fmla="*/ 260245 h 608274"/>
              <a:gd name="connsiteX49" fmla="*/ 257424 w 496145"/>
              <a:gd name="connsiteY49" fmla="*/ 300985 h 608274"/>
              <a:gd name="connsiteX50" fmla="*/ 273158 w 496145"/>
              <a:gd name="connsiteY50" fmla="*/ 300985 h 608274"/>
              <a:gd name="connsiteX51" fmla="*/ 273158 w 496145"/>
              <a:gd name="connsiteY51" fmla="*/ 319802 h 608274"/>
              <a:gd name="connsiteX52" fmla="*/ 248003 w 496145"/>
              <a:gd name="connsiteY52" fmla="*/ 319802 h 608274"/>
              <a:gd name="connsiteX53" fmla="*/ 238581 w 496145"/>
              <a:gd name="connsiteY53" fmla="*/ 310394 h 608274"/>
              <a:gd name="connsiteX54" fmla="*/ 395635 w 496145"/>
              <a:gd name="connsiteY54" fmla="*/ 220096 h 608274"/>
              <a:gd name="connsiteX55" fmla="*/ 395258 w 496145"/>
              <a:gd name="connsiteY55" fmla="*/ 259036 h 608274"/>
              <a:gd name="connsiteX56" fmla="*/ 414475 w 496145"/>
              <a:gd name="connsiteY56" fmla="*/ 235145 h 608274"/>
              <a:gd name="connsiteX57" fmla="*/ 395635 w 496145"/>
              <a:gd name="connsiteY57" fmla="*/ 220096 h 608274"/>
              <a:gd name="connsiteX58" fmla="*/ 100510 w 496145"/>
              <a:gd name="connsiteY58" fmla="*/ 220096 h 608274"/>
              <a:gd name="connsiteX59" fmla="*/ 81670 w 496145"/>
              <a:gd name="connsiteY59" fmla="*/ 235145 h 608274"/>
              <a:gd name="connsiteX60" fmla="*/ 100793 w 496145"/>
              <a:gd name="connsiteY60" fmla="*/ 259036 h 608274"/>
              <a:gd name="connsiteX61" fmla="*/ 100510 w 496145"/>
              <a:gd name="connsiteY61" fmla="*/ 220096 h 608274"/>
              <a:gd name="connsiteX62" fmla="*/ 119350 w 496145"/>
              <a:gd name="connsiteY62" fmla="*/ 188116 h 608274"/>
              <a:gd name="connsiteX63" fmla="*/ 119350 w 496145"/>
              <a:gd name="connsiteY63" fmla="*/ 247655 h 608274"/>
              <a:gd name="connsiteX64" fmla="*/ 120857 w 496145"/>
              <a:gd name="connsiteY64" fmla="*/ 271076 h 608274"/>
              <a:gd name="connsiteX65" fmla="*/ 189622 w 496145"/>
              <a:gd name="connsiteY65" fmla="*/ 375010 h 608274"/>
              <a:gd name="connsiteX66" fmla="*/ 248025 w 496145"/>
              <a:gd name="connsiteY66" fmla="*/ 388743 h 608274"/>
              <a:gd name="connsiteX67" fmla="*/ 306523 w 496145"/>
              <a:gd name="connsiteY67" fmla="*/ 375010 h 608274"/>
              <a:gd name="connsiteX68" fmla="*/ 375288 w 496145"/>
              <a:gd name="connsiteY68" fmla="*/ 271076 h 608274"/>
              <a:gd name="connsiteX69" fmla="*/ 376795 w 496145"/>
              <a:gd name="connsiteY69" fmla="*/ 247655 h 608274"/>
              <a:gd name="connsiteX70" fmla="*/ 376795 w 496145"/>
              <a:gd name="connsiteY70" fmla="*/ 188116 h 608274"/>
              <a:gd name="connsiteX71" fmla="*/ 91279 w 496145"/>
              <a:gd name="connsiteY71" fmla="*/ 137983 h 608274"/>
              <a:gd name="connsiteX72" fmla="*/ 76489 w 496145"/>
              <a:gd name="connsiteY72" fmla="*/ 169304 h 608274"/>
              <a:gd name="connsiteX73" fmla="*/ 419656 w 496145"/>
              <a:gd name="connsiteY73" fmla="*/ 169304 h 608274"/>
              <a:gd name="connsiteX74" fmla="*/ 404866 w 496145"/>
              <a:gd name="connsiteY74" fmla="*/ 137983 h 608274"/>
              <a:gd name="connsiteX75" fmla="*/ 307747 w 496145"/>
              <a:gd name="connsiteY75" fmla="*/ 37529 h 608274"/>
              <a:gd name="connsiteX76" fmla="*/ 307747 w 496145"/>
              <a:gd name="connsiteY76" fmla="*/ 119171 h 608274"/>
              <a:gd name="connsiteX77" fmla="*/ 385650 w 496145"/>
              <a:gd name="connsiteY77" fmla="*/ 119171 h 608274"/>
              <a:gd name="connsiteX78" fmla="*/ 307747 w 496145"/>
              <a:gd name="connsiteY78" fmla="*/ 37529 h 608274"/>
              <a:gd name="connsiteX79" fmla="*/ 188398 w 496145"/>
              <a:gd name="connsiteY79" fmla="*/ 37529 h 608274"/>
              <a:gd name="connsiteX80" fmla="*/ 110401 w 496145"/>
              <a:gd name="connsiteY80" fmla="*/ 119171 h 608274"/>
              <a:gd name="connsiteX81" fmla="*/ 188398 w 496145"/>
              <a:gd name="connsiteY81" fmla="*/ 119171 h 608274"/>
              <a:gd name="connsiteX82" fmla="*/ 207237 w 496145"/>
              <a:gd name="connsiteY82" fmla="*/ 18811 h 608274"/>
              <a:gd name="connsiteX83" fmla="*/ 207237 w 496145"/>
              <a:gd name="connsiteY83" fmla="*/ 119171 h 608274"/>
              <a:gd name="connsiteX84" fmla="*/ 288908 w 496145"/>
              <a:gd name="connsiteY84" fmla="*/ 119171 h 608274"/>
              <a:gd name="connsiteX85" fmla="*/ 288908 w 496145"/>
              <a:gd name="connsiteY85" fmla="*/ 18811 h 608274"/>
              <a:gd name="connsiteX86" fmla="*/ 188398 w 496145"/>
              <a:gd name="connsiteY86" fmla="*/ 0 h 608274"/>
              <a:gd name="connsiteX87" fmla="*/ 307747 w 496145"/>
              <a:gd name="connsiteY87" fmla="*/ 0 h 608274"/>
              <a:gd name="connsiteX88" fmla="*/ 307747 w 496145"/>
              <a:gd name="connsiteY88" fmla="*/ 17212 h 608274"/>
              <a:gd name="connsiteX89" fmla="*/ 405714 w 496145"/>
              <a:gd name="connsiteY89" fmla="*/ 119171 h 608274"/>
              <a:gd name="connsiteX90" fmla="*/ 439626 w 496145"/>
              <a:gd name="connsiteY90" fmla="*/ 178710 h 608274"/>
              <a:gd name="connsiteX91" fmla="*/ 439626 w 496145"/>
              <a:gd name="connsiteY91" fmla="*/ 188116 h 608274"/>
              <a:gd name="connsiteX92" fmla="*/ 395635 w 496145"/>
              <a:gd name="connsiteY92" fmla="*/ 188116 h 608274"/>
              <a:gd name="connsiteX93" fmla="*/ 395635 w 496145"/>
              <a:gd name="connsiteY93" fmla="*/ 201190 h 608274"/>
              <a:gd name="connsiteX94" fmla="*/ 433314 w 496145"/>
              <a:gd name="connsiteY94" fmla="*/ 235145 h 608274"/>
              <a:gd name="connsiteX95" fmla="*/ 392903 w 496145"/>
              <a:gd name="connsiteY95" fmla="*/ 280199 h 608274"/>
              <a:gd name="connsiteX96" fmla="*/ 320276 w 496145"/>
              <a:gd name="connsiteY96" fmla="*/ 388931 h 608274"/>
              <a:gd name="connsiteX97" fmla="*/ 320276 w 496145"/>
              <a:gd name="connsiteY97" fmla="*/ 419405 h 608274"/>
              <a:gd name="connsiteX98" fmla="*/ 365680 w 496145"/>
              <a:gd name="connsiteY98" fmla="*/ 449222 h 608274"/>
              <a:gd name="connsiteX99" fmla="*/ 371049 w 496145"/>
              <a:gd name="connsiteY99" fmla="*/ 452138 h 608274"/>
              <a:gd name="connsiteX100" fmla="*/ 415605 w 496145"/>
              <a:gd name="connsiteY100" fmla="*/ 470291 h 608274"/>
              <a:gd name="connsiteX101" fmla="*/ 496145 w 496145"/>
              <a:gd name="connsiteY101" fmla="*/ 567453 h 608274"/>
              <a:gd name="connsiteX102" fmla="*/ 496145 w 496145"/>
              <a:gd name="connsiteY102" fmla="*/ 608274 h 608274"/>
              <a:gd name="connsiteX103" fmla="*/ 0 w 496145"/>
              <a:gd name="connsiteY103" fmla="*/ 608274 h 608274"/>
              <a:gd name="connsiteX104" fmla="*/ 0 w 496145"/>
              <a:gd name="connsiteY104" fmla="*/ 567359 h 608274"/>
              <a:gd name="connsiteX105" fmla="*/ 80446 w 496145"/>
              <a:gd name="connsiteY105" fmla="*/ 470573 h 608274"/>
              <a:gd name="connsiteX106" fmla="*/ 125002 w 496145"/>
              <a:gd name="connsiteY106" fmla="*/ 452232 h 608274"/>
              <a:gd name="connsiteX107" fmla="*/ 130465 w 496145"/>
              <a:gd name="connsiteY107" fmla="*/ 449222 h 608274"/>
              <a:gd name="connsiteX108" fmla="*/ 175869 w 496145"/>
              <a:gd name="connsiteY108" fmla="*/ 419405 h 608274"/>
              <a:gd name="connsiteX109" fmla="*/ 175869 w 496145"/>
              <a:gd name="connsiteY109" fmla="*/ 388931 h 608274"/>
              <a:gd name="connsiteX110" fmla="*/ 103242 w 496145"/>
              <a:gd name="connsiteY110" fmla="*/ 280199 h 608274"/>
              <a:gd name="connsiteX111" fmla="*/ 62831 w 496145"/>
              <a:gd name="connsiteY111" fmla="*/ 235145 h 608274"/>
              <a:gd name="connsiteX112" fmla="*/ 100510 w 496145"/>
              <a:gd name="connsiteY112" fmla="*/ 201190 h 608274"/>
              <a:gd name="connsiteX113" fmla="*/ 100510 w 496145"/>
              <a:gd name="connsiteY113" fmla="*/ 188116 h 608274"/>
              <a:gd name="connsiteX114" fmla="*/ 56519 w 496145"/>
              <a:gd name="connsiteY114" fmla="*/ 188116 h 608274"/>
              <a:gd name="connsiteX115" fmla="*/ 56519 w 496145"/>
              <a:gd name="connsiteY115" fmla="*/ 178710 h 608274"/>
              <a:gd name="connsiteX116" fmla="*/ 90431 w 496145"/>
              <a:gd name="connsiteY116" fmla="*/ 119171 h 608274"/>
              <a:gd name="connsiteX117" fmla="*/ 188398 w 496145"/>
              <a:gd name="connsiteY117" fmla="*/ 17212 h 60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96145" h="608274">
                <a:moveTo>
                  <a:pt x="78468" y="558047"/>
                </a:moveTo>
                <a:cubicBezTo>
                  <a:pt x="76772" y="558047"/>
                  <a:pt x="75359" y="559552"/>
                  <a:pt x="75359" y="561245"/>
                </a:cubicBezTo>
                <a:lnTo>
                  <a:pt x="75359" y="586265"/>
                </a:lnTo>
                <a:cubicBezTo>
                  <a:pt x="75359" y="587958"/>
                  <a:pt x="76772" y="589463"/>
                  <a:pt x="78468" y="589463"/>
                </a:cubicBezTo>
                <a:lnTo>
                  <a:pt x="417583" y="589463"/>
                </a:lnTo>
                <a:cubicBezTo>
                  <a:pt x="419279" y="589463"/>
                  <a:pt x="420786" y="587958"/>
                  <a:pt x="420786" y="586265"/>
                </a:cubicBezTo>
                <a:lnTo>
                  <a:pt x="420786" y="561245"/>
                </a:lnTo>
                <a:cubicBezTo>
                  <a:pt x="420786" y="559552"/>
                  <a:pt x="419279" y="558047"/>
                  <a:pt x="417583" y="558047"/>
                </a:cubicBezTo>
                <a:close/>
                <a:moveTo>
                  <a:pt x="75359" y="495028"/>
                </a:moveTo>
                <a:cubicBezTo>
                  <a:pt x="21572" y="527855"/>
                  <a:pt x="18934" y="565102"/>
                  <a:pt x="18840" y="567641"/>
                </a:cubicBezTo>
                <a:lnTo>
                  <a:pt x="18840" y="589463"/>
                </a:lnTo>
                <a:lnTo>
                  <a:pt x="56802" y="589463"/>
                </a:lnTo>
                <a:cubicBezTo>
                  <a:pt x="56613" y="588428"/>
                  <a:pt x="56519" y="587393"/>
                  <a:pt x="56519" y="586265"/>
                </a:cubicBezTo>
                <a:lnTo>
                  <a:pt x="56519" y="561245"/>
                </a:lnTo>
                <a:cubicBezTo>
                  <a:pt x="56519" y="550146"/>
                  <a:pt x="64715" y="541023"/>
                  <a:pt x="75359" y="539518"/>
                </a:cubicBezTo>
                <a:close/>
                <a:moveTo>
                  <a:pt x="420786" y="494652"/>
                </a:moveTo>
                <a:lnTo>
                  <a:pt x="420786" y="539518"/>
                </a:lnTo>
                <a:cubicBezTo>
                  <a:pt x="431430" y="541023"/>
                  <a:pt x="439626" y="550146"/>
                  <a:pt x="439626" y="561245"/>
                </a:cubicBezTo>
                <a:lnTo>
                  <a:pt x="439626" y="586265"/>
                </a:lnTo>
                <a:cubicBezTo>
                  <a:pt x="439626" y="587393"/>
                  <a:pt x="439532" y="588428"/>
                  <a:pt x="439343" y="589463"/>
                </a:cubicBezTo>
                <a:lnTo>
                  <a:pt x="477305" y="589463"/>
                </a:lnTo>
                <a:lnTo>
                  <a:pt x="477305" y="567547"/>
                </a:lnTo>
                <a:cubicBezTo>
                  <a:pt x="477211" y="565384"/>
                  <a:pt x="475327" y="527666"/>
                  <a:pt x="420786" y="494652"/>
                </a:cubicBezTo>
                <a:close/>
                <a:moveTo>
                  <a:pt x="125567" y="471890"/>
                </a:moveTo>
                <a:cubicBezTo>
                  <a:pt x="114075" y="475840"/>
                  <a:pt x="103524" y="480167"/>
                  <a:pt x="94199" y="484682"/>
                </a:cubicBezTo>
                <a:lnTo>
                  <a:pt x="94199" y="539236"/>
                </a:lnTo>
                <a:lnTo>
                  <a:pt x="125567" y="539236"/>
                </a:lnTo>
                <a:close/>
                <a:moveTo>
                  <a:pt x="370484" y="471796"/>
                </a:moveTo>
                <a:lnTo>
                  <a:pt x="370484" y="539236"/>
                </a:lnTo>
                <a:lnTo>
                  <a:pt x="401946" y="539236"/>
                </a:lnTo>
                <a:lnTo>
                  <a:pt x="401946" y="484494"/>
                </a:lnTo>
                <a:cubicBezTo>
                  <a:pt x="392338" y="479885"/>
                  <a:pt x="381788" y="475652"/>
                  <a:pt x="370484" y="471796"/>
                </a:cubicBezTo>
                <a:close/>
                <a:moveTo>
                  <a:pt x="184912" y="436430"/>
                </a:moveTo>
                <a:cubicBezTo>
                  <a:pt x="173608" y="445930"/>
                  <a:pt x="156653" y="456088"/>
                  <a:pt x="144407" y="463048"/>
                </a:cubicBezTo>
                <a:lnTo>
                  <a:pt x="144407" y="539236"/>
                </a:lnTo>
                <a:lnTo>
                  <a:pt x="351644" y="539236"/>
                </a:lnTo>
                <a:lnTo>
                  <a:pt x="351644" y="463048"/>
                </a:lnTo>
                <a:cubicBezTo>
                  <a:pt x="339398" y="456088"/>
                  <a:pt x="322537" y="445930"/>
                  <a:pt x="311139" y="436430"/>
                </a:cubicBezTo>
                <a:cubicBezTo>
                  <a:pt x="300306" y="446682"/>
                  <a:pt x="277510" y="463989"/>
                  <a:pt x="248025" y="463989"/>
                </a:cubicBezTo>
                <a:cubicBezTo>
                  <a:pt x="218541" y="463989"/>
                  <a:pt x="195745" y="446682"/>
                  <a:pt x="184912" y="436430"/>
                </a:cubicBezTo>
                <a:close/>
                <a:moveTo>
                  <a:pt x="194709" y="397960"/>
                </a:moveTo>
                <a:lnTo>
                  <a:pt x="194709" y="419594"/>
                </a:lnTo>
                <a:cubicBezTo>
                  <a:pt x="201114" y="426366"/>
                  <a:pt x="221744" y="445177"/>
                  <a:pt x="248025" y="445177"/>
                </a:cubicBezTo>
                <a:cubicBezTo>
                  <a:pt x="274589" y="445177"/>
                  <a:pt x="295031" y="426366"/>
                  <a:pt x="301436" y="419594"/>
                </a:cubicBezTo>
                <a:lnTo>
                  <a:pt x="301436" y="397960"/>
                </a:lnTo>
                <a:cubicBezTo>
                  <a:pt x="284857" y="404356"/>
                  <a:pt x="266959" y="407554"/>
                  <a:pt x="248025" y="407554"/>
                </a:cubicBezTo>
                <a:cubicBezTo>
                  <a:pt x="229091" y="407554"/>
                  <a:pt x="211194" y="404356"/>
                  <a:pt x="194709" y="397960"/>
                </a:cubicBezTo>
                <a:close/>
                <a:moveTo>
                  <a:pt x="238581" y="260245"/>
                </a:moveTo>
                <a:lnTo>
                  <a:pt x="257424" y="260245"/>
                </a:lnTo>
                <a:lnTo>
                  <a:pt x="257424" y="300985"/>
                </a:lnTo>
                <a:lnTo>
                  <a:pt x="273158" y="300985"/>
                </a:lnTo>
                <a:lnTo>
                  <a:pt x="273158" y="319802"/>
                </a:lnTo>
                <a:lnTo>
                  <a:pt x="248003" y="319802"/>
                </a:lnTo>
                <a:cubicBezTo>
                  <a:pt x="242821" y="319802"/>
                  <a:pt x="238581" y="315568"/>
                  <a:pt x="238581" y="310394"/>
                </a:cubicBezTo>
                <a:close/>
                <a:moveTo>
                  <a:pt x="395635" y="220096"/>
                </a:moveTo>
                <a:cubicBezTo>
                  <a:pt x="395635" y="220096"/>
                  <a:pt x="395541" y="255368"/>
                  <a:pt x="395258" y="259036"/>
                </a:cubicBezTo>
                <a:cubicBezTo>
                  <a:pt x="406185" y="253298"/>
                  <a:pt x="414475" y="242858"/>
                  <a:pt x="414475" y="235145"/>
                </a:cubicBezTo>
                <a:cubicBezTo>
                  <a:pt x="414475" y="231101"/>
                  <a:pt x="412402" y="222447"/>
                  <a:pt x="395635" y="220096"/>
                </a:cubicBezTo>
                <a:close/>
                <a:moveTo>
                  <a:pt x="100510" y="220096"/>
                </a:moveTo>
                <a:cubicBezTo>
                  <a:pt x="83649" y="222447"/>
                  <a:pt x="81670" y="231101"/>
                  <a:pt x="81670" y="235145"/>
                </a:cubicBezTo>
                <a:cubicBezTo>
                  <a:pt x="81670" y="242858"/>
                  <a:pt x="89960" y="253298"/>
                  <a:pt x="100793" y="259036"/>
                </a:cubicBezTo>
                <a:cubicBezTo>
                  <a:pt x="100604" y="255368"/>
                  <a:pt x="100510" y="220096"/>
                  <a:pt x="100510" y="220096"/>
                </a:cubicBezTo>
                <a:close/>
                <a:moveTo>
                  <a:pt x="119350" y="188116"/>
                </a:moveTo>
                <a:lnTo>
                  <a:pt x="119350" y="247655"/>
                </a:lnTo>
                <a:cubicBezTo>
                  <a:pt x="119350" y="255932"/>
                  <a:pt x="119821" y="263833"/>
                  <a:pt x="120857" y="271076"/>
                </a:cubicBezTo>
                <a:cubicBezTo>
                  <a:pt x="127357" y="317917"/>
                  <a:pt x="152414" y="355822"/>
                  <a:pt x="189622" y="375010"/>
                </a:cubicBezTo>
                <a:cubicBezTo>
                  <a:pt x="207143" y="384134"/>
                  <a:pt x="226831" y="388743"/>
                  <a:pt x="248025" y="388743"/>
                </a:cubicBezTo>
                <a:cubicBezTo>
                  <a:pt x="269314" y="388743"/>
                  <a:pt x="289002" y="384134"/>
                  <a:pt x="306523" y="375010"/>
                </a:cubicBezTo>
                <a:cubicBezTo>
                  <a:pt x="343731" y="355822"/>
                  <a:pt x="368788" y="317917"/>
                  <a:pt x="375288" y="271076"/>
                </a:cubicBezTo>
                <a:cubicBezTo>
                  <a:pt x="376230" y="263833"/>
                  <a:pt x="376795" y="255932"/>
                  <a:pt x="376795" y="247655"/>
                </a:cubicBezTo>
                <a:lnTo>
                  <a:pt x="376795" y="188116"/>
                </a:lnTo>
                <a:close/>
                <a:moveTo>
                  <a:pt x="91279" y="137983"/>
                </a:moveTo>
                <a:cubicBezTo>
                  <a:pt x="86945" y="139582"/>
                  <a:pt x="79410" y="155760"/>
                  <a:pt x="76489" y="169304"/>
                </a:cubicBezTo>
                <a:lnTo>
                  <a:pt x="419656" y="169304"/>
                </a:lnTo>
                <a:cubicBezTo>
                  <a:pt x="416735" y="155760"/>
                  <a:pt x="409200" y="139582"/>
                  <a:pt x="404866" y="137983"/>
                </a:cubicBezTo>
                <a:close/>
                <a:moveTo>
                  <a:pt x="307747" y="37529"/>
                </a:moveTo>
                <a:lnTo>
                  <a:pt x="307747" y="119171"/>
                </a:lnTo>
                <a:lnTo>
                  <a:pt x="385650" y="119171"/>
                </a:lnTo>
                <a:cubicBezTo>
                  <a:pt x="371520" y="82771"/>
                  <a:pt x="343449" y="53331"/>
                  <a:pt x="307747" y="37529"/>
                </a:cubicBezTo>
                <a:close/>
                <a:moveTo>
                  <a:pt x="188398" y="37529"/>
                </a:moveTo>
                <a:cubicBezTo>
                  <a:pt x="152602" y="53331"/>
                  <a:pt x="124531" y="82771"/>
                  <a:pt x="110401" y="119171"/>
                </a:cubicBezTo>
                <a:lnTo>
                  <a:pt x="188398" y="119171"/>
                </a:lnTo>
                <a:close/>
                <a:moveTo>
                  <a:pt x="207237" y="18811"/>
                </a:moveTo>
                <a:lnTo>
                  <a:pt x="207237" y="119171"/>
                </a:lnTo>
                <a:lnTo>
                  <a:pt x="288908" y="119171"/>
                </a:lnTo>
                <a:lnTo>
                  <a:pt x="288908" y="18811"/>
                </a:lnTo>
                <a:close/>
                <a:moveTo>
                  <a:pt x="188398" y="0"/>
                </a:moveTo>
                <a:lnTo>
                  <a:pt x="307747" y="0"/>
                </a:lnTo>
                <a:lnTo>
                  <a:pt x="307747" y="17212"/>
                </a:lnTo>
                <a:cubicBezTo>
                  <a:pt x="353905" y="34989"/>
                  <a:pt x="389889" y="72330"/>
                  <a:pt x="405714" y="119171"/>
                </a:cubicBezTo>
                <a:cubicBezTo>
                  <a:pt x="429075" y="120018"/>
                  <a:pt x="439626" y="166577"/>
                  <a:pt x="439626" y="178710"/>
                </a:cubicBezTo>
                <a:lnTo>
                  <a:pt x="439626" y="188116"/>
                </a:lnTo>
                <a:lnTo>
                  <a:pt x="395635" y="188116"/>
                </a:lnTo>
                <a:lnTo>
                  <a:pt x="395635" y="201190"/>
                </a:lnTo>
                <a:cubicBezTo>
                  <a:pt x="419090" y="203730"/>
                  <a:pt x="433314" y="216239"/>
                  <a:pt x="433314" y="235145"/>
                </a:cubicBezTo>
                <a:cubicBezTo>
                  <a:pt x="433314" y="253769"/>
                  <a:pt x="414475" y="274086"/>
                  <a:pt x="392903" y="280199"/>
                </a:cubicBezTo>
                <a:cubicBezTo>
                  <a:pt x="384519" y="328075"/>
                  <a:pt x="358426" y="367203"/>
                  <a:pt x="320276" y="388931"/>
                </a:cubicBezTo>
                <a:lnTo>
                  <a:pt x="320276" y="419405"/>
                </a:lnTo>
                <a:cubicBezTo>
                  <a:pt x="328189" y="426836"/>
                  <a:pt x="344673" y="437747"/>
                  <a:pt x="365680" y="449222"/>
                </a:cubicBezTo>
                <a:cubicBezTo>
                  <a:pt x="368223" y="450633"/>
                  <a:pt x="370107" y="451667"/>
                  <a:pt x="371049" y="452138"/>
                </a:cubicBezTo>
                <a:cubicBezTo>
                  <a:pt x="387440" y="457405"/>
                  <a:pt x="402417" y="463519"/>
                  <a:pt x="415605" y="470291"/>
                </a:cubicBezTo>
                <a:cubicBezTo>
                  <a:pt x="494920" y="510548"/>
                  <a:pt x="496145" y="565102"/>
                  <a:pt x="496145" y="567453"/>
                </a:cubicBezTo>
                <a:lnTo>
                  <a:pt x="496145" y="608274"/>
                </a:lnTo>
                <a:lnTo>
                  <a:pt x="0" y="608274"/>
                </a:lnTo>
                <a:lnTo>
                  <a:pt x="0" y="567359"/>
                </a:lnTo>
                <a:cubicBezTo>
                  <a:pt x="0" y="565007"/>
                  <a:pt x="1884" y="510924"/>
                  <a:pt x="80446" y="470573"/>
                </a:cubicBezTo>
                <a:cubicBezTo>
                  <a:pt x="93163" y="463895"/>
                  <a:pt x="108234" y="457687"/>
                  <a:pt x="125002" y="452232"/>
                </a:cubicBezTo>
                <a:cubicBezTo>
                  <a:pt x="126038" y="451667"/>
                  <a:pt x="127922" y="450633"/>
                  <a:pt x="130465" y="449222"/>
                </a:cubicBezTo>
                <a:cubicBezTo>
                  <a:pt x="151377" y="437747"/>
                  <a:pt x="167956" y="426836"/>
                  <a:pt x="175869" y="419405"/>
                </a:cubicBezTo>
                <a:lnTo>
                  <a:pt x="175869" y="388931"/>
                </a:lnTo>
                <a:cubicBezTo>
                  <a:pt x="137719" y="367203"/>
                  <a:pt x="111626" y="328075"/>
                  <a:pt x="103242" y="280199"/>
                </a:cubicBezTo>
                <a:cubicBezTo>
                  <a:pt x="81576" y="274086"/>
                  <a:pt x="62831" y="253769"/>
                  <a:pt x="62831" y="235145"/>
                </a:cubicBezTo>
                <a:cubicBezTo>
                  <a:pt x="62831" y="216239"/>
                  <a:pt x="76960" y="203730"/>
                  <a:pt x="100510" y="201190"/>
                </a:cubicBezTo>
                <a:lnTo>
                  <a:pt x="100510" y="188116"/>
                </a:lnTo>
                <a:lnTo>
                  <a:pt x="56519" y="188116"/>
                </a:lnTo>
                <a:lnTo>
                  <a:pt x="56519" y="178710"/>
                </a:lnTo>
                <a:cubicBezTo>
                  <a:pt x="56519" y="166577"/>
                  <a:pt x="67070" y="120112"/>
                  <a:pt x="90431" y="119171"/>
                </a:cubicBezTo>
                <a:cubicBezTo>
                  <a:pt x="106162" y="72425"/>
                  <a:pt x="142146" y="34989"/>
                  <a:pt x="188398" y="172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en-US" sz="253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014748" y="4069194"/>
            <a:ext cx="29384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当好被管者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才能当好管理者；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去掉自我，</a:t>
            </a: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融入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团队；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不断学习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，乐于接受新知识；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学会忍辱负重，</a:t>
            </a: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经的起挫折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下属犯错要</a:t>
            </a: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付连带责任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要</a:t>
            </a: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持才助上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，绝不持才傲上；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不做</a:t>
            </a: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“三拍”领导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不做“员工代表”</a:t>
            </a:r>
            <a:endParaRPr lang="en-GB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21116" y="3713210"/>
            <a:ext cx="2646878" cy="509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管理者也是被管者</a:t>
            </a:r>
            <a:endParaRPr lang="en-US" altLang="zh-CN" sz="24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10428" y="3790578"/>
            <a:ext cx="1826141" cy="37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管理者必备的能力</a:t>
            </a:r>
            <a:endParaRPr lang="en-US" altLang="zh-CN" sz="16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、什么是管理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5" name="Rectangle 54"/>
          <p:cNvSpPr/>
          <p:nvPr/>
        </p:nvSpPr>
        <p:spPr>
          <a:xfrm>
            <a:off x="1382972" y="4570139"/>
            <a:ext cx="3367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不怕碰硬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，越碰越强；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善于沟通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，协调能力好；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千里眼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，辨别真伪，能正确判断；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将军肚，宽宏大量，能容忍大事；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飞毛腿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，能在发生问题的第一时间到达现场。</a:t>
            </a:r>
            <a:endParaRPr lang="en-GB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TextBox 57"/>
          <p:cNvSpPr txBox="1"/>
          <p:nvPr/>
        </p:nvSpPr>
        <p:spPr>
          <a:xfrm>
            <a:off x="1459933" y="3762865"/>
            <a:ext cx="2852063" cy="37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管理者应学会定位，扮好角色</a:t>
            </a:r>
            <a:endParaRPr lang="en-US" altLang="zh-CN" sz="16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22">
        <p14:gallery dir="l"/>
      </p:transition>
    </mc:Choice>
    <mc:Fallback>
      <p:transition spd="slow" advTm="262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6378" y="1193881"/>
            <a:ext cx="2414977" cy="2640272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86378" y="3828439"/>
            <a:ext cx="2414977" cy="264027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94600" y="1193881"/>
            <a:ext cx="2414977" cy="264027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401355" y="3834153"/>
            <a:ext cx="8694744" cy="2640272"/>
          </a:xfrm>
          <a:prstGeom prst="rect">
            <a:avLst/>
          </a:prstGeom>
          <a:solidFill>
            <a:schemeClr val="accent1"/>
          </a:solidFill>
        </p:spPr>
        <p:txBody>
          <a:bodyPr wrap="square" lIns="189833" tIns="49357" rIns="37967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635"/>
              </a:spcBef>
              <a:buClr>
                <a:schemeClr val="bg1"/>
              </a:buClr>
              <a:buSzPct val="80000"/>
            </a:pPr>
            <a:endParaRPr lang="zh-CN" altLang="en-US" sz="1475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837087" y="4624437"/>
            <a:ext cx="518457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/>
          <p:nvPr/>
        </p:nvSpPr>
        <p:spPr>
          <a:xfrm>
            <a:off x="3719916" y="4741106"/>
            <a:ext cx="5418918" cy="172760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能够</a:t>
            </a:r>
            <a:r>
              <a:rPr lang="zh-CN" altLang="en-US" sz="1600" dirty="0">
                <a:solidFill>
                  <a:srgbClr val="FFC000"/>
                </a:solidFill>
                <a:cs typeface="+mn-ea"/>
                <a:sym typeface="+mn-lt"/>
              </a:rPr>
              <a:t>积极接受上司的指令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并真正理解其意图；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能够克服困难，创造性的</a:t>
            </a:r>
            <a:r>
              <a:rPr lang="zh-CN" altLang="en-US" sz="1600" dirty="0">
                <a:solidFill>
                  <a:srgbClr val="FFC000"/>
                </a:solidFill>
                <a:cs typeface="+mn-ea"/>
                <a:sym typeface="+mn-lt"/>
              </a:rPr>
              <a:t>执行上司的决定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能运用自己的思维，为上司</a:t>
            </a:r>
            <a:r>
              <a:rPr lang="zh-CN" altLang="en-US" sz="1600" dirty="0">
                <a:solidFill>
                  <a:srgbClr val="FFC000"/>
                </a:solidFill>
                <a:cs typeface="+mn-ea"/>
                <a:sym typeface="+mn-lt"/>
              </a:rPr>
              <a:t>提供建议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；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能保持</a:t>
            </a:r>
            <a:r>
              <a:rPr lang="zh-CN" altLang="en-US" sz="1600" dirty="0">
                <a:solidFill>
                  <a:srgbClr val="FFC000"/>
                </a:solidFill>
                <a:cs typeface="+mn-ea"/>
                <a:sym typeface="+mn-lt"/>
              </a:rPr>
              <a:t>健康的心态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，树立良好辅佐理念；</a:t>
            </a:r>
            <a:endParaRPr lang="en-US" altLang="zh-CN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、什么是管理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5080674" y="1577913"/>
            <a:ext cx="7015425" cy="1872208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BBF09"/>
                </a:solidFill>
                <a:cs typeface="+mn-ea"/>
                <a:sym typeface="+mn-lt"/>
              </a:rPr>
              <a:t>班长要做好</a:t>
            </a:r>
            <a:endParaRPr lang="en-US" altLang="zh-CN" sz="4800" b="1" dirty="0">
              <a:solidFill>
                <a:srgbClr val="FBBF09"/>
              </a:solidFill>
              <a:cs typeface="+mn-ea"/>
              <a:sym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BBF09"/>
                </a:solidFill>
                <a:cs typeface="+mn-ea"/>
                <a:sym typeface="+mn-lt"/>
              </a:rPr>
              <a:t>上级领导的好帮手</a:t>
            </a:r>
            <a:endParaRPr lang="en-US" sz="4800" b="1" dirty="0">
              <a:solidFill>
                <a:srgbClr val="FBBF09"/>
              </a:solidFill>
              <a:cs typeface="+mn-ea"/>
              <a:sym typeface="+mn-lt"/>
            </a:endParaRPr>
          </a:p>
        </p:txBody>
      </p:sp>
      <p:sp>
        <p:nvSpPr>
          <p:cNvPr id="23" name="Content Placeholder 2"/>
          <p:cNvSpPr txBox="1"/>
          <p:nvPr/>
        </p:nvSpPr>
        <p:spPr>
          <a:xfrm>
            <a:off x="3723018" y="4142242"/>
            <a:ext cx="1858220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辅佐的含义</a:t>
            </a:r>
            <a:endParaRPr 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916">
        <p14:gallery dir="l"/>
      </p:transition>
    </mc:Choice>
    <mc:Fallback>
      <p:transition spd="slow" advTm="591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4758" y="1192077"/>
            <a:ext cx="2414977" cy="2640272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681122" y="3832349"/>
            <a:ext cx="2414977" cy="264027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669735" y="1193881"/>
            <a:ext cx="2414977" cy="264027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361950" y="269589"/>
            <a:ext cx="3067050" cy="37811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3F3F3F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3F3F3F"/>
                </a:solidFill>
                <a:cs typeface="+mn-ea"/>
                <a:sym typeface="+mn-lt"/>
              </a:rPr>
              <a:t>、什么是管理</a:t>
            </a:r>
            <a:endParaRPr lang="en-US" sz="2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986378" y="1576109"/>
            <a:ext cx="7015425" cy="1872208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BBF09"/>
                </a:solidFill>
                <a:cs typeface="+mn-ea"/>
                <a:sym typeface="+mn-lt"/>
              </a:rPr>
              <a:t>班长要做好</a:t>
            </a:r>
            <a:endParaRPr lang="en-US" altLang="zh-CN" sz="4800" b="1" dirty="0">
              <a:solidFill>
                <a:srgbClr val="FBBF09"/>
              </a:solidFill>
              <a:cs typeface="+mn-ea"/>
              <a:sym typeface="+mn-lt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BBF09"/>
                </a:solidFill>
                <a:cs typeface="+mn-ea"/>
                <a:sym typeface="+mn-lt"/>
              </a:rPr>
              <a:t>上级领导的好帮手</a:t>
            </a:r>
            <a:endParaRPr lang="en-US" sz="4800" b="1" dirty="0">
              <a:solidFill>
                <a:srgbClr val="FBBF09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86378" y="3832349"/>
            <a:ext cx="8694744" cy="2640272"/>
            <a:chOff x="3401355" y="3834153"/>
            <a:chExt cx="8694744" cy="2640272"/>
          </a:xfrm>
        </p:grpSpPr>
        <p:sp>
          <p:nvSpPr>
            <p:cNvPr id="11" name="矩形 10"/>
            <p:cNvSpPr/>
            <p:nvPr/>
          </p:nvSpPr>
          <p:spPr bwMode="auto">
            <a:xfrm>
              <a:off x="3401355" y="3834153"/>
              <a:ext cx="8694744" cy="264027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89833" tIns="49357" rIns="37967" rtlCol="0" anchor="ctr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635"/>
                </a:spcBef>
                <a:buClr>
                  <a:schemeClr val="bg1"/>
                </a:buClr>
                <a:buSzPct val="80000"/>
              </a:pPr>
              <a:endParaRPr lang="zh-CN" altLang="en-US" sz="1475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3837087" y="4624437"/>
              <a:ext cx="5184576" cy="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ontent Placeholder 2"/>
            <p:cNvSpPr txBox="1"/>
            <p:nvPr/>
          </p:nvSpPr>
          <p:spPr>
            <a:xfrm>
              <a:off x="3719916" y="4741106"/>
              <a:ext cx="5418918" cy="1727605"/>
            </a:xfrm>
            <a:prstGeom prst="rect">
              <a:avLst/>
            </a:prstGeom>
          </p:spPr>
          <p:txBody>
            <a:bodyPr vert="horz" lIns="96435" tIns="48218" rIns="96435" bIns="48218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FFC000"/>
                  </a:solidFill>
                  <a:cs typeface="+mn-ea"/>
                  <a:sym typeface="+mn-lt"/>
                </a:rPr>
                <a:t>安心</a:t>
              </a: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：自动报告你的工作进度；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FFC000"/>
                  </a:solidFill>
                  <a:cs typeface="+mn-ea"/>
                  <a:sym typeface="+mn-lt"/>
                </a:rPr>
                <a:t>省心</a:t>
              </a: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：帮上司解决问题，不制造麻烦；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FFC000"/>
                  </a:solidFill>
                  <a:cs typeface="+mn-ea"/>
                  <a:sym typeface="+mn-lt"/>
                </a:rPr>
                <a:t>开心</a:t>
              </a: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：主动提出改善，提升业绩；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285750" indent="-285750" algn="just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FFC000"/>
                  </a:solidFill>
                  <a:cs typeface="+mn-ea"/>
                  <a:sym typeface="+mn-lt"/>
                </a:rPr>
                <a:t>放心</a:t>
              </a: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：办事想妥，执行力强（忠诚）；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Content Placeholder 2"/>
            <p:cNvSpPr txBox="1"/>
            <p:nvPr/>
          </p:nvSpPr>
          <p:spPr>
            <a:xfrm>
              <a:off x="3723018" y="4142242"/>
              <a:ext cx="1858220" cy="357744"/>
            </a:xfrm>
            <a:prstGeom prst="rect">
              <a:avLst/>
            </a:prstGeom>
          </p:spPr>
          <p:txBody>
            <a:bodyPr vert="horz" lIns="96435" tIns="48218" rIns="96435" bIns="48218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 pitchFamily="34" charset="0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如何做好下属</a:t>
              </a:r>
              <a:endParaRPr 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809">
        <p14:gallery dir="l"/>
      </p:transition>
    </mc:Choice>
    <mc:Fallback>
      <p:transition spd="slow" advTm="280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46" y="-56083"/>
            <a:ext cx="12910095" cy="744251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51347" y="-56083"/>
            <a:ext cx="12910095" cy="7432749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-220231" y="2343852"/>
            <a:ext cx="2987704" cy="2544946"/>
          </a:xfrm>
          <a:prstGeom prst="triangl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1759" y="3065682"/>
            <a:ext cx="96372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6000" dirty="0">
                <a:solidFill>
                  <a:srgbClr val="3F3F3F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6000" dirty="0">
              <a:solidFill>
                <a:srgbClr val="3F3F3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5782" y="3200826"/>
            <a:ext cx="40896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48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班长一日管理</a:t>
            </a:r>
            <a:endParaRPr lang="zh-CN" altLang="en-US" sz="4800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203">
        <p14:flip dir="r"/>
      </p:transition>
    </mc:Choice>
    <mc:Fallback>
      <p:transition spd="slow" advTm="2203">
        <p:fade/>
      </p:transition>
    </mc:Fallback>
  </mc:AlternateContent>
</p:sld>
</file>

<file path=ppt/tags/tag1.xml><?xml version="1.0" encoding="utf-8"?>
<p:tagLst xmlns:p="http://schemas.openxmlformats.org/presentationml/2006/main">
  <p:tag name="TIMING" val="|1.4"/>
</p:tagLst>
</file>

<file path=ppt/tags/tag10.xml><?xml version="1.0" encoding="utf-8"?>
<p:tagLst xmlns:p="http://schemas.openxmlformats.org/presentationml/2006/main">
  <p:tag name="TIMING" val="|0.4"/>
</p:tagLst>
</file>

<file path=ppt/tags/tag11.xml><?xml version="1.0" encoding="utf-8"?>
<p:tagLst xmlns:p="http://schemas.openxmlformats.org/presentationml/2006/main">
  <p:tag name="TIMING" val="|0.6"/>
</p:tagLst>
</file>

<file path=ppt/tags/tag12.xml><?xml version="1.0" encoding="utf-8"?>
<p:tagLst xmlns:p="http://schemas.openxmlformats.org/presentationml/2006/main">
  <p:tag name="TIMING" val="|0.2"/>
</p:tagLst>
</file>

<file path=ppt/tags/tag13.xml><?xml version="1.0" encoding="utf-8"?>
<p:tagLst xmlns:p="http://schemas.openxmlformats.org/presentationml/2006/main">
  <p:tag name="TIMING" val="|0.7"/>
</p:tagLst>
</file>

<file path=ppt/tags/tag14.xml><?xml version="1.0" encoding="utf-8"?>
<p:tagLst xmlns:p="http://schemas.openxmlformats.org/presentationml/2006/main">
  <p:tag name="TIMING" val="|0.4"/>
</p:tagLst>
</file>

<file path=ppt/tags/tag15.xml><?xml version="1.0" encoding="utf-8"?>
<p:tagLst xmlns:p="http://schemas.openxmlformats.org/presentationml/2006/main">
  <p:tag name="TIMING" val="|0.2"/>
</p:tagLst>
</file>

<file path=ppt/tags/tag16.xml><?xml version="1.0" encoding="utf-8"?>
<p:tagLst xmlns:p="http://schemas.openxmlformats.org/presentationml/2006/main">
  <p:tag name="TIMING" val="|0.3"/>
</p:tagLst>
</file>

<file path=ppt/tags/tag17.xml><?xml version="1.0" encoding="utf-8"?>
<p:tagLst xmlns:p="http://schemas.openxmlformats.org/presentationml/2006/main">
  <p:tag name="TIMING" val="|0.7"/>
</p:tagLst>
</file>

<file path=ppt/tags/tag18.xml><?xml version="1.0" encoding="utf-8"?>
<p:tagLst xmlns:p="http://schemas.openxmlformats.org/presentationml/2006/main">
  <p:tag name="TIMING" val="|0.5|0.9"/>
</p:tagLst>
</file>

<file path=ppt/tags/tag19.xml><?xml version="1.0" encoding="utf-8"?>
<p:tagLst xmlns:p="http://schemas.openxmlformats.org/presentationml/2006/main">
  <p:tag name="TIMING" val="|0.3"/>
</p:tagLst>
</file>

<file path=ppt/tags/tag2.xml><?xml version="1.0" encoding="utf-8"?>
<p:tagLst xmlns:p="http://schemas.openxmlformats.org/presentationml/2006/main">
  <p:tag name="TIMING" val="|0.9"/>
</p:tagLst>
</file>

<file path=ppt/tags/tag20.xml><?xml version="1.0" encoding="utf-8"?>
<p:tagLst xmlns:p="http://schemas.openxmlformats.org/presentationml/2006/main">
  <p:tag name="TIMING" val="|0.8"/>
</p:tagLst>
</file>

<file path=ppt/tags/tag3.xml><?xml version="1.0" encoding="utf-8"?>
<p:tagLst xmlns:p="http://schemas.openxmlformats.org/presentationml/2006/main">
  <p:tag name="TIMING" val="|1.3"/>
</p:tagLst>
</file>

<file path=ppt/tags/tag4.xml><?xml version="1.0" encoding="utf-8"?>
<p:tagLst xmlns:p="http://schemas.openxmlformats.org/presentationml/2006/main">
  <p:tag name="TIMING" val="|0.5|1.2|0.6"/>
</p:tagLst>
</file>

<file path=ppt/tags/tag5.xml><?xml version="1.0" encoding="utf-8"?>
<p:tagLst xmlns:p="http://schemas.openxmlformats.org/presentationml/2006/main">
  <p:tag name="TIMING" val="|0.3"/>
</p:tagLst>
</file>

<file path=ppt/tags/tag6.xml><?xml version="1.0" encoding="utf-8"?>
<p:tagLst xmlns:p="http://schemas.openxmlformats.org/presentationml/2006/main">
  <p:tag name="TIMING" val="|0.4|3.6"/>
</p:tagLst>
</file>

<file path=ppt/tags/tag7.xml><?xml version="1.0" encoding="utf-8"?>
<p:tagLst xmlns:p="http://schemas.openxmlformats.org/presentationml/2006/main">
  <p:tag name="TIMING" val="|0.2|1.3"/>
</p:tagLst>
</file>

<file path=ppt/tags/tag8.xml><?xml version="1.0" encoding="utf-8"?>
<p:tagLst xmlns:p="http://schemas.openxmlformats.org/presentationml/2006/main">
  <p:tag name="TIMING" val="|0.6"/>
</p:tagLst>
</file>

<file path=ppt/tags/tag9.xml><?xml version="1.0" encoding="utf-8"?>
<p:tagLst xmlns:p="http://schemas.openxmlformats.org/presentationml/2006/main">
  <p:tag name="TIMING" val="|0.8"/>
</p:tagLst>
</file>

<file path=ppt/theme/theme1.xml><?xml version="1.0" encoding="utf-8"?>
<a:theme xmlns:a="http://schemas.openxmlformats.org/drawingml/2006/main" name="1_自定义设计方案">
  <a:themeElements>
    <a:clrScheme name="自定义 309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281"/>
      </a:accent1>
      <a:accent2>
        <a:srgbClr val="1E896F"/>
      </a:accent2>
      <a:accent3>
        <a:srgbClr val="BEDB39"/>
      </a:accent3>
      <a:accent4>
        <a:srgbClr val="FFE019"/>
      </a:accent4>
      <a:accent5>
        <a:srgbClr val="FD7400"/>
      </a:accent5>
      <a:accent6>
        <a:srgbClr val="967A2C"/>
      </a:accent6>
      <a:hlink>
        <a:srgbClr val="006281"/>
      </a:hlink>
      <a:folHlink>
        <a:srgbClr val="BFBFBF"/>
      </a:folHlink>
    </a:clrScheme>
    <a:fontScheme name="rffojuj3">
      <a:majorFont>
        <a:latin typeface=""/>
        <a:ea typeface="方正粗黑宋简体"/>
        <a:cs typeface=""/>
      </a:majorFont>
      <a:minorFont>
        <a:latin typeface=""/>
        <a:ea typeface="方正粗黑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281"/>
      </a:accent1>
      <a:accent2>
        <a:srgbClr val="1E896F"/>
      </a:accent2>
      <a:accent3>
        <a:srgbClr val="BEDB39"/>
      </a:accent3>
      <a:accent4>
        <a:srgbClr val="FFE019"/>
      </a:accent4>
      <a:accent5>
        <a:srgbClr val="FD7400"/>
      </a:accent5>
      <a:accent6>
        <a:srgbClr val="967A2C"/>
      </a:accent6>
      <a:hlink>
        <a:srgbClr val="006281"/>
      </a:hlink>
      <a:folHlink>
        <a:srgbClr val="BFBFBF"/>
      </a:folHlink>
    </a:clrScheme>
    <a:fontScheme name="rffojuj3">
      <a:majorFont>
        <a:latin typeface=""/>
        <a:ea typeface="方正粗黑宋简体"/>
        <a:cs typeface=""/>
      </a:majorFont>
      <a:minorFont>
        <a:latin typeface=""/>
        <a:ea typeface="方正粗黑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309">
    <a:dk1>
      <a:srgbClr val="000000"/>
    </a:dk1>
    <a:lt1>
      <a:srgbClr val="FFFFFF"/>
    </a:lt1>
    <a:dk2>
      <a:srgbClr val="768395"/>
    </a:dk2>
    <a:lt2>
      <a:srgbClr val="F0F0F0"/>
    </a:lt2>
    <a:accent1>
      <a:srgbClr val="006281"/>
    </a:accent1>
    <a:accent2>
      <a:srgbClr val="1E896F"/>
    </a:accent2>
    <a:accent3>
      <a:srgbClr val="BEDB39"/>
    </a:accent3>
    <a:accent4>
      <a:srgbClr val="FFE019"/>
    </a:accent4>
    <a:accent5>
      <a:srgbClr val="FD7400"/>
    </a:accent5>
    <a:accent6>
      <a:srgbClr val="967A2C"/>
    </a:accent6>
    <a:hlink>
      <a:srgbClr val="006281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1474</Words>
  <Application>WPS 演示</Application>
  <PresentationFormat>自定义</PresentationFormat>
  <Paragraphs>290</Paragraphs>
  <Slides>21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方正粗黑宋简体</vt:lpstr>
      <vt:lpstr>微软雅黑</vt:lpstr>
      <vt:lpstr>Arial Unicode MS</vt:lpstr>
      <vt:lpstr>1_自定义设计方案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A呀土豆baby</cp:lastModifiedBy>
  <cp:revision>3</cp:revision>
  <dcterms:created xsi:type="dcterms:W3CDTF">1900-01-01T00:00:00Z</dcterms:created>
  <dcterms:modified xsi:type="dcterms:W3CDTF">2021-05-22T12:55:57Z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4CF762DAF56D4773B4A830D25CD94096</vt:lpwstr>
  </property>
</Properties>
</file>