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45"/>
  </p:notesMasterIdLst>
  <p:sldIdLst>
    <p:sldId id="256" r:id="rId2"/>
    <p:sldId id="513" r:id="rId3"/>
    <p:sldId id="514" r:id="rId4"/>
    <p:sldId id="515" r:id="rId5"/>
    <p:sldId id="356" r:id="rId6"/>
    <p:sldId id="261" r:id="rId7"/>
    <p:sldId id="493" r:id="rId8"/>
    <p:sldId id="415" r:id="rId9"/>
    <p:sldId id="509" r:id="rId10"/>
    <p:sldId id="499" r:id="rId11"/>
    <p:sldId id="496" r:id="rId12"/>
    <p:sldId id="500" r:id="rId13"/>
    <p:sldId id="270" r:id="rId14"/>
    <p:sldId id="266" r:id="rId15"/>
    <p:sldId id="501" r:id="rId16"/>
    <p:sldId id="508" r:id="rId17"/>
    <p:sldId id="305" r:id="rId18"/>
    <p:sldId id="307" r:id="rId19"/>
    <p:sldId id="308" r:id="rId20"/>
    <p:sldId id="497" r:id="rId21"/>
    <p:sldId id="323" r:id="rId22"/>
    <p:sldId id="322" r:id="rId23"/>
    <p:sldId id="422" r:id="rId24"/>
    <p:sldId id="504" r:id="rId25"/>
    <p:sldId id="320" r:id="rId26"/>
    <p:sldId id="341" r:id="rId27"/>
    <p:sldId id="419" r:id="rId28"/>
    <p:sldId id="420" r:id="rId29"/>
    <p:sldId id="425" r:id="rId30"/>
    <p:sldId id="427" r:id="rId31"/>
    <p:sldId id="424" r:id="rId32"/>
    <p:sldId id="505" r:id="rId33"/>
    <p:sldId id="342" r:id="rId34"/>
    <p:sldId id="288" r:id="rId35"/>
    <p:sldId id="502" r:id="rId36"/>
    <p:sldId id="318" r:id="rId37"/>
    <p:sldId id="343" r:id="rId38"/>
    <p:sldId id="325" r:id="rId39"/>
    <p:sldId id="326" r:id="rId40"/>
    <p:sldId id="327" r:id="rId41"/>
    <p:sldId id="503" r:id="rId42"/>
    <p:sldId id="494" r:id="rId43"/>
    <p:sldId id="498" r:id="rId44"/>
  </p:sldIdLst>
  <p:sldSz cx="9144000" cy="6858000" type="screen4x3"/>
  <p:notesSz cx="7010400" cy="9296400"/>
  <p:embeddedFontLst>
    <p:embeddedFont>
      <p:font typeface="微软雅黑" pitchFamily="34" charset="-122"/>
      <p:regular r:id="rId46"/>
      <p:bold r:id="rId47"/>
    </p:embeddedFont>
    <p:embeddedFont>
      <p:font typeface="黑体" pitchFamily="49" charset="-122"/>
      <p:regular r:id="rId48"/>
    </p:embeddedFont>
    <p:embeddedFont>
      <p:font typeface="Arial Narrow" pitchFamily="34" charset="0"/>
      <p:regular r:id="rId49"/>
      <p:bold r:id="rId50"/>
      <p:italic r:id="rId51"/>
      <p:boldItalic r:id="rId52"/>
    </p:embeddedFont>
    <p:embeddedFont>
      <p:font typeface="华文行楷" pitchFamily="2" charset="-122"/>
      <p:regular r:id="rId53"/>
    </p:embeddedFont>
    <p:embeddedFont>
      <p:font typeface="Verdana" pitchFamily="34" charset="0"/>
      <p:regular r:id="rId54"/>
      <p:bold r:id="rId55"/>
      <p:italic r:id="rId56"/>
      <p:boldItalic r:id="rId57"/>
    </p:embeddedFont>
    <p:embeddedFont>
      <p:font typeface="Calibri" pitchFamily="34" charset="0"/>
      <p:regular r:id="rId58"/>
      <p:bold r:id="rId59"/>
      <p:italic r:id="rId60"/>
      <p:boldItalic r:id="rId61"/>
    </p:embeddedFont>
    <p:embeddedFont>
      <p:font typeface="Tahoma" pitchFamily="34" charset="0"/>
      <p:regular r:id="rId62"/>
      <p:bold r:id="rId63"/>
    </p:embeddedFont>
    <p:embeddedFont>
      <p:font typeface="楷体_GB2312" charset="-122"/>
      <p:regular r:id="rId64"/>
    </p:embeddedFont>
  </p:embeddedFontLst>
  <p:defaultTextStyle>
    <a:defPPr>
      <a:defRPr lang="en-US"/>
    </a:defPPr>
    <a:lvl1pPr algn="l" rtl="0" fontAlgn="base">
      <a:lnSpc>
        <a:spcPct val="150000"/>
      </a:lnSpc>
      <a:spcBef>
        <a:spcPct val="50000"/>
      </a:spcBef>
      <a:spcAft>
        <a:spcPct val="20000"/>
      </a:spcAft>
      <a:buClr>
        <a:schemeClr val="hlink"/>
      </a:buClr>
      <a:buSzPct val="70000"/>
      <a:buFont typeface="Wingdings" charset="2"/>
      <a:defRPr sz="2800" b="1" i="1" kern="1200">
        <a:solidFill>
          <a:srgbClr val="F22212"/>
        </a:solidFill>
        <a:latin typeface="宋体" charset="-122"/>
        <a:ea typeface="宋体" charset="-122"/>
        <a:cs typeface="+mn-cs"/>
      </a:defRPr>
    </a:lvl1pPr>
    <a:lvl2pPr marL="457200" algn="l" rtl="0" fontAlgn="base">
      <a:lnSpc>
        <a:spcPct val="150000"/>
      </a:lnSpc>
      <a:spcBef>
        <a:spcPct val="50000"/>
      </a:spcBef>
      <a:spcAft>
        <a:spcPct val="20000"/>
      </a:spcAft>
      <a:buClr>
        <a:schemeClr val="hlink"/>
      </a:buClr>
      <a:buSzPct val="70000"/>
      <a:buFont typeface="Wingdings" charset="2"/>
      <a:defRPr sz="2800" b="1" i="1" kern="1200">
        <a:solidFill>
          <a:srgbClr val="F22212"/>
        </a:solidFill>
        <a:latin typeface="宋体" charset="-122"/>
        <a:ea typeface="宋体" charset="-122"/>
        <a:cs typeface="+mn-cs"/>
      </a:defRPr>
    </a:lvl2pPr>
    <a:lvl3pPr marL="914400" algn="l" rtl="0" fontAlgn="base">
      <a:lnSpc>
        <a:spcPct val="150000"/>
      </a:lnSpc>
      <a:spcBef>
        <a:spcPct val="50000"/>
      </a:spcBef>
      <a:spcAft>
        <a:spcPct val="20000"/>
      </a:spcAft>
      <a:buClr>
        <a:schemeClr val="hlink"/>
      </a:buClr>
      <a:buSzPct val="70000"/>
      <a:buFont typeface="Wingdings" charset="2"/>
      <a:defRPr sz="2800" b="1" i="1" kern="1200">
        <a:solidFill>
          <a:srgbClr val="F22212"/>
        </a:solidFill>
        <a:latin typeface="宋体" charset="-122"/>
        <a:ea typeface="宋体" charset="-122"/>
        <a:cs typeface="+mn-cs"/>
      </a:defRPr>
    </a:lvl3pPr>
    <a:lvl4pPr marL="1371600" algn="l" rtl="0" fontAlgn="base">
      <a:lnSpc>
        <a:spcPct val="150000"/>
      </a:lnSpc>
      <a:spcBef>
        <a:spcPct val="50000"/>
      </a:spcBef>
      <a:spcAft>
        <a:spcPct val="20000"/>
      </a:spcAft>
      <a:buClr>
        <a:schemeClr val="hlink"/>
      </a:buClr>
      <a:buSzPct val="70000"/>
      <a:buFont typeface="Wingdings" charset="2"/>
      <a:defRPr sz="2800" b="1" i="1" kern="1200">
        <a:solidFill>
          <a:srgbClr val="F22212"/>
        </a:solidFill>
        <a:latin typeface="宋体" charset="-122"/>
        <a:ea typeface="宋体" charset="-122"/>
        <a:cs typeface="+mn-cs"/>
      </a:defRPr>
    </a:lvl4pPr>
    <a:lvl5pPr marL="1828800" algn="l" rtl="0" fontAlgn="base">
      <a:lnSpc>
        <a:spcPct val="150000"/>
      </a:lnSpc>
      <a:spcBef>
        <a:spcPct val="50000"/>
      </a:spcBef>
      <a:spcAft>
        <a:spcPct val="20000"/>
      </a:spcAft>
      <a:buClr>
        <a:schemeClr val="hlink"/>
      </a:buClr>
      <a:buSzPct val="70000"/>
      <a:buFont typeface="Wingdings" charset="2"/>
      <a:defRPr sz="2800" b="1" i="1" kern="1200">
        <a:solidFill>
          <a:srgbClr val="F22212"/>
        </a:solidFill>
        <a:latin typeface="宋体" charset="-122"/>
        <a:ea typeface="宋体" charset="-122"/>
        <a:cs typeface="+mn-cs"/>
      </a:defRPr>
    </a:lvl5pPr>
    <a:lvl6pPr marL="2286000" algn="l" defTabSz="914400" rtl="0" eaLnBrk="1" latinLnBrk="0" hangingPunct="1">
      <a:defRPr sz="2800" b="1" i="1" kern="1200">
        <a:solidFill>
          <a:srgbClr val="F22212"/>
        </a:solidFill>
        <a:latin typeface="宋体" charset="-122"/>
        <a:ea typeface="宋体" charset="-122"/>
        <a:cs typeface="+mn-cs"/>
      </a:defRPr>
    </a:lvl6pPr>
    <a:lvl7pPr marL="2743200" algn="l" defTabSz="914400" rtl="0" eaLnBrk="1" latinLnBrk="0" hangingPunct="1">
      <a:defRPr sz="2800" b="1" i="1" kern="1200">
        <a:solidFill>
          <a:srgbClr val="F22212"/>
        </a:solidFill>
        <a:latin typeface="宋体" charset="-122"/>
        <a:ea typeface="宋体" charset="-122"/>
        <a:cs typeface="+mn-cs"/>
      </a:defRPr>
    </a:lvl7pPr>
    <a:lvl8pPr marL="3200400" algn="l" defTabSz="914400" rtl="0" eaLnBrk="1" latinLnBrk="0" hangingPunct="1">
      <a:defRPr sz="2800" b="1" i="1" kern="1200">
        <a:solidFill>
          <a:srgbClr val="F22212"/>
        </a:solidFill>
        <a:latin typeface="宋体" charset="-122"/>
        <a:ea typeface="宋体" charset="-122"/>
        <a:cs typeface="+mn-cs"/>
      </a:defRPr>
    </a:lvl8pPr>
    <a:lvl9pPr marL="3657600" algn="l" defTabSz="914400" rtl="0" eaLnBrk="1" latinLnBrk="0" hangingPunct="1">
      <a:defRPr sz="2800" b="1" i="1" kern="1200">
        <a:solidFill>
          <a:srgbClr val="F22212"/>
        </a:solidFill>
        <a:latin typeface="宋体" charset="-122"/>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181"/>
    <a:srgbClr val="3891F5"/>
    <a:srgbClr val="F22212"/>
    <a:srgbClr val="34CCAB"/>
    <a:srgbClr val="34CCA1"/>
    <a:srgbClr val="808080"/>
    <a:srgbClr val="FBF9A9"/>
    <a:srgbClr val="F3F35D"/>
    <a:srgbClr val="13054F"/>
    <a:srgbClr val="060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82450" autoAdjust="0"/>
  </p:normalViewPr>
  <p:slideViewPr>
    <p:cSldViewPr>
      <p:cViewPr varScale="1">
        <p:scale>
          <a:sx n="114" d="100"/>
          <a:sy n="114" d="100"/>
        </p:scale>
        <p:origin x="-1698" y="-108"/>
      </p:cViewPr>
      <p:guideLst>
        <p:guide orient="horz" pos="672"/>
        <p:guide pos="480"/>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09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1" Type="http://schemas.openxmlformats.org/officeDocument/2006/relationships/image" Target="../media/image18.png"/></Relationships>
</file>

<file path=ppt/diagrams/_rels/data12.xml.rels><?xml version="1.0" encoding="UTF-8" standalone="yes"?>
<Relationships xmlns="http://schemas.openxmlformats.org/package/2006/relationships"><Relationship Id="rId1" Type="http://schemas.openxmlformats.org/officeDocument/2006/relationships/image" Target="../media/image18.png"/></Relationships>
</file>

<file path=ppt/diagrams/_rels/data13.xml.rels><?xml version="1.0" encoding="UTF-8" standalone="yes"?>
<Relationships xmlns="http://schemas.openxmlformats.org/package/2006/relationships"><Relationship Id="rId1" Type="http://schemas.openxmlformats.org/officeDocument/2006/relationships/image" Target="../media/image18.png"/></Relationships>
</file>

<file path=ppt/diagrams/_rels/data14.xml.rels><?xml version="1.0" encoding="UTF-8" standalone="yes"?>
<Relationships xmlns="http://schemas.openxmlformats.org/package/2006/relationships"><Relationship Id="rId1" Type="http://schemas.openxmlformats.org/officeDocument/2006/relationships/image" Target="../media/image18.png"/></Relationships>
</file>

<file path=ppt/diagrams/_rels/data15.xml.rels><?xml version="1.0" encoding="UTF-8" standalone="yes"?>
<Relationships xmlns="http://schemas.openxmlformats.org/package/2006/relationships"><Relationship Id="rId1" Type="http://schemas.openxmlformats.org/officeDocument/2006/relationships/image" Target="../media/image18.png"/></Relationships>
</file>

<file path=ppt/diagrams/_rels/data16.xml.rels><?xml version="1.0" encoding="UTF-8" standalone="yes"?>
<Relationships xmlns="http://schemas.openxmlformats.org/package/2006/relationships"><Relationship Id="rId1" Type="http://schemas.openxmlformats.org/officeDocument/2006/relationships/image" Target="../media/image18.png"/></Relationships>
</file>

<file path=ppt/diagrams/_rels/data17.xml.rels><?xml version="1.0" encoding="UTF-8" standalone="yes"?>
<Relationships xmlns="http://schemas.openxmlformats.org/package/2006/relationships"><Relationship Id="rId1" Type="http://schemas.openxmlformats.org/officeDocument/2006/relationships/image" Target="../media/image18.png"/></Relationships>
</file>

<file path=ppt/diagrams/_rels/data18.xml.rels><?xml version="1.0" encoding="UTF-8" standalone="yes"?>
<Relationships xmlns="http://schemas.openxmlformats.org/package/2006/relationships"><Relationship Id="rId1" Type="http://schemas.openxmlformats.org/officeDocument/2006/relationships/image" Target="../media/image18.png"/></Relationships>
</file>

<file path=ppt/diagrams/_rels/data19.xml.rels><?xml version="1.0" encoding="UTF-8" standalone="yes"?>
<Relationships xmlns="http://schemas.openxmlformats.org/package/2006/relationships"><Relationship Id="rId1" Type="http://schemas.openxmlformats.org/officeDocument/2006/relationships/image" Target="../media/image18.png"/></Relationships>
</file>

<file path=ppt/diagrams/_rels/data20.xml.rels><?xml version="1.0" encoding="UTF-8" standalone="yes"?>
<Relationships xmlns="http://schemas.openxmlformats.org/package/2006/relationships"><Relationship Id="rId1" Type="http://schemas.openxmlformats.org/officeDocument/2006/relationships/image" Target="../media/image18.png"/></Relationships>
</file>

<file path=ppt/diagrams/_rels/data21.xml.rels><?xml version="1.0" encoding="UTF-8" standalone="yes"?>
<Relationships xmlns="http://schemas.openxmlformats.org/package/2006/relationships"><Relationship Id="rId1" Type="http://schemas.openxmlformats.org/officeDocument/2006/relationships/image" Target="../media/image18.png"/></Relationships>
</file>

<file path=ppt/diagrams/_rels/data22.xml.rels><?xml version="1.0" encoding="UTF-8" standalone="yes"?>
<Relationships xmlns="http://schemas.openxmlformats.org/package/2006/relationships"><Relationship Id="rId1" Type="http://schemas.openxmlformats.org/officeDocument/2006/relationships/image" Target="../media/image18.png"/></Relationships>
</file>

<file path=ppt/diagrams/_rels/data23.xml.rels><?xml version="1.0" encoding="UTF-8" standalone="yes"?>
<Relationships xmlns="http://schemas.openxmlformats.org/package/2006/relationships"><Relationship Id="rId1" Type="http://schemas.openxmlformats.org/officeDocument/2006/relationships/image" Target="../media/image18.png"/></Relationships>
</file>

<file path=ppt/diagrams/_rels/data24.xml.rels><?xml version="1.0" encoding="UTF-8" standalone="yes"?>
<Relationships xmlns="http://schemas.openxmlformats.org/package/2006/relationships"><Relationship Id="rId1" Type="http://schemas.openxmlformats.org/officeDocument/2006/relationships/image" Target="../media/image18.png"/></Relationships>
</file>

<file path=ppt/diagrams/_rels/data25.xml.rels><?xml version="1.0" encoding="UTF-8" standalone="yes"?>
<Relationships xmlns="http://schemas.openxmlformats.org/package/2006/relationships"><Relationship Id="rId1" Type="http://schemas.openxmlformats.org/officeDocument/2006/relationships/image" Target="../media/image18.png"/></Relationships>
</file>

<file path=ppt/diagrams/_rels/data26.xml.rels><?xml version="1.0" encoding="UTF-8" standalone="yes"?>
<Relationships xmlns="http://schemas.openxmlformats.org/package/2006/relationships"><Relationship Id="rId1" Type="http://schemas.openxmlformats.org/officeDocument/2006/relationships/image" Target="../media/image18.png"/></Relationships>
</file>

<file path=ppt/diagrams/_rels/data27.xml.rels><?xml version="1.0" encoding="UTF-8" standalone="yes"?>
<Relationships xmlns="http://schemas.openxmlformats.org/package/2006/relationships"><Relationship Id="rId1" Type="http://schemas.openxmlformats.org/officeDocument/2006/relationships/image" Target="../media/image18.png"/></Relationships>
</file>

<file path=ppt/diagrams/_rels/data28.xml.rels><?xml version="1.0" encoding="UTF-8" standalone="yes"?>
<Relationships xmlns="http://schemas.openxmlformats.org/package/2006/relationships"><Relationship Id="rId1" Type="http://schemas.openxmlformats.org/officeDocument/2006/relationships/image" Target="../media/image18.png"/></Relationships>
</file>

<file path=ppt/diagrams/_rels/data29.xml.rels><?xml version="1.0" encoding="UTF-8" standalone="yes"?>
<Relationships xmlns="http://schemas.openxmlformats.org/package/2006/relationships"><Relationship Id="rId1" Type="http://schemas.openxmlformats.org/officeDocument/2006/relationships/image" Target="../media/image18.png"/></Relationships>
</file>

<file path=ppt/diagrams/_rels/data31.xml.rels><?xml version="1.0" encoding="UTF-8" standalone="yes"?>
<Relationships xmlns="http://schemas.openxmlformats.org/package/2006/relationships"><Relationship Id="rId1" Type="http://schemas.openxmlformats.org/officeDocument/2006/relationships/image" Target="../media/image18.png"/></Relationships>
</file>

<file path=ppt/diagrams/_rels/data32.xml.rels><?xml version="1.0" encoding="UTF-8" standalone="yes"?>
<Relationships xmlns="http://schemas.openxmlformats.org/package/2006/relationships"><Relationship Id="rId1" Type="http://schemas.openxmlformats.org/officeDocument/2006/relationships/image" Target="../media/image18.png"/></Relationships>
</file>

<file path=ppt/diagrams/_rels/data33.xml.rels><?xml version="1.0" encoding="UTF-8" standalone="yes"?>
<Relationships xmlns="http://schemas.openxmlformats.org/package/2006/relationships"><Relationship Id="rId1" Type="http://schemas.openxmlformats.org/officeDocument/2006/relationships/image" Target="../media/image18.png"/></Relationships>
</file>

<file path=ppt/diagrams/_rels/data34.xml.rels><?xml version="1.0" encoding="UTF-8" standalone="yes"?>
<Relationships xmlns="http://schemas.openxmlformats.org/package/2006/relationships"><Relationship Id="rId1" Type="http://schemas.openxmlformats.org/officeDocument/2006/relationships/image" Target="../media/image18.png"/></Relationships>
</file>

<file path=ppt/diagrams/_rels/data35.xml.rels><?xml version="1.0" encoding="UTF-8" standalone="yes"?>
<Relationships xmlns="http://schemas.openxmlformats.org/package/2006/relationships"><Relationship Id="rId1" Type="http://schemas.openxmlformats.org/officeDocument/2006/relationships/image" Target="../media/image18.png"/></Relationships>
</file>

<file path=ppt/diagrams/_rels/data37.xml.rels><?xml version="1.0" encoding="UTF-8" standalone="yes"?>
<Relationships xmlns="http://schemas.openxmlformats.org/package/2006/relationships"><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3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3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3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3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832A826-3565-4A6B-B76C-0F44726EB8F7}"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zh-CN" altLang="en-US"/>
        </a:p>
      </dgm:t>
    </dgm:pt>
    <dgm:pt modelId="{83D8CF67-21DF-4E17-85B6-7B745FDBB81D}">
      <dgm:prSet custT="1"/>
      <dgm:spPr>
        <a:solidFill>
          <a:srgbClr val="F22212"/>
        </a:solidFill>
      </dgm:spPr>
      <dgm:t>
        <a:bodyPr/>
        <a:lstStyle/>
        <a:p>
          <a:pPr algn="ctr" rtl="0"/>
          <a:r>
            <a:rPr lang="zh-CN" sz="3200" b="1" dirty="0" smtClean="0">
              <a:solidFill>
                <a:schemeClr val="tx1"/>
              </a:solidFill>
              <a:latin typeface="黑体" pitchFamily="49" charset="-122"/>
              <a:ea typeface="黑体" pitchFamily="49" charset="-122"/>
            </a:rPr>
            <a:t>课程目的</a:t>
          </a:r>
          <a:endParaRPr lang="en-US" sz="3200" b="1" dirty="0">
            <a:solidFill>
              <a:schemeClr val="tx1"/>
            </a:solidFill>
            <a:latin typeface="黑体" pitchFamily="49" charset="-122"/>
            <a:ea typeface="黑体" pitchFamily="49" charset="-122"/>
          </a:endParaRPr>
        </a:p>
      </dgm:t>
    </dgm:pt>
    <dgm:pt modelId="{3FD7E706-E0EE-430A-8006-B3CB10EB0B5A}" type="parTrans" cxnId="{C6DD18B7-9650-4958-9E30-909041066ADE}">
      <dgm:prSet/>
      <dgm:spPr/>
      <dgm:t>
        <a:bodyPr/>
        <a:lstStyle/>
        <a:p>
          <a:endParaRPr lang="zh-CN" altLang="en-US" b="1"/>
        </a:p>
      </dgm:t>
    </dgm:pt>
    <dgm:pt modelId="{18979EDE-0DF1-40B5-BADF-F24A9C7A8E3C}" type="sibTrans" cxnId="{C6DD18B7-9650-4958-9E30-909041066ADE}">
      <dgm:prSet/>
      <dgm:spPr/>
      <dgm:t>
        <a:bodyPr/>
        <a:lstStyle/>
        <a:p>
          <a:endParaRPr lang="zh-CN" altLang="en-US" b="1"/>
        </a:p>
      </dgm:t>
    </dgm:pt>
    <dgm:pt modelId="{F4245058-F2E0-4C3D-B8E0-D72C1B68C826}" type="pres">
      <dgm:prSet presAssocID="{1832A826-3565-4A6B-B76C-0F44726EB8F7}" presName="linear" presStyleCnt="0">
        <dgm:presLayoutVars>
          <dgm:animLvl val="lvl"/>
          <dgm:resizeHandles val="exact"/>
        </dgm:presLayoutVars>
      </dgm:prSet>
      <dgm:spPr/>
      <dgm:t>
        <a:bodyPr/>
        <a:lstStyle/>
        <a:p>
          <a:endParaRPr lang="zh-CN" altLang="en-US"/>
        </a:p>
      </dgm:t>
    </dgm:pt>
    <dgm:pt modelId="{007AF6D1-FC9E-4890-8B3A-AB8C594D5965}" type="pres">
      <dgm:prSet presAssocID="{83D8CF67-21DF-4E17-85B6-7B745FDBB81D}" presName="parentText" presStyleLbl="node1" presStyleIdx="0" presStyleCnt="1" custLinFactNeighborX="-11334" custLinFactNeighborY="9841">
        <dgm:presLayoutVars>
          <dgm:chMax val="0"/>
          <dgm:bulletEnabled val="1"/>
        </dgm:presLayoutVars>
      </dgm:prSet>
      <dgm:spPr/>
      <dgm:t>
        <a:bodyPr/>
        <a:lstStyle/>
        <a:p>
          <a:endParaRPr lang="zh-CN" altLang="en-US"/>
        </a:p>
      </dgm:t>
    </dgm:pt>
  </dgm:ptLst>
  <dgm:cxnLst>
    <dgm:cxn modelId="{37F192F4-BBBA-4DA3-8EE8-46DD013A2203}" type="presOf" srcId="{83D8CF67-21DF-4E17-85B6-7B745FDBB81D}" destId="{007AF6D1-FC9E-4890-8B3A-AB8C594D5965}" srcOrd="0" destOrd="0" presId="urn:microsoft.com/office/officeart/2005/8/layout/vList2#1"/>
    <dgm:cxn modelId="{C6DD18B7-9650-4958-9E30-909041066ADE}" srcId="{1832A826-3565-4A6B-B76C-0F44726EB8F7}" destId="{83D8CF67-21DF-4E17-85B6-7B745FDBB81D}" srcOrd="0" destOrd="0" parTransId="{3FD7E706-E0EE-430A-8006-B3CB10EB0B5A}" sibTransId="{18979EDE-0DF1-40B5-BADF-F24A9C7A8E3C}"/>
    <dgm:cxn modelId="{80A5F1E1-9C5E-4A02-BEFD-CE4EFABA8C91}" type="presOf" srcId="{1832A826-3565-4A6B-B76C-0F44726EB8F7}" destId="{F4245058-F2E0-4C3D-B8E0-D72C1B68C826}" srcOrd="0" destOrd="0" presId="urn:microsoft.com/office/officeart/2005/8/layout/vList2#1"/>
    <dgm:cxn modelId="{F12AFBAC-EC88-4AD6-A98E-344B6A19BBAA}" type="presParOf" srcId="{F4245058-F2E0-4C3D-B8E0-D72C1B68C826}" destId="{007AF6D1-FC9E-4890-8B3A-AB8C594D5965}" srcOrd="0"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 loCatId="list" qsTypeId="urn:microsoft.com/office/officeart/2005/8/quickstyle/simple1#7" qsCatId="simple" csTypeId="urn:microsoft.com/office/officeart/2005/8/colors/accent1_2#10"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3200" b="1" dirty="0" smtClean="0">
              <a:solidFill>
                <a:schemeClr val="tx1"/>
              </a:solidFill>
              <a:latin typeface="黑体" pitchFamily="49" charset="-122"/>
              <a:ea typeface="黑体" pitchFamily="49" charset="-122"/>
            </a:rPr>
            <a:t>作业许可管理范围</a:t>
          </a:r>
          <a:endParaRPr lang="en-US" sz="32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90560B52-33B0-4C66-832F-3689F768FBA8}" type="presOf" srcId="{D799FFA9-3F0A-4659-9106-4D6A0942C301}" destId="{78C6CCCC-2A88-4117-887C-8DFE51B1F515}" srcOrd="0" destOrd="0" presId="urn:microsoft.com/office/officeart/2005/8/layout/vList3#2"/>
    <dgm:cxn modelId="{80325F48-6329-40E7-A891-9BBFBF739EA8}" type="presOf" srcId="{F4F56E67-6F58-4013-8B74-1825B4C14EB1}" destId="{B62C5579-9E55-4252-A84F-F404642D003A}" srcOrd="0" destOrd="0" presId="urn:microsoft.com/office/officeart/2005/8/layout/vList3#2"/>
    <dgm:cxn modelId="{C2E3F149-ED4A-429B-93C8-CF5AC169F5B0}" type="presParOf" srcId="{B62C5579-9E55-4252-A84F-F404642D003A}" destId="{4A32FA65-89F6-475E-9183-84BCDD17C351}" srcOrd="0" destOrd="0" presId="urn:microsoft.com/office/officeart/2005/8/layout/vList3#2"/>
    <dgm:cxn modelId="{E0C70A18-3449-4C0C-95C0-5F327C8ED977}" type="presParOf" srcId="{4A32FA65-89F6-475E-9183-84BCDD17C351}" destId="{8EDD1CCD-F195-486D-B16D-E4876B610B53}" srcOrd="0" destOrd="0" presId="urn:microsoft.com/office/officeart/2005/8/layout/vList3#2"/>
    <dgm:cxn modelId="{90C1F544-AF66-4B3C-8015-1B4A850B3AA0}" type="presParOf" srcId="{4A32FA65-89F6-475E-9183-84BCDD17C351}" destId="{78C6CCCC-2A88-4117-887C-8DFE51B1F515}" srcOrd="1" destOrd="0" presId="urn:microsoft.com/office/officeart/2005/8/layout/vList3#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5C56CE-0C78-41A9-BCC0-C4ED204928FB}" type="doc">
      <dgm:prSet loTypeId="urn:microsoft.com/office/officeart/2005/8/layout/hierarchy3#4" loCatId="relationship" qsTypeId="urn:microsoft.com/office/officeart/2005/8/quickstyle/3d3#4" qsCatId="3D" csTypeId="urn:microsoft.com/office/officeart/2005/8/colors/accent1_2#11" csCatId="accent1" phldr="1"/>
      <dgm:spPr/>
      <dgm:t>
        <a:bodyPr/>
        <a:lstStyle/>
        <a:p>
          <a:endParaRPr lang="zh-CN" altLang="en-US"/>
        </a:p>
      </dgm:t>
    </dgm:pt>
    <dgm:pt modelId="{704F441F-BAF0-400F-BE43-1B2C9E26C178}">
      <dgm:prSet custT="1"/>
      <dgm:spPr>
        <a:solidFill>
          <a:srgbClr val="FF0000"/>
        </a:solidFill>
      </dgm:spPr>
      <dgm:t>
        <a:bodyPr/>
        <a:lstStyle/>
        <a:p>
          <a:pPr rtl="0"/>
          <a:r>
            <a:rPr lang="zh-CN" altLang="en-US" sz="2800" b="1" i="0" dirty="0" smtClean="0">
              <a:solidFill>
                <a:schemeClr val="tx1"/>
              </a:solidFill>
              <a:latin typeface="黑体" pitchFamily="49" charset="-122"/>
              <a:ea typeface="黑体" pitchFamily="49" charset="-122"/>
            </a:rPr>
            <a:t>课程安排</a:t>
          </a:r>
          <a:endParaRPr lang="zh-CN" altLang="en-US" sz="2800" b="1" i="0" dirty="0">
            <a:solidFill>
              <a:schemeClr val="tx1"/>
            </a:solidFill>
            <a:latin typeface="黑体" pitchFamily="49" charset="-122"/>
            <a:ea typeface="黑体" pitchFamily="49" charset="-122"/>
          </a:endParaRPr>
        </a:p>
      </dgm:t>
    </dgm:pt>
    <dgm:pt modelId="{5B6114A7-73EE-4EA9-8268-AB9F905F9DB2}" type="parTrans" cxnId="{8918774C-763E-4E78-AC14-769BDAF4301E}">
      <dgm:prSet/>
      <dgm:spPr/>
      <dgm:t>
        <a:bodyPr/>
        <a:lstStyle/>
        <a:p>
          <a:endParaRPr lang="zh-CN" altLang="en-US"/>
        </a:p>
      </dgm:t>
    </dgm:pt>
    <dgm:pt modelId="{D2168A70-9CD3-4938-BF8C-9612A1553085}" type="sibTrans" cxnId="{8918774C-763E-4E78-AC14-769BDAF4301E}">
      <dgm:prSet/>
      <dgm:spPr/>
      <dgm:t>
        <a:bodyPr/>
        <a:lstStyle/>
        <a:p>
          <a:endParaRPr lang="zh-CN" altLang="en-US"/>
        </a:p>
      </dgm:t>
    </dgm:pt>
    <dgm:pt modelId="{8871B22A-CDFB-4E00-8447-3EB3856797DF}" type="pres">
      <dgm:prSet presAssocID="{695C56CE-0C78-41A9-BCC0-C4ED204928FB}" presName="diagram" presStyleCnt="0">
        <dgm:presLayoutVars>
          <dgm:chPref val="1"/>
          <dgm:dir/>
          <dgm:animOne val="branch"/>
          <dgm:animLvl val="lvl"/>
          <dgm:resizeHandles/>
        </dgm:presLayoutVars>
      </dgm:prSet>
      <dgm:spPr/>
      <dgm:t>
        <a:bodyPr/>
        <a:lstStyle/>
        <a:p>
          <a:endParaRPr lang="zh-CN" altLang="en-US"/>
        </a:p>
      </dgm:t>
    </dgm:pt>
    <dgm:pt modelId="{A3434E0C-91CC-4FB7-ADE3-D121C223A9E4}" type="pres">
      <dgm:prSet presAssocID="{704F441F-BAF0-400F-BE43-1B2C9E26C178}" presName="root" presStyleCnt="0"/>
      <dgm:spPr/>
    </dgm:pt>
    <dgm:pt modelId="{CD553216-DC91-456D-9AA6-DACB64F8334B}" type="pres">
      <dgm:prSet presAssocID="{704F441F-BAF0-400F-BE43-1B2C9E26C178}" presName="rootComposite" presStyleCnt="0"/>
      <dgm:spPr/>
    </dgm:pt>
    <dgm:pt modelId="{4DF2535E-768D-417E-9193-197C67FB92DE}" type="pres">
      <dgm:prSet presAssocID="{704F441F-BAF0-400F-BE43-1B2C9E26C178}" presName="rootText" presStyleLbl="node1" presStyleIdx="0" presStyleCnt="1" custScaleX="155609" custLinFactNeighborX="-24193" custLinFactNeighborY="-13315"/>
      <dgm:spPr/>
      <dgm:t>
        <a:bodyPr/>
        <a:lstStyle/>
        <a:p>
          <a:endParaRPr lang="zh-CN" altLang="en-US"/>
        </a:p>
      </dgm:t>
    </dgm:pt>
    <dgm:pt modelId="{E3BF1FCB-B83F-4DDF-951C-05C376E48275}" type="pres">
      <dgm:prSet presAssocID="{704F441F-BAF0-400F-BE43-1B2C9E26C178}" presName="rootConnector" presStyleLbl="node1" presStyleIdx="0" presStyleCnt="1"/>
      <dgm:spPr/>
      <dgm:t>
        <a:bodyPr/>
        <a:lstStyle/>
        <a:p>
          <a:endParaRPr lang="zh-CN" altLang="en-US"/>
        </a:p>
      </dgm:t>
    </dgm:pt>
    <dgm:pt modelId="{E23A3D21-F30C-44D8-8149-43B6C361DFEE}" type="pres">
      <dgm:prSet presAssocID="{704F441F-BAF0-400F-BE43-1B2C9E26C178}" presName="childShape" presStyleCnt="0"/>
      <dgm:spPr/>
    </dgm:pt>
  </dgm:ptLst>
  <dgm:cxnLst>
    <dgm:cxn modelId="{E10207B8-8DF2-4E2D-89DD-9BF6265B764C}" type="presOf" srcId="{704F441F-BAF0-400F-BE43-1B2C9E26C178}" destId="{E3BF1FCB-B83F-4DDF-951C-05C376E48275}" srcOrd="1" destOrd="0" presId="urn:microsoft.com/office/officeart/2005/8/layout/hierarchy3#4"/>
    <dgm:cxn modelId="{8918774C-763E-4E78-AC14-769BDAF4301E}" srcId="{695C56CE-0C78-41A9-BCC0-C4ED204928FB}" destId="{704F441F-BAF0-400F-BE43-1B2C9E26C178}" srcOrd="0" destOrd="0" parTransId="{5B6114A7-73EE-4EA9-8268-AB9F905F9DB2}" sibTransId="{D2168A70-9CD3-4938-BF8C-9612A1553085}"/>
    <dgm:cxn modelId="{909C2396-85EA-412D-ACD0-1836ABAB8864}" type="presOf" srcId="{704F441F-BAF0-400F-BE43-1B2C9E26C178}" destId="{4DF2535E-768D-417E-9193-197C67FB92DE}" srcOrd="0" destOrd="0" presId="urn:microsoft.com/office/officeart/2005/8/layout/hierarchy3#4"/>
    <dgm:cxn modelId="{2CB1AA98-AB7B-402A-9223-11B9B03F708D}" type="presOf" srcId="{695C56CE-0C78-41A9-BCC0-C4ED204928FB}" destId="{8871B22A-CDFB-4E00-8447-3EB3856797DF}" srcOrd="0" destOrd="0" presId="urn:microsoft.com/office/officeart/2005/8/layout/hierarchy3#4"/>
    <dgm:cxn modelId="{3AA9E142-2844-4D96-9EA2-8137D8FE029F}" type="presParOf" srcId="{8871B22A-CDFB-4E00-8447-3EB3856797DF}" destId="{A3434E0C-91CC-4FB7-ADE3-D121C223A9E4}" srcOrd="0" destOrd="0" presId="urn:microsoft.com/office/officeart/2005/8/layout/hierarchy3#4"/>
    <dgm:cxn modelId="{B3945099-2FBC-48D2-9AE4-525AD821EE5B}" type="presParOf" srcId="{A3434E0C-91CC-4FB7-ADE3-D121C223A9E4}" destId="{CD553216-DC91-456D-9AA6-DACB64F8334B}" srcOrd="0" destOrd="0" presId="urn:microsoft.com/office/officeart/2005/8/layout/hierarchy3#4"/>
    <dgm:cxn modelId="{D463C596-766C-4F93-A61F-ABC114C00971}" type="presParOf" srcId="{CD553216-DC91-456D-9AA6-DACB64F8334B}" destId="{4DF2535E-768D-417E-9193-197C67FB92DE}" srcOrd="0" destOrd="0" presId="urn:microsoft.com/office/officeart/2005/8/layout/hierarchy3#4"/>
    <dgm:cxn modelId="{DD780D73-5865-4B13-A85B-0069086A0C77}" type="presParOf" srcId="{CD553216-DC91-456D-9AA6-DACB64F8334B}" destId="{E3BF1FCB-B83F-4DDF-951C-05C376E48275}" srcOrd="1" destOrd="0" presId="urn:microsoft.com/office/officeart/2005/8/layout/hierarchy3#4"/>
    <dgm:cxn modelId="{65A8F1EA-5C20-48F7-96B8-5C095DFA1DB5}" type="presParOf" srcId="{A3434E0C-91CC-4FB7-ADE3-D121C223A9E4}" destId="{E23A3D21-F30C-44D8-8149-43B6C361DFEE}" srcOrd="1" destOrd="0" presId="urn:microsoft.com/office/officeart/2005/8/layout/hierarchy3#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F56E67-6F58-4013-8B74-1825B4C14EB1}" type="doc">
      <dgm:prSet loTypeId="urn:microsoft.com/office/officeart/2005/8/layout/vList3#3" loCatId="list" qsTypeId="urn:microsoft.com/office/officeart/2005/8/quickstyle/simple1#8" qsCatId="simple" csTypeId="urn:microsoft.com/office/officeart/2005/8/colors/accent1_2#12"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28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申请 </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20F32C80-9682-40E5-B8B1-6F6DECF33DF4}" type="presOf" srcId="{F4F56E67-6F58-4013-8B74-1825B4C14EB1}" destId="{B62C5579-9E55-4252-A84F-F404642D003A}" srcOrd="0" destOrd="0" presId="urn:microsoft.com/office/officeart/2005/8/layout/vList3#3"/>
    <dgm:cxn modelId="{31AE8268-DC3A-453A-8609-811FBB11872F}" type="presOf" srcId="{D799FFA9-3F0A-4659-9106-4D6A0942C301}" destId="{78C6CCCC-2A88-4117-887C-8DFE51B1F515}" srcOrd="0" destOrd="0" presId="urn:microsoft.com/office/officeart/2005/8/layout/vList3#3"/>
    <dgm:cxn modelId="{592E1FCD-E3BB-4621-AF68-74F426E98F78}" type="presParOf" srcId="{B62C5579-9E55-4252-A84F-F404642D003A}" destId="{4A32FA65-89F6-475E-9183-84BCDD17C351}" srcOrd="0" destOrd="0" presId="urn:microsoft.com/office/officeart/2005/8/layout/vList3#3"/>
    <dgm:cxn modelId="{DB76EBC9-D4DF-4181-B4DC-436CC9D444C5}" type="presParOf" srcId="{4A32FA65-89F6-475E-9183-84BCDD17C351}" destId="{8EDD1CCD-F195-486D-B16D-E4876B610B53}" srcOrd="0" destOrd="0" presId="urn:microsoft.com/office/officeart/2005/8/layout/vList3#3"/>
    <dgm:cxn modelId="{8620FC42-6E6B-4974-8EBB-57602263611C}" type="presParOf" srcId="{4A32FA65-89F6-475E-9183-84BCDD17C351}" destId="{78C6CCCC-2A88-4117-887C-8DFE51B1F515}" srcOrd="1" destOrd="0" presId="urn:microsoft.com/office/officeart/2005/8/layout/vList3#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F56E67-6F58-4013-8B74-1825B4C14EB1}" type="doc">
      <dgm:prSet loTypeId="urn:microsoft.com/office/officeart/2005/8/layout/vList3#4" loCatId="list" qsTypeId="urn:microsoft.com/office/officeart/2005/8/quickstyle/simple1#9" qsCatId="simple" csTypeId="urn:microsoft.com/office/officeart/2005/8/colors/accent1_2#13"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申请 </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1410" custLinFactNeighborY="-169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05E55837-8C71-425A-B968-2B8329B6711A}" type="presOf" srcId="{F4F56E67-6F58-4013-8B74-1825B4C14EB1}" destId="{B62C5579-9E55-4252-A84F-F404642D003A}" srcOrd="0" destOrd="0" presId="urn:microsoft.com/office/officeart/2005/8/layout/vList3#4"/>
    <dgm:cxn modelId="{8B507619-251B-4349-BC1E-4E4B60C40C34}" type="presOf" srcId="{D799FFA9-3F0A-4659-9106-4D6A0942C301}" destId="{78C6CCCC-2A88-4117-887C-8DFE51B1F515}" srcOrd="0" destOrd="0" presId="urn:microsoft.com/office/officeart/2005/8/layout/vList3#4"/>
    <dgm:cxn modelId="{A3D24D1A-4699-4EA1-B102-F2B3474B4352}" type="presParOf" srcId="{B62C5579-9E55-4252-A84F-F404642D003A}" destId="{4A32FA65-89F6-475E-9183-84BCDD17C351}" srcOrd="0" destOrd="0" presId="urn:microsoft.com/office/officeart/2005/8/layout/vList3#4"/>
    <dgm:cxn modelId="{8586E84D-BB74-45B2-9C50-399AFEBBB390}" type="presParOf" srcId="{4A32FA65-89F6-475E-9183-84BCDD17C351}" destId="{8EDD1CCD-F195-486D-B16D-E4876B610B53}" srcOrd="0" destOrd="0" presId="urn:microsoft.com/office/officeart/2005/8/layout/vList3#4"/>
    <dgm:cxn modelId="{27E31E70-8F02-47F0-841A-5F32329A085C}" type="presParOf" srcId="{4A32FA65-89F6-475E-9183-84BCDD17C351}" destId="{78C6CCCC-2A88-4117-887C-8DFE51B1F515}" srcOrd="1" destOrd="0" presId="urn:microsoft.com/office/officeart/2005/8/layout/vList3#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F56E67-6F58-4013-8B74-1825B4C14EB1}" type="doc">
      <dgm:prSet loTypeId="urn:microsoft.com/office/officeart/2005/8/layout/vList3#5" loCatId="list" qsTypeId="urn:microsoft.com/office/officeart/2005/8/quickstyle/simple1#10" qsCatId="simple" csTypeId="urn:microsoft.com/office/officeart/2005/8/colors/accent1_2#14"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申请 </a:t>
          </a:r>
          <a:endParaRPr lang="en-US" sz="32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9015" custLinFactNeighborY="7837">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05EE5FE1-056C-425C-837C-D3AC1F46E0B8}" type="presOf" srcId="{D799FFA9-3F0A-4659-9106-4D6A0942C301}" destId="{78C6CCCC-2A88-4117-887C-8DFE51B1F515}" srcOrd="0" destOrd="0" presId="urn:microsoft.com/office/officeart/2005/8/layout/vList3#5"/>
    <dgm:cxn modelId="{69B0F427-32A3-4722-A9A6-A805D8EA4E29}" type="presOf" srcId="{F4F56E67-6F58-4013-8B74-1825B4C14EB1}" destId="{B62C5579-9E55-4252-A84F-F404642D003A}" srcOrd="0" destOrd="0" presId="urn:microsoft.com/office/officeart/2005/8/layout/vList3#5"/>
    <dgm:cxn modelId="{DE34E515-F90C-481C-BCD9-A6D811B49F85}" type="presParOf" srcId="{B62C5579-9E55-4252-A84F-F404642D003A}" destId="{4A32FA65-89F6-475E-9183-84BCDD17C351}" srcOrd="0" destOrd="0" presId="urn:microsoft.com/office/officeart/2005/8/layout/vList3#5"/>
    <dgm:cxn modelId="{BC2EF2A7-289C-4B13-80FF-F6506AB1DB9D}" type="presParOf" srcId="{4A32FA65-89F6-475E-9183-84BCDD17C351}" destId="{8EDD1CCD-F195-486D-B16D-E4876B610B53}" srcOrd="0" destOrd="0" presId="urn:microsoft.com/office/officeart/2005/8/layout/vList3#5"/>
    <dgm:cxn modelId="{4823DA25-C6A5-45A6-A96D-D49A4834A00F}" type="presParOf" srcId="{4A32FA65-89F6-475E-9183-84BCDD17C351}" destId="{78C6CCCC-2A88-4117-887C-8DFE51B1F515}" srcOrd="1"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F56E67-6F58-4013-8B74-1825B4C14EB1}" type="doc">
      <dgm:prSet loTypeId="urn:microsoft.com/office/officeart/2005/8/layout/vList3#6" loCatId="list" qsTypeId="urn:microsoft.com/office/officeart/2005/8/quickstyle/simple1#11" qsCatId="simple" csTypeId="urn:microsoft.com/office/officeart/2005/8/colors/accent1_2#15"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申请 </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B8BDF206-159D-4BB0-9C01-2A395B5D7AE4}" type="presOf" srcId="{D799FFA9-3F0A-4659-9106-4D6A0942C301}" destId="{78C6CCCC-2A88-4117-887C-8DFE51B1F515}" srcOrd="0" destOrd="0" presId="urn:microsoft.com/office/officeart/2005/8/layout/vList3#6"/>
    <dgm:cxn modelId="{81CA6AE8-AB8D-4B4B-A06C-E39DB9F1154C}" type="presOf" srcId="{F4F56E67-6F58-4013-8B74-1825B4C14EB1}" destId="{B62C5579-9E55-4252-A84F-F404642D003A}" srcOrd="0" destOrd="0" presId="urn:microsoft.com/office/officeart/2005/8/layout/vList3#6"/>
    <dgm:cxn modelId="{796F19CB-F0B5-4589-A399-728BC1270F39}" type="presParOf" srcId="{B62C5579-9E55-4252-A84F-F404642D003A}" destId="{4A32FA65-89F6-475E-9183-84BCDD17C351}" srcOrd="0" destOrd="0" presId="urn:microsoft.com/office/officeart/2005/8/layout/vList3#6"/>
    <dgm:cxn modelId="{1DD12E34-BFCE-4967-B682-0B44C35CDD27}" type="presParOf" srcId="{4A32FA65-89F6-475E-9183-84BCDD17C351}" destId="{8EDD1CCD-F195-486D-B16D-E4876B610B53}" srcOrd="0" destOrd="0" presId="urn:microsoft.com/office/officeart/2005/8/layout/vList3#6"/>
    <dgm:cxn modelId="{7D395217-1395-45C7-909A-2DA6AA5CA598}" type="presParOf" srcId="{4A32FA65-89F6-475E-9183-84BCDD17C351}" destId="{78C6CCCC-2A88-4117-887C-8DFE51B1F515}" srcOrd="1" destOrd="0" presId="urn:microsoft.com/office/officeart/2005/8/layout/vList3#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F56E67-6F58-4013-8B74-1825B4C14EB1}" type="doc">
      <dgm:prSet loTypeId="urn:microsoft.com/office/officeart/2005/8/layout/vList3#7" loCatId="list" qsTypeId="urn:microsoft.com/office/officeart/2005/8/quickstyle/simple1#12" qsCatId="simple" csTypeId="urn:microsoft.com/office/officeart/2005/8/colors/accent1_2#16"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批准 </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3162" custLinFactNeighborY="1102">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53B7E5CB-13D8-41BC-A61C-A6BE05B14878}" type="presOf" srcId="{D799FFA9-3F0A-4659-9106-4D6A0942C301}" destId="{78C6CCCC-2A88-4117-887C-8DFE51B1F515}" srcOrd="0" destOrd="0" presId="urn:microsoft.com/office/officeart/2005/8/layout/vList3#7"/>
    <dgm:cxn modelId="{9CE8C1B2-FDEF-49A5-B981-32CD2CD956CD}" type="presOf" srcId="{F4F56E67-6F58-4013-8B74-1825B4C14EB1}" destId="{B62C5579-9E55-4252-A84F-F404642D003A}" srcOrd="0" destOrd="0" presId="urn:microsoft.com/office/officeart/2005/8/layout/vList3#7"/>
    <dgm:cxn modelId="{A4C5A01F-A665-4006-B45B-DE21CCBD74C9}" type="presParOf" srcId="{B62C5579-9E55-4252-A84F-F404642D003A}" destId="{4A32FA65-89F6-475E-9183-84BCDD17C351}" srcOrd="0" destOrd="0" presId="urn:microsoft.com/office/officeart/2005/8/layout/vList3#7"/>
    <dgm:cxn modelId="{FD07CC9D-7FC9-441B-B90F-8F4118F569D8}" type="presParOf" srcId="{4A32FA65-89F6-475E-9183-84BCDD17C351}" destId="{8EDD1CCD-F195-486D-B16D-E4876B610B53}" srcOrd="0" destOrd="0" presId="urn:microsoft.com/office/officeart/2005/8/layout/vList3#7"/>
    <dgm:cxn modelId="{BDBE6C9F-AB00-433E-A677-2F3D84D1F409}" type="presParOf" srcId="{4A32FA65-89F6-475E-9183-84BCDD17C351}" destId="{78C6CCCC-2A88-4117-887C-8DFE51B1F515}" srcOrd="1" destOrd="0" presId="urn:microsoft.com/office/officeart/2005/8/layout/vList3#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F56E67-6F58-4013-8B74-1825B4C14EB1}" type="doc">
      <dgm:prSet loTypeId="urn:microsoft.com/office/officeart/2005/8/layout/vList3#8" loCatId="list" qsTypeId="urn:microsoft.com/office/officeart/2005/8/quickstyle/simple1#13" qsCatId="simple" csTypeId="urn:microsoft.com/office/officeart/2005/8/colors/accent1_2#17"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批准 </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C7CF34B1-A115-4771-829A-747FB8C2D50D}" type="presOf" srcId="{F4F56E67-6F58-4013-8B74-1825B4C14EB1}" destId="{B62C5579-9E55-4252-A84F-F404642D003A}" srcOrd="0" destOrd="0" presId="urn:microsoft.com/office/officeart/2005/8/layout/vList3#8"/>
    <dgm:cxn modelId="{0E10E3EB-D1BD-43C1-BC95-B87FF66DAAC3}" type="presOf" srcId="{D799FFA9-3F0A-4659-9106-4D6A0942C301}" destId="{78C6CCCC-2A88-4117-887C-8DFE51B1F515}" srcOrd="0" destOrd="0" presId="urn:microsoft.com/office/officeart/2005/8/layout/vList3#8"/>
    <dgm:cxn modelId="{23A16B51-B267-4B28-825A-A37E8F3FE9B3}" type="presParOf" srcId="{B62C5579-9E55-4252-A84F-F404642D003A}" destId="{4A32FA65-89F6-475E-9183-84BCDD17C351}" srcOrd="0" destOrd="0" presId="urn:microsoft.com/office/officeart/2005/8/layout/vList3#8"/>
    <dgm:cxn modelId="{E8E30042-DAE9-403E-B148-581657097D0B}" type="presParOf" srcId="{4A32FA65-89F6-475E-9183-84BCDD17C351}" destId="{8EDD1CCD-F195-486D-B16D-E4876B610B53}" srcOrd="0" destOrd="0" presId="urn:microsoft.com/office/officeart/2005/8/layout/vList3#8"/>
    <dgm:cxn modelId="{270FED9A-8D9B-43E6-80FD-31717228466C}" type="presParOf" srcId="{4A32FA65-89F6-475E-9183-84BCDD17C351}" destId="{78C6CCCC-2A88-4117-887C-8DFE51B1F515}" srcOrd="1" destOrd="0" presId="urn:microsoft.com/office/officeart/2005/8/layout/vList3#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F56E67-6F58-4013-8B74-1825B4C14EB1}" type="doc">
      <dgm:prSet loTypeId="urn:microsoft.com/office/officeart/2005/8/layout/vList3#9" loCatId="list" qsTypeId="urn:microsoft.com/office/officeart/2005/8/quickstyle/simple1#14" qsCatId="simple" csTypeId="urn:microsoft.com/office/officeart/2005/8/colors/accent1_2#18"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批准 </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CFD31655-DE13-49D5-BFC4-DF3035AABDC0}" type="presOf" srcId="{D799FFA9-3F0A-4659-9106-4D6A0942C301}" destId="{78C6CCCC-2A88-4117-887C-8DFE51B1F515}" srcOrd="0" destOrd="0" presId="urn:microsoft.com/office/officeart/2005/8/layout/vList3#9"/>
    <dgm:cxn modelId="{09FAE97C-4E54-4283-ADB6-CE45F9658FB2}" type="presOf" srcId="{F4F56E67-6F58-4013-8B74-1825B4C14EB1}" destId="{B62C5579-9E55-4252-A84F-F404642D003A}" srcOrd="0" destOrd="0" presId="urn:microsoft.com/office/officeart/2005/8/layout/vList3#9"/>
    <dgm:cxn modelId="{7A5F9F14-8B7F-427D-BAF8-C6AF405C543B}" type="presParOf" srcId="{B62C5579-9E55-4252-A84F-F404642D003A}" destId="{4A32FA65-89F6-475E-9183-84BCDD17C351}" srcOrd="0" destOrd="0" presId="urn:microsoft.com/office/officeart/2005/8/layout/vList3#9"/>
    <dgm:cxn modelId="{CEB46E0E-015A-4FE0-AA31-2B0A8A395A58}" type="presParOf" srcId="{4A32FA65-89F6-475E-9183-84BCDD17C351}" destId="{8EDD1CCD-F195-486D-B16D-E4876B610B53}" srcOrd="0" destOrd="0" presId="urn:microsoft.com/office/officeart/2005/8/layout/vList3#9"/>
    <dgm:cxn modelId="{8BC8D408-8AB3-4538-AC15-92D677EE4E24}" type="presParOf" srcId="{4A32FA65-89F6-475E-9183-84BCDD17C351}" destId="{78C6CCCC-2A88-4117-887C-8DFE51B1F515}" srcOrd="1" destOrd="0" presId="urn:microsoft.com/office/officeart/2005/8/layout/vList3#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0" loCatId="list" qsTypeId="urn:microsoft.com/office/officeart/2005/8/quickstyle/simple1#15" qsCatId="simple" csTypeId="urn:microsoft.com/office/officeart/2005/8/colors/accent1_2#19"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a:t>
          </a:r>
          <a:r>
            <a:rPr lang="zh-CN" altLang="en-US" sz="2800" b="1" dirty="0" smtClean="0">
              <a:solidFill>
                <a:schemeClr val="tx1"/>
              </a:solidFill>
              <a:latin typeface="黑体" pitchFamily="49" charset="-122"/>
              <a:ea typeface="黑体" pitchFamily="49" charset="-122"/>
            </a:rPr>
            <a:t>实施 </a:t>
          </a:r>
          <a:endParaRPr lang="en-US" sz="32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3162" custLinFactNeighborY="11799">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1A43C81D-45A2-40F2-8D94-06D55639C1F8}" type="presOf" srcId="{D799FFA9-3F0A-4659-9106-4D6A0942C301}" destId="{78C6CCCC-2A88-4117-887C-8DFE51B1F515}" srcOrd="0" destOrd="0" presId="urn:microsoft.com/office/officeart/2005/8/layout/vList3#10"/>
    <dgm:cxn modelId="{2AA25A30-B879-4517-99E6-C629104841DC}" type="presOf" srcId="{F4F56E67-6F58-4013-8B74-1825B4C14EB1}" destId="{B62C5579-9E55-4252-A84F-F404642D003A}" srcOrd="0" destOrd="0" presId="urn:microsoft.com/office/officeart/2005/8/layout/vList3#10"/>
    <dgm:cxn modelId="{0193E2E9-C586-4736-BDBC-C5C258DE3255}" type="presParOf" srcId="{B62C5579-9E55-4252-A84F-F404642D003A}" destId="{4A32FA65-89F6-475E-9183-84BCDD17C351}" srcOrd="0" destOrd="0" presId="urn:microsoft.com/office/officeart/2005/8/layout/vList3#10"/>
    <dgm:cxn modelId="{997974A7-F1D7-47A0-ACE5-D2FA0D42F621}" type="presParOf" srcId="{4A32FA65-89F6-475E-9183-84BCDD17C351}" destId="{8EDD1CCD-F195-486D-B16D-E4876B610B53}" srcOrd="0" destOrd="0" presId="urn:microsoft.com/office/officeart/2005/8/layout/vList3#10"/>
    <dgm:cxn modelId="{55E77013-BD6B-4D0D-A1B8-0B0B1870FCEC}" type="presParOf" srcId="{4A32FA65-89F6-475E-9183-84BCDD17C351}" destId="{78C6CCCC-2A88-4117-887C-8DFE51B1F515}" srcOrd="1" destOrd="0" presId="urn:microsoft.com/office/officeart/2005/8/layout/vList3#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F3A0F-F02F-4DA4-9CA9-1D24F7E73AF8}" type="doc">
      <dgm:prSet loTypeId="urn:microsoft.com/office/officeart/2005/8/layout/lProcess3#1" loCatId="process" qsTypeId="urn:microsoft.com/office/officeart/2005/8/quickstyle/simple1#2" qsCatId="simple" csTypeId="urn:microsoft.com/office/officeart/2005/8/colors/accent1_2#2" csCatId="accent1" phldr="1"/>
      <dgm:spPr/>
      <dgm:t>
        <a:bodyPr/>
        <a:lstStyle/>
        <a:p>
          <a:endParaRPr lang="zh-CN" altLang="en-US"/>
        </a:p>
      </dgm:t>
    </dgm:pt>
    <dgm:pt modelId="{11F5AB32-27ED-4026-B29F-8774DBD535A3}">
      <dgm:prSet/>
      <dgm:spPr/>
      <dgm:t>
        <a:bodyPr/>
        <a:lstStyle/>
        <a:p>
          <a:pPr rtl="0"/>
          <a:r>
            <a:rPr lang="zh-CN" b="1" dirty="0" smtClean="0"/>
            <a:t>了解建立作业许可管理系统的目的和意义</a:t>
          </a:r>
          <a:endParaRPr lang="zh-CN" dirty="0"/>
        </a:p>
      </dgm:t>
    </dgm:pt>
    <dgm:pt modelId="{ACF6F220-EE37-43C9-AEDB-1CD3E369D8CF}" type="parTrans" cxnId="{81B197C1-7F43-4980-ACAF-CED1BE7FD4A8}">
      <dgm:prSet/>
      <dgm:spPr/>
      <dgm:t>
        <a:bodyPr/>
        <a:lstStyle/>
        <a:p>
          <a:endParaRPr lang="zh-CN" altLang="en-US"/>
        </a:p>
      </dgm:t>
    </dgm:pt>
    <dgm:pt modelId="{EEA90869-0291-4892-8940-595890329539}" type="sibTrans" cxnId="{81B197C1-7F43-4980-ACAF-CED1BE7FD4A8}">
      <dgm:prSet/>
      <dgm:spPr/>
      <dgm:t>
        <a:bodyPr/>
        <a:lstStyle/>
        <a:p>
          <a:endParaRPr lang="zh-CN" altLang="en-US"/>
        </a:p>
      </dgm:t>
    </dgm:pt>
    <dgm:pt modelId="{6252A404-5D68-4C92-AB45-31CC85E388AC}">
      <dgm:prSet/>
      <dgm:spPr/>
      <dgm:t>
        <a:bodyPr/>
        <a:lstStyle/>
        <a:p>
          <a:pPr rtl="0"/>
          <a:r>
            <a:rPr lang="zh-CN" b="1" dirty="0" smtClean="0"/>
            <a:t>学习作业许可管理的具体内容和方法</a:t>
          </a:r>
          <a:endParaRPr lang="zh-CN" dirty="0"/>
        </a:p>
      </dgm:t>
    </dgm:pt>
    <dgm:pt modelId="{DA21DE0F-B978-4450-9D2F-2037EE3A42A7}" type="parTrans" cxnId="{2795D3A9-F013-435D-B293-C1723DF1F7F1}">
      <dgm:prSet/>
      <dgm:spPr/>
      <dgm:t>
        <a:bodyPr/>
        <a:lstStyle/>
        <a:p>
          <a:endParaRPr lang="zh-CN" altLang="en-US"/>
        </a:p>
      </dgm:t>
    </dgm:pt>
    <dgm:pt modelId="{3A2CEC99-217D-43F6-A222-053D1E589DBA}" type="sibTrans" cxnId="{2795D3A9-F013-435D-B293-C1723DF1F7F1}">
      <dgm:prSet/>
      <dgm:spPr/>
      <dgm:t>
        <a:bodyPr/>
        <a:lstStyle/>
        <a:p>
          <a:endParaRPr lang="zh-CN" altLang="en-US"/>
        </a:p>
      </dgm:t>
    </dgm:pt>
    <dgm:pt modelId="{C77482FF-7ECC-4559-9689-4C0714BC2C45}">
      <dgm:prSet/>
      <dgm:spPr/>
      <dgm:t>
        <a:bodyPr/>
        <a:lstStyle/>
        <a:p>
          <a:pPr rtl="0"/>
          <a:r>
            <a:rPr lang="zh-CN" b="1" dirty="0" smtClean="0"/>
            <a:t>练习与评估</a:t>
          </a:r>
          <a:endParaRPr lang="en-US" b="1" dirty="0"/>
        </a:p>
      </dgm:t>
    </dgm:pt>
    <dgm:pt modelId="{7A1D829A-05F1-4C58-AF78-08D843FF8E39}" type="parTrans" cxnId="{478E321A-51D8-415E-BB4C-5A6628BF9EBE}">
      <dgm:prSet/>
      <dgm:spPr/>
      <dgm:t>
        <a:bodyPr/>
        <a:lstStyle/>
        <a:p>
          <a:endParaRPr lang="zh-CN" altLang="en-US"/>
        </a:p>
      </dgm:t>
    </dgm:pt>
    <dgm:pt modelId="{F29C69BF-7736-484E-BCFC-A01B3CAA682A}" type="sibTrans" cxnId="{478E321A-51D8-415E-BB4C-5A6628BF9EBE}">
      <dgm:prSet/>
      <dgm:spPr/>
      <dgm:t>
        <a:bodyPr/>
        <a:lstStyle/>
        <a:p>
          <a:endParaRPr lang="zh-CN" altLang="en-US"/>
        </a:p>
      </dgm:t>
    </dgm:pt>
    <dgm:pt modelId="{440C2D0D-FCEC-406C-B851-8C02228828C6}" type="pres">
      <dgm:prSet presAssocID="{967F3A0F-F02F-4DA4-9CA9-1D24F7E73AF8}" presName="Name0" presStyleCnt="0">
        <dgm:presLayoutVars>
          <dgm:chPref val="3"/>
          <dgm:dir/>
          <dgm:animLvl val="lvl"/>
          <dgm:resizeHandles/>
        </dgm:presLayoutVars>
      </dgm:prSet>
      <dgm:spPr/>
      <dgm:t>
        <a:bodyPr/>
        <a:lstStyle/>
        <a:p>
          <a:endParaRPr lang="zh-CN" altLang="en-US"/>
        </a:p>
      </dgm:t>
    </dgm:pt>
    <dgm:pt modelId="{1481380F-A076-4AE2-94D3-6151607D35BE}" type="pres">
      <dgm:prSet presAssocID="{11F5AB32-27ED-4026-B29F-8774DBD535A3}" presName="horFlow" presStyleCnt="0"/>
      <dgm:spPr/>
    </dgm:pt>
    <dgm:pt modelId="{90E695B1-BAC1-4FF3-9CDE-1EF17C386C41}" type="pres">
      <dgm:prSet presAssocID="{11F5AB32-27ED-4026-B29F-8774DBD535A3}" presName="bigChev" presStyleLbl="node1" presStyleIdx="0" presStyleCnt="3" custScaleX="361199"/>
      <dgm:spPr/>
      <dgm:t>
        <a:bodyPr/>
        <a:lstStyle/>
        <a:p>
          <a:endParaRPr lang="zh-CN" altLang="en-US"/>
        </a:p>
      </dgm:t>
    </dgm:pt>
    <dgm:pt modelId="{CF972BBC-28FC-483A-8B2F-ABA8065108E2}" type="pres">
      <dgm:prSet presAssocID="{11F5AB32-27ED-4026-B29F-8774DBD535A3}" presName="vSp" presStyleCnt="0"/>
      <dgm:spPr/>
    </dgm:pt>
    <dgm:pt modelId="{F148B609-DA93-4C8D-B21E-F1D1F3774F52}" type="pres">
      <dgm:prSet presAssocID="{6252A404-5D68-4C92-AB45-31CC85E388AC}" presName="horFlow" presStyleCnt="0"/>
      <dgm:spPr/>
    </dgm:pt>
    <dgm:pt modelId="{49BAD282-299F-494F-9C18-149F377C0D9A}" type="pres">
      <dgm:prSet presAssocID="{6252A404-5D68-4C92-AB45-31CC85E388AC}" presName="bigChev" presStyleLbl="node1" presStyleIdx="1" presStyleCnt="3" custScaleX="361199"/>
      <dgm:spPr/>
      <dgm:t>
        <a:bodyPr/>
        <a:lstStyle/>
        <a:p>
          <a:endParaRPr lang="zh-CN" altLang="en-US"/>
        </a:p>
      </dgm:t>
    </dgm:pt>
    <dgm:pt modelId="{0314899D-ADDB-4E34-B2C6-033CC395CE52}" type="pres">
      <dgm:prSet presAssocID="{6252A404-5D68-4C92-AB45-31CC85E388AC}" presName="vSp" presStyleCnt="0"/>
      <dgm:spPr/>
    </dgm:pt>
    <dgm:pt modelId="{2ABC2D0F-9297-4C65-9AF2-A55F8E27D873}" type="pres">
      <dgm:prSet presAssocID="{C77482FF-7ECC-4559-9689-4C0714BC2C45}" presName="horFlow" presStyleCnt="0"/>
      <dgm:spPr/>
    </dgm:pt>
    <dgm:pt modelId="{CD4BD9F4-60D3-41F4-8270-388318B35BEF}" type="pres">
      <dgm:prSet presAssocID="{C77482FF-7ECC-4559-9689-4C0714BC2C45}" presName="bigChev" presStyleLbl="node1" presStyleIdx="2" presStyleCnt="3" custScaleX="361199"/>
      <dgm:spPr/>
      <dgm:t>
        <a:bodyPr/>
        <a:lstStyle/>
        <a:p>
          <a:endParaRPr lang="zh-CN" altLang="en-US"/>
        </a:p>
      </dgm:t>
    </dgm:pt>
  </dgm:ptLst>
  <dgm:cxnLst>
    <dgm:cxn modelId="{81B197C1-7F43-4980-ACAF-CED1BE7FD4A8}" srcId="{967F3A0F-F02F-4DA4-9CA9-1D24F7E73AF8}" destId="{11F5AB32-27ED-4026-B29F-8774DBD535A3}" srcOrd="0" destOrd="0" parTransId="{ACF6F220-EE37-43C9-AEDB-1CD3E369D8CF}" sibTransId="{EEA90869-0291-4892-8940-595890329539}"/>
    <dgm:cxn modelId="{83D4F04B-1D48-43B3-9606-E16991586983}" type="presOf" srcId="{C77482FF-7ECC-4559-9689-4C0714BC2C45}" destId="{CD4BD9F4-60D3-41F4-8270-388318B35BEF}" srcOrd="0" destOrd="0" presId="urn:microsoft.com/office/officeart/2005/8/layout/lProcess3#1"/>
    <dgm:cxn modelId="{478E321A-51D8-415E-BB4C-5A6628BF9EBE}" srcId="{967F3A0F-F02F-4DA4-9CA9-1D24F7E73AF8}" destId="{C77482FF-7ECC-4559-9689-4C0714BC2C45}" srcOrd="2" destOrd="0" parTransId="{7A1D829A-05F1-4C58-AF78-08D843FF8E39}" sibTransId="{F29C69BF-7736-484E-BCFC-A01B3CAA682A}"/>
    <dgm:cxn modelId="{5918C3F0-79D5-4B9C-A0AC-17A820719B47}" type="presOf" srcId="{11F5AB32-27ED-4026-B29F-8774DBD535A3}" destId="{90E695B1-BAC1-4FF3-9CDE-1EF17C386C41}" srcOrd="0" destOrd="0" presId="urn:microsoft.com/office/officeart/2005/8/layout/lProcess3#1"/>
    <dgm:cxn modelId="{928FD97A-5A06-4CC2-B55A-141DC439B4A1}" type="presOf" srcId="{6252A404-5D68-4C92-AB45-31CC85E388AC}" destId="{49BAD282-299F-494F-9C18-149F377C0D9A}" srcOrd="0" destOrd="0" presId="urn:microsoft.com/office/officeart/2005/8/layout/lProcess3#1"/>
    <dgm:cxn modelId="{2795D3A9-F013-435D-B293-C1723DF1F7F1}" srcId="{967F3A0F-F02F-4DA4-9CA9-1D24F7E73AF8}" destId="{6252A404-5D68-4C92-AB45-31CC85E388AC}" srcOrd="1" destOrd="0" parTransId="{DA21DE0F-B978-4450-9D2F-2037EE3A42A7}" sibTransId="{3A2CEC99-217D-43F6-A222-053D1E589DBA}"/>
    <dgm:cxn modelId="{F208046E-85DA-45DD-A2B4-7B2D6585F174}" type="presOf" srcId="{967F3A0F-F02F-4DA4-9CA9-1D24F7E73AF8}" destId="{440C2D0D-FCEC-406C-B851-8C02228828C6}" srcOrd="0" destOrd="0" presId="urn:microsoft.com/office/officeart/2005/8/layout/lProcess3#1"/>
    <dgm:cxn modelId="{67BB29C3-A512-47BA-9EF4-6B98107CA9A3}" type="presParOf" srcId="{440C2D0D-FCEC-406C-B851-8C02228828C6}" destId="{1481380F-A076-4AE2-94D3-6151607D35BE}" srcOrd="0" destOrd="0" presId="urn:microsoft.com/office/officeart/2005/8/layout/lProcess3#1"/>
    <dgm:cxn modelId="{218B2E20-85C4-4F55-B3F2-422A2BC5C925}" type="presParOf" srcId="{1481380F-A076-4AE2-94D3-6151607D35BE}" destId="{90E695B1-BAC1-4FF3-9CDE-1EF17C386C41}" srcOrd="0" destOrd="0" presId="urn:microsoft.com/office/officeart/2005/8/layout/lProcess3#1"/>
    <dgm:cxn modelId="{9DBBA201-30C7-46B9-B61C-35B4F74D278A}" type="presParOf" srcId="{440C2D0D-FCEC-406C-B851-8C02228828C6}" destId="{CF972BBC-28FC-483A-8B2F-ABA8065108E2}" srcOrd="1" destOrd="0" presId="urn:microsoft.com/office/officeart/2005/8/layout/lProcess3#1"/>
    <dgm:cxn modelId="{A55013C7-8E13-46DD-9790-A29E59B9D1E0}" type="presParOf" srcId="{440C2D0D-FCEC-406C-B851-8C02228828C6}" destId="{F148B609-DA93-4C8D-B21E-F1D1F3774F52}" srcOrd="2" destOrd="0" presId="urn:microsoft.com/office/officeart/2005/8/layout/lProcess3#1"/>
    <dgm:cxn modelId="{EBF0F8CA-CBE8-4811-8034-084C59D57AA1}" type="presParOf" srcId="{F148B609-DA93-4C8D-B21E-F1D1F3774F52}" destId="{49BAD282-299F-494F-9C18-149F377C0D9A}" srcOrd="0" destOrd="0" presId="urn:microsoft.com/office/officeart/2005/8/layout/lProcess3#1"/>
    <dgm:cxn modelId="{627CDAD4-FE90-4BD3-A12E-91650BBE8B56}" type="presParOf" srcId="{440C2D0D-FCEC-406C-B851-8C02228828C6}" destId="{0314899D-ADDB-4E34-B2C6-033CC395CE52}" srcOrd="3" destOrd="0" presId="urn:microsoft.com/office/officeart/2005/8/layout/lProcess3#1"/>
    <dgm:cxn modelId="{BE6524A2-1DD2-44B7-B52A-BF69B2B69245}" type="presParOf" srcId="{440C2D0D-FCEC-406C-B851-8C02228828C6}" destId="{2ABC2D0F-9297-4C65-9AF2-A55F8E27D873}" srcOrd="4" destOrd="0" presId="urn:microsoft.com/office/officeart/2005/8/layout/lProcess3#1"/>
    <dgm:cxn modelId="{372792E5-C23F-486C-9F3E-D5EA96FBFF1B}" type="presParOf" srcId="{2ABC2D0F-9297-4C65-9AF2-A55F8E27D873}" destId="{CD4BD9F4-60D3-41F4-8270-388318B35BEF}" srcOrd="0" destOrd="0" presId="urn:microsoft.com/office/officeart/2005/8/layout/lProcess3#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1" loCatId="list" qsTypeId="urn:microsoft.com/office/officeart/2005/8/quickstyle/simple1#16" qsCatId="simple" csTypeId="urn:microsoft.com/office/officeart/2005/8/colors/accent1_2#20"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2800" b="1" dirty="0" smtClean="0">
              <a:solidFill>
                <a:schemeClr val="tx1"/>
              </a:solidFill>
              <a:latin typeface="黑体" pitchFamily="49" charset="-122"/>
              <a:ea typeface="黑体" pitchFamily="49" charset="-122"/>
            </a:rPr>
            <a:t>许可证取消 </a:t>
          </a:r>
          <a:endParaRPr lang="en-US" sz="32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54837"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20" custLinFactNeighborY="15718">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D0A57B07-EE45-4AC8-8EFF-E02B3DA5A5D0}" type="presOf" srcId="{D799FFA9-3F0A-4659-9106-4D6A0942C301}" destId="{78C6CCCC-2A88-4117-887C-8DFE51B1F515}" srcOrd="0" destOrd="0" presId="urn:microsoft.com/office/officeart/2005/8/layout/vList3#11"/>
    <dgm:cxn modelId="{93B6EBF4-DECA-4A66-B338-80E24BDD2168}" type="presOf" srcId="{F4F56E67-6F58-4013-8B74-1825B4C14EB1}" destId="{B62C5579-9E55-4252-A84F-F404642D003A}" srcOrd="0" destOrd="0" presId="urn:microsoft.com/office/officeart/2005/8/layout/vList3#11"/>
    <dgm:cxn modelId="{90E31B2F-C551-4E87-816D-CF167615A13E}" type="presParOf" srcId="{B62C5579-9E55-4252-A84F-F404642D003A}" destId="{4A32FA65-89F6-475E-9183-84BCDD17C351}" srcOrd="0" destOrd="0" presId="urn:microsoft.com/office/officeart/2005/8/layout/vList3#11"/>
    <dgm:cxn modelId="{96574E8C-0F50-4232-8446-178E7D9930FF}" type="presParOf" srcId="{4A32FA65-89F6-475E-9183-84BCDD17C351}" destId="{8EDD1CCD-F195-486D-B16D-E4876B610B53}" srcOrd="0" destOrd="0" presId="urn:microsoft.com/office/officeart/2005/8/layout/vList3#11"/>
    <dgm:cxn modelId="{C47DFB6A-57B1-4286-ABFE-F0DB305D0093}" type="presParOf" srcId="{4A32FA65-89F6-475E-9183-84BCDD17C351}" destId="{78C6CCCC-2A88-4117-887C-8DFE51B1F515}" srcOrd="1" destOrd="0" presId="urn:microsoft.com/office/officeart/2005/8/layout/vList3#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2" loCatId="list" qsTypeId="urn:microsoft.com/office/officeart/2005/8/quickstyle/simple1#17" qsCatId="simple" csTypeId="urn:microsoft.com/office/officeart/2005/8/colors/accent1_2#21"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2800" b="1" dirty="0" smtClean="0">
              <a:solidFill>
                <a:schemeClr val="tx1"/>
              </a:solidFill>
              <a:latin typeface="黑体" pitchFamily="49" charset="-122"/>
              <a:ea typeface="黑体" pitchFamily="49" charset="-122"/>
            </a:rPr>
            <a:t>许可证期限、延期 </a:t>
          </a:r>
          <a:endParaRPr lang="en-US" sz="32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14152" custLinFactNeighborY="1818"/>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23A9FC38-292B-4424-A140-0E6767EE4257}" type="presOf" srcId="{F4F56E67-6F58-4013-8B74-1825B4C14EB1}" destId="{B62C5579-9E55-4252-A84F-F404642D003A}" srcOrd="0" destOrd="0" presId="urn:microsoft.com/office/officeart/2005/8/layout/vList3#12"/>
    <dgm:cxn modelId="{D37F7629-644D-465F-9958-5A5DD449BF6A}" type="presOf" srcId="{D799FFA9-3F0A-4659-9106-4D6A0942C301}" destId="{78C6CCCC-2A88-4117-887C-8DFE51B1F515}" srcOrd="0" destOrd="0" presId="urn:microsoft.com/office/officeart/2005/8/layout/vList3#12"/>
    <dgm:cxn modelId="{2D3525CF-F90A-44CB-9DB6-4C0937DA8610}" type="presParOf" srcId="{B62C5579-9E55-4252-A84F-F404642D003A}" destId="{4A32FA65-89F6-475E-9183-84BCDD17C351}" srcOrd="0" destOrd="0" presId="urn:microsoft.com/office/officeart/2005/8/layout/vList3#12"/>
    <dgm:cxn modelId="{AAE409A7-76DD-4726-AC76-FC10E7EFD03F}" type="presParOf" srcId="{4A32FA65-89F6-475E-9183-84BCDD17C351}" destId="{8EDD1CCD-F195-486D-B16D-E4876B610B53}" srcOrd="0" destOrd="0" presId="urn:microsoft.com/office/officeart/2005/8/layout/vList3#12"/>
    <dgm:cxn modelId="{B99075BD-E2F2-4A0A-A28D-B12198D8C553}" type="presParOf" srcId="{4A32FA65-89F6-475E-9183-84BCDD17C351}" destId="{78C6CCCC-2A88-4117-887C-8DFE51B1F515}" srcOrd="1" destOrd="0" presId="urn:microsoft.com/office/officeart/2005/8/layout/vList3#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3" loCatId="list" qsTypeId="urn:microsoft.com/office/officeart/2005/8/quickstyle/simple1#18" qsCatId="simple" csTypeId="urn:microsoft.com/office/officeart/2005/8/colors/accent1_2#22"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2400" b="1" spc="-150" dirty="0" smtClean="0">
              <a:solidFill>
                <a:schemeClr val="tx1"/>
              </a:solidFill>
              <a:latin typeface="黑体" pitchFamily="49" charset="-122"/>
              <a:ea typeface="黑体" pitchFamily="49" charset="-122"/>
            </a:rPr>
            <a:t>作业许可证与所属各许可证延期要求和实施流程</a:t>
          </a:r>
          <a:endParaRPr lang="en-US" sz="2400" b="1" spc="-150"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79601"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0" custLinFactNeighborY="17689">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1D90A5FF-B3CD-4716-9FDC-035DA4104C91}" type="presOf" srcId="{D799FFA9-3F0A-4659-9106-4D6A0942C301}" destId="{78C6CCCC-2A88-4117-887C-8DFE51B1F515}" srcOrd="0" destOrd="0" presId="urn:microsoft.com/office/officeart/2005/8/layout/vList3#13"/>
    <dgm:cxn modelId="{755DFE44-9AF8-404E-B08A-13E2806E9448}" type="presOf" srcId="{F4F56E67-6F58-4013-8B74-1825B4C14EB1}" destId="{B62C5579-9E55-4252-A84F-F404642D003A}" srcOrd="0" destOrd="0" presId="urn:microsoft.com/office/officeart/2005/8/layout/vList3#13"/>
    <dgm:cxn modelId="{611F2AF6-ED0C-4DFB-986F-8D4878B18442}" type="presParOf" srcId="{B62C5579-9E55-4252-A84F-F404642D003A}" destId="{4A32FA65-89F6-475E-9183-84BCDD17C351}" srcOrd="0" destOrd="0" presId="urn:microsoft.com/office/officeart/2005/8/layout/vList3#13"/>
    <dgm:cxn modelId="{45DB7908-F737-4D95-949A-9913B60B4934}" type="presParOf" srcId="{4A32FA65-89F6-475E-9183-84BCDD17C351}" destId="{8EDD1CCD-F195-486D-B16D-E4876B610B53}" srcOrd="0" destOrd="0" presId="urn:microsoft.com/office/officeart/2005/8/layout/vList3#13"/>
    <dgm:cxn modelId="{5C073F78-A51F-4DA7-A493-CDC251BDCE85}" type="presParOf" srcId="{4A32FA65-89F6-475E-9183-84BCDD17C351}" destId="{78C6CCCC-2A88-4117-887C-8DFE51B1F515}" srcOrd="1" destOrd="0" presId="urn:microsoft.com/office/officeart/2005/8/layout/vList3#1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4" loCatId="list" qsTypeId="urn:microsoft.com/office/officeart/2005/8/quickstyle/simple1#19" qsCatId="simple" csTypeId="urn:microsoft.com/office/officeart/2005/8/colors/accent1_2#23"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2800" b="1" dirty="0" smtClean="0">
              <a:solidFill>
                <a:schemeClr val="tx1"/>
              </a:solidFill>
              <a:latin typeface="黑体" pitchFamily="49" charset="-122"/>
              <a:ea typeface="黑体" pitchFamily="49" charset="-122"/>
            </a:rPr>
            <a:t>原则</a:t>
          </a:r>
          <a:endParaRPr lang="en-US" sz="20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79562"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604" custLinFactNeighborY="10435">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CE36F663-8B80-4F10-823F-3F38B0267C4D}" type="presOf" srcId="{F4F56E67-6F58-4013-8B74-1825B4C14EB1}" destId="{B62C5579-9E55-4252-A84F-F404642D003A}" srcOrd="0" destOrd="0" presId="urn:microsoft.com/office/officeart/2005/8/layout/vList3#14"/>
    <dgm:cxn modelId="{A1FDD2E2-9185-4903-B4D6-231E3B65884A}" type="presOf" srcId="{D799FFA9-3F0A-4659-9106-4D6A0942C301}" destId="{78C6CCCC-2A88-4117-887C-8DFE51B1F515}" srcOrd="0" destOrd="0" presId="urn:microsoft.com/office/officeart/2005/8/layout/vList3#14"/>
    <dgm:cxn modelId="{B1A1CF66-1C93-4918-8FD0-4EC416A75190}" type="presParOf" srcId="{B62C5579-9E55-4252-A84F-F404642D003A}" destId="{4A32FA65-89F6-475E-9183-84BCDD17C351}" srcOrd="0" destOrd="0" presId="urn:microsoft.com/office/officeart/2005/8/layout/vList3#14"/>
    <dgm:cxn modelId="{441EA2B4-3B8C-4F95-9B26-75A1EDF87BF8}" type="presParOf" srcId="{4A32FA65-89F6-475E-9183-84BCDD17C351}" destId="{8EDD1CCD-F195-486D-B16D-E4876B610B53}" srcOrd="0" destOrd="0" presId="urn:microsoft.com/office/officeart/2005/8/layout/vList3#14"/>
    <dgm:cxn modelId="{36A40E0A-BEC2-42B8-BEAB-488C833DCED5}" type="presParOf" srcId="{4A32FA65-89F6-475E-9183-84BCDD17C351}" destId="{78C6CCCC-2A88-4117-887C-8DFE51B1F515}" srcOrd="1" destOrd="0" presId="urn:microsoft.com/office/officeart/2005/8/layout/vList3#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5" loCatId="list" qsTypeId="urn:microsoft.com/office/officeart/2005/8/quickstyle/simple1#20" qsCatId="simple" csTypeId="urn:microsoft.com/office/officeart/2005/8/colors/accent1_2#24" csCatId="accent1" phldr="1"/>
      <dgm:spPr/>
      <dgm:t>
        <a:bodyPr/>
        <a:lstStyle/>
        <a:p>
          <a:endParaRPr lang="zh-CN" altLang="en-US"/>
        </a:p>
      </dgm:t>
    </dgm:pt>
    <dgm:pt modelId="{D799FFA9-3F0A-4659-9106-4D6A0942C301}">
      <dgm:prSet custT="1"/>
      <dgm:spPr>
        <a:solidFill>
          <a:srgbClr val="FF0000"/>
        </a:solidFill>
      </dgm:spPr>
      <dgm:t>
        <a:bodyPr/>
        <a:lstStyle/>
        <a:p>
          <a:pPr rtl="0"/>
          <a:r>
            <a:rPr lang="zh-CN" altLang="en-US" sz="2800" b="1" dirty="0" smtClean="0">
              <a:solidFill>
                <a:schemeClr val="tx1"/>
              </a:solidFill>
              <a:latin typeface="黑体" pitchFamily="49" charset="-122"/>
              <a:ea typeface="黑体" pitchFamily="49" charset="-122"/>
            </a:rPr>
            <a:t>为什么许可证要求办理延期</a:t>
          </a:r>
          <a:endParaRPr lang="en-US" sz="20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40725" custLinFactNeighborY="1720"/>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0" custLinFactNeighborY="17689">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ABF95780-7BDB-4C9A-B367-070E199FECE8}" type="presOf" srcId="{F4F56E67-6F58-4013-8B74-1825B4C14EB1}" destId="{B62C5579-9E55-4252-A84F-F404642D003A}" srcOrd="0" destOrd="0" presId="urn:microsoft.com/office/officeart/2005/8/layout/vList3#15"/>
    <dgm:cxn modelId="{A3AC9666-07E3-4FF9-BA49-10AC8DBFDD3D}" type="presOf" srcId="{D799FFA9-3F0A-4659-9106-4D6A0942C301}" destId="{78C6CCCC-2A88-4117-887C-8DFE51B1F515}" srcOrd="0" destOrd="0" presId="urn:microsoft.com/office/officeart/2005/8/layout/vList3#15"/>
    <dgm:cxn modelId="{D2C8B7B8-A493-4AE5-B2F6-703F7DB7790A}" type="presParOf" srcId="{B62C5579-9E55-4252-A84F-F404642D003A}" destId="{4A32FA65-89F6-475E-9183-84BCDD17C351}" srcOrd="0" destOrd="0" presId="urn:microsoft.com/office/officeart/2005/8/layout/vList3#15"/>
    <dgm:cxn modelId="{B342BE7E-439C-4663-83BD-CD694AAD08DE}" type="presParOf" srcId="{4A32FA65-89F6-475E-9183-84BCDD17C351}" destId="{8EDD1CCD-F195-486D-B16D-E4876B610B53}" srcOrd="0" destOrd="0" presId="urn:microsoft.com/office/officeart/2005/8/layout/vList3#15"/>
    <dgm:cxn modelId="{3D2AD492-E707-4B36-A057-AA88FA7F7B49}" type="presParOf" srcId="{4A32FA65-89F6-475E-9183-84BCDD17C351}" destId="{78C6CCCC-2A88-4117-887C-8DFE51B1F515}" srcOrd="1" destOrd="0" presId="urn:microsoft.com/office/officeart/2005/8/layout/vList3#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6" loCatId="list" qsTypeId="urn:microsoft.com/office/officeart/2005/8/quickstyle/simple1#21" qsCatId="simple" csTypeId="urn:microsoft.com/office/officeart/2005/8/colors/accent1_2#25" csCatId="accent1" phldr="1"/>
      <dgm:spPr/>
      <dgm:t>
        <a:bodyPr/>
        <a:lstStyle/>
        <a:p>
          <a:endParaRPr lang="zh-CN" altLang="en-US"/>
        </a:p>
      </dgm:t>
    </dgm:pt>
    <dgm:pt modelId="{D799FFA9-3F0A-4659-9106-4D6A0942C301}">
      <dgm:prSet custT="1"/>
      <dgm:spPr>
        <a:solidFill>
          <a:srgbClr val="FF0000"/>
        </a:solidFill>
      </dgm:spPr>
      <dgm:t>
        <a:bodyPr/>
        <a:lstStyle/>
        <a:p>
          <a:pPr rtl="0"/>
          <a:r>
            <a:rPr lang="zh-CN" altLang="en-US" sz="2800" b="1" dirty="0" smtClean="0">
              <a:solidFill>
                <a:schemeClr val="tx1"/>
              </a:solidFill>
              <a:latin typeface="黑体" pitchFamily="49" charset="-122"/>
              <a:ea typeface="黑体" pitchFamily="49" charset="-122"/>
            </a:rPr>
            <a:t>     </a:t>
          </a:r>
          <a:r>
            <a:rPr lang="zh-CN" altLang="en-US" sz="2800" b="1" spc="0" dirty="0" smtClean="0">
              <a:solidFill>
                <a:schemeClr val="tx1"/>
              </a:solidFill>
              <a:latin typeface="黑体" pitchFamily="49" charset="-122"/>
              <a:ea typeface="黑体" pitchFamily="49" charset="-122"/>
            </a:rPr>
            <a:t>为什么办理许可证延期不得超过</a:t>
          </a:r>
          <a:r>
            <a:rPr lang="en-US" altLang="zh-CN" sz="2800" b="1" spc="0" dirty="0" smtClean="0">
              <a:solidFill>
                <a:schemeClr val="tx1"/>
              </a:solidFill>
              <a:latin typeface="黑体" pitchFamily="49" charset="-122"/>
              <a:ea typeface="黑体" pitchFamily="49" charset="-122"/>
            </a:rPr>
            <a:t>24</a:t>
          </a:r>
          <a:r>
            <a:rPr lang="zh-CN" altLang="en-US" sz="2800" b="1" spc="0" dirty="0" smtClean="0">
              <a:solidFill>
                <a:schemeClr val="tx1"/>
              </a:solidFill>
              <a:latin typeface="黑体" pitchFamily="49" charset="-122"/>
              <a:ea typeface="黑体" pitchFamily="49" charset="-122"/>
            </a:rPr>
            <a:t>小时</a:t>
          </a:r>
          <a:endParaRPr lang="en-US" sz="2000" b="1" spc="0"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94266"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0" custLinFactNeighborY="17689">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00D9484E-2FCA-41EA-BA07-9683F316EDAB}" type="presOf" srcId="{D799FFA9-3F0A-4659-9106-4D6A0942C301}" destId="{78C6CCCC-2A88-4117-887C-8DFE51B1F515}" srcOrd="0" destOrd="0" presId="urn:microsoft.com/office/officeart/2005/8/layout/vList3#16"/>
    <dgm:cxn modelId="{63519EA1-D6DF-479F-AE3E-3CC983D2B3DD}" type="presOf" srcId="{F4F56E67-6F58-4013-8B74-1825B4C14EB1}" destId="{B62C5579-9E55-4252-A84F-F404642D003A}" srcOrd="0" destOrd="0" presId="urn:microsoft.com/office/officeart/2005/8/layout/vList3#16"/>
    <dgm:cxn modelId="{D0F18545-C3E0-4A18-BC40-348FA918C7E0}" type="presParOf" srcId="{B62C5579-9E55-4252-A84F-F404642D003A}" destId="{4A32FA65-89F6-475E-9183-84BCDD17C351}" srcOrd="0" destOrd="0" presId="urn:microsoft.com/office/officeart/2005/8/layout/vList3#16"/>
    <dgm:cxn modelId="{87ADD7EA-A6F6-42C8-8FD5-AD0B6C4F4D2A}" type="presParOf" srcId="{4A32FA65-89F6-475E-9183-84BCDD17C351}" destId="{8EDD1CCD-F195-486D-B16D-E4876B610B53}" srcOrd="0" destOrd="0" presId="urn:microsoft.com/office/officeart/2005/8/layout/vList3#16"/>
    <dgm:cxn modelId="{2E57D35E-0F8C-49AA-A95A-0BEA064FEC69}" type="presParOf" srcId="{4A32FA65-89F6-475E-9183-84BCDD17C351}" destId="{78C6CCCC-2A88-4117-887C-8DFE51B1F515}" srcOrd="1" destOrd="0" presId="urn:microsoft.com/office/officeart/2005/8/layout/vList3#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7" loCatId="list" qsTypeId="urn:microsoft.com/office/officeart/2005/8/quickstyle/simple1#22" qsCatId="simple" csTypeId="urn:microsoft.com/office/officeart/2005/8/colors/accent1_2#26" csCatId="accent1" phldr="1"/>
      <dgm:spPr/>
      <dgm:t>
        <a:bodyPr/>
        <a:lstStyle/>
        <a:p>
          <a:endParaRPr lang="zh-CN" altLang="en-US"/>
        </a:p>
      </dgm:t>
    </dgm:pt>
    <dgm:pt modelId="{D799FFA9-3F0A-4659-9106-4D6A0942C301}">
      <dgm:prSet custT="1"/>
      <dgm:spPr>
        <a:solidFill>
          <a:srgbClr val="FF0000"/>
        </a:solidFill>
      </dgm:spPr>
      <dgm:t>
        <a:bodyPr/>
        <a:lstStyle/>
        <a:p>
          <a:pPr rtl="0"/>
          <a:r>
            <a:rPr lang="zh-CN" altLang="en-US" sz="3200" b="1" spc="-150" dirty="0" smtClean="0">
              <a:solidFill>
                <a:schemeClr val="tx1"/>
              </a:solidFill>
              <a:latin typeface="黑体" pitchFamily="49" charset="-122"/>
              <a:ea typeface="黑体" pitchFamily="49" charset="-122"/>
            </a:rPr>
            <a:t>   </a:t>
          </a:r>
          <a:r>
            <a:rPr lang="zh-CN" altLang="en-US" sz="2800" b="1" i="0" spc="-300" dirty="0" smtClean="0">
              <a:solidFill>
                <a:schemeClr val="tx1"/>
              </a:solidFill>
              <a:latin typeface="黑体" pitchFamily="49" charset="-122"/>
              <a:ea typeface="黑体" pitchFamily="49" charset="-122"/>
            </a:rPr>
            <a:t>许可证</a:t>
          </a:r>
          <a:r>
            <a:rPr lang="zh-CN" altLang="en-US" sz="2800" b="1" i="0" spc="-150" dirty="0" smtClean="0">
              <a:solidFill>
                <a:schemeClr val="tx1"/>
              </a:solidFill>
              <a:latin typeface="黑体" pitchFamily="49" charset="-122"/>
              <a:ea typeface="黑体" pitchFamily="49" charset="-122"/>
            </a:rPr>
            <a:t>－现场安全措施已落实的确认书 </a:t>
          </a:r>
          <a:endParaRPr lang="en-US" sz="2400" b="1" spc="-150"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94266"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Y="92621" custLinFactNeighborX="-38512" custLinFactNeighborY="1000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7D37463D-DA04-4E56-B661-C864574908C4}" type="presOf" srcId="{F4F56E67-6F58-4013-8B74-1825B4C14EB1}" destId="{B62C5579-9E55-4252-A84F-F404642D003A}" srcOrd="0" destOrd="0" presId="urn:microsoft.com/office/officeart/2005/8/layout/vList3#17"/>
    <dgm:cxn modelId="{4A5AA6FE-FD6F-477F-B392-7DE58441FDB5}" type="presOf" srcId="{D799FFA9-3F0A-4659-9106-4D6A0942C301}" destId="{78C6CCCC-2A88-4117-887C-8DFE51B1F515}" srcOrd="0" destOrd="0" presId="urn:microsoft.com/office/officeart/2005/8/layout/vList3#17"/>
    <dgm:cxn modelId="{32B9A08B-8229-486C-AB21-2CFA7527CA13}" type="presParOf" srcId="{B62C5579-9E55-4252-A84F-F404642D003A}" destId="{4A32FA65-89F6-475E-9183-84BCDD17C351}" srcOrd="0" destOrd="0" presId="urn:microsoft.com/office/officeart/2005/8/layout/vList3#17"/>
    <dgm:cxn modelId="{E4CF641B-4670-4EF6-B472-08B2733D1605}" type="presParOf" srcId="{4A32FA65-89F6-475E-9183-84BCDD17C351}" destId="{8EDD1CCD-F195-486D-B16D-E4876B610B53}" srcOrd="0" destOrd="0" presId="urn:microsoft.com/office/officeart/2005/8/layout/vList3#17"/>
    <dgm:cxn modelId="{7DBFC085-943D-4E43-9F1E-3F1D55BD2DFF}" type="presParOf" srcId="{4A32FA65-89F6-475E-9183-84BCDD17C351}" destId="{78C6CCCC-2A88-4117-887C-8DFE51B1F515}" srcOrd="1" destOrd="0" presId="urn:microsoft.com/office/officeart/2005/8/layout/vList3#1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8" loCatId="list" qsTypeId="urn:microsoft.com/office/officeart/2005/8/quickstyle/simple1#23" qsCatId="simple" csTypeId="urn:microsoft.com/office/officeart/2005/8/colors/accent1_2#27"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2800" b="1" dirty="0" smtClean="0">
              <a:solidFill>
                <a:schemeClr val="tx1"/>
              </a:solidFill>
              <a:latin typeface="黑体" pitchFamily="49" charset="-122"/>
              <a:ea typeface="黑体" pitchFamily="49" charset="-122"/>
            </a:rPr>
            <a:t>许可证关闭</a:t>
          </a:r>
          <a:endParaRPr lang="en-US" sz="20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79562" custLinFactNeighborY="-4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5D8CE124-A8E3-47A0-A94C-EBB33D8E7876}" type="presOf" srcId="{F4F56E67-6F58-4013-8B74-1825B4C14EB1}" destId="{B62C5579-9E55-4252-A84F-F404642D003A}" srcOrd="0" destOrd="0" presId="urn:microsoft.com/office/officeart/2005/8/layout/vList3#18"/>
    <dgm:cxn modelId="{D20C7049-93BC-4CC6-9BD1-ABB70BE409F6}" type="presOf" srcId="{D799FFA9-3F0A-4659-9106-4D6A0942C301}" destId="{78C6CCCC-2A88-4117-887C-8DFE51B1F515}" srcOrd="0" destOrd="0" presId="urn:microsoft.com/office/officeart/2005/8/layout/vList3#18"/>
    <dgm:cxn modelId="{2DF8A307-40A4-4995-96D5-308614659D91}" type="presParOf" srcId="{B62C5579-9E55-4252-A84F-F404642D003A}" destId="{4A32FA65-89F6-475E-9183-84BCDD17C351}" srcOrd="0" destOrd="0" presId="urn:microsoft.com/office/officeart/2005/8/layout/vList3#18"/>
    <dgm:cxn modelId="{A27BF839-8BAC-4E3D-BEB8-4136CE76DF9D}" type="presParOf" srcId="{4A32FA65-89F6-475E-9183-84BCDD17C351}" destId="{8EDD1CCD-F195-486D-B16D-E4876B610B53}" srcOrd="0" destOrd="0" presId="urn:microsoft.com/office/officeart/2005/8/layout/vList3#18"/>
    <dgm:cxn modelId="{B2210F4B-6299-45EA-A124-188E3720D668}" type="presParOf" srcId="{4A32FA65-89F6-475E-9183-84BCDD17C351}" destId="{78C6CCCC-2A88-4117-887C-8DFE51B1F515}" srcOrd="1" destOrd="0" presId="urn:microsoft.com/office/officeart/2005/8/layout/vList3#1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9" loCatId="list" qsTypeId="urn:microsoft.com/office/officeart/2005/8/quickstyle/simple1#24" qsCatId="simple" csTypeId="urn:microsoft.com/office/officeart/2005/8/colors/accent1_2#28"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作业许可票证内容</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A0013E8C-026A-4CEB-BF54-F9F6FBC7914C}" type="presOf" srcId="{F4F56E67-6F58-4013-8B74-1825B4C14EB1}" destId="{B62C5579-9E55-4252-A84F-F404642D003A}" srcOrd="0" destOrd="0" presId="urn:microsoft.com/office/officeart/2005/8/layout/vList3#19"/>
    <dgm:cxn modelId="{A50D19AA-3906-4BA7-AA1A-E6AB002104B5}" type="presOf" srcId="{D799FFA9-3F0A-4659-9106-4D6A0942C301}" destId="{78C6CCCC-2A88-4117-887C-8DFE51B1F515}" srcOrd="0" destOrd="0" presId="urn:microsoft.com/office/officeart/2005/8/layout/vList3#19"/>
    <dgm:cxn modelId="{5C9C9E9B-2F2A-45B3-852A-CBF04A3B149A}" type="presParOf" srcId="{B62C5579-9E55-4252-A84F-F404642D003A}" destId="{4A32FA65-89F6-475E-9183-84BCDD17C351}" srcOrd="0" destOrd="0" presId="urn:microsoft.com/office/officeart/2005/8/layout/vList3#19"/>
    <dgm:cxn modelId="{DD749341-997A-4F1F-8100-BBE234EAD6FC}" type="presParOf" srcId="{4A32FA65-89F6-475E-9183-84BCDD17C351}" destId="{8EDD1CCD-F195-486D-B16D-E4876B610B53}" srcOrd="0" destOrd="0" presId="urn:microsoft.com/office/officeart/2005/8/layout/vList3#19"/>
    <dgm:cxn modelId="{80A38E55-3581-4B9F-AD2C-187860D52507}" type="presParOf" srcId="{4A32FA65-89F6-475E-9183-84BCDD17C351}" destId="{78C6CCCC-2A88-4117-887C-8DFE51B1F515}" srcOrd="1" destOrd="0" presId="urn:microsoft.com/office/officeart/2005/8/layout/vList3#1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0" loCatId="list" qsTypeId="urn:microsoft.com/office/officeart/2005/8/quickstyle/simple1#25" qsCatId="simple" csTypeId="urn:microsoft.com/office/officeart/2005/8/colors/accent1_2#29"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作业许可票证（式样）</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6747E1D3-AB50-48BD-9D95-C1C1C318B0B7}" type="presOf" srcId="{F4F56E67-6F58-4013-8B74-1825B4C14EB1}" destId="{B62C5579-9E55-4252-A84F-F404642D003A}" srcOrd="0" destOrd="0" presId="urn:microsoft.com/office/officeart/2005/8/layout/vList3#20"/>
    <dgm:cxn modelId="{976B121F-AAA6-419C-B3DC-5F5AD917A9E1}" type="presOf" srcId="{D799FFA9-3F0A-4659-9106-4D6A0942C301}" destId="{78C6CCCC-2A88-4117-887C-8DFE51B1F515}" srcOrd="0" destOrd="0" presId="urn:microsoft.com/office/officeart/2005/8/layout/vList3#20"/>
    <dgm:cxn modelId="{21E31470-982A-4F79-9B37-12A43F0A0B9C}" type="presParOf" srcId="{B62C5579-9E55-4252-A84F-F404642D003A}" destId="{4A32FA65-89F6-475E-9183-84BCDD17C351}" srcOrd="0" destOrd="0" presId="urn:microsoft.com/office/officeart/2005/8/layout/vList3#20"/>
    <dgm:cxn modelId="{46FCB72F-9DBD-4599-9E5D-D46C9E1BD79C}" type="presParOf" srcId="{4A32FA65-89F6-475E-9183-84BCDD17C351}" destId="{8EDD1CCD-F195-486D-B16D-E4876B610B53}" srcOrd="0" destOrd="0" presId="urn:microsoft.com/office/officeart/2005/8/layout/vList3#20"/>
    <dgm:cxn modelId="{8DB5BCB4-D51E-4DD3-9B70-0ACB85BCF0FB}" type="presParOf" srcId="{4A32FA65-89F6-475E-9183-84BCDD17C351}" destId="{78C6CCCC-2A88-4117-887C-8DFE51B1F515}" srcOrd="1" destOrd="0" presId="urn:microsoft.com/office/officeart/2005/8/layout/vList3#2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5C56CE-0C78-41A9-BCC0-C4ED204928FB}" type="doc">
      <dgm:prSet loTypeId="urn:microsoft.com/office/officeart/2005/8/layout/hierarchy3#1" loCatId="relationship" qsTypeId="urn:microsoft.com/office/officeart/2005/8/quickstyle/3d3#1" qsCatId="3D" csTypeId="urn:microsoft.com/office/officeart/2005/8/colors/accent1_2#3" csCatId="accent1" phldr="1"/>
      <dgm:spPr/>
      <dgm:t>
        <a:bodyPr/>
        <a:lstStyle/>
        <a:p>
          <a:endParaRPr lang="zh-CN" altLang="en-US"/>
        </a:p>
      </dgm:t>
    </dgm:pt>
    <dgm:pt modelId="{704F441F-BAF0-400F-BE43-1B2C9E26C178}">
      <dgm:prSet custT="1"/>
      <dgm:spPr>
        <a:solidFill>
          <a:srgbClr val="FF0000"/>
        </a:solidFill>
      </dgm:spPr>
      <dgm:t>
        <a:bodyPr/>
        <a:lstStyle/>
        <a:p>
          <a:pPr rtl="0"/>
          <a:r>
            <a:rPr lang="zh-CN" altLang="en-US" sz="2800" b="1" i="0" dirty="0" smtClean="0">
              <a:solidFill>
                <a:schemeClr val="tx1"/>
              </a:solidFill>
              <a:latin typeface="黑体" pitchFamily="49" charset="-122"/>
              <a:ea typeface="黑体" pitchFamily="49" charset="-122"/>
            </a:rPr>
            <a:t>课程安排</a:t>
          </a:r>
          <a:endParaRPr lang="zh-CN" altLang="en-US" sz="2800" b="1" i="0" dirty="0">
            <a:solidFill>
              <a:schemeClr val="tx1"/>
            </a:solidFill>
            <a:latin typeface="黑体" pitchFamily="49" charset="-122"/>
            <a:ea typeface="黑体" pitchFamily="49" charset="-122"/>
          </a:endParaRPr>
        </a:p>
      </dgm:t>
    </dgm:pt>
    <dgm:pt modelId="{5B6114A7-73EE-4EA9-8268-AB9F905F9DB2}" type="parTrans" cxnId="{8918774C-763E-4E78-AC14-769BDAF4301E}">
      <dgm:prSet/>
      <dgm:spPr/>
      <dgm:t>
        <a:bodyPr/>
        <a:lstStyle/>
        <a:p>
          <a:endParaRPr lang="zh-CN" altLang="en-US"/>
        </a:p>
      </dgm:t>
    </dgm:pt>
    <dgm:pt modelId="{D2168A70-9CD3-4938-BF8C-9612A1553085}" type="sibTrans" cxnId="{8918774C-763E-4E78-AC14-769BDAF4301E}">
      <dgm:prSet/>
      <dgm:spPr/>
      <dgm:t>
        <a:bodyPr/>
        <a:lstStyle/>
        <a:p>
          <a:endParaRPr lang="zh-CN" altLang="en-US"/>
        </a:p>
      </dgm:t>
    </dgm:pt>
    <dgm:pt modelId="{8871B22A-CDFB-4E00-8447-3EB3856797DF}" type="pres">
      <dgm:prSet presAssocID="{695C56CE-0C78-41A9-BCC0-C4ED204928FB}" presName="diagram" presStyleCnt="0">
        <dgm:presLayoutVars>
          <dgm:chPref val="1"/>
          <dgm:dir/>
          <dgm:animOne val="branch"/>
          <dgm:animLvl val="lvl"/>
          <dgm:resizeHandles/>
        </dgm:presLayoutVars>
      </dgm:prSet>
      <dgm:spPr/>
      <dgm:t>
        <a:bodyPr/>
        <a:lstStyle/>
        <a:p>
          <a:endParaRPr lang="zh-CN" altLang="en-US"/>
        </a:p>
      </dgm:t>
    </dgm:pt>
    <dgm:pt modelId="{A3434E0C-91CC-4FB7-ADE3-D121C223A9E4}" type="pres">
      <dgm:prSet presAssocID="{704F441F-BAF0-400F-BE43-1B2C9E26C178}" presName="root" presStyleCnt="0"/>
      <dgm:spPr/>
    </dgm:pt>
    <dgm:pt modelId="{CD553216-DC91-456D-9AA6-DACB64F8334B}" type="pres">
      <dgm:prSet presAssocID="{704F441F-BAF0-400F-BE43-1B2C9E26C178}" presName="rootComposite" presStyleCnt="0"/>
      <dgm:spPr/>
    </dgm:pt>
    <dgm:pt modelId="{4DF2535E-768D-417E-9193-197C67FB92DE}" type="pres">
      <dgm:prSet presAssocID="{704F441F-BAF0-400F-BE43-1B2C9E26C178}" presName="rootText" presStyleLbl="node1" presStyleIdx="0" presStyleCnt="1" custScaleX="155609" custLinFactNeighborX="11679" custLinFactNeighborY="15016"/>
      <dgm:spPr/>
      <dgm:t>
        <a:bodyPr/>
        <a:lstStyle/>
        <a:p>
          <a:endParaRPr lang="zh-CN" altLang="en-US"/>
        </a:p>
      </dgm:t>
    </dgm:pt>
    <dgm:pt modelId="{E3BF1FCB-B83F-4DDF-951C-05C376E48275}" type="pres">
      <dgm:prSet presAssocID="{704F441F-BAF0-400F-BE43-1B2C9E26C178}" presName="rootConnector" presStyleLbl="node1" presStyleIdx="0" presStyleCnt="1"/>
      <dgm:spPr/>
      <dgm:t>
        <a:bodyPr/>
        <a:lstStyle/>
        <a:p>
          <a:endParaRPr lang="zh-CN" altLang="en-US"/>
        </a:p>
      </dgm:t>
    </dgm:pt>
    <dgm:pt modelId="{E23A3D21-F30C-44D8-8149-43B6C361DFEE}" type="pres">
      <dgm:prSet presAssocID="{704F441F-BAF0-400F-BE43-1B2C9E26C178}" presName="childShape" presStyleCnt="0"/>
      <dgm:spPr/>
    </dgm:pt>
  </dgm:ptLst>
  <dgm:cxnLst>
    <dgm:cxn modelId="{8918774C-763E-4E78-AC14-769BDAF4301E}" srcId="{695C56CE-0C78-41A9-BCC0-C4ED204928FB}" destId="{704F441F-BAF0-400F-BE43-1B2C9E26C178}" srcOrd="0" destOrd="0" parTransId="{5B6114A7-73EE-4EA9-8268-AB9F905F9DB2}" sibTransId="{D2168A70-9CD3-4938-BF8C-9612A1553085}"/>
    <dgm:cxn modelId="{3124BB18-5925-4A4F-B2F5-9EE26089ACE9}" type="presOf" srcId="{704F441F-BAF0-400F-BE43-1B2C9E26C178}" destId="{4DF2535E-768D-417E-9193-197C67FB92DE}" srcOrd="0" destOrd="0" presId="urn:microsoft.com/office/officeart/2005/8/layout/hierarchy3#1"/>
    <dgm:cxn modelId="{C7D42A05-5138-4550-8E10-1D22FF2816C2}" type="presOf" srcId="{704F441F-BAF0-400F-BE43-1B2C9E26C178}" destId="{E3BF1FCB-B83F-4DDF-951C-05C376E48275}" srcOrd="1" destOrd="0" presId="urn:microsoft.com/office/officeart/2005/8/layout/hierarchy3#1"/>
    <dgm:cxn modelId="{8D6ADABB-7C86-4DE1-9D0C-F33D139A41EA}" type="presOf" srcId="{695C56CE-0C78-41A9-BCC0-C4ED204928FB}" destId="{8871B22A-CDFB-4E00-8447-3EB3856797DF}" srcOrd="0" destOrd="0" presId="urn:microsoft.com/office/officeart/2005/8/layout/hierarchy3#1"/>
    <dgm:cxn modelId="{330E3EDB-226C-4463-84D5-712CA82BAE04}" type="presParOf" srcId="{8871B22A-CDFB-4E00-8447-3EB3856797DF}" destId="{A3434E0C-91CC-4FB7-ADE3-D121C223A9E4}" srcOrd="0" destOrd="0" presId="urn:microsoft.com/office/officeart/2005/8/layout/hierarchy3#1"/>
    <dgm:cxn modelId="{8EA6C674-CDBB-4CD2-8BB6-746DE44A67ED}" type="presParOf" srcId="{A3434E0C-91CC-4FB7-ADE3-D121C223A9E4}" destId="{CD553216-DC91-456D-9AA6-DACB64F8334B}" srcOrd="0" destOrd="0" presId="urn:microsoft.com/office/officeart/2005/8/layout/hierarchy3#1"/>
    <dgm:cxn modelId="{44EA0DC3-25AD-4C7A-9718-519EC3C11C0A}" type="presParOf" srcId="{CD553216-DC91-456D-9AA6-DACB64F8334B}" destId="{4DF2535E-768D-417E-9193-197C67FB92DE}" srcOrd="0" destOrd="0" presId="urn:microsoft.com/office/officeart/2005/8/layout/hierarchy3#1"/>
    <dgm:cxn modelId="{F9FE211D-C34B-4BBB-A4A2-5CCB20344296}" type="presParOf" srcId="{CD553216-DC91-456D-9AA6-DACB64F8334B}" destId="{E3BF1FCB-B83F-4DDF-951C-05C376E48275}" srcOrd="1" destOrd="0" presId="urn:microsoft.com/office/officeart/2005/8/layout/hierarchy3#1"/>
    <dgm:cxn modelId="{51C04E31-B8B3-42A7-9A9D-483454E18253}" type="presParOf" srcId="{A3434E0C-91CC-4FB7-ADE3-D121C223A9E4}" destId="{E23A3D21-F30C-44D8-8149-43B6C361DFEE}" srcOrd="1" destOrd="0" presId="urn:microsoft.com/office/officeart/2005/8/layout/hierarchy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95C56CE-0C78-41A9-BCC0-C4ED204928FB}" type="doc">
      <dgm:prSet loTypeId="urn:microsoft.com/office/officeart/2005/8/layout/hierarchy3#5" loCatId="relationship" qsTypeId="urn:microsoft.com/office/officeart/2005/8/quickstyle/3d3#5" qsCatId="3D" csTypeId="urn:microsoft.com/office/officeart/2005/8/colors/accent1_2#30" csCatId="accent1" phldr="1"/>
      <dgm:spPr/>
      <dgm:t>
        <a:bodyPr/>
        <a:lstStyle/>
        <a:p>
          <a:endParaRPr lang="zh-CN" altLang="en-US"/>
        </a:p>
      </dgm:t>
    </dgm:pt>
    <dgm:pt modelId="{704F441F-BAF0-400F-BE43-1B2C9E26C178}">
      <dgm:prSet custT="1"/>
      <dgm:spPr>
        <a:solidFill>
          <a:srgbClr val="FF0000"/>
        </a:solidFill>
      </dgm:spPr>
      <dgm:t>
        <a:bodyPr/>
        <a:lstStyle/>
        <a:p>
          <a:pPr rtl="0"/>
          <a:r>
            <a:rPr lang="zh-CN" altLang="en-US" sz="2800" b="1" i="0" dirty="0" smtClean="0">
              <a:solidFill>
                <a:schemeClr val="tx1"/>
              </a:solidFill>
              <a:latin typeface="黑体" pitchFamily="49" charset="-122"/>
              <a:ea typeface="黑体" pitchFamily="49" charset="-122"/>
            </a:rPr>
            <a:t>课程安排</a:t>
          </a:r>
          <a:endParaRPr lang="zh-CN" altLang="en-US" sz="2800" b="1" i="0" dirty="0">
            <a:solidFill>
              <a:schemeClr val="tx1"/>
            </a:solidFill>
            <a:latin typeface="黑体" pitchFamily="49" charset="-122"/>
            <a:ea typeface="黑体" pitchFamily="49" charset="-122"/>
          </a:endParaRPr>
        </a:p>
      </dgm:t>
    </dgm:pt>
    <dgm:pt modelId="{5B6114A7-73EE-4EA9-8268-AB9F905F9DB2}" type="parTrans" cxnId="{8918774C-763E-4E78-AC14-769BDAF4301E}">
      <dgm:prSet/>
      <dgm:spPr/>
      <dgm:t>
        <a:bodyPr/>
        <a:lstStyle/>
        <a:p>
          <a:endParaRPr lang="zh-CN" altLang="en-US"/>
        </a:p>
      </dgm:t>
    </dgm:pt>
    <dgm:pt modelId="{D2168A70-9CD3-4938-BF8C-9612A1553085}" type="sibTrans" cxnId="{8918774C-763E-4E78-AC14-769BDAF4301E}">
      <dgm:prSet/>
      <dgm:spPr/>
      <dgm:t>
        <a:bodyPr/>
        <a:lstStyle/>
        <a:p>
          <a:endParaRPr lang="zh-CN" altLang="en-US"/>
        </a:p>
      </dgm:t>
    </dgm:pt>
    <dgm:pt modelId="{8871B22A-CDFB-4E00-8447-3EB3856797DF}" type="pres">
      <dgm:prSet presAssocID="{695C56CE-0C78-41A9-BCC0-C4ED204928FB}" presName="diagram" presStyleCnt="0">
        <dgm:presLayoutVars>
          <dgm:chPref val="1"/>
          <dgm:dir/>
          <dgm:animOne val="branch"/>
          <dgm:animLvl val="lvl"/>
          <dgm:resizeHandles/>
        </dgm:presLayoutVars>
      </dgm:prSet>
      <dgm:spPr/>
      <dgm:t>
        <a:bodyPr/>
        <a:lstStyle/>
        <a:p>
          <a:endParaRPr lang="zh-CN" altLang="en-US"/>
        </a:p>
      </dgm:t>
    </dgm:pt>
    <dgm:pt modelId="{A3434E0C-91CC-4FB7-ADE3-D121C223A9E4}" type="pres">
      <dgm:prSet presAssocID="{704F441F-BAF0-400F-BE43-1B2C9E26C178}" presName="root" presStyleCnt="0"/>
      <dgm:spPr/>
    </dgm:pt>
    <dgm:pt modelId="{CD553216-DC91-456D-9AA6-DACB64F8334B}" type="pres">
      <dgm:prSet presAssocID="{704F441F-BAF0-400F-BE43-1B2C9E26C178}" presName="rootComposite" presStyleCnt="0"/>
      <dgm:spPr/>
    </dgm:pt>
    <dgm:pt modelId="{4DF2535E-768D-417E-9193-197C67FB92DE}" type="pres">
      <dgm:prSet presAssocID="{704F441F-BAF0-400F-BE43-1B2C9E26C178}" presName="rootText" presStyleLbl="node1" presStyleIdx="0" presStyleCnt="1" custScaleX="155609" custLinFactNeighborX="-24193" custLinFactNeighborY="-13315"/>
      <dgm:spPr/>
      <dgm:t>
        <a:bodyPr/>
        <a:lstStyle/>
        <a:p>
          <a:endParaRPr lang="zh-CN" altLang="en-US"/>
        </a:p>
      </dgm:t>
    </dgm:pt>
    <dgm:pt modelId="{E3BF1FCB-B83F-4DDF-951C-05C376E48275}" type="pres">
      <dgm:prSet presAssocID="{704F441F-BAF0-400F-BE43-1B2C9E26C178}" presName="rootConnector" presStyleLbl="node1" presStyleIdx="0" presStyleCnt="1"/>
      <dgm:spPr/>
      <dgm:t>
        <a:bodyPr/>
        <a:lstStyle/>
        <a:p>
          <a:endParaRPr lang="zh-CN" altLang="en-US"/>
        </a:p>
      </dgm:t>
    </dgm:pt>
    <dgm:pt modelId="{E23A3D21-F30C-44D8-8149-43B6C361DFEE}" type="pres">
      <dgm:prSet presAssocID="{704F441F-BAF0-400F-BE43-1B2C9E26C178}" presName="childShape" presStyleCnt="0"/>
      <dgm:spPr/>
    </dgm:pt>
  </dgm:ptLst>
  <dgm:cxnLst>
    <dgm:cxn modelId="{AE50733C-B833-4C7A-81B2-005692C06DD6}" type="presOf" srcId="{704F441F-BAF0-400F-BE43-1B2C9E26C178}" destId="{4DF2535E-768D-417E-9193-197C67FB92DE}" srcOrd="0" destOrd="0" presId="urn:microsoft.com/office/officeart/2005/8/layout/hierarchy3#5"/>
    <dgm:cxn modelId="{8918774C-763E-4E78-AC14-769BDAF4301E}" srcId="{695C56CE-0C78-41A9-BCC0-C4ED204928FB}" destId="{704F441F-BAF0-400F-BE43-1B2C9E26C178}" srcOrd="0" destOrd="0" parTransId="{5B6114A7-73EE-4EA9-8268-AB9F905F9DB2}" sibTransId="{D2168A70-9CD3-4938-BF8C-9612A1553085}"/>
    <dgm:cxn modelId="{E4899BFD-29B9-4DB5-9393-53325AF08ECF}" type="presOf" srcId="{695C56CE-0C78-41A9-BCC0-C4ED204928FB}" destId="{8871B22A-CDFB-4E00-8447-3EB3856797DF}" srcOrd="0" destOrd="0" presId="urn:microsoft.com/office/officeart/2005/8/layout/hierarchy3#5"/>
    <dgm:cxn modelId="{8C7855EE-4D10-4174-B750-748B93BA59D6}" type="presOf" srcId="{704F441F-BAF0-400F-BE43-1B2C9E26C178}" destId="{E3BF1FCB-B83F-4DDF-951C-05C376E48275}" srcOrd="1" destOrd="0" presId="urn:microsoft.com/office/officeart/2005/8/layout/hierarchy3#5"/>
    <dgm:cxn modelId="{5AE9C477-7BC1-4CC4-B38F-759B4DE3E086}" type="presParOf" srcId="{8871B22A-CDFB-4E00-8447-3EB3856797DF}" destId="{A3434E0C-91CC-4FB7-ADE3-D121C223A9E4}" srcOrd="0" destOrd="0" presId="urn:microsoft.com/office/officeart/2005/8/layout/hierarchy3#5"/>
    <dgm:cxn modelId="{34542A92-8875-4C03-9609-92255AF398DC}" type="presParOf" srcId="{A3434E0C-91CC-4FB7-ADE3-D121C223A9E4}" destId="{CD553216-DC91-456D-9AA6-DACB64F8334B}" srcOrd="0" destOrd="0" presId="urn:microsoft.com/office/officeart/2005/8/layout/hierarchy3#5"/>
    <dgm:cxn modelId="{D0B64F30-DB39-4AF3-B10C-368E1DCB419B}" type="presParOf" srcId="{CD553216-DC91-456D-9AA6-DACB64F8334B}" destId="{4DF2535E-768D-417E-9193-197C67FB92DE}" srcOrd="0" destOrd="0" presId="urn:microsoft.com/office/officeart/2005/8/layout/hierarchy3#5"/>
    <dgm:cxn modelId="{5675B64F-DB26-4371-A615-EA57EE80407E}" type="presParOf" srcId="{CD553216-DC91-456D-9AA6-DACB64F8334B}" destId="{E3BF1FCB-B83F-4DDF-951C-05C376E48275}" srcOrd="1" destOrd="0" presId="urn:microsoft.com/office/officeart/2005/8/layout/hierarchy3#5"/>
    <dgm:cxn modelId="{4BB3FFC6-1AC5-4769-B032-6DB37EFDEC23}" type="presParOf" srcId="{A3434E0C-91CC-4FB7-ADE3-D121C223A9E4}" destId="{E23A3D21-F30C-44D8-8149-43B6C361DFEE}" srcOrd="1" destOrd="0" presId="urn:microsoft.com/office/officeart/2005/8/layout/hierarchy3#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1" loCatId="list" qsTypeId="urn:microsoft.com/office/officeart/2005/8/quickstyle/simple1#26" qsCatId="simple" csTypeId="urn:microsoft.com/office/officeart/2005/8/colors/accent1_2#31"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作业许可票管理</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12037" custLinFactNeighborY="49">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495B2655-52E2-4CDC-AC63-66262700ECAC}" type="presOf" srcId="{F4F56E67-6F58-4013-8B74-1825B4C14EB1}" destId="{B62C5579-9E55-4252-A84F-F404642D003A}" srcOrd="0" destOrd="0" presId="urn:microsoft.com/office/officeart/2005/8/layout/vList3#21"/>
    <dgm:cxn modelId="{207F4563-316D-481A-9DCD-BE79177CD436}" type="presOf" srcId="{D799FFA9-3F0A-4659-9106-4D6A0942C301}" destId="{78C6CCCC-2A88-4117-887C-8DFE51B1F515}" srcOrd="0" destOrd="0" presId="urn:microsoft.com/office/officeart/2005/8/layout/vList3#21"/>
    <dgm:cxn modelId="{B1FDEE7A-E6E2-4CB8-A133-D244DC8BCAFE}" type="presParOf" srcId="{B62C5579-9E55-4252-A84F-F404642D003A}" destId="{4A32FA65-89F6-475E-9183-84BCDD17C351}" srcOrd="0" destOrd="0" presId="urn:microsoft.com/office/officeart/2005/8/layout/vList3#21"/>
    <dgm:cxn modelId="{84B69566-C998-47B2-8C72-8C7709741886}" type="presParOf" srcId="{4A32FA65-89F6-475E-9183-84BCDD17C351}" destId="{8EDD1CCD-F195-486D-B16D-E4876B610B53}" srcOrd="0" destOrd="0" presId="urn:microsoft.com/office/officeart/2005/8/layout/vList3#21"/>
    <dgm:cxn modelId="{6162CD75-7202-4C9D-AD6B-7F4182EC8AD6}" type="presParOf" srcId="{4A32FA65-89F6-475E-9183-84BCDD17C351}" destId="{78C6CCCC-2A88-4117-887C-8DFE51B1F515}" srcOrd="1" destOrd="0" presId="urn:microsoft.com/office/officeart/2005/8/layout/vList3#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2" loCatId="list" qsTypeId="urn:microsoft.com/office/officeart/2005/8/quickstyle/simple1#27" qsCatId="simple" csTypeId="urn:microsoft.com/office/officeart/2005/8/colors/accent1_2#32"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作业许可票管理</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CE876112-3AA6-4B60-AAC7-CD032337F928}" type="presOf" srcId="{D799FFA9-3F0A-4659-9106-4D6A0942C301}" destId="{78C6CCCC-2A88-4117-887C-8DFE51B1F515}" srcOrd="0" destOrd="0" presId="urn:microsoft.com/office/officeart/2005/8/layout/vList3#22"/>
    <dgm:cxn modelId="{33AC2BE8-9313-4082-832D-5C4028896511}" type="presOf" srcId="{F4F56E67-6F58-4013-8B74-1825B4C14EB1}" destId="{B62C5579-9E55-4252-A84F-F404642D003A}" srcOrd="0" destOrd="0" presId="urn:microsoft.com/office/officeart/2005/8/layout/vList3#22"/>
    <dgm:cxn modelId="{23BC4F3B-9E39-4FB4-AE56-912C4960F4B0}" type="presParOf" srcId="{B62C5579-9E55-4252-A84F-F404642D003A}" destId="{4A32FA65-89F6-475E-9183-84BCDD17C351}" srcOrd="0" destOrd="0" presId="urn:microsoft.com/office/officeart/2005/8/layout/vList3#22"/>
    <dgm:cxn modelId="{1DBCFCA8-1CAC-4D9E-9CAC-ED2AE3BE3BD1}" type="presParOf" srcId="{4A32FA65-89F6-475E-9183-84BCDD17C351}" destId="{8EDD1CCD-F195-486D-B16D-E4876B610B53}" srcOrd="0" destOrd="0" presId="urn:microsoft.com/office/officeart/2005/8/layout/vList3#22"/>
    <dgm:cxn modelId="{3B1557BE-65C6-44EB-B8B2-D66C71D84278}" type="presParOf" srcId="{4A32FA65-89F6-475E-9183-84BCDD17C351}" destId="{78C6CCCC-2A88-4117-887C-8DFE51B1F515}" srcOrd="1" destOrd="0" presId="urn:microsoft.com/office/officeart/2005/8/layout/vList3#2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3" loCatId="list" qsTypeId="urn:microsoft.com/office/officeart/2005/8/quickstyle/simple1#28" qsCatId="simple" csTypeId="urn:microsoft.com/office/officeart/2005/8/colors/accent1_2#33"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作业许可票管理</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10833" custLinFactNeighborY="3429">
        <dgm:presLayoutVars>
          <dgm:bulletEnabled val="1"/>
        </dgm:presLayoutVars>
      </dgm:prSet>
      <dgm:spPr/>
      <dgm:t>
        <a:bodyPr/>
        <a:lstStyle/>
        <a:p>
          <a:endParaRPr lang="zh-CN" altLang="en-US"/>
        </a:p>
      </dgm:t>
    </dgm:pt>
  </dgm:ptLst>
  <dgm:cxnLst>
    <dgm:cxn modelId="{D2D0C593-F01B-419F-BDD1-8022E93D69C0}" type="presOf" srcId="{F4F56E67-6F58-4013-8B74-1825B4C14EB1}" destId="{B62C5579-9E55-4252-A84F-F404642D003A}" srcOrd="0" destOrd="0" presId="urn:microsoft.com/office/officeart/2005/8/layout/vList3#23"/>
    <dgm:cxn modelId="{FF909AB2-24B3-45B3-9D68-BC3D86DB2688}" type="presOf" srcId="{D799FFA9-3F0A-4659-9106-4D6A0942C301}" destId="{78C6CCCC-2A88-4117-887C-8DFE51B1F515}" srcOrd="0" destOrd="0" presId="urn:microsoft.com/office/officeart/2005/8/layout/vList3#23"/>
    <dgm:cxn modelId="{BB03BC70-C824-40F4-84FF-5FD1BC24EFF2}" srcId="{F4F56E67-6F58-4013-8B74-1825B4C14EB1}" destId="{D799FFA9-3F0A-4659-9106-4D6A0942C301}" srcOrd="0" destOrd="0" parTransId="{F7F741C4-AD96-43B8-B048-73845B63D24D}" sibTransId="{D32EE54B-AF85-4F70-8219-F0D1262E6E0E}"/>
    <dgm:cxn modelId="{791D8E6E-AC5E-4458-B375-34FEC929AF27}" type="presParOf" srcId="{B62C5579-9E55-4252-A84F-F404642D003A}" destId="{4A32FA65-89F6-475E-9183-84BCDD17C351}" srcOrd="0" destOrd="0" presId="urn:microsoft.com/office/officeart/2005/8/layout/vList3#23"/>
    <dgm:cxn modelId="{A3508F94-D713-4DF4-B908-D2EEEF4C1569}" type="presParOf" srcId="{4A32FA65-89F6-475E-9183-84BCDD17C351}" destId="{8EDD1CCD-F195-486D-B16D-E4876B610B53}" srcOrd="0" destOrd="0" presId="urn:microsoft.com/office/officeart/2005/8/layout/vList3#23"/>
    <dgm:cxn modelId="{501F4EFA-266A-4E1B-ADD8-E83E7647F714}" type="presParOf" srcId="{4A32FA65-89F6-475E-9183-84BCDD17C351}" destId="{78C6CCCC-2A88-4117-887C-8DFE51B1F515}" srcOrd="1" destOrd="0" presId="urn:microsoft.com/office/officeart/2005/8/layout/vList3#2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4" loCatId="list" qsTypeId="urn:microsoft.com/office/officeart/2005/8/quickstyle/simple1#29" qsCatId="simple" csTypeId="urn:microsoft.com/office/officeart/2005/8/colors/accent1_2#34"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作业许可票管理</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5BEF4D0D-2B72-40E6-B8EF-88BEC2D61B32}" type="presOf" srcId="{F4F56E67-6F58-4013-8B74-1825B4C14EB1}" destId="{B62C5579-9E55-4252-A84F-F404642D003A}" srcOrd="0" destOrd="0" presId="urn:microsoft.com/office/officeart/2005/8/layout/vList3#24"/>
    <dgm:cxn modelId="{7D4B840E-0101-40DB-A02A-834A15D296F5}" type="presOf" srcId="{D799FFA9-3F0A-4659-9106-4D6A0942C301}" destId="{78C6CCCC-2A88-4117-887C-8DFE51B1F515}" srcOrd="0" destOrd="0" presId="urn:microsoft.com/office/officeart/2005/8/layout/vList3#24"/>
    <dgm:cxn modelId="{0E8F0C54-3E67-4DB9-A2E2-842B9631E5A5}" type="presParOf" srcId="{B62C5579-9E55-4252-A84F-F404642D003A}" destId="{4A32FA65-89F6-475E-9183-84BCDD17C351}" srcOrd="0" destOrd="0" presId="urn:microsoft.com/office/officeart/2005/8/layout/vList3#24"/>
    <dgm:cxn modelId="{F37A3F74-82F3-4E00-B7F7-27FA8A4E51CD}" type="presParOf" srcId="{4A32FA65-89F6-475E-9183-84BCDD17C351}" destId="{8EDD1CCD-F195-486D-B16D-E4876B610B53}" srcOrd="0" destOrd="0" presId="urn:microsoft.com/office/officeart/2005/8/layout/vList3#24"/>
    <dgm:cxn modelId="{805885F2-19CB-4574-9CB8-EFA8A7311E3E}" type="presParOf" srcId="{4A32FA65-89F6-475E-9183-84BCDD17C351}" destId="{78C6CCCC-2A88-4117-887C-8DFE51B1F515}" srcOrd="1" destOrd="0" presId="urn:microsoft.com/office/officeart/2005/8/layout/vList3#2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5" loCatId="list" qsTypeId="urn:microsoft.com/office/officeart/2005/8/quickstyle/simple1#30" qsCatId="simple" csTypeId="urn:microsoft.com/office/officeart/2005/8/colors/accent1_2#35"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作业许可票管理</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22C01EDE-95D6-4DF7-93F7-89F57C2572E7}" type="presOf" srcId="{D799FFA9-3F0A-4659-9106-4D6A0942C301}" destId="{78C6CCCC-2A88-4117-887C-8DFE51B1F515}" srcOrd="0" destOrd="0" presId="urn:microsoft.com/office/officeart/2005/8/layout/vList3#25"/>
    <dgm:cxn modelId="{5663F310-1400-4F79-9153-25CACF195269}" type="presOf" srcId="{F4F56E67-6F58-4013-8B74-1825B4C14EB1}" destId="{B62C5579-9E55-4252-A84F-F404642D003A}" srcOrd="0" destOrd="0" presId="urn:microsoft.com/office/officeart/2005/8/layout/vList3#25"/>
    <dgm:cxn modelId="{6A25F439-FEA4-46DB-9771-2DFF08C0A4EE}" type="presParOf" srcId="{B62C5579-9E55-4252-A84F-F404642D003A}" destId="{4A32FA65-89F6-475E-9183-84BCDD17C351}" srcOrd="0" destOrd="0" presId="urn:microsoft.com/office/officeart/2005/8/layout/vList3#25"/>
    <dgm:cxn modelId="{6301DA80-0A2B-4A0A-A613-640472A2BF54}" type="presParOf" srcId="{4A32FA65-89F6-475E-9183-84BCDD17C351}" destId="{8EDD1CCD-F195-486D-B16D-E4876B610B53}" srcOrd="0" destOrd="0" presId="urn:microsoft.com/office/officeart/2005/8/layout/vList3#25"/>
    <dgm:cxn modelId="{74FC018E-A867-413A-A997-9C7FE83499FF}" type="presParOf" srcId="{4A32FA65-89F6-475E-9183-84BCDD17C351}" destId="{78C6CCCC-2A88-4117-887C-8DFE51B1F515}" srcOrd="1" destOrd="0" presId="urn:microsoft.com/office/officeart/2005/8/layout/vList3#2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95C56CE-0C78-41A9-BCC0-C4ED204928FB}" type="doc">
      <dgm:prSet loTypeId="urn:microsoft.com/office/officeart/2005/8/layout/hierarchy3#6" loCatId="relationship" qsTypeId="urn:microsoft.com/office/officeart/2005/8/quickstyle/3d3#6" qsCatId="3D" csTypeId="urn:microsoft.com/office/officeart/2005/8/colors/accent1_2#36" csCatId="accent1" phldr="1"/>
      <dgm:spPr/>
      <dgm:t>
        <a:bodyPr/>
        <a:lstStyle/>
        <a:p>
          <a:endParaRPr lang="zh-CN" altLang="en-US"/>
        </a:p>
      </dgm:t>
    </dgm:pt>
    <dgm:pt modelId="{704F441F-BAF0-400F-BE43-1B2C9E26C178}">
      <dgm:prSet custT="1"/>
      <dgm:spPr>
        <a:solidFill>
          <a:srgbClr val="FF0000"/>
        </a:solidFill>
      </dgm:spPr>
      <dgm:t>
        <a:bodyPr/>
        <a:lstStyle/>
        <a:p>
          <a:pPr rtl="0"/>
          <a:r>
            <a:rPr lang="zh-CN" altLang="en-US" sz="2800" b="1" i="0" dirty="0" smtClean="0">
              <a:solidFill>
                <a:schemeClr val="tx1"/>
              </a:solidFill>
              <a:latin typeface="黑体" pitchFamily="49" charset="-122"/>
              <a:ea typeface="黑体" pitchFamily="49" charset="-122"/>
            </a:rPr>
            <a:t>课程安排</a:t>
          </a:r>
          <a:endParaRPr lang="zh-CN" altLang="en-US" sz="2800" b="1" i="0" dirty="0">
            <a:solidFill>
              <a:schemeClr val="tx1"/>
            </a:solidFill>
            <a:latin typeface="黑体" pitchFamily="49" charset="-122"/>
            <a:ea typeface="黑体" pitchFamily="49" charset="-122"/>
          </a:endParaRPr>
        </a:p>
      </dgm:t>
    </dgm:pt>
    <dgm:pt modelId="{5B6114A7-73EE-4EA9-8268-AB9F905F9DB2}" type="parTrans" cxnId="{8918774C-763E-4E78-AC14-769BDAF4301E}">
      <dgm:prSet/>
      <dgm:spPr/>
      <dgm:t>
        <a:bodyPr/>
        <a:lstStyle/>
        <a:p>
          <a:endParaRPr lang="zh-CN" altLang="en-US"/>
        </a:p>
      </dgm:t>
    </dgm:pt>
    <dgm:pt modelId="{D2168A70-9CD3-4938-BF8C-9612A1553085}" type="sibTrans" cxnId="{8918774C-763E-4E78-AC14-769BDAF4301E}">
      <dgm:prSet/>
      <dgm:spPr/>
      <dgm:t>
        <a:bodyPr/>
        <a:lstStyle/>
        <a:p>
          <a:endParaRPr lang="zh-CN" altLang="en-US"/>
        </a:p>
      </dgm:t>
    </dgm:pt>
    <dgm:pt modelId="{8871B22A-CDFB-4E00-8447-3EB3856797DF}" type="pres">
      <dgm:prSet presAssocID="{695C56CE-0C78-41A9-BCC0-C4ED204928FB}" presName="diagram" presStyleCnt="0">
        <dgm:presLayoutVars>
          <dgm:chPref val="1"/>
          <dgm:dir/>
          <dgm:animOne val="branch"/>
          <dgm:animLvl val="lvl"/>
          <dgm:resizeHandles/>
        </dgm:presLayoutVars>
      </dgm:prSet>
      <dgm:spPr/>
      <dgm:t>
        <a:bodyPr/>
        <a:lstStyle/>
        <a:p>
          <a:endParaRPr lang="zh-CN" altLang="en-US"/>
        </a:p>
      </dgm:t>
    </dgm:pt>
    <dgm:pt modelId="{A3434E0C-91CC-4FB7-ADE3-D121C223A9E4}" type="pres">
      <dgm:prSet presAssocID="{704F441F-BAF0-400F-BE43-1B2C9E26C178}" presName="root" presStyleCnt="0"/>
      <dgm:spPr/>
    </dgm:pt>
    <dgm:pt modelId="{CD553216-DC91-456D-9AA6-DACB64F8334B}" type="pres">
      <dgm:prSet presAssocID="{704F441F-BAF0-400F-BE43-1B2C9E26C178}" presName="rootComposite" presStyleCnt="0"/>
      <dgm:spPr/>
    </dgm:pt>
    <dgm:pt modelId="{4DF2535E-768D-417E-9193-197C67FB92DE}" type="pres">
      <dgm:prSet presAssocID="{704F441F-BAF0-400F-BE43-1B2C9E26C178}" presName="rootText" presStyleLbl="node1" presStyleIdx="0" presStyleCnt="1" custScaleX="155609" custLinFactNeighborX="-24193" custLinFactNeighborY="-13315"/>
      <dgm:spPr/>
      <dgm:t>
        <a:bodyPr/>
        <a:lstStyle/>
        <a:p>
          <a:endParaRPr lang="zh-CN" altLang="en-US"/>
        </a:p>
      </dgm:t>
    </dgm:pt>
    <dgm:pt modelId="{E3BF1FCB-B83F-4DDF-951C-05C376E48275}" type="pres">
      <dgm:prSet presAssocID="{704F441F-BAF0-400F-BE43-1B2C9E26C178}" presName="rootConnector" presStyleLbl="node1" presStyleIdx="0" presStyleCnt="1"/>
      <dgm:spPr/>
      <dgm:t>
        <a:bodyPr/>
        <a:lstStyle/>
        <a:p>
          <a:endParaRPr lang="zh-CN" altLang="en-US"/>
        </a:p>
      </dgm:t>
    </dgm:pt>
    <dgm:pt modelId="{E23A3D21-F30C-44D8-8149-43B6C361DFEE}" type="pres">
      <dgm:prSet presAssocID="{704F441F-BAF0-400F-BE43-1B2C9E26C178}" presName="childShape" presStyleCnt="0"/>
      <dgm:spPr/>
    </dgm:pt>
  </dgm:ptLst>
  <dgm:cxnLst>
    <dgm:cxn modelId="{8918774C-763E-4E78-AC14-769BDAF4301E}" srcId="{695C56CE-0C78-41A9-BCC0-C4ED204928FB}" destId="{704F441F-BAF0-400F-BE43-1B2C9E26C178}" srcOrd="0" destOrd="0" parTransId="{5B6114A7-73EE-4EA9-8268-AB9F905F9DB2}" sibTransId="{D2168A70-9CD3-4938-BF8C-9612A1553085}"/>
    <dgm:cxn modelId="{AA54BC22-E162-41B1-81EB-1ED178AED9EC}" type="presOf" srcId="{704F441F-BAF0-400F-BE43-1B2C9E26C178}" destId="{E3BF1FCB-B83F-4DDF-951C-05C376E48275}" srcOrd="1" destOrd="0" presId="urn:microsoft.com/office/officeart/2005/8/layout/hierarchy3#6"/>
    <dgm:cxn modelId="{FF48505B-A363-4BDA-AF24-338A9177F7B6}" type="presOf" srcId="{704F441F-BAF0-400F-BE43-1B2C9E26C178}" destId="{4DF2535E-768D-417E-9193-197C67FB92DE}" srcOrd="0" destOrd="0" presId="urn:microsoft.com/office/officeart/2005/8/layout/hierarchy3#6"/>
    <dgm:cxn modelId="{F70CEEF6-7BC1-4B2E-A9F5-2814512B1732}" type="presOf" srcId="{695C56CE-0C78-41A9-BCC0-C4ED204928FB}" destId="{8871B22A-CDFB-4E00-8447-3EB3856797DF}" srcOrd="0" destOrd="0" presId="urn:microsoft.com/office/officeart/2005/8/layout/hierarchy3#6"/>
    <dgm:cxn modelId="{211CDB6A-AAE3-4E0A-8379-55229D5B504A}" type="presParOf" srcId="{8871B22A-CDFB-4E00-8447-3EB3856797DF}" destId="{A3434E0C-91CC-4FB7-ADE3-D121C223A9E4}" srcOrd="0" destOrd="0" presId="urn:microsoft.com/office/officeart/2005/8/layout/hierarchy3#6"/>
    <dgm:cxn modelId="{8FE64D13-477C-42AE-9822-E15D447C784D}" type="presParOf" srcId="{A3434E0C-91CC-4FB7-ADE3-D121C223A9E4}" destId="{CD553216-DC91-456D-9AA6-DACB64F8334B}" srcOrd="0" destOrd="0" presId="urn:microsoft.com/office/officeart/2005/8/layout/hierarchy3#6"/>
    <dgm:cxn modelId="{9E0007CB-75E1-4829-881D-6E6994245DB4}" type="presParOf" srcId="{CD553216-DC91-456D-9AA6-DACB64F8334B}" destId="{4DF2535E-768D-417E-9193-197C67FB92DE}" srcOrd="0" destOrd="0" presId="urn:microsoft.com/office/officeart/2005/8/layout/hierarchy3#6"/>
    <dgm:cxn modelId="{AF69B532-902D-4B40-B902-B51A9AAAD6F4}" type="presParOf" srcId="{CD553216-DC91-456D-9AA6-DACB64F8334B}" destId="{E3BF1FCB-B83F-4DDF-951C-05C376E48275}" srcOrd="1" destOrd="0" presId="urn:microsoft.com/office/officeart/2005/8/layout/hierarchy3#6"/>
    <dgm:cxn modelId="{CA0188BA-6203-46AF-A5B6-B2338A7226B0}" type="presParOf" srcId="{A3434E0C-91CC-4FB7-ADE3-D121C223A9E4}" destId="{E23A3D21-F30C-44D8-8149-43B6C361DFEE}" srcOrd="1" destOrd="0" presId="urn:microsoft.com/office/officeart/2005/8/layout/hierarchy3#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4F56E67-6F58-4013-8B74-1825B4C14EB1}" type="doc">
      <dgm:prSet loTypeId="urn:microsoft.com/office/officeart/2005/8/layout/vList3#26" loCatId="list" qsTypeId="urn:microsoft.com/office/officeart/2005/8/quickstyle/simple1#31" qsCatId="simple" csTypeId="urn:microsoft.com/office/officeart/2005/8/colors/accent1_2#37"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altLang="en-US" sz="3200" b="1" dirty="0" smtClean="0">
              <a:solidFill>
                <a:schemeClr val="tx1"/>
              </a:solidFill>
              <a:latin typeface="黑体" pitchFamily="49" charset="-122"/>
              <a:ea typeface="黑体" pitchFamily="49" charset="-122"/>
            </a:rPr>
            <a:t>作业许可管理要点</a:t>
          </a:r>
          <a:endParaRPr lang="en-US" sz="24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custLinFactNeighborX="22957" custLinFactNeighborY="3489"/>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28681" custLinFactNeighborY="14200">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9667F44C-DB8F-4B3F-B46C-B45D89569490}" type="presOf" srcId="{D799FFA9-3F0A-4659-9106-4D6A0942C301}" destId="{78C6CCCC-2A88-4117-887C-8DFE51B1F515}" srcOrd="0" destOrd="0" presId="urn:microsoft.com/office/officeart/2005/8/layout/vList3#26"/>
    <dgm:cxn modelId="{B4460881-C2D8-4C68-B196-7E16BDE8A815}" type="presOf" srcId="{F4F56E67-6F58-4013-8B74-1825B4C14EB1}" destId="{B62C5579-9E55-4252-A84F-F404642D003A}" srcOrd="0" destOrd="0" presId="urn:microsoft.com/office/officeart/2005/8/layout/vList3#26"/>
    <dgm:cxn modelId="{15E0EC14-7E38-4A1C-AF86-C429C54F504B}" type="presParOf" srcId="{B62C5579-9E55-4252-A84F-F404642D003A}" destId="{4A32FA65-89F6-475E-9183-84BCDD17C351}" srcOrd="0" destOrd="0" presId="urn:microsoft.com/office/officeart/2005/8/layout/vList3#26"/>
    <dgm:cxn modelId="{4D6C3EB7-796D-45E9-AFDA-1FCCE34C49AF}" type="presParOf" srcId="{4A32FA65-89F6-475E-9183-84BCDD17C351}" destId="{8EDD1CCD-F195-486D-B16D-E4876B610B53}" srcOrd="0" destOrd="0" presId="urn:microsoft.com/office/officeart/2005/8/layout/vList3#26"/>
    <dgm:cxn modelId="{298336DD-1530-4A20-A723-FA1E9384A8EB}" type="presParOf" srcId="{4A32FA65-89F6-475E-9183-84BCDD17C351}" destId="{78C6CCCC-2A88-4117-887C-8DFE51B1F515}" srcOrd="1" destOrd="0" presId="urn:microsoft.com/office/officeart/2005/8/layout/vList3#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66B3A-D8B8-4E8B-A3B2-5B7B0CFCE293}" type="doc">
      <dgm:prSet loTypeId="urn:microsoft.com/office/officeart/2005/8/layout/list1#1" loCatId="list" qsTypeId="urn:microsoft.com/office/officeart/2005/8/quickstyle/simple1#3" qsCatId="simple" csTypeId="urn:microsoft.com/office/officeart/2005/8/colors/accent1_2#4" csCatId="accent1" phldr="1"/>
      <dgm:spPr/>
      <dgm:t>
        <a:bodyPr/>
        <a:lstStyle/>
        <a:p>
          <a:endParaRPr lang="zh-CN" altLang="en-US"/>
        </a:p>
      </dgm:t>
    </dgm:pt>
    <dgm:pt modelId="{5230DA51-1FF0-44F4-8F62-09D4019AACB3}">
      <dgm:prSet custT="1"/>
      <dgm:spPr>
        <a:solidFill>
          <a:srgbClr val="FF0000"/>
        </a:solidFill>
      </dgm:spPr>
      <dgm:t>
        <a:bodyPr/>
        <a:lstStyle/>
        <a:p>
          <a:pPr rtl="0"/>
          <a:r>
            <a:rPr lang="zh-CN" sz="3200" b="1" i="0" dirty="0" smtClean="0">
              <a:solidFill>
                <a:schemeClr val="tx1"/>
              </a:solidFill>
              <a:latin typeface="黑体" pitchFamily="49" charset="-122"/>
              <a:ea typeface="黑体" pitchFamily="49" charset="-122"/>
            </a:rPr>
            <a:t>为什么要实施作业许可</a:t>
          </a:r>
          <a:endParaRPr lang="en-US" sz="3200" b="1" i="0" dirty="0">
            <a:solidFill>
              <a:schemeClr val="tx1"/>
            </a:solidFill>
            <a:latin typeface="黑体" pitchFamily="49" charset="-122"/>
            <a:ea typeface="黑体" pitchFamily="49" charset="-122"/>
          </a:endParaRPr>
        </a:p>
      </dgm:t>
    </dgm:pt>
    <dgm:pt modelId="{2EA2CC0F-69C5-4066-9B74-CDB93D1F258F}" type="parTrans" cxnId="{00E7FD14-A2C1-4D01-B299-9BA54DB5FC78}">
      <dgm:prSet/>
      <dgm:spPr/>
      <dgm:t>
        <a:bodyPr/>
        <a:lstStyle/>
        <a:p>
          <a:endParaRPr lang="zh-CN" altLang="en-US"/>
        </a:p>
      </dgm:t>
    </dgm:pt>
    <dgm:pt modelId="{ACFC732B-980C-4AD7-9D2B-DF3E97909347}" type="sibTrans" cxnId="{00E7FD14-A2C1-4D01-B299-9BA54DB5FC78}">
      <dgm:prSet/>
      <dgm:spPr/>
      <dgm:t>
        <a:bodyPr/>
        <a:lstStyle/>
        <a:p>
          <a:endParaRPr lang="zh-CN" altLang="en-US"/>
        </a:p>
      </dgm:t>
    </dgm:pt>
    <dgm:pt modelId="{876D7CA2-BF9E-49A9-AF6F-1C4FE95F39D2}" type="pres">
      <dgm:prSet presAssocID="{0BD66B3A-D8B8-4E8B-A3B2-5B7B0CFCE293}" presName="linear" presStyleCnt="0">
        <dgm:presLayoutVars>
          <dgm:dir/>
          <dgm:animLvl val="lvl"/>
          <dgm:resizeHandles val="exact"/>
        </dgm:presLayoutVars>
      </dgm:prSet>
      <dgm:spPr/>
      <dgm:t>
        <a:bodyPr/>
        <a:lstStyle/>
        <a:p>
          <a:endParaRPr lang="zh-CN" altLang="en-US"/>
        </a:p>
      </dgm:t>
    </dgm:pt>
    <dgm:pt modelId="{0F54AD8E-AE35-42D5-A82C-1811E1EE6E54}" type="pres">
      <dgm:prSet presAssocID="{5230DA51-1FF0-44F4-8F62-09D4019AACB3}" presName="parentLin" presStyleCnt="0"/>
      <dgm:spPr/>
    </dgm:pt>
    <dgm:pt modelId="{5D5BFE1F-0587-4ECA-AAE0-2F0FB6D9EF64}" type="pres">
      <dgm:prSet presAssocID="{5230DA51-1FF0-44F4-8F62-09D4019AACB3}" presName="parentLeftMargin" presStyleLbl="node1" presStyleIdx="0" presStyleCnt="1"/>
      <dgm:spPr/>
      <dgm:t>
        <a:bodyPr/>
        <a:lstStyle/>
        <a:p>
          <a:endParaRPr lang="zh-CN" altLang="en-US"/>
        </a:p>
      </dgm:t>
    </dgm:pt>
    <dgm:pt modelId="{4D04005B-CBD4-4B65-9562-69C8343892DC}" type="pres">
      <dgm:prSet presAssocID="{5230DA51-1FF0-44F4-8F62-09D4019AACB3}" presName="parentText" presStyleLbl="node1" presStyleIdx="0" presStyleCnt="1" custScaleX="142997" custScaleY="182477">
        <dgm:presLayoutVars>
          <dgm:chMax val="0"/>
          <dgm:bulletEnabled val="1"/>
        </dgm:presLayoutVars>
      </dgm:prSet>
      <dgm:spPr>
        <a:prstGeom prst="homePlate">
          <a:avLst/>
        </a:prstGeom>
      </dgm:spPr>
      <dgm:t>
        <a:bodyPr/>
        <a:lstStyle/>
        <a:p>
          <a:endParaRPr lang="zh-CN" altLang="en-US"/>
        </a:p>
      </dgm:t>
    </dgm:pt>
    <dgm:pt modelId="{04BB1609-41A2-48C6-8C1A-F8B9AA36F43D}" type="pres">
      <dgm:prSet presAssocID="{5230DA51-1FF0-44F4-8F62-09D4019AACB3}" presName="negativeSpace" presStyleCnt="0"/>
      <dgm:spPr/>
    </dgm:pt>
    <dgm:pt modelId="{DBF3AE9D-8307-420A-B783-12A53072AF27}" type="pres">
      <dgm:prSet presAssocID="{5230DA51-1FF0-44F4-8F62-09D4019AACB3}" presName="childText" presStyleLbl="conFgAcc1" presStyleIdx="0" presStyleCnt="1">
        <dgm:presLayoutVars>
          <dgm:bulletEnabled val="1"/>
        </dgm:presLayoutVars>
      </dgm:prSet>
      <dgm:spPr/>
      <dgm:t>
        <a:bodyPr/>
        <a:lstStyle/>
        <a:p>
          <a:endParaRPr lang="zh-CN" altLang="en-US"/>
        </a:p>
      </dgm:t>
    </dgm:pt>
  </dgm:ptLst>
  <dgm:cxnLst>
    <dgm:cxn modelId="{D2A21B82-7739-4040-9EE6-F91F7D1170F7}" type="presOf" srcId="{0BD66B3A-D8B8-4E8B-A3B2-5B7B0CFCE293}" destId="{876D7CA2-BF9E-49A9-AF6F-1C4FE95F39D2}" srcOrd="0" destOrd="0" presId="urn:microsoft.com/office/officeart/2005/8/layout/list1#1"/>
    <dgm:cxn modelId="{00E7FD14-A2C1-4D01-B299-9BA54DB5FC78}" srcId="{0BD66B3A-D8B8-4E8B-A3B2-5B7B0CFCE293}" destId="{5230DA51-1FF0-44F4-8F62-09D4019AACB3}" srcOrd="0" destOrd="0" parTransId="{2EA2CC0F-69C5-4066-9B74-CDB93D1F258F}" sibTransId="{ACFC732B-980C-4AD7-9D2B-DF3E97909347}"/>
    <dgm:cxn modelId="{1DC74A09-FB69-4861-BD90-996DF418CF39}" type="presOf" srcId="{5230DA51-1FF0-44F4-8F62-09D4019AACB3}" destId="{4D04005B-CBD4-4B65-9562-69C8343892DC}" srcOrd="1" destOrd="0" presId="urn:microsoft.com/office/officeart/2005/8/layout/list1#1"/>
    <dgm:cxn modelId="{F9618D6F-43F3-43B4-99DB-890743D92F16}" type="presOf" srcId="{5230DA51-1FF0-44F4-8F62-09D4019AACB3}" destId="{5D5BFE1F-0587-4ECA-AAE0-2F0FB6D9EF64}" srcOrd="0" destOrd="0" presId="urn:microsoft.com/office/officeart/2005/8/layout/list1#1"/>
    <dgm:cxn modelId="{C7FA9051-8600-4F07-A33B-1BA5B055BA4B}" type="presParOf" srcId="{876D7CA2-BF9E-49A9-AF6F-1C4FE95F39D2}" destId="{0F54AD8E-AE35-42D5-A82C-1811E1EE6E54}" srcOrd="0" destOrd="0" presId="urn:microsoft.com/office/officeart/2005/8/layout/list1#1"/>
    <dgm:cxn modelId="{E8280BB3-B86A-4AB1-BF58-B90F083CB4A6}" type="presParOf" srcId="{0F54AD8E-AE35-42D5-A82C-1811E1EE6E54}" destId="{5D5BFE1F-0587-4ECA-AAE0-2F0FB6D9EF64}" srcOrd="0" destOrd="0" presId="urn:microsoft.com/office/officeart/2005/8/layout/list1#1"/>
    <dgm:cxn modelId="{E1C5EA13-B102-4F0D-AA31-1FD78AF539E3}" type="presParOf" srcId="{0F54AD8E-AE35-42D5-A82C-1811E1EE6E54}" destId="{4D04005B-CBD4-4B65-9562-69C8343892DC}" srcOrd="1" destOrd="0" presId="urn:microsoft.com/office/officeart/2005/8/layout/list1#1"/>
    <dgm:cxn modelId="{8AD4C897-4720-4BFE-A45E-96B5C679D375}" type="presParOf" srcId="{876D7CA2-BF9E-49A9-AF6F-1C4FE95F39D2}" destId="{04BB1609-41A2-48C6-8C1A-F8B9AA36F43D}" srcOrd="1" destOrd="0" presId="urn:microsoft.com/office/officeart/2005/8/layout/list1#1"/>
    <dgm:cxn modelId="{ECF5E186-65F0-4543-B87D-BDB66112FA6C}" type="presParOf" srcId="{876D7CA2-BF9E-49A9-AF6F-1C4FE95F39D2}" destId="{DBF3AE9D-8307-420A-B783-12A53072AF27}" srcOrd="2"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66B3A-D8B8-4E8B-A3B2-5B7B0CFCE293}" type="doc">
      <dgm:prSet loTypeId="urn:microsoft.com/office/officeart/2005/8/layout/list1#2" loCatId="list" qsTypeId="urn:microsoft.com/office/officeart/2005/8/quickstyle/simple1#4" qsCatId="simple" csTypeId="urn:microsoft.com/office/officeart/2005/8/colors/accent1_2#5" csCatId="accent1" phldr="1"/>
      <dgm:spPr/>
      <dgm:t>
        <a:bodyPr/>
        <a:lstStyle/>
        <a:p>
          <a:endParaRPr lang="zh-CN" altLang="en-US"/>
        </a:p>
      </dgm:t>
    </dgm:pt>
    <dgm:pt modelId="{5230DA51-1FF0-44F4-8F62-09D4019AACB3}">
      <dgm:prSet custT="1"/>
      <dgm:spPr>
        <a:solidFill>
          <a:srgbClr val="FF0000"/>
        </a:solidFill>
      </dgm:spPr>
      <dgm:t>
        <a:bodyPr/>
        <a:lstStyle/>
        <a:p>
          <a:pPr rtl="0"/>
          <a:r>
            <a:rPr lang="zh-CN" sz="3200" b="1" i="0" dirty="0" smtClean="0">
              <a:solidFill>
                <a:schemeClr val="tx1"/>
              </a:solidFill>
              <a:latin typeface="黑体" pitchFamily="49" charset="-122"/>
              <a:ea typeface="黑体" pitchFamily="49" charset="-122"/>
            </a:rPr>
            <a:t>为什么要实施作业许可</a:t>
          </a:r>
          <a:endParaRPr lang="en-US" sz="3200" b="1" i="0" dirty="0">
            <a:solidFill>
              <a:schemeClr val="tx1"/>
            </a:solidFill>
            <a:latin typeface="黑体" pitchFamily="49" charset="-122"/>
            <a:ea typeface="黑体" pitchFamily="49" charset="-122"/>
          </a:endParaRPr>
        </a:p>
      </dgm:t>
    </dgm:pt>
    <dgm:pt modelId="{2EA2CC0F-69C5-4066-9B74-CDB93D1F258F}" type="parTrans" cxnId="{00E7FD14-A2C1-4D01-B299-9BA54DB5FC78}">
      <dgm:prSet/>
      <dgm:spPr/>
      <dgm:t>
        <a:bodyPr/>
        <a:lstStyle/>
        <a:p>
          <a:endParaRPr lang="zh-CN" altLang="en-US"/>
        </a:p>
      </dgm:t>
    </dgm:pt>
    <dgm:pt modelId="{ACFC732B-980C-4AD7-9D2B-DF3E97909347}" type="sibTrans" cxnId="{00E7FD14-A2C1-4D01-B299-9BA54DB5FC78}">
      <dgm:prSet/>
      <dgm:spPr/>
      <dgm:t>
        <a:bodyPr/>
        <a:lstStyle/>
        <a:p>
          <a:endParaRPr lang="zh-CN" altLang="en-US"/>
        </a:p>
      </dgm:t>
    </dgm:pt>
    <dgm:pt modelId="{876D7CA2-BF9E-49A9-AF6F-1C4FE95F39D2}" type="pres">
      <dgm:prSet presAssocID="{0BD66B3A-D8B8-4E8B-A3B2-5B7B0CFCE293}" presName="linear" presStyleCnt="0">
        <dgm:presLayoutVars>
          <dgm:dir/>
          <dgm:animLvl val="lvl"/>
          <dgm:resizeHandles val="exact"/>
        </dgm:presLayoutVars>
      </dgm:prSet>
      <dgm:spPr/>
      <dgm:t>
        <a:bodyPr/>
        <a:lstStyle/>
        <a:p>
          <a:endParaRPr lang="zh-CN" altLang="en-US"/>
        </a:p>
      </dgm:t>
    </dgm:pt>
    <dgm:pt modelId="{0F54AD8E-AE35-42D5-A82C-1811E1EE6E54}" type="pres">
      <dgm:prSet presAssocID="{5230DA51-1FF0-44F4-8F62-09D4019AACB3}" presName="parentLin" presStyleCnt="0"/>
      <dgm:spPr/>
    </dgm:pt>
    <dgm:pt modelId="{5D5BFE1F-0587-4ECA-AAE0-2F0FB6D9EF64}" type="pres">
      <dgm:prSet presAssocID="{5230DA51-1FF0-44F4-8F62-09D4019AACB3}" presName="parentLeftMargin" presStyleLbl="node1" presStyleIdx="0" presStyleCnt="1"/>
      <dgm:spPr/>
      <dgm:t>
        <a:bodyPr/>
        <a:lstStyle/>
        <a:p>
          <a:endParaRPr lang="zh-CN" altLang="en-US"/>
        </a:p>
      </dgm:t>
    </dgm:pt>
    <dgm:pt modelId="{4D04005B-CBD4-4B65-9562-69C8343892DC}" type="pres">
      <dgm:prSet presAssocID="{5230DA51-1FF0-44F4-8F62-09D4019AACB3}" presName="parentText" presStyleLbl="node1" presStyleIdx="0" presStyleCnt="1" custScaleX="142997" custScaleY="182477">
        <dgm:presLayoutVars>
          <dgm:chMax val="0"/>
          <dgm:bulletEnabled val="1"/>
        </dgm:presLayoutVars>
      </dgm:prSet>
      <dgm:spPr>
        <a:prstGeom prst="homePlate">
          <a:avLst/>
        </a:prstGeom>
      </dgm:spPr>
      <dgm:t>
        <a:bodyPr/>
        <a:lstStyle/>
        <a:p>
          <a:endParaRPr lang="zh-CN" altLang="en-US"/>
        </a:p>
      </dgm:t>
    </dgm:pt>
    <dgm:pt modelId="{04BB1609-41A2-48C6-8C1A-F8B9AA36F43D}" type="pres">
      <dgm:prSet presAssocID="{5230DA51-1FF0-44F4-8F62-09D4019AACB3}" presName="negativeSpace" presStyleCnt="0"/>
      <dgm:spPr/>
    </dgm:pt>
    <dgm:pt modelId="{DBF3AE9D-8307-420A-B783-12A53072AF27}" type="pres">
      <dgm:prSet presAssocID="{5230DA51-1FF0-44F4-8F62-09D4019AACB3}" presName="childText" presStyleLbl="conFgAcc1" presStyleIdx="0" presStyleCnt="1">
        <dgm:presLayoutVars>
          <dgm:bulletEnabled val="1"/>
        </dgm:presLayoutVars>
      </dgm:prSet>
      <dgm:spPr/>
      <dgm:t>
        <a:bodyPr/>
        <a:lstStyle/>
        <a:p>
          <a:endParaRPr lang="zh-CN" altLang="en-US"/>
        </a:p>
      </dgm:t>
    </dgm:pt>
  </dgm:ptLst>
  <dgm:cxnLst>
    <dgm:cxn modelId="{E15DED7D-F472-4808-B5E1-F0D7F607F0DA}" type="presOf" srcId="{5230DA51-1FF0-44F4-8F62-09D4019AACB3}" destId="{4D04005B-CBD4-4B65-9562-69C8343892DC}" srcOrd="1" destOrd="0" presId="urn:microsoft.com/office/officeart/2005/8/layout/list1#2"/>
    <dgm:cxn modelId="{00E7FD14-A2C1-4D01-B299-9BA54DB5FC78}" srcId="{0BD66B3A-D8B8-4E8B-A3B2-5B7B0CFCE293}" destId="{5230DA51-1FF0-44F4-8F62-09D4019AACB3}" srcOrd="0" destOrd="0" parTransId="{2EA2CC0F-69C5-4066-9B74-CDB93D1F258F}" sibTransId="{ACFC732B-980C-4AD7-9D2B-DF3E97909347}"/>
    <dgm:cxn modelId="{886E55B8-D3D0-46BC-994F-94A6E7F09B3A}" type="presOf" srcId="{0BD66B3A-D8B8-4E8B-A3B2-5B7B0CFCE293}" destId="{876D7CA2-BF9E-49A9-AF6F-1C4FE95F39D2}" srcOrd="0" destOrd="0" presId="urn:microsoft.com/office/officeart/2005/8/layout/list1#2"/>
    <dgm:cxn modelId="{B6DC2B6C-0B4A-4BCC-AF74-A428E7FF3260}" type="presOf" srcId="{5230DA51-1FF0-44F4-8F62-09D4019AACB3}" destId="{5D5BFE1F-0587-4ECA-AAE0-2F0FB6D9EF64}" srcOrd="0" destOrd="0" presId="urn:microsoft.com/office/officeart/2005/8/layout/list1#2"/>
    <dgm:cxn modelId="{571E7F52-A5CF-44E3-AEA8-410EBF2292EB}" type="presParOf" srcId="{876D7CA2-BF9E-49A9-AF6F-1C4FE95F39D2}" destId="{0F54AD8E-AE35-42D5-A82C-1811E1EE6E54}" srcOrd="0" destOrd="0" presId="urn:microsoft.com/office/officeart/2005/8/layout/list1#2"/>
    <dgm:cxn modelId="{43C20DCB-ED03-4B9D-BCCE-8EEF2280ED3D}" type="presParOf" srcId="{0F54AD8E-AE35-42D5-A82C-1811E1EE6E54}" destId="{5D5BFE1F-0587-4ECA-AAE0-2F0FB6D9EF64}" srcOrd="0" destOrd="0" presId="urn:microsoft.com/office/officeart/2005/8/layout/list1#2"/>
    <dgm:cxn modelId="{0EA04CB3-E32B-497C-A7E3-1FA9D6FE8443}" type="presParOf" srcId="{0F54AD8E-AE35-42D5-A82C-1811E1EE6E54}" destId="{4D04005B-CBD4-4B65-9562-69C8343892DC}" srcOrd="1" destOrd="0" presId="urn:microsoft.com/office/officeart/2005/8/layout/list1#2"/>
    <dgm:cxn modelId="{481F74F5-0498-4537-A102-82214FF84C16}" type="presParOf" srcId="{876D7CA2-BF9E-49A9-AF6F-1C4FE95F39D2}" destId="{04BB1609-41A2-48C6-8C1A-F8B9AA36F43D}" srcOrd="1" destOrd="0" presId="urn:microsoft.com/office/officeart/2005/8/layout/list1#2"/>
    <dgm:cxn modelId="{ED94BDE7-A3C0-46AF-A50F-5186A5CF0483}" type="presParOf" srcId="{876D7CA2-BF9E-49A9-AF6F-1C4FE95F39D2}" destId="{DBF3AE9D-8307-420A-B783-12A53072AF27}" srcOrd="2" destOrd="0" presId="urn:microsoft.com/office/officeart/2005/8/layout/list1#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5C56CE-0C78-41A9-BCC0-C4ED204928FB}" type="doc">
      <dgm:prSet loTypeId="urn:microsoft.com/office/officeart/2005/8/layout/hierarchy3#2" loCatId="relationship" qsTypeId="urn:microsoft.com/office/officeart/2005/8/quickstyle/3d3#2" qsCatId="3D" csTypeId="urn:microsoft.com/office/officeart/2005/8/colors/accent1_2#6" csCatId="accent1" phldr="1"/>
      <dgm:spPr/>
      <dgm:t>
        <a:bodyPr/>
        <a:lstStyle/>
        <a:p>
          <a:endParaRPr lang="zh-CN" altLang="en-US"/>
        </a:p>
      </dgm:t>
    </dgm:pt>
    <dgm:pt modelId="{704F441F-BAF0-400F-BE43-1B2C9E26C178}">
      <dgm:prSet custT="1"/>
      <dgm:spPr>
        <a:solidFill>
          <a:srgbClr val="FF0000"/>
        </a:solidFill>
      </dgm:spPr>
      <dgm:t>
        <a:bodyPr/>
        <a:lstStyle/>
        <a:p>
          <a:pPr rtl="0"/>
          <a:r>
            <a:rPr lang="zh-CN" altLang="en-US" sz="2800" b="1" i="0" dirty="0" smtClean="0">
              <a:solidFill>
                <a:schemeClr val="tx1"/>
              </a:solidFill>
              <a:latin typeface="黑体" pitchFamily="49" charset="-122"/>
              <a:ea typeface="黑体" pitchFamily="49" charset="-122"/>
            </a:rPr>
            <a:t>课程安排</a:t>
          </a:r>
          <a:endParaRPr lang="zh-CN" altLang="en-US" sz="2800" b="1" i="0" dirty="0">
            <a:solidFill>
              <a:schemeClr val="tx1"/>
            </a:solidFill>
            <a:latin typeface="黑体" pitchFamily="49" charset="-122"/>
            <a:ea typeface="黑体" pitchFamily="49" charset="-122"/>
          </a:endParaRPr>
        </a:p>
      </dgm:t>
    </dgm:pt>
    <dgm:pt modelId="{5B6114A7-73EE-4EA9-8268-AB9F905F9DB2}" type="parTrans" cxnId="{8918774C-763E-4E78-AC14-769BDAF4301E}">
      <dgm:prSet/>
      <dgm:spPr/>
      <dgm:t>
        <a:bodyPr/>
        <a:lstStyle/>
        <a:p>
          <a:endParaRPr lang="zh-CN" altLang="en-US"/>
        </a:p>
      </dgm:t>
    </dgm:pt>
    <dgm:pt modelId="{D2168A70-9CD3-4938-BF8C-9612A1553085}" type="sibTrans" cxnId="{8918774C-763E-4E78-AC14-769BDAF4301E}">
      <dgm:prSet/>
      <dgm:spPr/>
      <dgm:t>
        <a:bodyPr/>
        <a:lstStyle/>
        <a:p>
          <a:endParaRPr lang="zh-CN" altLang="en-US"/>
        </a:p>
      </dgm:t>
    </dgm:pt>
    <dgm:pt modelId="{8871B22A-CDFB-4E00-8447-3EB3856797DF}" type="pres">
      <dgm:prSet presAssocID="{695C56CE-0C78-41A9-BCC0-C4ED204928FB}" presName="diagram" presStyleCnt="0">
        <dgm:presLayoutVars>
          <dgm:chPref val="1"/>
          <dgm:dir/>
          <dgm:animOne val="branch"/>
          <dgm:animLvl val="lvl"/>
          <dgm:resizeHandles/>
        </dgm:presLayoutVars>
      </dgm:prSet>
      <dgm:spPr/>
      <dgm:t>
        <a:bodyPr/>
        <a:lstStyle/>
        <a:p>
          <a:endParaRPr lang="zh-CN" altLang="en-US"/>
        </a:p>
      </dgm:t>
    </dgm:pt>
    <dgm:pt modelId="{A3434E0C-91CC-4FB7-ADE3-D121C223A9E4}" type="pres">
      <dgm:prSet presAssocID="{704F441F-BAF0-400F-BE43-1B2C9E26C178}" presName="root" presStyleCnt="0"/>
      <dgm:spPr/>
    </dgm:pt>
    <dgm:pt modelId="{CD553216-DC91-456D-9AA6-DACB64F8334B}" type="pres">
      <dgm:prSet presAssocID="{704F441F-BAF0-400F-BE43-1B2C9E26C178}" presName="rootComposite" presStyleCnt="0"/>
      <dgm:spPr/>
    </dgm:pt>
    <dgm:pt modelId="{4DF2535E-768D-417E-9193-197C67FB92DE}" type="pres">
      <dgm:prSet presAssocID="{704F441F-BAF0-400F-BE43-1B2C9E26C178}" presName="rootText" presStyleLbl="node1" presStyleIdx="0" presStyleCnt="1" custScaleX="155609" custLinFactNeighborX="-468" custLinFactNeighborY="-32"/>
      <dgm:spPr/>
      <dgm:t>
        <a:bodyPr/>
        <a:lstStyle/>
        <a:p>
          <a:endParaRPr lang="zh-CN" altLang="en-US"/>
        </a:p>
      </dgm:t>
    </dgm:pt>
    <dgm:pt modelId="{E3BF1FCB-B83F-4DDF-951C-05C376E48275}" type="pres">
      <dgm:prSet presAssocID="{704F441F-BAF0-400F-BE43-1B2C9E26C178}" presName="rootConnector" presStyleLbl="node1" presStyleIdx="0" presStyleCnt="1"/>
      <dgm:spPr/>
      <dgm:t>
        <a:bodyPr/>
        <a:lstStyle/>
        <a:p>
          <a:endParaRPr lang="zh-CN" altLang="en-US"/>
        </a:p>
      </dgm:t>
    </dgm:pt>
    <dgm:pt modelId="{E23A3D21-F30C-44D8-8149-43B6C361DFEE}" type="pres">
      <dgm:prSet presAssocID="{704F441F-BAF0-400F-BE43-1B2C9E26C178}" presName="childShape" presStyleCnt="0"/>
      <dgm:spPr/>
    </dgm:pt>
  </dgm:ptLst>
  <dgm:cxnLst>
    <dgm:cxn modelId="{5CC62769-7B3F-428B-9FB5-E2CE917691EA}" type="presOf" srcId="{695C56CE-0C78-41A9-BCC0-C4ED204928FB}" destId="{8871B22A-CDFB-4E00-8447-3EB3856797DF}" srcOrd="0" destOrd="0" presId="urn:microsoft.com/office/officeart/2005/8/layout/hierarchy3#2"/>
    <dgm:cxn modelId="{BBE760D6-B3C6-4DE2-BD85-01EB060F23C2}" type="presOf" srcId="{704F441F-BAF0-400F-BE43-1B2C9E26C178}" destId="{E3BF1FCB-B83F-4DDF-951C-05C376E48275}" srcOrd="1" destOrd="0" presId="urn:microsoft.com/office/officeart/2005/8/layout/hierarchy3#2"/>
    <dgm:cxn modelId="{8918774C-763E-4E78-AC14-769BDAF4301E}" srcId="{695C56CE-0C78-41A9-BCC0-C4ED204928FB}" destId="{704F441F-BAF0-400F-BE43-1B2C9E26C178}" srcOrd="0" destOrd="0" parTransId="{5B6114A7-73EE-4EA9-8268-AB9F905F9DB2}" sibTransId="{D2168A70-9CD3-4938-BF8C-9612A1553085}"/>
    <dgm:cxn modelId="{03C2A97F-DF94-4F3E-B798-033E71FE94E7}" type="presOf" srcId="{704F441F-BAF0-400F-BE43-1B2C9E26C178}" destId="{4DF2535E-768D-417E-9193-197C67FB92DE}" srcOrd="0" destOrd="0" presId="urn:microsoft.com/office/officeart/2005/8/layout/hierarchy3#2"/>
    <dgm:cxn modelId="{E50F5F12-30E3-4263-B486-05C9EB69C9B0}" type="presParOf" srcId="{8871B22A-CDFB-4E00-8447-3EB3856797DF}" destId="{A3434E0C-91CC-4FB7-ADE3-D121C223A9E4}" srcOrd="0" destOrd="0" presId="urn:microsoft.com/office/officeart/2005/8/layout/hierarchy3#2"/>
    <dgm:cxn modelId="{77A7BB82-0A35-447E-AF55-F47E0CE49843}" type="presParOf" srcId="{A3434E0C-91CC-4FB7-ADE3-D121C223A9E4}" destId="{CD553216-DC91-456D-9AA6-DACB64F8334B}" srcOrd="0" destOrd="0" presId="urn:microsoft.com/office/officeart/2005/8/layout/hierarchy3#2"/>
    <dgm:cxn modelId="{F423594B-0779-4BB2-BF26-AEB031A8AF51}" type="presParOf" srcId="{CD553216-DC91-456D-9AA6-DACB64F8334B}" destId="{4DF2535E-768D-417E-9193-197C67FB92DE}" srcOrd="0" destOrd="0" presId="urn:microsoft.com/office/officeart/2005/8/layout/hierarchy3#2"/>
    <dgm:cxn modelId="{CA8DC8B0-7E01-47B3-ABDF-1900D6A0C8E6}" type="presParOf" srcId="{CD553216-DC91-456D-9AA6-DACB64F8334B}" destId="{E3BF1FCB-B83F-4DDF-951C-05C376E48275}" srcOrd="1" destOrd="0" presId="urn:microsoft.com/office/officeart/2005/8/layout/hierarchy3#2"/>
    <dgm:cxn modelId="{1A1E40B9-950A-441D-8229-F90190D99E5B}" type="presParOf" srcId="{A3434E0C-91CC-4FB7-ADE3-D121C223A9E4}" destId="{E23A3D21-F30C-44D8-8149-43B6C361DFEE}" srcOrd="1" destOrd="0" presId="urn:microsoft.com/office/officeart/2005/8/layout/hierarchy3#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727FFF-316D-4C4A-98B7-FDD7F9E9649B}" type="doc">
      <dgm:prSet loTypeId="urn:microsoft.com/office/officeart/2005/8/layout/vList2#2" loCatId="list" qsTypeId="urn:microsoft.com/office/officeart/2005/8/quickstyle/simple1#5" qsCatId="simple" csTypeId="urn:microsoft.com/office/officeart/2005/8/colors/accent1_2#7" csCatId="accent1" phldr="1"/>
      <dgm:spPr/>
      <dgm:t>
        <a:bodyPr/>
        <a:lstStyle/>
        <a:p>
          <a:endParaRPr lang="zh-CN" altLang="en-US"/>
        </a:p>
      </dgm:t>
    </dgm:pt>
    <dgm:pt modelId="{8CBF5E85-2EAE-4EA2-9622-28DE6F0C7F24}">
      <dgm:prSet custT="1"/>
      <dgm:spPr>
        <a:solidFill>
          <a:srgbClr val="FF0000"/>
        </a:solidFill>
      </dgm:spPr>
      <dgm:t>
        <a:bodyPr/>
        <a:lstStyle/>
        <a:p>
          <a:pPr rtl="0"/>
          <a:r>
            <a:rPr lang="zh-CN" altLang="en-US" sz="2400" b="1" dirty="0" smtClean="0">
              <a:solidFill>
                <a:schemeClr val="tx1"/>
              </a:solidFill>
              <a:latin typeface="黑体" pitchFamily="49" charset="-122"/>
              <a:ea typeface="黑体" pitchFamily="49" charset="-122"/>
            </a:rPr>
            <a:t>作业许可管理职责</a:t>
          </a:r>
          <a:endParaRPr lang="zh-CN" altLang="en-US" sz="2400" b="1" dirty="0">
            <a:solidFill>
              <a:schemeClr val="tx1"/>
            </a:solidFill>
            <a:latin typeface="黑体" pitchFamily="49" charset="-122"/>
            <a:ea typeface="黑体" pitchFamily="49" charset="-122"/>
          </a:endParaRPr>
        </a:p>
      </dgm:t>
    </dgm:pt>
    <dgm:pt modelId="{440BAA9D-9434-43CC-9AB6-06E4A93702F2}" type="parTrans" cxnId="{C94FAF93-7160-4892-B718-022E0C1A71DF}">
      <dgm:prSet/>
      <dgm:spPr/>
      <dgm:t>
        <a:bodyPr/>
        <a:lstStyle/>
        <a:p>
          <a:endParaRPr lang="zh-CN" altLang="en-US"/>
        </a:p>
      </dgm:t>
    </dgm:pt>
    <dgm:pt modelId="{3E755EC7-0862-4084-B017-287D24DB9BE2}" type="sibTrans" cxnId="{C94FAF93-7160-4892-B718-022E0C1A71DF}">
      <dgm:prSet/>
      <dgm:spPr/>
      <dgm:t>
        <a:bodyPr/>
        <a:lstStyle/>
        <a:p>
          <a:endParaRPr lang="zh-CN" altLang="en-US"/>
        </a:p>
      </dgm:t>
    </dgm:pt>
    <dgm:pt modelId="{95BC32E3-B085-421E-951B-05F0EF275057}" type="pres">
      <dgm:prSet presAssocID="{49727FFF-316D-4C4A-98B7-FDD7F9E9649B}" presName="linear" presStyleCnt="0">
        <dgm:presLayoutVars>
          <dgm:animLvl val="lvl"/>
          <dgm:resizeHandles val="exact"/>
        </dgm:presLayoutVars>
      </dgm:prSet>
      <dgm:spPr/>
      <dgm:t>
        <a:bodyPr/>
        <a:lstStyle/>
        <a:p>
          <a:endParaRPr lang="zh-CN" altLang="en-US"/>
        </a:p>
      </dgm:t>
    </dgm:pt>
    <dgm:pt modelId="{FC7D0DD9-40EF-4D93-8746-B4632AEFCFE0}" type="pres">
      <dgm:prSet presAssocID="{8CBF5E85-2EAE-4EA2-9622-28DE6F0C7F24}" presName="parentText" presStyleLbl="node1" presStyleIdx="0" presStyleCnt="1" custLinFactNeighborX="-1013" custLinFactNeighborY="-43">
        <dgm:presLayoutVars>
          <dgm:chMax val="0"/>
          <dgm:bulletEnabled val="1"/>
        </dgm:presLayoutVars>
      </dgm:prSet>
      <dgm:spPr/>
      <dgm:t>
        <a:bodyPr/>
        <a:lstStyle/>
        <a:p>
          <a:endParaRPr lang="zh-CN" altLang="en-US"/>
        </a:p>
      </dgm:t>
    </dgm:pt>
  </dgm:ptLst>
  <dgm:cxnLst>
    <dgm:cxn modelId="{7DAC1378-5789-422A-8C33-A68C04EFFCD7}" type="presOf" srcId="{8CBF5E85-2EAE-4EA2-9622-28DE6F0C7F24}" destId="{FC7D0DD9-40EF-4D93-8746-B4632AEFCFE0}" srcOrd="0" destOrd="0" presId="urn:microsoft.com/office/officeart/2005/8/layout/vList2#2"/>
    <dgm:cxn modelId="{C94FAF93-7160-4892-B718-022E0C1A71DF}" srcId="{49727FFF-316D-4C4A-98B7-FDD7F9E9649B}" destId="{8CBF5E85-2EAE-4EA2-9622-28DE6F0C7F24}" srcOrd="0" destOrd="0" parTransId="{440BAA9D-9434-43CC-9AB6-06E4A93702F2}" sibTransId="{3E755EC7-0862-4084-B017-287D24DB9BE2}"/>
    <dgm:cxn modelId="{DF9135F7-CE5E-41CF-998C-6EF9DF7A075C}" type="presOf" srcId="{49727FFF-316D-4C4A-98B7-FDD7F9E9649B}" destId="{95BC32E3-B085-421E-951B-05F0EF275057}" srcOrd="0" destOrd="0" presId="urn:microsoft.com/office/officeart/2005/8/layout/vList2#2"/>
    <dgm:cxn modelId="{F01402CF-5A25-4DB1-AAD6-9E280FF5399D}" type="presParOf" srcId="{95BC32E3-B085-421E-951B-05F0EF275057}" destId="{FC7D0DD9-40EF-4D93-8746-B4632AEFCFE0}" srcOrd="0"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5C56CE-0C78-41A9-BCC0-C4ED204928FB}" type="doc">
      <dgm:prSet loTypeId="urn:microsoft.com/office/officeart/2005/8/layout/hierarchy3#3" loCatId="relationship" qsTypeId="urn:microsoft.com/office/officeart/2005/8/quickstyle/3d3#3" qsCatId="3D" csTypeId="urn:microsoft.com/office/officeart/2005/8/colors/accent1_2#8" csCatId="accent1" phldr="1"/>
      <dgm:spPr/>
      <dgm:t>
        <a:bodyPr/>
        <a:lstStyle/>
        <a:p>
          <a:endParaRPr lang="zh-CN" altLang="en-US"/>
        </a:p>
      </dgm:t>
    </dgm:pt>
    <dgm:pt modelId="{704F441F-BAF0-400F-BE43-1B2C9E26C178}">
      <dgm:prSet custT="1"/>
      <dgm:spPr>
        <a:solidFill>
          <a:srgbClr val="FF0000"/>
        </a:solidFill>
      </dgm:spPr>
      <dgm:t>
        <a:bodyPr/>
        <a:lstStyle/>
        <a:p>
          <a:pPr rtl="0"/>
          <a:r>
            <a:rPr lang="zh-CN" altLang="en-US" sz="2800" b="1" i="0" dirty="0" smtClean="0">
              <a:solidFill>
                <a:schemeClr val="tx1"/>
              </a:solidFill>
              <a:latin typeface="黑体" pitchFamily="49" charset="-122"/>
              <a:ea typeface="黑体" pitchFamily="49" charset="-122"/>
            </a:rPr>
            <a:t>课程安排</a:t>
          </a:r>
          <a:endParaRPr lang="zh-CN" altLang="en-US" sz="2800" b="1" i="0" dirty="0">
            <a:solidFill>
              <a:schemeClr val="tx1"/>
            </a:solidFill>
            <a:latin typeface="黑体" pitchFamily="49" charset="-122"/>
            <a:ea typeface="黑体" pitchFamily="49" charset="-122"/>
          </a:endParaRPr>
        </a:p>
      </dgm:t>
    </dgm:pt>
    <dgm:pt modelId="{5B6114A7-73EE-4EA9-8268-AB9F905F9DB2}" type="parTrans" cxnId="{8918774C-763E-4E78-AC14-769BDAF4301E}">
      <dgm:prSet/>
      <dgm:spPr/>
      <dgm:t>
        <a:bodyPr/>
        <a:lstStyle/>
        <a:p>
          <a:endParaRPr lang="zh-CN" altLang="en-US"/>
        </a:p>
      </dgm:t>
    </dgm:pt>
    <dgm:pt modelId="{D2168A70-9CD3-4938-BF8C-9612A1553085}" type="sibTrans" cxnId="{8918774C-763E-4E78-AC14-769BDAF4301E}">
      <dgm:prSet/>
      <dgm:spPr/>
      <dgm:t>
        <a:bodyPr/>
        <a:lstStyle/>
        <a:p>
          <a:endParaRPr lang="zh-CN" altLang="en-US"/>
        </a:p>
      </dgm:t>
    </dgm:pt>
    <dgm:pt modelId="{8871B22A-CDFB-4E00-8447-3EB3856797DF}" type="pres">
      <dgm:prSet presAssocID="{695C56CE-0C78-41A9-BCC0-C4ED204928FB}" presName="diagram" presStyleCnt="0">
        <dgm:presLayoutVars>
          <dgm:chPref val="1"/>
          <dgm:dir/>
          <dgm:animOne val="branch"/>
          <dgm:animLvl val="lvl"/>
          <dgm:resizeHandles/>
        </dgm:presLayoutVars>
      </dgm:prSet>
      <dgm:spPr/>
      <dgm:t>
        <a:bodyPr/>
        <a:lstStyle/>
        <a:p>
          <a:endParaRPr lang="zh-CN" altLang="en-US"/>
        </a:p>
      </dgm:t>
    </dgm:pt>
    <dgm:pt modelId="{A3434E0C-91CC-4FB7-ADE3-D121C223A9E4}" type="pres">
      <dgm:prSet presAssocID="{704F441F-BAF0-400F-BE43-1B2C9E26C178}" presName="root" presStyleCnt="0"/>
      <dgm:spPr/>
    </dgm:pt>
    <dgm:pt modelId="{CD553216-DC91-456D-9AA6-DACB64F8334B}" type="pres">
      <dgm:prSet presAssocID="{704F441F-BAF0-400F-BE43-1B2C9E26C178}" presName="rootComposite" presStyleCnt="0"/>
      <dgm:spPr/>
    </dgm:pt>
    <dgm:pt modelId="{4DF2535E-768D-417E-9193-197C67FB92DE}" type="pres">
      <dgm:prSet presAssocID="{704F441F-BAF0-400F-BE43-1B2C9E26C178}" presName="rootText" presStyleLbl="node1" presStyleIdx="0" presStyleCnt="1" custScaleX="155609" custLinFactNeighborX="-24193" custLinFactNeighborY="-13315"/>
      <dgm:spPr/>
      <dgm:t>
        <a:bodyPr/>
        <a:lstStyle/>
        <a:p>
          <a:endParaRPr lang="zh-CN" altLang="en-US"/>
        </a:p>
      </dgm:t>
    </dgm:pt>
    <dgm:pt modelId="{E3BF1FCB-B83F-4DDF-951C-05C376E48275}" type="pres">
      <dgm:prSet presAssocID="{704F441F-BAF0-400F-BE43-1B2C9E26C178}" presName="rootConnector" presStyleLbl="node1" presStyleIdx="0" presStyleCnt="1"/>
      <dgm:spPr/>
      <dgm:t>
        <a:bodyPr/>
        <a:lstStyle/>
        <a:p>
          <a:endParaRPr lang="zh-CN" altLang="en-US"/>
        </a:p>
      </dgm:t>
    </dgm:pt>
    <dgm:pt modelId="{E23A3D21-F30C-44D8-8149-43B6C361DFEE}" type="pres">
      <dgm:prSet presAssocID="{704F441F-BAF0-400F-BE43-1B2C9E26C178}" presName="childShape" presStyleCnt="0"/>
      <dgm:spPr/>
    </dgm:pt>
  </dgm:ptLst>
  <dgm:cxnLst>
    <dgm:cxn modelId="{8918774C-763E-4E78-AC14-769BDAF4301E}" srcId="{695C56CE-0C78-41A9-BCC0-C4ED204928FB}" destId="{704F441F-BAF0-400F-BE43-1B2C9E26C178}" srcOrd="0" destOrd="0" parTransId="{5B6114A7-73EE-4EA9-8268-AB9F905F9DB2}" sibTransId="{D2168A70-9CD3-4938-BF8C-9612A1553085}"/>
    <dgm:cxn modelId="{DB9D5209-68AE-40D0-A7D1-F9D7F0727A07}" type="presOf" srcId="{704F441F-BAF0-400F-BE43-1B2C9E26C178}" destId="{E3BF1FCB-B83F-4DDF-951C-05C376E48275}" srcOrd="1" destOrd="0" presId="urn:microsoft.com/office/officeart/2005/8/layout/hierarchy3#3"/>
    <dgm:cxn modelId="{002259A7-6684-4B01-B5B0-FB68C0804830}" type="presOf" srcId="{704F441F-BAF0-400F-BE43-1B2C9E26C178}" destId="{4DF2535E-768D-417E-9193-197C67FB92DE}" srcOrd="0" destOrd="0" presId="urn:microsoft.com/office/officeart/2005/8/layout/hierarchy3#3"/>
    <dgm:cxn modelId="{589B6379-D687-4572-81C9-23F388E72B20}" type="presOf" srcId="{695C56CE-0C78-41A9-BCC0-C4ED204928FB}" destId="{8871B22A-CDFB-4E00-8447-3EB3856797DF}" srcOrd="0" destOrd="0" presId="urn:microsoft.com/office/officeart/2005/8/layout/hierarchy3#3"/>
    <dgm:cxn modelId="{78952E77-4145-46C5-B74E-BA1FFFA823DD}" type="presParOf" srcId="{8871B22A-CDFB-4E00-8447-3EB3856797DF}" destId="{A3434E0C-91CC-4FB7-ADE3-D121C223A9E4}" srcOrd="0" destOrd="0" presId="urn:microsoft.com/office/officeart/2005/8/layout/hierarchy3#3"/>
    <dgm:cxn modelId="{EB07395B-3545-465F-B6CA-44253F6157E0}" type="presParOf" srcId="{A3434E0C-91CC-4FB7-ADE3-D121C223A9E4}" destId="{CD553216-DC91-456D-9AA6-DACB64F8334B}" srcOrd="0" destOrd="0" presId="urn:microsoft.com/office/officeart/2005/8/layout/hierarchy3#3"/>
    <dgm:cxn modelId="{DCFB2624-B0FD-4BED-B029-DAFCDB84FF2E}" type="presParOf" srcId="{CD553216-DC91-456D-9AA6-DACB64F8334B}" destId="{4DF2535E-768D-417E-9193-197C67FB92DE}" srcOrd="0" destOrd="0" presId="urn:microsoft.com/office/officeart/2005/8/layout/hierarchy3#3"/>
    <dgm:cxn modelId="{A64B31E5-11C1-4C73-8D4E-16FDE3213D99}" type="presParOf" srcId="{CD553216-DC91-456D-9AA6-DACB64F8334B}" destId="{E3BF1FCB-B83F-4DDF-951C-05C376E48275}" srcOrd="1" destOrd="0" presId="urn:microsoft.com/office/officeart/2005/8/layout/hierarchy3#3"/>
    <dgm:cxn modelId="{86786912-234F-46CF-A5DD-662F5FCB4A4E}" type="presParOf" srcId="{A3434E0C-91CC-4FB7-ADE3-D121C223A9E4}" destId="{E23A3D21-F30C-44D8-8149-43B6C361DFEE}" srcOrd="1" destOrd="0" presId="urn:microsoft.com/office/officeart/2005/8/layout/hierarchy3#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F56E67-6F58-4013-8B74-1825B4C14EB1}" type="doc">
      <dgm:prSet loTypeId="urn:microsoft.com/office/officeart/2005/8/layout/vList3#1" loCatId="list" qsTypeId="urn:microsoft.com/office/officeart/2005/8/quickstyle/simple1#6" qsCatId="simple" csTypeId="urn:microsoft.com/office/officeart/2005/8/colors/accent1_2#9" csCatId="accent1" phldr="1"/>
      <dgm:spPr/>
      <dgm:t>
        <a:bodyPr/>
        <a:lstStyle/>
        <a:p>
          <a:endParaRPr lang="zh-CN" altLang="en-US"/>
        </a:p>
      </dgm:t>
    </dgm:pt>
    <dgm:pt modelId="{D799FFA9-3F0A-4659-9106-4D6A0942C301}">
      <dgm:prSet custT="1"/>
      <dgm:spPr>
        <a:solidFill>
          <a:srgbClr val="FF0000"/>
        </a:solidFill>
      </dgm:spPr>
      <dgm:t>
        <a:bodyPr/>
        <a:lstStyle/>
        <a:p>
          <a:pPr rtl="0"/>
          <a:r>
            <a:rPr lang="en-US" altLang="zh-CN" sz="3200" b="1" dirty="0" smtClean="0">
              <a:solidFill>
                <a:schemeClr val="tx1"/>
              </a:solidFill>
              <a:latin typeface="黑体" pitchFamily="49" charset="-122"/>
              <a:ea typeface="黑体" pitchFamily="49" charset="-122"/>
            </a:rPr>
            <a:t> </a:t>
          </a:r>
          <a:r>
            <a:rPr lang="zh-CN" sz="2800" b="1" dirty="0" smtClean="0">
              <a:solidFill>
                <a:schemeClr val="tx1"/>
              </a:solidFill>
              <a:latin typeface="黑体" pitchFamily="49" charset="-122"/>
              <a:ea typeface="黑体" pitchFamily="49" charset="-122"/>
            </a:rPr>
            <a:t>作业许可管理范围</a:t>
          </a:r>
          <a:endParaRPr lang="en-US" sz="2800" b="1" dirty="0">
            <a:solidFill>
              <a:schemeClr val="tx1"/>
            </a:solidFill>
            <a:latin typeface="黑体" pitchFamily="49" charset="-122"/>
            <a:ea typeface="黑体" pitchFamily="49" charset="-122"/>
          </a:endParaRPr>
        </a:p>
      </dgm:t>
    </dgm:pt>
    <dgm:pt modelId="{F7F741C4-AD96-43B8-B048-73845B63D24D}" type="parTrans" cxnId="{BB03BC70-C824-40F4-84FF-5FD1BC24EFF2}">
      <dgm:prSet/>
      <dgm:spPr/>
      <dgm:t>
        <a:bodyPr/>
        <a:lstStyle/>
        <a:p>
          <a:endParaRPr lang="zh-CN" altLang="en-US"/>
        </a:p>
      </dgm:t>
    </dgm:pt>
    <dgm:pt modelId="{D32EE54B-AF85-4F70-8219-F0D1262E6E0E}" type="sibTrans" cxnId="{BB03BC70-C824-40F4-84FF-5FD1BC24EFF2}">
      <dgm:prSet/>
      <dgm:spPr/>
      <dgm:t>
        <a:bodyPr/>
        <a:lstStyle/>
        <a:p>
          <a:endParaRPr lang="zh-CN" altLang="en-US"/>
        </a:p>
      </dgm:t>
    </dgm:pt>
    <dgm:pt modelId="{B62C5579-9E55-4252-A84F-F404642D003A}" type="pres">
      <dgm:prSet presAssocID="{F4F56E67-6F58-4013-8B74-1825B4C14EB1}" presName="linearFlow" presStyleCnt="0">
        <dgm:presLayoutVars>
          <dgm:dir/>
          <dgm:resizeHandles val="exact"/>
        </dgm:presLayoutVars>
      </dgm:prSet>
      <dgm:spPr/>
      <dgm:t>
        <a:bodyPr/>
        <a:lstStyle/>
        <a:p>
          <a:endParaRPr lang="zh-CN" altLang="en-US"/>
        </a:p>
      </dgm:t>
    </dgm:pt>
    <dgm:pt modelId="{4A32FA65-89F6-475E-9183-84BCDD17C351}" type="pres">
      <dgm:prSet presAssocID="{D799FFA9-3F0A-4659-9106-4D6A0942C301}" presName="composite" presStyleCnt="0"/>
      <dgm:spPr/>
    </dgm:pt>
    <dgm:pt modelId="{8EDD1CCD-F195-486D-B16D-E4876B610B53}" type="pres">
      <dgm:prSet presAssocID="{D799FFA9-3F0A-4659-9106-4D6A0942C301}" presName="imgShp" presStyleLbl="fgImgPlace1" presStyleIdx="0" presStyleCnt="1" custScaleX="147180"/>
      <dgm:spPr>
        <a:blipFill rotWithShape="0">
          <a:blip xmlns:r="http://schemas.openxmlformats.org/officeDocument/2006/relationships" r:embed="rId1"/>
          <a:stretch>
            <a:fillRect/>
          </a:stretch>
        </a:blipFill>
      </dgm:spPr>
    </dgm:pt>
    <dgm:pt modelId="{78C6CCCC-2A88-4117-887C-8DFE51B1F515}" type="pres">
      <dgm:prSet presAssocID="{D799FFA9-3F0A-4659-9106-4D6A0942C301}" presName="txShp" presStyleLbl="node1" presStyleIdx="0" presStyleCnt="1" custScaleX="150376" custLinFactNeighborX="11408" custLinFactNeighborY="59379">
        <dgm:presLayoutVars>
          <dgm:bulletEnabled val="1"/>
        </dgm:presLayoutVars>
      </dgm:prSet>
      <dgm:spPr/>
      <dgm:t>
        <a:bodyPr/>
        <a:lstStyle/>
        <a:p>
          <a:endParaRPr lang="zh-CN" altLang="en-US"/>
        </a:p>
      </dgm:t>
    </dgm:pt>
  </dgm:ptLst>
  <dgm:cxnLst>
    <dgm:cxn modelId="{BB03BC70-C824-40F4-84FF-5FD1BC24EFF2}" srcId="{F4F56E67-6F58-4013-8B74-1825B4C14EB1}" destId="{D799FFA9-3F0A-4659-9106-4D6A0942C301}" srcOrd="0" destOrd="0" parTransId="{F7F741C4-AD96-43B8-B048-73845B63D24D}" sibTransId="{D32EE54B-AF85-4F70-8219-F0D1262E6E0E}"/>
    <dgm:cxn modelId="{E494466A-C090-41B9-BDD3-A811C55C57CB}" type="presOf" srcId="{D799FFA9-3F0A-4659-9106-4D6A0942C301}" destId="{78C6CCCC-2A88-4117-887C-8DFE51B1F515}" srcOrd="0" destOrd="0" presId="urn:microsoft.com/office/officeart/2005/8/layout/vList3#1"/>
    <dgm:cxn modelId="{10FDEFA8-AD39-430D-BE42-D314DEA260A2}" type="presOf" srcId="{F4F56E67-6F58-4013-8B74-1825B4C14EB1}" destId="{B62C5579-9E55-4252-A84F-F404642D003A}" srcOrd="0" destOrd="0" presId="urn:microsoft.com/office/officeart/2005/8/layout/vList3#1"/>
    <dgm:cxn modelId="{CC81051A-7363-45D3-9834-B7070E67454A}" type="presParOf" srcId="{B62C5579-9E55-4252-A84F-F404642D003A}" destId="{4A32FA65-89F6-475E-9183-84BCDD17C351}" srcOrd="0" destOrd="0" presId="urn:microsoft.com/office/officeart/2005/8/layout/vList3#1"/>
    <dgm:cxn modelId="{F07F1A10-396C-4272-9DBD-6370ED28E74E}" type="presParOf" srcId="{4A32FA65-89F6-475E-9183-84BCDD17C351}" destId="{8EDD1CCD-F195-486D-B16D-E4876B610B53}" srcOrd="0" destOrd="0" presId="urn:microsoft.com/office/officeart/2005/8/layout/vList3#1"/>
    <dgm:cxn modelId="{BA8B239B-4C54-4BEA-B76B-73D662195A72}" type="presParOf" srcId="{4A32FA65-89F6-475E-9183-84BCDD17C351}" destId="{78C6CCCC-2A88-4117-887C-8DFE51B1F51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AF6D1-FC9E-4890-8B3A-AB8C594D5965}">
      <dsp:nvSpPr>
        <dsp:cNvPr id="0" name=""/>
        <dsp:cNvSpPr/>
      </dsp:nvSpPr>
      <dsp:spPr>
        <a:xfrm>
          <a:off x="0" y="337"/>
          <a:ext cx="2720641" cy="647841"/>
        </a:xfrm>
        <a:prstGeom prst="roundRect">
          <a:avLst/>
        </a:prstGeom>
        <a:solidFill>
          <a:srgbClr val="F2221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sz="3200" b="1" kern="1200" dirty="0" smtClean="0">
              <a:solidFill>
                <a:schemeClr val="tx1"/>
              </a:solidFill>
              <a:latin typeface="黑体" pitchFamily="49" charset="-122"/>
              <a:ea typeface="黑体" pitchFamily="49" charset="-122"/>
            </a:rPr>
            <a:t>课程目的</a:t>
          </a:r>
          <a:endParaRPr lang="en-US" sz="3200" b="1" kern="1200" dirty="0">
            <a:solidFill>
              <a:schemeClr val="tx1"/>
            </a:solidFill>
            <a:latin typeface="黑体" pitchFamily="49" charset="-122"/>
            <a:ea typeface="黑体" pitchFamily="49" charset="-122"/>
          </a:endParaRPr>
        </a:p>
      </dsp:txBody>
      <dsp:txXfrm>
        <a:off x="31625" y="31962"/>
        <a:ext cx="2657391" cy="5845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293"/>
          <a:ext cx="5470453"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3200" b="1" kern="1200" dirty="0" smtClean="0">
              <a:solidFill>
                <a:schemeClr val="tx1"/>
              </a:solidFill>
              <a:latin typeface="黑体" pitchFamily="49" charset="-122"/>
              <a:ea typeface="黑体" pitchFamily="49" charset="-122"/>
            </a:rPr>
            <a:t>作业许可管理范围</a:t>
          </a:r>
          <a:endParaRPr lang="en-US" sz="3200" b="1" kern="1200" dirty="0">
            <a:solidFill>
              <a:schemeClr val="tx1"/>
            </a:solidFill>
            <a:latin typeface="黑体" pitchFamily="49" charset="-122"/>
            <a:ea typeface="黑体" pitchFamily="49" charset="-122"/>
          </a:endParaRPr>
        </a:p>
      </dsp:txBody>
      <dsp:txXfrm rot="10800000">
        <a:off x="150267" y="293"/>
        <a:ext cx="5320185" cy="601074"/>
      </dsp:txXfrm>
    </dsp:sp>
    <dsp:sp modelId="{8EDD1CCD-F195-486D-B16D-E4876B610B53}">
      <dsp:nvSpPr>
        <dsp:cNvPr id="0" name=""/>
        <dsp:cNvSpPr/>
      </dsp:nvSpPr>
      <dsp:spPr>
        <a:xfrm>
          <a:off x="473969" y="293"/>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535E-768D-417E-9193-197C67FB92DE}">
      <dsp:nvSpPr>
        <dsp:cNvPr id="0" name=""/>
        <dsp:cNvSpPr/>
      </dsp:nvSpPr>
      <dsp:spPr>
        <a:xfrm>
          <a:off x="0" y="0"/>
          <a:ext cx="1983276" cy="63726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b="1" i="0" kern="1200" dirty="0" smtClean="0">
              <a:solidFill>
                <a:schemeClr val="tx1"/>
              </a:solidFill>
              <a:latin typeface="黑体" pitchFamily="49" charset="-122"/>
              <a:ea typeface="黑体" pitchFamily="49" charset="-122"/>
            </a:rPr>
            <a:t>课程安排</a:t>
          </a:r>
          <a:endParaRPr lang="zh-CN" altLang="en-US" sz="2800" b="1" i="0" kern="1200" dirty="0">
            <a:solidFill>
              <a:schemeClr val="tx1"/>
            </a:solidFill>
            <a:latin typeface="黑体" pitchFamily="49" charset="-122"/>
            <a:ea typeface="黑体" pitchFamily="49" charset="-122"/>
          </a:endParaRPr>
        </a:p>
      </dsp:txBody>
      <dsp:txXfrm>
        <a:off x="18665" y="18665"/>
        <a:ext cx="1945946" cy="599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293"/>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06680" rIns="199136" bIns="106680" numCol="1" spcCol="1270" anchor="ctr" anchorCtr="0">
          <a:noAutofit/>
        </a:bodyPr>
        <a:lstStyle/>
        <a:p>
          <a:pPr lvl="0" algn="ctr" defTabSz="1244600" rtl="0">
            <a:lnSpc>
              <a:spcPct val="90000"/>
            </a:lnSpc>
            <a:spcBef>
              <a:spcPct val="0"/>
            </a:spcBef>
            <a:spcAft>
              <a:spcPct val="35000"/>
            </a:spcAft>
          </a:pPr>
          <a:r>
            <a:rPr lang="en-US" altLang="zh-CN" sz="28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申请 </a:t>
          </a:r>
          <a:endParaRPr lang="en-US" sz="2800" b="1" kern="1200" dirty="0">
            <a:solidFill>
              <a:schemeClr val="tx1"/>
            </a:solidFill>
            <a:latin typeface="黑体" pitchFamily="49" charset="-122"/>
            <a:ea typeface="黑体" pitchFamily="49" charset="-122"/>
          </a:endParaRPr>
        </a:p>
      </dsp:txBody>
      <dsp:txXfrm rot="10800000">
        <a:off x="150268" y="293"/>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0"/>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申请 </a:t>
          </a:r>
          <a:endParaRPr lang="en-US" sz="2800" b="1" kern="1200" dirty="0">
            <a:solidFill>
              <a:schemeClr val="tx1"/>
            </a:solidFill>
            <a:latin typeface="黑体" pitchFamily="49" charset="-122"/>
            <a:ea typeface="黑体" pitchFamily="49" charset="-122"/>
          </a:endParaRPr>
        </a:p>
      </dsp:txBody>
      <dsp:txXfrm rot="10800000">
        <a:off x="150268" y="0"/>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587"/>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申请 </a:t>
          </a:r>
          <a:endParaRPr lang="en-US" sz="3200" b="1" kern="1200" dirty="0">
            <a:solidFill>
              <a:schemeClr val="tx1"/>
            </a:solidFill>
            <a:latin typeface="黑体" pitchFamily="49" charset="-122"/>
            <a:ea typeface="黑体" pitchFamily="49" charset="-122"/>
          </a:endParaRPr>
        </a:p>
      </dsp:txBody>
      <dsp:txXfrm rot="10800000">
        <a:off x="150268" y="587"/>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293"/>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申请 </a:t>
          </a:r>
          <a:endParaRPr lang="en-US" sz="2800" b="1" kern="1200" dirty="0">
            <a:solidFill>
              <a:schemeClr val="tx1"/>
            </a:solidFill>
            <a:latin typeface="黑体" pitchFamily="49" charset="-122"/>
            <a:ea typeface="黑体" pitchFamily="49" charset="-122"/>
          </a:endParaRPr>
        </a:p>
      </dsp:txBody>
      <dsp:txXfrm rot="10800000">
        <a:off x="150268" y="293"/>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587"/>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批准 </a:t>
          </a:r>
          <a:endParaRPr lang="en-US" sz="2800" b="1" kern="1200" dirty="0">
            <a:solidFill>
              <a:schemeClr val="tx1"/>
            </a:solidFill>
            <a:latin typeface="黑体" pitchFamily="49" charset="-122"/>
            <a:ea typeface="黑体" pitchFamily="49" charset="-122"/>
          </a:endParaRPr>
        </a:p>
      </dsp:txBody>
      <dsp:txXfrm rot="10800000">
        <a:off x="150268" y="587"/>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293"/>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批准 </a:t>
          </a:r>
          <a:endParaRPr lang="en-US" sz="2800" b="1" kern="1200" dirty="0">
            <a:solidFill>
              <a:schemeClr val="tx1"/>
            </a:solidFill>
            <a:latin typeface="黑体" pitchFamily="49" charset="-122"/>
            <a:ea typeface="黑体" pitchFamily="49" charset="-122"/>
          </a:endParaRPr>
        </a:p>
      </dsp:txBody>
      <dsp:txXfrm rot="10800000">
        <a:off x="150268" y="293"/>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293"/>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批准 </a:t>
          </a:r>
          <a:endParaRPr lang="en-US" sz="2800" b="1" kern="1200" dirty="0">
            <a:solidFill>
              <a:schemeClr val="tx1"/>
            </a:solidFill>
            <a:latin typeface="黑体" pitchFamily="49" charset="-122"/>
            <a:ea typeface="黑体" pitchFamily="49" charset="-122"/>
          </a:endParaRPr>
        </a:p>
      </dsp:txBody>
      <dsp:txXfrm rot="10800000">
        <a:off x="150268" y="293"/>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587"/>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a:t>
          </a:r>
          <a:r>
            <a:rPr lang="zh-CN" altLang="en-US" sz="2800" b="1" kern="1200" dirty="0" smtClean="0">
              <a:solidFill>
                <a:schemeClr val="tx1"/>
              </a:solidFill>
              <a:latin typeface="黑体" pitchFamily="49" charset="-122"/>
              <a:ea typeface="黑体" pitchFamily="49" charset="-122"/>
            </a:rPr>
            <a:t>实施 </a:t>
          </a:r>
          <a:endParaRPr lang="en-US" sz="3200" b="1" kern="1200" dirty="0">
            <a:solidFill>
              <a:schemeClr val="tx1"/>
            </a:solidFill>
            <a:latin typeface="黑体" pitchFamily="49" charset="-122"/>
            <a:ea typeface="黑体" pitchFamily="49" charset="-122"/>
          </a:endParaRPr>
        </a:p>
      </dsp:txBody>
      <dsp:txXfrm rot="10800000">
        <a:off x="150268" y="587"/>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695B1-BAC1-4FF3-9CDE-1EF17C386C41}">
      <dsp:nvSpPr>
        <dsp:cNvPr id="0" name=""/>
        <dsp:cNvSpPr/>
      </dsp:nvSpPr>
      <dsp:spPr>
        <a:xfrm>
          <a:off x="2" y="1873"/>
          <a:ext cx="6431733" cy="7122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zh-CN" sz="2400" b="1" kern="1200" dirty="0" smtClean="0"/>
            <a:t>了解建立作业许可管理系统的目的和意义</a:t>
          </a:r>
          <a:endParaRPr lang="zh-CN" sz="2400" kern="1200" dirty="0"/>
        </a:p>
      </dsp:txBody>
      <dsp:txXfrm>
        <a:off x="356134" y="1873"/>
        <a:ext cx="5719469" cy="712264"/>
      </dsp:txXfrm>
    </dsp:sp>
    <dsp:sp modelId="{49BAD282-299F-494F-9C18-149F377C0D9A}">
      <dsp:nvSpPr>
        <dsp:cNvPr id="0" name=""/>
        <dsp:cNvSpPr/>
      </dsp:nvSpPr>
      <dsp:spPr>
        <a:xfrm>
          <a:off x="2" y="813855"/>
          <a:ext cx="6431733" cy="7122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zh-CN" sz="2400" b="1" kern="1200" dirty="0" smtClean="0"/>
            <a:t>学习作业许可管理的具体内容和方法</a:t>
          </a:r>
          <a:endParaRPr lang="zh-CN" sz="2400" kern="1200" dirty="0"/>
        </a:p>
      </dsp:txBody>
      <dsp:txXfrm>
        <a:off x="356134" y="813855"/>
        <a:ext cx="5719469" cy="712264"/>
      </dsp:txXfrm>
    </dsp:sp>
    <dsp:sp modelId="{CD4BD9F4-60D3-41F4-8270-388318B35BEF}">
      <dsp:nvSpPr>
        <dsp:cNvPr id="0" name=""/>
        <dsp:cNvSpPr/>
      </dsp:nvSpPr>
      <dsp:spPr>
        <a:xfrm>
          <a:off x="2" y="1625837"/>
          <a:ext cx="6431733" cy="7122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zh-CN" sz="2400" b="1" kern="1200" dirty="0" smtClean="0"/>
            <a:t>练习与评估</a:t>
          </a:r>
          <a:endParaRPr lang="en-US" sz="2400" b="1" kern="1200" dirty="0"/>
        </a:p>
      </dsp:txBody>
      <dsp:txXfrm>
        <a:off x="356134" y="1625837"/>
        <a:ext cx="5719469" cy="7122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587"/>
          <a:ext cx="4332768"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2800" b="1" kern="1200" dirty="0" smtClean="0">
              <a:solidFill>
                <a:schemeClr val="tx1"/>
              </a:solidFill>
              <a:latin typeface="黑体" pitchFamily="49" charset="-122"/>
              <a:ea typeface="黑体" pitchFamily="49" charset="-122"/>
            </a:rPr>
            <a:t>许可证取消 </a:t>
          </a:r>
          <a:endParaRPr lang="en-US" sz="3200" b="1" kern="1200" dirty="0">
            <a:solidFill>
              <a:schemeClr val="tx1"/>
            </a:solidFill>
            <a:latin typeface="黑体" pitchFamily="49" charset="-122"/>
            <a:ea typeface="黑体" pitchFamily="49" charset="-122"/>
          </a:endParaRPr>
        </a:p>
      </dsp:txBody>
      <dsp:txXfrm rot="10800000">
        <a:off x="150268" y="587"/>
        <a:ext cx="4182500" cy="601074"/>
      </dsp:txXfrm>
    </dsp:sp>
    <dsp:sp modelId="{8EDD1CCD-F195-486D-B16D-E4876B610B53}">
      <dsp:nvSpPr>
        <dsp:cNvPr id="0" name=""/>
        <dsp:cNvSpPr/>
      </dsp:nvSpPr>
      <dsp:spPr>
        <a:xfrm>
          <a:off x="61301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293"/>
          <a:ext cx="5725633"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2800" b="1" kern="1200" dirty="0" smtClean="0">
              <a:solidFill>
                <a:schemeClr val="tx1"/>
              </a:solidFill>
              <a:latin typeface="黑体" pitchFamily="49" charset="-122"/>
              <a:ea typeface="黑体" pitchFamily="49" charset="-122"/>
            </a:rPr>
            <a:t>许可证期限、延期 </a:t>
          </a:r>
          <a:endParaRPr lang="en-US" sz="3200" b="1" kern="1200" dirty="0">
            <a:solidFill>
              <a:schemeClr val="tx1"/>
            </a:solidFill>
            <a:latin typeface="黑体" pitchFamily="49" charset="-122"/>
            <a:ea typeface="黑体" pitchFamily="49" charset="-122"/>
          </a:endParaRPr>
        </a:p>
      </dsp:txBody>
      <dsp:txXfrm rot="10800000">
        <a:off x="150267" y="293"/>
        <a:ext cx="5575365" cy="601074"/>
      </dsp:txXfrm>
    </dsp:sp>
    <dsp:sp modelId="{8EDD1CCD-F195-486D-B16D-E4876B610B53}">
      <dsp:nvSpPr>
        <dsp:cNvPr id="0" name=""/>
        <dsp:cNvSpPr/>
      </dsp:nvSpPr>
      <dsp:spPr>
        <a:xfrm>
          <a:off x="601776"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7625083"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2400" b="1" kern="1200" spc="-150" dirty="0" smtClean="0">
              <a:solidFill>
                <a:schemeClr val="tx1"/>
              </a:solidFill>
              <a:latin typeface="黑体" pitchFamily="49" charset="-122"/>
              <a:ea typeface="黑体" pitchFamily="49" charset="-122"/>
            </a:rPr>
            <a:t>作业许可证与所属各许可证延期要求和实施流程</a:t>
          </a:r>
          <a:endParaRPr lang="en-US" sz="2400" b="1" kern="1200" spc="-150" dirty="0">
            <a:solidFill>
              <a:schemeClr val="tx1"/>
            </a:solidFill>
            <a:latin typeface="黑体" pitchFamily="49" charset="-122"/>
            <a:ea typeface="黑体" pitchFamily="49" charset="-122"/>
          </a:endParaRPr>
        </a:p>
      </dsp:txBody>
      <dsp:txXfrm rot="10800000">
        <a:off x="150267" y="587"/>
        <a:ext cx="7474815" cy="601074"/>
      </dsp:txXfrm>
    </dsp:sp>
    <dsp:sp modelId="{8EDD1CCD-F195-486D-B16D-E4876B610B53}">
      <dsp:nvSpPr>
        <dsp:cNvPr id="0" name=""/>
        <dsp:cNvSpPr/>
      </dsp:nvSpPr>
      <dsp:spPr>
        <a:xfrm>
          <a:off x="356408"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587"/>
          <a:ext cx="2865474"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2800" b="1" kern="1200" dirty="0" smtClean="0">
              <a:solidFill>
                <a:schemeClr val="tx1"/>
              </a:solidFill>
              <a:latin typeface="黑体" pitchFamily="49" charset="-122"/>
              <a:ea typeface="黑体" pitchFamily="49" charset="-122"/>
            </a:rPr>
            <a:t>原则</a:t>
          </a:r>
          <a:endParaRPr lang="en-US" sz="2000" b="1" kern="1200" dirty="0">
            <a:solidFill>
              <a:schemeClr val="tx1"/>
            </a:solidFill>
            <a:latin typeface="黑体" pitchFamily="49" charset="-122"/>
            <a:ea typeface="黑体" pitchFamily="49" charset="-122"/>
          </a:endParaRPr>
        </a:p>
      </dsp:txBody>
      <dsp:txXfrm rot="10800000">
        <a:off x="150268" y="587"/>
        <a:ext cx="2715206" cy="601074"/>
      </dsp:txXfrm>
    </dsp:sp>
    <dsp:sp modelId="{8EDD1CCD-F195-486D-B16D-E4876B610B53}">
      <dsp:nvSpPr>
        <dsp:cNvPr id="0" name=""/>
        <dsp:cNvSpPr/>
      </dsp:nvSpPr>
      <dsp:spPr>
        <a:xfrm>
          <a:off x="515862" y="0"/>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6980275"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06680" rIns="199136" bIns="106680" numCol="1" spcCol="1270" anchor="ctr" anchorCtr="0">
          <a:noAutofit/>
        </a:bodyPr>
        <a:lstStyle/>
        <a:p>
          <a:pPr lvl="0" algn="ctr" defTabSz="1244600" rtl="0">
            <a:lnSpc>
              <a:spcPct val="90000"/>
            </a:lnSpc>
            <a:spcBef>
              <a:spcPct val="0"/>
            </a:spcBef>
            <a:spcAft>
              <a:spcPct val="35000"/>
            </a:spcAft>
          </a:pPr>
          <a:r>
            <a:rPr lang="zh-CN" altLang="en-US" sz="2800" b="1" kern="1200" dirty="0" smtClean="0">
              <a:solidFill>
                <a:schemeClr val="tx1"/>
              </a:solidFill>
              <a:latin typeface="黑体" pitchFamily="49" charset="-122"/>
              <a:ea typeface="黑体" pitchFamily="49" charset="-122"/>
            </a:rPr>
            <a:t>为什么许可证要求办理延期</a:t>
          </a:r>
          <a:endParaRPr lang="en-US" sz="2000" b="1" kern="1200" dirty="0">
            <a:solidFill>
              <a:schemeClr val="tx1"/>
            </a:solidFill>
            <a:latin typeface="黑体" pitchFamily="49" charset="-122"/>
            <a:ea typeface="黑体" pitchFamily="49" charset="-122"/>
          </a:endParaRPr>
        </a:p>
      </dsp:txBody>
      <dsp:txXfrm rot="10800000">
        <a:off x="150267" y="587"/>
        <a:ext cx="6830007" cy="601074"/>
      </dsp:txXfrm>
    </dsp:sp>
    <dsp:sp modelId="{8EDD1CCD-F195-486D-B16D-E4876B610B53}">
      <dsp:nvSpPr>
        <dsp:cNvPr id="0" name=""/>
        <dsp:cNvSpPr/>
      </dsp:nvSpPr>
      <dsp:spPr>
        <a:xfrm>
          <a:off x="482077"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7628153"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06680" rIns="199136" bIns="106680" numCol="1" spcCol="1270" anchor="ctr" anchorCtr="0">
          <a:noAutofit/>
        </a:bodyPr>
        <a:lstStyle/>
        <a:p>
          <a:pPr lvl="0" algn="ctr" defTabSz="1244600" rtl="0">
            <a:lnSpc>
              <a:spcPct val="90000"/>
            </a:lnSpc>
            <a:spcBef>
              <a:spcPct val="0"/>
            </a:spcBef>
            <a:spcAft>
              <a:spcPct val="35000"/>
            </a:spcAft>
          </a:pPr>
          <a:r>
            <a:rPr lang="zh-CN" altLang="en-US" sz="2800" b="1" kern="1200" dirty="0" smtClean="0">
              <a:solidFill>
                <a:schemeClr val="tx1"/>
              </a:solidFill>
              <a:latin typeface="黑体" pitchFamily="49" charset="-122"/>
              <a:ea typeface="黑体" pitchFamily="49" charset="-122"/>
            </a:rPr>
            <a:t>     </a:t>
          </a:r>
          <a:r>
            <a:rPr lang="zh-CN" altLang="en-US" sz="2800" b="1" kern="1200" spc="0" dirty="0" smtClean="0">
              <a:solidFill>
                <a:schemeClr val="tx1"/>
              </a:solidFill>
              <a:latin typeface="黑体" pitchFamily="49" charset="-122"/>
              <a:ea typeface="黑体" pitchFamily="49" charset="-122"/>
            </a:rPr>
            <a:t>为什么办理许可证延期不得超过</a:t>
          </a:r>
          <a:r>
            <a:rPr lang="en-US" altLang="zh-CN" sz="2800" b="1" kern="1200" spc="0" dirty="0" smtClean="0">
              <a:solidFill>
                <a:schemeClr val="tx1"/>
              </a:solidFill>
              <a:latin typeface="黑体" pitchFamily="49" charset="-122"/>
              <a:ea typeface="黑体" pitchFamily="49" charset="-122"/>
            </a:rPr>
            <a:t>24</a:t>
          </a:r>
          <a:r>
            <a:rPr lang="zh-CN" altLang="en-US" sz="2800" b="1" kern="1200" spc="0" dirty="0" smtClean="0">
              <a:solidFill>
                <a:schemeClr val="tx1"/>
              </a:solidFill>
              <a:latin typeface="黑体" pitchFamily="49" charset="-122"/>
              <a:ea typeface="黑体" pitchFamily="49" charset="-122"/>
            </a:rPr>
            <a:t>小时</a:t>
          </a:r>
          <a:endParaRPr lang="en-US" sz="2000" b="1" kern="1200" spc="0" dirty="0">
            <a:solidFill>
              <a:schemeClr val="tx1"/>
            </a:solidFill>
            <a:latin typeface="黑体" pitchFamily="49" charset="-122"/>
            <a:ea typeface="黑体" pitchFamily="49" charset="-122"/>
          </a:endParaRPr>
        </a:p>
      </dsp:txBody>
      <dsp:txXfrm rot="10800000">
        <a:off x="150267" y="587"/>
        <a:ext cx="7477885" cy="601074"/>
      </dsp:txXfrm>
    </dsp:sp>
    <dsp:sp modelId="{8EDD1CCD-F195-486D-B16D-E4876B610B53}">
      <dsp:nvSpPr>
        <dsp:cNvPr id="0" name=""/>
        <dsp:cNvSpPr/>
      </dsp:nvSpPr>
      <dsp:spPr>
        <a:xfrm>
          <a:off x="268775"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7615241"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zh-CN" altLang="en-US" sz="3200" b="1" kern="1200" spc="-150" dirty="0" smtClean="0">
              <a:solidFill>
                <a:schemeClr val="tx1"/>
              </a:solidFill>
              <a:latin typeface="黑体" pitchFamily="49" charset="-122"/>
              <a:ea typeface="黑体" pitchFamily="49" charset="-122"/>
            </a:rPr>
            <a:t>   </a:t>
          </a:r>
          <a:r>
            <a:rPr lang="zh-CN" altLang="en-US" sz="2800" b="1" i="0" kern="1200" spc="-300" dirty="0" smtClean="0">
              <a:solidFill>
                <a:schemeClr val="tx1"/>
              </a:solidFill>
              <a:latin typeface="黑体" pitchFamily="49" charset="-122"/>
              <a:ea typeface="黑体" pitchFamily="49" charset="-122"/>
            </a:rPr>
            <a:t>许可证</a:t>
          </a:r>
          <a:r>
            <a:rPr lang="zh-CN" altLang="en-US" sz="2800" b="1" i="0" kern="1200" spc="-150" dirty="0" smtClean="0">
              <a:solidFill>
                <a:schemeClr val="tx1"/>
              </a:solidFill>
              <a:latin typeface="黑体" pitchFamily="49" charset="-122"/>
              <a:ea typeface="黑体" pitchFamily="49" charset="-122"/>
            </a:rPr>
            <a:t>－现场安全措施已落实的确认书 </a:t>
          </a:r>
          <a:endParaRPr lang="en-US" sz="2400" b="1" kern="1200" spc="-150" dirty="0">
            <a:solidFill>
              <a:schemeClr val="tx1"/>
            </a:solidFill>
            <a:latin typeface="黑体" pitchFamily="49" charset="-122"/>
            <a:ea typeface="黑体" pitchFamily="49" charset="-122"/>
          </a:endParaRPr>
        </a:p>
      </dsp:txBody>
      <dsp:txXfrm rot="10800000">
        <a:off x="150267" y="587"/>
        <a:ext cx="7464973" cy="601074"/>
      </dsp:txXfrm>
    </dsp:sp>
    <dsp:sp modelId="{8EDD1CCD-F195-486D-B16D-E4876B610B53}">
      <dsp:nvSpPr>
        <dsp:cNvPr id="0" name=""/>
        <dsp:cNvSpPr/>
      </dsp:nvSpPr>
      <dsp:spPr>
        <a:xfrm>
          <a:off x="266612"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0" y="587"/>
          <a:ext cx="4013790"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2800" b="1" kern="1200" dirty="0" smtClean="0">
              <a:solidFill>
                <a:schemeClr val="tx1"/>
              </a:solidFill>
              <a:latin typeface="黑体" pitchFamily="49" charset="-122"/>
              <a:ea typeface="黑体" pitchFamily="49" charset="-122"/>
            </a:rPr>
            <a:t>许可证关闭</a:t>
          </a:r>
          <a:endParaRPr lang="en-US" sz="2000" b="1" kern="1200" dirty="0">
            <a:solidFill>
              <a:schemeClr val="tx1"/>
            </a:solidFill>
            <a:latin typeface="黑体" pitchFamily="49" charset="-122"/>
            <a:ea typeface="黑体" pitchFamily="49" charset="-122"/>
          </a:endParaRPr>
        </a:p>
      </dsp:txBody>
      <dsp:txXfrm rot="10800000">
        <a:off x="150268" y="587"/>
        <a:ext cx="3863522" cy="601074"/>
      </dsp:txXfrm>
    </dsp:sp>
    <dsp:sp modelId="{8EDD1CCD-F195-486D-B16D-E4876B610B53}">
      <dsp:nvSpPr>
        <dsp:cNvPr id="0" name=""/>
        <dsp:cNvSpPr/>
      </dsp:nvSpPr>
      <dsp:spPr>
        <a:xfrm>
          <a:off x="708205" y="0"/>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768163"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作业许可票证内容</a:t>
          </a:r>
          <a:endParaRPr lang="en-US" sz="2400" b="1" kern="1200" dirty="0">
            <a:solidFill>
              <a:schemeClr val="tx1"/>
            </a:solidFill>
            <a:latin typeface="黑体" pitchFamily="49" charset="-122"/>
            <a:ea typeface="黑体" pitchFamily="49" charset="-122"/>
          </a:endParaRPr>
        </a:p>
      </dsp:txBody>
      <dsp:txXfrm rot="10800000">
        <a:off x="150267" y="587"/>
        <a:ext cx="5617895" cy="601074"/>
      </dsp:txXfrm>
    </dsp:sp>
    <dsp:sp modelId="{8EDD1CCD-F195-486D-B16D-E4876B610B53}">
      <dsp:nvSpPr>
        <dsp:cNvPr id="0" name=""/>
        <dsp:cNvSpPr/>
      </dsp:nvSpPr>
      <dsp:spPr>
        <a:xfrm>
          <a:off x="661824"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6065874"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作业许可票证（式样）</a:t>
          </a:r>
          <a:endParaRPr lang="en-US" sz="2400" b="1" kern="1200" dirty="0">
            <a:solidFill>
              <a:schemeClr val="tx1"/>
            </a:solidFill>
            <a:latin typeface="黑体" pitchFamily="49" charset="-122"/>
            <a:ea typeface="黑体" pitchFamily="49" charset="-122"/>
          </a:endParaRPr>
        </a:p>
      </dsp:txBody>
      <dsp:txXfrm rot="10800000">
        <a:off x="150267" y="587"/>
        <a:ext cx="5915606" cy="601074"/>
      </dsp:txXfrm>
    </dsp:sp>
    <dsp:sp modelId="{8EDD1CCD-F195-486D-B16D-E4876B610B53}">
      <dsp:nvSpPr>
        <dsp:cNvPr id="0" name=""/>
        <dsp:cNvSpPr/>
      </dsp:nvSpPr>
      <dsp:spPr>
        <a:xfrm>
          <a:off x="711691"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535E-768D-417E-9193-197C67FB92DE}">
      <dsp:nvSpPr>
        <dsp:cNvPr id="0" name=""/>
        <dsp:cNvSpPr/>
      </dsp:nvSpPr>
      <dsp:spPr>
        <a:xfrm>
          <a:off x="85050" y="412"/>
          <a:ext cx="1983276" cy="63726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b="1" i="0" kern="1200" dirty="0" smtClean="0">
              <a:solidFill>
                <a:schemeClr val="tx1"/>
              </a:solidFill>
              <a:latin typeface="黑体" pitchFamily="49" charset="-122"/>
              <a:ea typeface="黑体" pitchFamily="49" charset="-122"/>
            </a:rPr>
            <a:t>课程安排</a:t>
          </a:r>
          <a:endParaRPr lang="zh-CN" altLang="en-US" sz="2800" b="1" i="0" kern="1200" dirty="0">
            <a:solidFill>
              <a:schemeClr val="tx1"/>
            </a:solidFill>
            <a:latin typeface="黑体" pitchFamily="49" charset="-122"/>
            <a:ea typeface="黑体" pitchFamily="49" charset="-122"/>
          </a:endParaRPr>
        </a:p>
      </dsp:txBody>
      <dsp:txXfrm>
        <a:off x="103715" y="19077"/>
        <a:ext cx="1945946" cy="5999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535E-768D-417E-9193-197C67FB92DE}">
      <dsp:nvSpPr>
        <dsp:cNvPr id="0" name=""/>
        <dsp:cNvSpPr/>
      </dsp:nvSpPr>
      <dsp:spPr>
        <a:xfrm>
          <a:off x="0" y="0"/>
          <a:ext cx="1983276" cy="63726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b="1" i="0" kern="1200" dirty="0" smtClean="0">
              <a:solidFill>
                <a:schemeClr val="tx1"/>
              </a:solidFill>
              <a:latin typeface="黑体" pitchFamily="49" charset="-122"/>
              <a:ea typeface="黑体" pitchFamily="49" charset="-122"/>
            </a:rPr>
            <a:t>课程安排</a:t>
          </a:r>
          <a:endParaRPr lang="zh-CN" altLang="en-US" sz="2800" b="1" i="0" kern="1200" dirty="0">
            <a:solidFill>
              <a:schemeClr val="tx1"/>
            </a:solidFill>
            <a:latin typeface="黑体" pitchFamily="49" charset="-122"/>
            <a:ea typeface="黑体" pitchFamily="49" charset="-122"/>
          </a:endParaRPr>
        </a:p>
      </dsp:txBody>
      <dsp:txXfrm>
        <a:off x="18665" y="18665"/>
        <a:ext cx="1945946" cy="59993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077047"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作业许可票管理</a:t>
          </a:r>
          <a:endParaRPr lang="en-US" sz="2400" b="1" kern="1200" dirty="0">
            <a:solidFill>
              <a:schemeClr val="tx1"/>
            </a:solidFill>
            <a:latin typeface="黑体" pitchFamily="49" charset="-122"/>
            <a:ea typeface="黑体" pitchFamily="49" charset="-122"/>
          </a:endParaRPr>
        </a:p>
      </dsp:txBody>
      <dsp:txXfrm rot="10800000">
        <a:off x="150267" y="587"/>
        <a:ext cx="4926779" cy="601074"/>
      </dsp:txXfrm>
    </dsp:sp>
    <dsp:sp modelId="{8EDD1CCD-F195-486D-B16D-E4876B610B53}">
      <dsp:nvSpPr>
        <dsp:cNvPr id="0" name=""/>
        <dsp:cNvSpPr/>
      </dsp:nvSpPr>
      <dsp:spPr>
        <a:xfrm>
          <a:off x="546063"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077047"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作业许可票管理</a:t>
          </a:r>
          <a:endParaRPr lang="en-US" sz="2400" b="1" kern="1200" dirty="0">
            <a:solidFill>
              <a:schemeClr val="tx1"/>
            </a:solidFill>
            <a:latin typeface="黑体" pitchFamily="49" charset="-122"/>
            <a:ea typeface="黑体" pitchFamily="49" charset="-122"/>
          </a:endParaRPr>
        </a:p>
      </dsp:txBody>
      <dsp:txXfrm rot="10800000">
        <a:off x="150267" y="587"/>
        <a:ext cx="4926779" cy="601074"/>
      </dsp:txXfrm>
    </dsp:sp>
    <dsp:sp modelId="{8EDD1CCD-F195-486D-B16D-E4876B610B53}">
      <dsp:nvSpPr>
        <dsp:cNvPr id="0" name=""/>
        <dsp:cNvSpPr/>
      </dsp:nvSpPr>
      <dsp:spPr>
        <a:xfrm>
          <a:off x="546063"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077047"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作业许可票管理</a:t>
          </a:r>
          <a:endParaRPr lang="en-US" sz="2400" b="1" kern="1200" dirty="0">
            <a:solidFill>
              <a:schemeClr val="tx1"/>
            </a:solidFill>
            <a:latin typeface="黑体" pitchFamily="49" charset="-122"/>
            <a:ea typeface="黑体" pitchFamily="49" charset="-122"/>
          </a:endParaRPr>
        </a:p>
      </dsp:txBody>
      <dsp:txXfrm rot="10800000">
        <a:off x="150267" y="587"/>
        <a:ext cx="4926779" cy="601074"/>
      </dsp:txXfrm>
    </dsp:sp>
    <dsp:sp modelId="{8EDD1CCD-F195-486D-B16D-E4876B610B53}">
      <dsp:nvSpPr>
        <dsp:cNvPr id="0" name=""/>
        <dsp:cNvSpPr/>
      </dsp:nvSpPr>
      <dsp:spPr>
        <a:xfrm>
          <a:off x="546063"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077047"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作业许可票管理</a:t>
          </a:r>
          <a:endParaRPr lang="en-US" sz="2400" b="1" kern="1200" dirty="0">
            <a:solidFill>
              <a:schemeClr val="tx1"/>
            </a:solidFill>
            <a:latin typeface="黑体" pitchFamily="49" charset="-122"/>
            <a:ea typeface="黑体" pitchFamily="49" charset="-122"/>
          </a:endParaRPr>
        </a:p>
      </dsp:txBody>
      <dsp:txXfrm rot="10800000">
        <a:off x="150267" y="587"/>
        <a:ext cx="4926779" cy="601074"/>
      </dsp:txXfrm>
    </dsp:sp>
    <dsp:sp modelId="{8EDD1CCD-F195-486D-B16D-E4876B610B53}">
      <dsp:nvSpPr>
        <dsp:cNvPr id="0" name=""/>
        <dsp:cNvSpPr/>
      </dsp:nvSpPr>
      <dsp:spPr>
        <a:xfrm>
          <a:off x="546063"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077047"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作业许可票管理</a:t>
          </a:r>
          <a:endParaRPr lang="en-US" sz="2400" b="1" kern="1200" dirty="0">
            <a:solidFill>
              <a:schemeClr val="tx1"/>
            </a:solidFill>
            <a:latin typeface="黑体" pitchFamily="49" charset="-122"/>
            <a:ea typeface="黑体" pitchFamily="49" charset="-122"/>
          </a:endParaRPr>
        </a:p>
      </dsp:txBody>
      <dsp:txXfrm rot="10800000">
        <a:off x="150267" y="587"/>
        <a:ext cx="4926779" cy="601074"/>
      </dsp:txXfrm>
    </dsp:sp>
    <dsp:sp modelId="{8EDD1CCD-F195-486D-B16D-E4876B610B53}">
      <dsp:nvSpPr>
        <dsp:cNvPr id="0" name=""/>
        <dsp:cNvSpPr/>
      </dsp:nvSpPr>
      <dsp:spPr>
        <a:xfrm>
          <a:off x="546063"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535E-768D-417E-9193-197C67FB92DE}">
      <dsp:nvSpPr>
        <dsp:cNvPr id="0" name=""/>
        <dsp:cNvSpPr/>
      </dsp:nvSpPr>
      <dsp:spPr>
        <a:xfrm>
          <a:off x="0" y="0"/>
          <a:ext cx="1983276" cy="63726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b="1" i="0" kern="1200" dirty="0" smtClean="0">
              <a:solidFill>
                <a:schemeClr val="tx1"/>
              </a:solidFill>
              <a:latin typeface="黑体" pitchFamily="49" charset="-122"/>
              <a:ea typeface="黑体" pitchFamily="49" charset="-122"/>
            </a:rPr>
            <a:t>课程安排</a:t>
          </a:r>
          <a:endParaRPr lang="zh-CN" altLang="en-US" sz="2800" b="1" i="0" kern="1200" dirty="0">
            <a:solidFill>
              <a:schemeClr val="tx1"/>
            </a:solidFill>
            <a:latin typeface="黑体" pitchFamily="49" charset="-122"/>
            <a:ea typeface="黑体" pitchFamily="49" charset="-122"/>
          </a:endParaRPr>
        </a:p>
      </dsp:txBody>
      <dsp:txXfrm>
        <a:off x="18665" y="18665"/>
        <a:ext cx="1945946" cy="59993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661837"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altLang="en-US" sz="3200" b="1" kern="1200" dirty="0" smtClean="0">
              <a:solidFill>
                <a:schemeClr val="tx1"/>
              </a:solidFill>
              <a:latin typeface="黑体" pitchFamily="49" charset="-122"/>
              <a:ea typeface="黑体" pitchFamily="49" charset="-122"/>
            </a:rPr>
            <a:t>作业许可管理要点</a:t>
          </a:r>
          <a:endParaRPr lang="en-US" sz="2400" b="1" kern="1200" dirty="0">
            <a:solidFill>
              <a:schemeClr val="tx1"/>
            </a:solidFill>
            <a:latin typeface="黑体" pitchFamily="49" charset="-122"/>
            <a:ea typeface="黑体" pitchFamily="49" charset="-122"/>
          </a:endParaRPr>
        </a:p>
      </dsp:txBody>
      <dsp:txXfrm rot="10800000">
        <a:off x="150267" y="587"/>
        <a:ext cx="5511569" cy="601074"/>
      </dsp:txXfrm>
    </dsp:sp>
    <dsp:sp modelId="{8EDD1CCD-F195-486D-B16D-E4876B610B53}">
      <dsp:nvSpPr>
        <dsp:cNvPr id="0" name=""/>
        <dsp:cNvSpPr/>
      </dsp:nvSpPr>
      <dsp:spPr>
        <a:xfrm>
          <a:off x="644015" y="587"/>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3AE9D-8307-420A-B783-12A53072AF27}">
      <dsp:nvSpPr>
        <dsp:cNvPr id="0" name=""/>
        <dsp:cNvSpPr/>
      </dsp:nvSpPr>
      <dsp:spPr>
        <a:xfrm>
          <a:off x="0" y="392740"/>
          <a:ext cx="491202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4005B-CBD4-4B65-9562-69C8343892DC}">
      <dsp:nvSpPr>
        <dsp:cNvPr id="0" name=""/>
        <dsp:cNvSpPr/>
      </dsp:nvSpPr>
      <dsp:spPr>
        <a:xfrm>
          <a:off x="233608" y="1667"/>
          <a:ext cx="4676749" cy="538672"/>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964" tIns="0" rIns="129964" bIns="0" numCol="1" spcCol="1270" anchor="ctr" anchorCtr="0">
          <a:noAutofit/>
        </a:bodyPr>
        <a:lstStyle/>
        <a:p>
          <a:pPr lvl="0" algn="l" defTabSz="1422400" rtl="0">
            <a:lnSpc>
              <a:spcPct val="90000"/>
            </a:lnSpc>
            <a:spcBef>
              <a:spcPct val="0"/>
            </a:spcBef>
            <a:spcAft>
              <a:spcPct val="35000"/>
            </a:spcAft>
          </a:pPr>
          <a:r>
            <a:rPr lang="zh-CN" sz="3200" b="1" i="0" kern="1200" dirty="0" smtClean="0">
              <a:solidFill>
                <a:schemeClr val="tx1"/>
              </a:solidFill>
              <a:latin typeface="黑体" pitchFamily="49" charset="-122"/>
              <a:ea typeface="黑体" pitchFamily="49" charset="-122"/>
            </a:rPr>
            <a:t>为什么要实施作业许可</a:t>
          </a:r>
          <a:endParaRPr lang="en-US" sz="3200" b="1" i="0" kern="1200" dirty="0">
            <a:solidFill>
              <a:schemeClr val="tx1"/>
            </a:solidFill>
            <a:latin typeface="黑体" pitchFamily="49" charset="-122"/>
            <a:ea typeface="黑体" pitchFamily="49" charset="-122"/>
          </a:endParaRPr>
        </a:p>
      </dsp:txBody>
      <dsp:txXfrm>
        <a:off x="233608" y="1667"/>
        <a:ext cx="4542081" cy="538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3AE9D-8307-420A-B783-12A53072AF27}">
      <dsp:nvSpPr>
        <dsp:cNvPr id="0" name=""/>
        <dsp:cNvSpPr/>
      </dsp:nvSpPr>
      <dsp:spPr>
        <a:xfrm>
          <a:off x="0" y="392740"/>
          <a:ext cx="491202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4005B-CBD4-4B65-9562-69C8343892DC}">
      <dsp:nvSpPr>
        <dsp:cNvPr id="0" name=""/>
        <dsp:cNvSpPr/>
      </dsp:nvSpPr>
      <dsp:spPr>
        <a:xfrm>
          <a:off x="233608" y="1667"/>
          <a:ext cx="4676749" cy="538672"/>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964" tIns="0" rIns="129964" bIns="0" numCol="1" spcCol="1270" anchor="ctr" anchorCtr="0">
          <a:noAutofit/>
        </a:bodyPr>
        <a:lstStyle/>
        <a:p>
          <a:pPr lvl="0" algn="l" defTabSz="1422400" rtl="0">
            <a:lnSpc>
              <a:spcPct val="90000"/>
            </a:lnSpc>
            <a:spcBef>
              <a:spcPct val="0"/>
            </a:spcBef>
            <a:spcAft>
              <a:spcPct val="35000"/>
            </a:spcAft>
          </a:pPr>
          <a:r>
            <a:rPr lang="zh-CN" sz="3200" b="1" i="0" kern="1200" dirty="0" smtClean="0">
              <a:solidFill>
                <a:schemeClr val="tx1"/>
              </a:solidFill>
              <a:latin typeface="黑体" pitchFamily="49" charset="-122"/>
              <a:ea typeface="黑体" pitchFamily="49" charset="-122"/>
            </a:rPr>
            <a:t>为什么要实施作业许可</a:t>
          </a:r>
          <a:endParaRPr lang="en-US" sz="3200" b="1" i="0" kern="1200" dirty="0">
            <a:solidFill>
              <a:schemeClr val="tx1"/>
            </a:solidFill>
            <a:latin typeface="黑体" pitchFamily="49" charset="-122"/>
            <a:ea typeface="黑体" pitchFamily="49" charset="-122"/>
          </a:endParaRPr>
        </a:p>
      </dsp:txBody>
      <dsp:txXfrm>
        <a:off x="233608" y="1667"/>
        <a:ext cx="4542081" cy="538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535E-768D-417E-9193-197C67FB92DE}">
      <dsp:nvSpPr>
        <dsp:cNvPr id="0" name=""/>
        <dsp:cNvSpPr/>
      </dsp:nvSpPr>
      <dsp:spPr>
        <a:xfrm>
          <a:off x="36560" y="2"/>
          <a:ext cx="1983276" cy="63726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b="1" i="0" kern="1200" dirty="0" smtClean="0">
              <a:solidFill>
                <a:schemeClr val="tx1"/>
              </a:solidFill>
              <a:latin typeface="黑体" pitchFamily="49" charset="-122"/>
              <a:ea typeface="黑体" pitchFamily="49" charset="-122"/>
            </a:rPr>
            <a:t>课程安排</a:t>
          </a:r>
          <a:endParaRPr lang="zh-CN" altLang="en-US" sz="2800" b="1" i="0" kern="1200" dirty="0">
            <a:solidFill>
              <a:schemeClr val="tx1"/>
            </a:solidFill>
            <a:latin typeface="黑体" pitchFamily="49" charset="-122"/>
            <a:ea typeface="黑体" pitchFamily="49" charset="-122"/>
          </a:endParaRPr>
        </a:p>
      </dsp:txBody>
      <dsp:txXfrm>
        <a:off x="55225" y="18667"/>
        <a:ext cx="1945946" cy="599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D0DD9-40EF-4D93-8746-B4632AEFCFE0}">
      <dsp:nvSpPr>
        <dsp:cNvPr id="0" name=""/>
        <dsp:cNvSpPr/>
      </dsp:nvSpPr>
      <dsp:spPr>
        <a:xfrm>
          <a:off x="0" y="0"/>
          <a:ext cx="2830955" cy="53294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b="1" kern="1200" dirty="0" smtClean="0">
              <a:solidFill>
                <a:schemeClr val="tx1"/>
              </a:solidFill>
              <a:latin typeface="黑体" pitchFamily="49" charset="-122"/>
              <a:ea typeface="黑体" pitchFamily="49" charset="-122"/>
            </a:rPr>
            <a:t>作业许可管理职责</a:t>
          </a:r>
          <a:endParaRPr lang="zh-CN" altLang="en-US" sz="2400" b="1" kern="1200" dirty="0">
            <a:solidFill>
              <a:schemeClr val="tx1"/>
            </a:solidFill>
            <a:latin typeface="黑体" pitchFamily="49" charset="-122"/>
            <a:ea typeface="黑体" pitchFamily="49" charset="-122"/>
          </a:endParaRPr>
        </a:p>
      </dsp:txBody>
      <dsp:txXfrm>
        <a:off x="26016" y="26016"/>
        <a:ext cx="2778923" cy="480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535E-768D-417E-9193-197C67FB92DE}">
      <dsp:nvSpPr>
        <dsp:cNvPr id="0" name=""/>
        <dsp:cNvSpPr/>
      </dsp:nvSpPr>
      <dsp:spPr>
        <a:xfrm>
          <a:off x="0" y="0"/>
          <a:ext cx="1983276" cy="63726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b="1" i="0" kern="1200" dirty="0" smtClean="0">
              <a:solidFill>
                <a:schemeClr val="tx1"/>
              </a:solidFill>
              <a:latin typeface="黑体" pitchFamily="49" charset="-122"/>
              <a:ea typeface="黑体" pitchFamily="49" charset="-122"/>
            </a:rPr>
            <a:t>课程安排</a:t>
          </a:r>
          <a:endParaRPr lang="zh-CN" altLang="en-US" sz="2800" b="1" i="0" kern="1200" dirty="0">
            <a:solidFill>
              <a:schemeClr val="tx1"/>
            </a:solidFill>
            <a:latin typeface="黑体" pitchFamily="49" charset="-122"/>
            <a:ea typeface="黑体" pitchFamily="49" charset="-122"/>
          </a:endParaRPr>
        </a:p>
      </dsp:txBody>
      <dsp:txXfrm>
        <a:off x="18665" y="18665"/>
        <a:ext cx="1945946" cy="599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CCCC-2A88-4117-887C-8DFE51B1F515}">
      <dsp:nvSpPr>
        <dsp:cNvPr id="0" name=""/>
        <dsp:cNvSpPr/>
      </dsp:nvSpPr>
      <dsp:spPr>
        <a:xfrm rot="10800000">
          <a:off x="-1" y="587"/>
          <a:ext cx="5470453" cy="60107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57" tIns="121920" rIns="227584"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solidFill>
                <a:schemeClr val="tx1"/>
              </a:solidFill>
              <a:latin typeface="黑体" pitchFamily="49" charset="-122"/>
              <a:ea typeface="黑体" pitchFamily="49" charset="-122"/>
            </a:rPr>
            <a:t> </a:t>
          </a:r>
          <a:r>
            <a:rPr lang="zh-CN" sz="2800" b="1" kern="1200" dirty="0" smtClean="0">
              <a:solidFill>
                <a:schemeClr val="tx1"/>
              </a:solidFill>
              <a:latin typeface="黑体" pitchFamily="49" charset="-122"/>
              <a:ea typeface="黑体" pitchFamily="49" charset="-122"/>
            </a:rPr>
            <a:t>作业许可管理范围</a:t>
          </a:r>
          <a:endParaRPr lang="en-US" sz="2800" b="1" kern="1200" dirty="0">
            <a:solidFill>
              <a:schemeClr val="tx1"/>
            </a:solidFill>
            <a:latin typeface="黑体" pitchFamily="49" charset="-122"/>
            <a:ea typeface="黑体" pitchFamily="49" charset="-122"/>
          </a:endParaRPr>
        </a:p>
      </dsp:txBody>
      <dsp:txXfrm rot="10800000">
        <a:off x="150267" y="587"/>
        <a:ext cx="5320185" cy="601074"/>
      </dsp:txXfrm>
    </dsp:sp>
    <dsp:sp modelId="{8EDD1CCD-F195-486D-B16D-E4876B610B53}">
      <dsp:nvSpPr>
        <dsp:cNvPr id="0" name=""/>
        <dsp:cNvSpPr/>
      </dsp:nvSpPr>
      <dsp:spPr>
        <a:xfrm>
          <a:off x="473969" y="293"/>
          <a:ext cx="884661" cy="60107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4">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1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1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1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1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1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1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1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2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5">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2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2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2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3#2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2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6">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2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2">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3#4">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3d3#5">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dgm="http://schemas.openxmlformats.org/drawingml/2006/diagram" xmlns:a="http://schemas.openxmlformats.org/drawingml/2006/main" uniqueId="urn:microsoft.com/office/officeart/2005/8/quickstyle/3d3#6">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3#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ln>
          <a:effectLst/>
        </p:spPr>
        <p:txBody>
          <a:bodyPr vert="horz" wrap="square" lIns="91221" tIns="45610" rIns="91221" bIns="45610" numCol="1" anchor="t" anchorCtr="0" compatLnSpc="1"/>
          <a:lstStyle>
            <a:lvl1pPr defTabSz="912495">
              <a:lnSpc>
                <a:spcPct val="100000"/>
              </a:lnSpc>
              <a:spcBef>
                <a:spcPct val="0"/>
              </a:spcBef>
              <a:spcAft>
                <a:spcPct val="0"/>
              </a:spcAft>
              <a:buClrTx/>
              <a:buSzTx/>
              <a:buFontTx/>
              <a:buNone/>
              <a:defRPr sz="1200" b="0" i="0">
                <a:solidFill>
                  <a:schemeClr val="tx1"/>
                </a:solidFill>
                <a:latin typeface="Arial" charset="0"/>
              </a:defRPr>
            </a:lvl1pPr>
          </a:lstStyle>
          <a:p>
            <a:pPr>
              <a:defRPr/>
            </a:pPr>
            <a:endParaRPr lang="en-US" altLang="zh-CN"/>
          </a:p>
        </p:txBody>
      </p:sp>
      <p:sp>
        <p:nvSpPr>
          <p:cNvPr id="24579" name="Rectangle 3"/>
          <p:cNvSpPr>
            <a:spLocks noGrp="1" noChangeArrowheads="1"/>
          </p:cNvSpPr>
          <p:nvPr>
            <p:ph type="dt" idx="1"/>
          </p:nvPr>
        </p:nvSpPr>
        <p:spPr bwMode="auto">
          <a:xfrm>
            <a:off x="3970338" y="0"/>
            <a:ext cx="3038475" cy="465138"/>
          </a:xfrm>
          <a:prstGeom prst="rect">
            <a:avLst/>
          </a:prstGeom>
          <a:noFill/>
          <a:ln w="9525">
            <a:noFill/>
            <a:miter lim="800000"/>
          </a:ln>
          <a:effectLst/>
        </p:spPr>
        <p:txBody>
          <a:bodyPr vert="horz" wrap="square" lIns="91221" tIns="45610" rIns="91221" bIns="45610" numCol="1" anchor="t" anchorCtr="0" compatLnSpc="1"/>
          <a:lstStyle>
            <a:lvl1pPr algn="r" defTabSz="912495">
              <a:lnSpc>
                <a:spcPct val="100000"/>
              </a:lnSpc>
              <a:spcBef>
                <a:spcPct val="0"/>
              </a:spcBef>
              <a:spcAft>
                <a:spcPct val="0"/>
              </a:spcAft>
              <a:buClrTx/>
              <a:buSzTx/>
              <a:buFontTx/>
              <a:buNone/>
              <a:defRPr sz="1200" b="0" i="0">
                <a:solidFill>
                  <a:schemeClr val="tx1"/>
                </a:solidFill>
                <a:latin typeface="Arial" charset="0"/>
              </a:defRPr>
            </a:lvl1pPr>
          </a:lstStyle>
          <a:p>
            <a:pPr>
              <a:defRPr/>
            </a:pPr>
            <a:endParaRPr lang="en-US" altLang="zh-CN"/>
          </a:p>
        </p:txBody>
      </p:sp>
      <p:sp>
        <p:nvSpPr>
          <p:cNvPr id="58372" name="Rectangle 4"/>
          <p:cNvSpPr>
            <a:spLocks noGrp="1" noRot="1" noChangeAspect="1" noChangeArrowheads="1" noTextEdit="1"/>
          </p:cNvSpPr>
          <p:nvPr>
            <p:ph type="sldImg" idx="2"/>
          </p:nvPr>
        </p:nvSpPr>
        <p:spPr bwMode="auto">
          <a:xfrm>
            <a:off x="817563" y="481013"/>
            <a:ext cx="5375275" cy="40322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846138" y="4657725"/>
            <a:ext cx="5318125" cy="3965575"/>
          </a:xfrm>
          <a:prstGeom prst="rect">
            <a:avLst/>
          </a:prstGeom>
          <a:noFill/>
          <a:ln w="9525">
            <a:noFill/>
            <a:miter lim="800000"/>
          </a:ln>
          <a:effectLst/>
        </p:spPr>
        <p:txBody>
          <a:bodyPr vert="horz" wrap="square" lIns="91221" tIns="45610" rIns="91221" bIns="45610" numCol="1" anchor="t" anchorCtr="0" compatLnSpc="1"/>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w="9525">
            <a:noFill/>
            <a:miter lim="800000"/>
          </a:ln>
          <a:effectLst/>
        </p:spPr>
        <p:txBody>
          <a:bodyPr vert="horz" wrap="square" lIns="91221" tIns="45610" rIns="91221" bIns="45610" numCol="1" anchor="b" anchorCtr="0" compatLnSpc="1"/>
          <a:lstStyle>
            <a:lvl1pPr defTabSz="912495">
              <a:lnSpc>
                <a:spcPct val="100000"/>
              </a:lnSpc>
              <a:spcBef>
                <a:spcPct val="0"/>
              </a:spcBef>
              <a:spcAft>
                <a:spcPct val="0"/>
              </a:spcAft>
              <a:buClrTx/>
              <a:buSzTx/>
              <a:buFontTx/>
              <a:buNone/>
              <a:defRPr sz="1200" b="0" i="0">
                <a:solidFill>
                  <a:schemeClr val="tx1"/>
                </a:solidFill>
                <a:latin typeface="Arial" charset="0"/>
              </a:defRPr>
            </a:lvl1pPr>
          </a:lstStyle>
          <a:p>
            <a:pPr>
              <a:defRPr/>
            </a:pPr>
            <a:endParaRPr lang="en-US" altLang="zh-CN"/>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w="9525">
            <a:noFill/>
            <a:miter lim="800000"/>
          </a:ln>
          <a:effectLst/>
        </p:spPr>
        <p:txBody>
          <a:bodyPr vert="horz" wrap="square" lIns="91221" tIns="45610" rIns="91221" bIns="45610" numCol="1" anchor="b" anchorCtr="0" compatLnSpc="1"/>
          <a:lstStyle>
            <a:lvl1pPr algn="r" defTabSz="912495">
              <a:lnSpc>
                <a:spcPct val="100000"/>
              </a:lnSpc>
              <a:spcBef>
                <a:spcPct val="0"/>
              </a:spcBef>
              <a:spcAft>
                <a:spcPct val="0"/>
              </a:spcAft>
              <a:buClrTx/>
              <a:buSzTx/>
              <a:buFontTx/>
              <a:buNone/>
              <a:defRPr sz="1200" b="0" i="0">
                <a:solidFill>
                  <a:schemeClr val="tx1"/>
                </a:solidFill>
                <a:latin typeface="Arial" charset="0"/>
              </a:defRPr>
            </a:lvl1pPr>
          </a:lstStyle>
          <a:p>
            <a:pPr>
              <a:defRPr/>
            </a:pPr>
            <a:fld id="{40D658A8-74E8-4D8C-BFF4-B50AD526BD7E}" type="slidenum">
              <a:rPr lang="zh-CN" altLang="en-US"/>
              <a:t>‹#›</a:t>
            </a:fld>
            <a:endParaRPr lang="en-US" altLang="zh-CN"/>
          </a:p>
        </p:txBody>
      </p:sp>
    </p:spTree>
    <p:extLst>
      <p:ext uri="{BB962C8B-B14F-4D97-AF65-F5344CB8AC3E}">
        <p14:creationId xmlns:p14="http://schemas.microsoft.com/office/powerpoint/2010/main" val="188639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E1BAF6E7-4277-4AFD-8F65-AB26568EAB35}" type="slidenum">
              <a:rPr lang="zh-CN" altLang="en-US" sz="1200" b="0" i="0" smtClean="0">
                <a:solidFill>
                  <a:schemeClr val="tx1"/>
                </a:solidFill>
                <a:latin typeface="Arial" charset="0"/>
              </a:rPr>
              <a:t>1</a:t>
            </a:fld>
            <a:endParaRPr lang="en-US" altLang="zh-CN" sz="1200" b="0" i="0" smtClean="0">
              <a:solidFill>
                <a:schemeClr val="tx1"/>
              </a:solidFill>
              <a:latin typeface="Arial" charset="0"/>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34DB1BDC-9889-411A-89BE-E6EEF1BB362E}" type="slidenum">
              <a:rPr lang="zh-CN" altLang="en-US" sz="1200" b="0" i="0" smtClean="0">
                <a:solidFill>
                  <a:schemeClr val="tx1"/>
                </a:solidFill>
                <a:latin typeface="Arial" charset="0"/>
              </a:rPr>
              <a:t>10</a:t>
            </a:fld>
            <a:endParaRPr lang="en-US" altLang="zh-CN" sz="1200" b="0" i="0" smtClean="0">
              <a:solidFill>
                <a:schemeClr val="tx1"/>
              </a:solidFill>
              <a:latin typeface="Arial" charset="0"/>
            </a:endParaRPr>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CF122868-6DFC-4827-B2CE-B97789517DD7}" type="slidenum">
              <a:rPr lang="zh-CN" altLang="en-US" sz="1200" b="0" i="0" smtClean="0">
                <a:solidFill>
                  <a:schemeClr val="tx1"/>
                </a:solidFill>
                <a:latin typeface="Arial" charset="0"/>
              </a:rPr>
              <a:t>11</a:t>
            </a:fld>
            <a:endParaRPr lang="en-US" altLang="zh-CN" sz="1200" b="0" i="0" smtClean="0">
              <a:solidFill>
                <a:schemeClr val="tx1"/>
              </a:solidFill>
              <a:latin typeface="Arial" charset="0"/>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BAA027DA-BAAC-4C67-8414-AF80287F4104}" type="slidenum">
              <a:rPr lang="zh-CN" altLang="en-US" sz="1200" b="0" i="0" smtClean="0">
                <a:solidFill>
                  <a:schemeClr val="tx1"/>
                </a:solidFill>
                <a:latin typeface="Arial" charset="0"/>
              </a:rPr>
              <a:t>12</a:t>
            </a:fld>
            <a:endParaRPr lang="en-US" altLang="zh-CN" sz="1200" b="0" i="0" smtClean="0">
              <a:solidFill>
                <a:schemeClr val="tx1"/>
              </a:solidFill>
              <a:latin typeface="Arial" charset="0"/>
            </a:endParaRPr>
          </a:p>
        </p:txBody>
      </p:sp>
      <p:sp>
        <p:nvSpPr>
          <p:cNvPr id="6861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7B68305B-55E9-4827-B496-D7D2A0E32FBE}" type="slidenum">
              <a:rPr lang="zh-CN" altLang="en-US" sz="1200" b="0" i="0" smtClean="0">
                <a:solidFill>
                  <a:schemeClr val="tx1"/>
                </a:solidFill>
                <a:latin typeface="Arial" charset="0"/>
              </a:rPr>
              <a:t>13</a:t>
            </a:fld>
            <a:endParaRPr lang="en-US" altLang="zh-CN" sz="1200" b="0" i="0" smtClean="0">
              <a:solidFill>
                <a:schemeClr val="tx1"/>
              </a:solidFill>
              <a:latin typeface="Arial" charset="0"/>
            </a:endParaRPr>
          </a:p>
        </p:txBody>
      </p:sp>
      <p:sp>
        <p:nvSpPr>
          <p:cNvPr id="69635" name="Rectangle 2"/>
          <p:cNvSpPr>
            <a:spLocks noGrp="1" noRot="1" noChangeAspect="1" noChangeArrowheads="1" noTextEdit="1"/>
          </p:cNvSpPr>
          <p:nvPr>
            <p:ph type="sldImg"/>
          </p:nvPr>
        </p:nvSpPr>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9CAA3AA9-9E67-4ABE-A43B-2D3F6B945C4A}" type="slidenum">
              <a:rPr lang="zh-CN" altLang="en-US" sz="1200" b="0" i="0" smtClean="0">
                <a:solidFill>
                  <a:schemeClr val="tx1"/>
                </a:solidFill>
                <a:latin typeface="Arial" charset="0"/>
              </a:rPr>
              <a:t>14</a:t>
            </a:fld>
            <a:endParaRPr lang="en-US" altLang="zh-CN" sz="1200" b="0" i="0" smtClean="0">
              <a:solidFill>
                <a:schemeClr val="tx1"/>
              </a:solidFill>
              <a:latin typeface="Arial" charset="0"/>
            </a:endParaRPr>
          </a:p>
        </p:txBody>
      </p:sp>
      <p:sp>
        <p:nvSpPr>
          <p:cNvPr id="70659" name="Rectangle 2"/>
          <p:cNvSpPr>
            <a:spLocks noGrp="1" noRot="1" noChangeAspect="1" noChangeArrowheads="1" noTextEdit="1"/>
          </p:cNvSpPr>
          <p:nvPr>
            <p:ph type="sldImg"/>
          </p:nvPr>
        </p:nvSpPr>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2C2DB4E9-A353-4C12-B0F3-28D56759EFD0}" type="slidenum">
              <a:rPr lang="zh-CN" altLang="en-US" sz="1200" b="0" i="0" smtClean="0">
                <a:solidFill>
                  <a:schemeClr val="tx1"/>
                </a:solidFill>
                <a:latin typeface="Arial" charset="0"/>
              </a:rPr>
              <a:t>15</a:t>
            </a:fld>
            <a:endParaRPr lang="en-US" altLang="zh-CN" sz="1200" b="0" i="0" smtClean="0">
              <a:solidFill>
                <a:schemeClr val="tx1"/>
              </a:solidFill>
              <a:latin typeface="Arial" charset="0"/>
            </a:endParaRPr>
          </a:p>
        </p:txBody>
      </p:sp>
      <p:sp>
        <p:nvSpPr>
          <p:cNvPr id="71683" name="Rectangle 2"/>
          <p:cNvSpPr>
            <a:spLocks noGrp="1" noRot="1" noChangeAspect="1" noChangeArrowheads="1" noTextEdit="1"/>
          </p:cNvSpPr>
          <p:nvPr>
            <p:ph type="sldImg"/>
          </p:nvPr>
        </p:nvSpPr>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D658A8-74E8-4D8C-BFF4-B50AD526BD7E}"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6B45934F-7FE5-4AF2-8AEA-719F6BF065E1}" type="slidenum">
              <a:rPr lang="zh-CN" altLang="en-US" sz="1200" b="0" i="0" smtClean="0">
                <a:solidFill>
                  <a:schemeClr val="tx1"/>
                </a:solidFill>
                <a:latin typeface="Arial" charset="0"/>
              </a:rPr>
              <a:t>17</a:t>
            </a:fld>
            <a:endParaRPr lang="en-US" altLang="zh-CN" sz="1200" b="0" i="0" smtClean="0">
              <a:solidFill>
                <a:schemeClr val="tx1"/>
              </a:solidFill>
              <a:latin typeface="Arial" charset="0"/>
            </a:endParaRPr>
          </a:p>
        </p:txBody>
      </p:sp>
      <p:sp>
        <p:nvSpPr>
          <p:cNvPr id="72707" name="Rectangle 2"/>
          <p:cNvSpPr>
            <a:spLocks noGrp="1" noRot="1" noChangeAspect="1" noChangeArrowheads="1" noTextEdit="1"/>
          </p:cNvSpPr>
          <p:nvPr>
            <p:ph type="sldImg"/>
          </p:nvPr>
        </p:nvSpPr>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408061DA-83A9-4E44-A2DC-809DC9A59F91}" type="slidenum">
              <a:rPr lang="zh-CN" altLang="en-US" sz="1200" b="0" i="0" smtClean="0">
                <a:solidFill>
                  <a:schemeClr val="tx1"/>
                </a:solidFill>
                <a:latin typeface="Arial" charset="0"/>
              </a:rPr>
              <a:t>18</a:t>
            </a:fld>
            <a:endParaRPr lang="en-US" altLang="zh-CN" sz="1200" b="0" i="0" smtClean="0">
              <a:solidFill>
                <a:schemeClr val="tx1"/>
              </a:solidFill>
              <a:latin typeface="Arial" charset="0"/>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B70AFEC6-002B-4012-8283-C6C859F51F34}" type="slidenum">
              <a:rPr lang="zh-CN" altLang="en-US" sz="1200" b="0" i="0" smtClean="0">
                <a:solidFill>
                  <a:schemeClr val="tx1"/>
                </a:solidFill>
                <a:latin typeface="Arial" charset="0"/>
              </a:rPr>
              <a:t>19</a:t>
            </a:fld>
            <a:endParaRPr lang="en-US" altLang="zh-CN" sz="1200" b="0" i="0" smtClean="0">
              <a:solidFill>
                <a:schemeClr val="tx1"/>
              </a:solidFill>
              <a:latin typeface="Arial"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D658A8-74E8-4D8C-BFF4-B50AD526BD7E}" type="slidenum">
              <a:rPr lang="zh-CN" altLang="en-US"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38EBE1B3-15E2-48B2-9325-C8698DF9E890}" type="slidenum">
              <a:rPr lang="zh-CN" altLang="en-US" sz="1200" b="0" i="0" smtClean="0">
                <a:solidFill>
                  <a:schemeClr val="tx1"/>
                </a:solidFill>
                <a:latin typeface="Arial" charset="0"/>
              </a:rPr>
              <a:t>20</a:t>
            </a:fld>
            <a:endParaRPr lang="en-US" altLang="zh-CN" sz="1200" b="0" i="0" smtClean="0">
              <a:solidFill>
                <a:schemeClr val="tx1"/>
              </a:solidFill>
              <a:latin typeface="Arial" charset="0"/>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31FBEE35-DB40-45F3-AD5D-1871FC648E8F}" type="slidenum">
              <a:rPr lang="zh-CN" altLang="en-US" sz="1200" b="0" i="0" smtClean="0">
                <a:solidFill>
                  <a:schemeClr val="tx1"/>
                </a:solidFill>
                <a:latin typeface="Arial" charset="0"/>
              </a:rPr>
              <a:t>21</a:t>
            </a:fld>
            <a:endParaRPr lang="en-US" altLang="zh-CN" sz="1200" b="0" i="0" smtClean="0">
              <a:solidFill>
                <a:schemeClr val="tx1"/>
              </a:solidFill>
              <a:latin typeface="Arial" charset="0"/>
            </a:endParaRPr>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EC4FFF0A-A3C6-49D4-A2D1-EBD3D78EEBDE}" type="slidenum">
              <a:rPr lang="zh-CN" altLang="en-US" sz="1200" b="0" i="0" smtClean="0">
                <a:solidFill>
                  <a:schemeClr val="tx1"/>
                </a:solidFill>
                <a:latin typeface="Arial" charset="0"/>
              </a:rPr>
              <a:t>22</a:t>
            </a:fld>
            <a:endParaRPr lang="en-US" altLang="zh-CN" sz="1200" b="0" i="0" smtClean="0">
              <a:solidFill>
                <a:schemeClr val="tx1"/>
              </a:solidFill>
              <a:latin typeface="Arial" charset="0"/>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72D93C2A-DB53-4E38-98BA-F823D8891258}" type="slidenum">
              <a:rPr lang="zh-CN" altLang="en-US" sz="1200" b="0" i="0" smtClean="0">
                <a:solidFill>
                  <a:schemeClr val="tx1"/>
                </a:solidFill>
                <a:latin typeface="Arial" charset="0"/>
              </a:rPr>
              <a:t>23</a:t>
            </a:fld>
            <a:endParaRPr lang="en-US" altLang="zh-CN" sz="1200" b="0" i="0" smtClean="0">
              <a:solidFill>
                <a:schemeClr val="tx1"/>
              </a:solidFill>
              <a:latin typeface="Arial" charset="0"/>
            </a:endParaRPr>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57639794-87A2-4CD4-B5A6-1747FB913B76}" type="slidenum">
              <a:rPr lang="zh-CN" altLang="en-US" sz="1200" b="0" i="0" smtClean="0">
                <a:solidFill>
                  <a:schemeClr val="tx1"/>
                </a:solidFill>
                <a:latin typeface="Arial" charset="0"/>
              </a:rPr>
              <a:t>24</a:t>
            </a:fld>
            <a:endParaRPr lang="en-US" altLang="zh-CN" sz="1200" b="0" i="0" smtClean="0">
              <a:solidFill>
                <a:schemeClr val="tx1"/>
              </a:solidFill>
              <a:latin typeface="Arial" charset="0"/>
            </a:endParaRPr>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D913E01E-4D7A-4F75-9FE8-AD04363522DA}" type="slidenum">
              <a:rPr lang="zh-CN" altLang="en-US" sz="1200" b="0" i="0" smtClean="0">
                <a:solidFill>
                  <a:schemeClr val="tx1"/>
                </a:solidFill>
                <a:latin typeface="Arial" charset="0"/>
              </a:rPr>
              <a:t>25</a:t>
            </a:fld>
            <a:endParaRPr lang="en-US" altLang="zh-CN" sz="1200" b="0" i="0" smtClean="0">
              <a:solidFill>
                <a:schemeClr val="tx1"/>
              </a:solidFill>
              <a:latin typeface="Arial" charset="0"/>
            </a:endParaRPr>
          </a:p>
        </p:txBody>
      </p:sp>
      <p:sp>
        <p:nvSpPr>
          <p:cNvPr id="80899" name="Rectangle 2"/>
          <p:cNvSpPr>
            <a:spLocks noGrp="1" noRot="1" noChangeAspect="1" noChangeArrowheads="1" noTextEdit="1"/>
          </p:cNvSpPr>
          <p:nvPr>
            <p:ph type="sldImg"/>
          </p:nvPr>
        </p:nvSpPr>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82331A50-EB1A-465B-989A-83FFCB814DE7}" type="slidenum">
              <a:rPr lang="zh-CN" altLang="en-US" sz="1200" b="0" i="0" smtClean="0">
                <a:solidFill>
                  <a:schemeClr val="tx1"/>
                </a:solidFill>
                <a:latin typeface="Arial" charset="0"/>
              </a:rPr>
              <a:t>26</a:t>
            </a:fld>
            <a:endParaRPr lang="en-US" altLang="zh-CN" sz="1200" b="0" i="0" smtClean="0">
              <a:solidFill>
                <a:schemeClr val="tx1"/>
              </a:solidFill>
              <a:latin typeface="Arial" charset="0"/>
            </a:endParaRPr>
          </a:p>
        </p:txBody>
      </p:sp>
      <p:sp>
        <p:nvSpPr>
          <p:cNvPr id="81923" name="Rectangle 2"/>
          <p:cNvSpPr>
            <a:spLocks noGrp="1" noRot="1" noChangeAspect="1" noChangeArrowheads="1" noTextEdit="1"/>
          </p:cNvSpPr>
          <p:nvPr>
            <p:ph type="sldImg"/>
          </p:nvPr>
        </p:nvSpPr>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D02379D8-DAD0-4AFE-B507-0D188CFCB36B}" type="slidenum">
              <a:rPr lang="zh-CN" altLang="en-US" sz="1200" b="0" i="0" smtClean="0">
                <a:solidFill>
                  <a:schemeClr val="tx1"/>
                </a:solidFill>
                <a:latin typeface="Arial" charset="0"/>
              </a:rPr>
              <a:t>27</a:t>
            </a:fld>
            <a:endParaRPr lang="en-US" altLang="zh-CN" sz="1200" b="0" i="0" smtClean="0">
              <a:solidFill>
                <a:schemeClr val="tx1"/>
              </a:solidFill>
              <a:latin typeface="Arial" charset="0"/>
            </a:endParaRPr>
          </a:p>
        </p:txBody>
      </p:sp>
      <p:sp>
        <p:nvSpPr>
          <p:cNvPr id="82947" name="Rectangle 2"/>
          <p:cNvSpPr>
            <a:spLocks noGrp="1" noRot="1" noChangeAspect="1" noChangeArrowheads="1" noTextEdit="1"/>
          </p:cNvSpPr>
          <p:nvPr>
            <p:ph type="sldImg"/>
          </p:nvPr>
        </p:nvSpPr>
        <p:spPr>
          <a:xfrm>
            <a:off x="1181100" y="696913"/>
            <a:ext cx="4648200" cy="3486150"/>
          </a:xfrm>
        </p:spPr>
      </p:sp>
      <p:sp>
        <p:nvSpPr>
          <p:cNvPr id="82948" name="Rectangle 3"/>
          <p:cNvSpPr>
            <a:spLocks noGrp="1" noChangeArrowheads="1"/>
          </p:cNvSpPr>
          <p:nvPr>
            <p:ph type="body" idx="1"/>
          </p:nvPr>
        </p:nvSpPr>
        <p:spPr>
          <a:xfrm>
            <a:off x="935038" y="4570413"/>
            <a:ext cx="5140325"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D1DCF52C-3952-440B-A55B-9A6883A573F8}" type="slidenum">
              <a:rPr lang="zh-CN" altLang="en-US" sz="1200" b="0" i="0" smtClean="0">
                <a:solidFill>
                  <a:schemeClr val="tx1"/>
                </a:solidFill>
                <a:latin typeface="Arial" charset="0"/>
              </a:rPr>
              <a:t>28</a:t>
            </a:fld>
            <a:endParaRPr lang="en-US" altLang="zh-CN" sz="1200" b="0" i="0" smtClean="0">
              <a:solidFill>
                <a:schemeClr val="tx1"/>
              </a:solidFill>
              <a:latin typeface="Arial" charset="0"/>
            </a:endParaRPr>
          </a:p>
        </p:txBody>
      </p:sp>
      <p:sp>
        <p:nvSpPr>
          <p:cNvPr id="83971" name="Rectangle 2"/>
          <p:cNvSpPr>
            <a:spLocks noGrp="1" noRot="1" noChangeAspect="1" noChangeArrowheads="1" noTextEdit="1"/>
          </p:cNvSpPr>
          <p:nvPr>
            <p:ph type="sldImg"/>
          </p:nvPr>
        </p:nvSpPr>
        <p:spPr>
          <a:xfrm>
            <a:off x="1181100" y="696913"/>
            <a:ext cx="4648200" cy="3486150"/>
          </a:xfrm>
        </p:spPr>
      </p:sp>
      <p:sp>
        <p:nvSpPr>
          <p:cNvPr id="83972" name="Rectangle 3"/>
          <p:cNvSpPr>
            <a:spLocks noGrp="1" noChangeArrowheads="1"/>
          </p:cNvSpPr>
          <p:nvPr>
            <p:ph type="body" idx="1"/>
          </p:nvPr>
        </p:nvSpPr>
        <p:spPr>
          <a:xfrm>
            <a:off x="700088" y="4414838"/>
            <a:ext cx="56102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7AE968B6-D889-43D5-A2F1-2D21E73AC112}" type="slidenum">
              <a:rPr lang="zh-CN" altLang="en-US" sz="1200" b="0" i="0" smtClean="0">
                <a:solidFill>
                  <a:schemeClr val="tx1"/>
                </a:solidFill>
                <a:latin typeface="Arial" charset="0"/>
              </a:rPr>
              <a:t>29</a:t>
            </a:fld>
            <a:endParaRPr lang="en-US" altLang="zh-CN" sz="1200" b="0" i="0" smtClean="0">
              <a:solidFill>
                <a:schemeClr val="tx1"/>
              </a:solidFill>
              <a:latin typeface="Arial" charset="0"/>
            </a:endParaRPr>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D658A8-74E8-4D8C-BFF4-B50AD526BD7E}" type="slidenum">
              <a:rPr lang="zh-CN" altLang="en-US"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EFEBF73A-E2ED-4B78-AA3E-95F5F9BBEED1}" type="slidenum">
              <a:rPr lang="zh-CN" altLang="en-US" sz="1200" b="0" i="0" smtClean="0">
                <a:solidFill>
                  <a:schemeClr val="tx1"/>
                </a:solidFill>
                <a:latin typeface="Arial" charset="0"/>
              </a:rPr>
              <a:t>30</a:t>
            </a:fld>
            <a:endParaRPr lang="en-US" altLang="zh-CN" sz="1200" b="0" i="0" smtClean="0">
              <a:solidFill>
                <a:schemeClr val="tx1"/>
              </a:solidFill>
              <a:latin typeface="Arial" charset="0"/>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13022033-0597-41A8-892C-3F0B89F90221}" type="slidenum">
              <a:rPr lang="zh-CN" altLang="en-US" sz="1200" b="0" i="0" smtClean="0">
                <a:solidFill>
                  <a:schemeClr val="tx1"/>
                </a:solidFill>
                <a:latin typeface="Arial" charset="0"/>
              </a:rPr>
              <a:t>31</a:t>
            </a:fld>
            <a:endParaRPr lang="en-US" altLang="zh-CN" sz="1200" b="0" i="0" smtClean="0">
              <a:solidFill>
                <a:schemeClr val="tx1"/>
              </a:solidFill>
              <a:latin typeface="Arial" charset="0"/>
            </a:endParaRPr>
          </a:p>
        </p:txBody>
      </p:sp>
      <p:sp>
        <p:nvSpPr>
          <p:cNvPr id="87043" name="Rectangle 2"/>
          <p:cNvSpPr>
            <a:spLocks noGrp="1" noRot="1" noChangeAspect="1" noChangeArrowheads="1" noTextEdit="1"/>
          </p:cNvSpPr>
          <p:nvPr>
            <p:ph type="sldImg"/>
          </p:nvPr>
        </p:nvSpPr>
        <p:spPr>
          <a:xfrm>
            <a:off x="1181100" y="696913"/>
            <a:ext cx="4648200" cy="3486150"/>
          </a:xfrm>
        </p:spPr>
      </p:sp>
      <p:sp>
        <p:nvSpPr>
          <p:cNvPr id="87044" name="Text Box 3"/>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6" rIns="93154" bIns="46576"/>
          <a:lstStyle/>
          <a:p>
            <a:pPr eaLnBrk="1" hangingPunct="1">
              <a:spcBef>
                <a:spcPct val="50000"/>
              </a:spcBef>
            </a:pPr>
            <a:endParaRPr lang="en-AU" altLang="zh-CN" sz="1800" b="1" smtClean="0"/>
          </a:p>
        </p:txBody>
      </p:sp>
      <p:sp>
        <p:nvSpPr>
          <p:cNvPr id="87045" name="Text Box 4"/>
          <p:cNvSpPr txBox="1">
            <a:spLocks noChangeArrowheads="1"/>
          </p:cNvSpPr>
          <p:nvPr/>
        </p:nvSpPr>
        <p:spPr bwMode="auto">
          <a:xfrm>
            <a:off x="152400" y="8953500"/>
            <a:ext cx="571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nSpc>
                <a:spcPct val="100000"/>
              </a:lnSpc>
              <a:spcAft>
                <a:spcPct val="0"/>
              </a:spcAft>
              <a:buClrTx/>
              <a:buSzTx/>
              <a:buFontTx/>
              <a:buNone/>
            </a:pPr>
            <a:r>
              <a:rPr lang="en-AU" altLang="zh-CN" sz="900" i="0">
                <a:solidFill>
                  <a:schemeClr val="bg2"/>
                </a:solidFill>
                <a:latin typeface="Arial" charset="0"/>
              </a:rPr>
              <a:t>© 2004 E.I. du Pont de Nemours and Company. All rights reserved.</a:t>
            </a:r>
            <a:r>
              <a:rPr lang="en-AU" altLang="zh-CN" sz="900" i="0" u="sng">
                <a:solidFill>
                  <a:schemeClr val="tx1"/>
                </a:solidFill>
                <a:latin typeface="Arial"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98EDF9EA-DC62-40F0-A2EE-ACA15777D969}" type="slidenum">
              <a:rPr lang="zh-CN" altLang="en-US" sz="1200" b="0" i="0" smtClean="0">
                <a:solidFill>
                  <a:schemeClr val="tx1"/>
                </a:solidFill>
                <a:latin typeface="Arial" charset="0"/>
              </a:rPr>
              <a:t>32</a:t>
            </a:fld>
            <a:endParaRPr lang="en-US" altLang="zh-CN" sz="1200" b="0" i="0" smtClean="0">
              <a:solidFill>
                <a:schemeClr val="tx1"/>
              </a:solidFill>
              <a:latin typeface="Arial" charset="0"/>
            </a:endParaRPr>
          </a:p>
        </p:txBody>
      </p:sp>
      <p:sp>
        <p:nvSpPr>
          <p:cNvPr id="88067" name="Rectangle 2"/>
          <p:cNvSpPr>
            <a:spLocks noGrp="1" noRot="1" noChangeAspect="1" noChangeArrowheads="1" noTextEdit="1"/>
          </p:cNvSpPr>
          <p:nvPr>
            <p:ph type="sldImg"/>
          </p:nvPr>
        </p:nvSpPr>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245EE57D-FA5E-435D-B0EA-1F7337805E1D}" type="slidenum">
              <a:rPr lang="zh-CN" altLang="en-US" sz="1200" b="0" i="0" smtClean="0">
                <a:solidFill>
                  <a:schemeClr val="tx1"/>
                </a:solidFill>
                <a:latin typeface="Arial" charset="0"/>
              </a:rPr>
              <a:t>33</a:t>
            </a:fld>
            <a:endParaRPr lang="en-US" altLang="zh-CN" sz="1200" b="0" i="0" smtClean="0">
              <a:solidFill>
                <a:schemeClr val="tx1"/>
              </a:solidFill>
              <a:latin typeface="Arial" charset="0"/>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155AB426-4698-4B2D-A803-ABF89D7465ED}" type="slidenum">
              <a:rPr lang="zh-CN" altLang="en-US" sz="1200" b="0" i="0" smtClean="0">
                <a:solidFill>
                  <a:schemeClr val="tx1"/>
                </a:solidFill>
                <a:latin typeface="Arial" charset="0"/>
              </a:rPr>
              <a:t>34</a:t>
            </a:fld>
            <a:endParaRPr lang="en-US" altLang="zh-CN" sz="1200" b="0" i="0" smtClean="0">
              <a:solidFill>
                <a:schemeClr val="tx1"/>
              </a:solidFill>
              <a:latin typeface="Arial" charset="0"/>
            </a:endParaRPr>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D6C741F0-EA43-40F8-814A-B5275F65AC59}" type="slidenum">
              <a:rPr lang="zh-CN" altLang="en-US" sz="1200" b="0" i="0" smtClean="0">
                <a:solidFill>
                  <a:schemeClr val="tx1"/>
                </a:solidFill>
                <a:latin typeface="Arial" charset="0"/>
              </a:rPr>
              <a:t>35</a:t>
            </a:fld>
            <a:endParaRPr lang="en-US" altLang="zh-CN" sz="1200" b="0" i="0" smtClean="0">
              <a:solidFill>
                <a:schemeClr val="tx1"/>
              </a:solidFill>
              <a:latin typeface="Arial" charset="0"/>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86183E06-4348-4A14-92DE-05D6DEF28C7B}" type="slidenum">
              <a:rPr lang="zh-CN" altLang="en-US" sz="1200" b="0" i="0" smtClean="0">
                <a:solidFill>
                  <a:schemeClr val="tx1"/>
                </a:solidFill>
                <a:latin typeface="Arial" charset="0"/>
              </a:rPr>
              <a:t>36</a:t>
            </a:fld>
            <a:endParaRPr lang="en-US" altLang="zh-CN" sz="1200" b="0" i="0" smtClean="0">
              <a:solidFill>
                <a:schemeClr val="tx1"/>
              </a:solidFill>
              <a:latin typeface="Arial" charset="0"/>
            </a:endParaRPr>
          </a:p>
        </p:txBody>
      </p:sp>
      <p:sp>
        <p:nvSpPr>
          <p:cNvPr id="92163" name="Rectangle 2"/>
          <p:cNvSpPr>
            <a:spLocks noGrp="1" noRot="1" noChangeAspect="1" noChangeArrowheads="1" noTextEdit="1"/>
          </p:cNvSpPr>
          <p:nvPr>
            <p:ph type="sldImg"/>
          </p:nvPr>
        </p:nvSpPr>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4E36A34C-CCB4-4F99-A94B-9FD99FBCCACD}" type="slidenum">
              <a:rPr lang="zh-CN" altLang="en-US" sz="1200" b="0" i="0" smtClean="0">
                <a:solidFill>
                  <a:schemeClr val="tx1"/>
                </a:solidFill>
                <a:latin typeface="Arial" charset="0"/>
              </a:rPr>
              <a:t>37</a:t>
            </a:fld>
            <a:endParaRPr lang="en-US" altLang="zh-CN" sz="1200" b="0" i="0" smtClean="0">
              <a:solidFill>
                <a:schemeClr val="tx1"/>
              </a:solidFill>
              <a:latin typeface="Arial" charset="0"/>
            </a:endParaRPr>
          </a:p>
        </p:txBody>
      </p:sp>
      <p:sp>
        <p:nvSpPr>
          <p:cNvPr id="93187" name="Rectangle 2"/>
          <p:cNvSpPr>
            <a:spLocks noGrp="1" noRot="1" noChangeAspect="1" noChangeArrowheads="1" noTextEdit="1"/>
          </p:cNvSpPr>
          <p:nvPr>
            <p:ph type="sldImg"/>
          </p:nvPr>
        </p:nvSpPr>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CF1096D1-FFD8-4AD6-9810-63D104D3EB34}" type="slidenum">
              <a:rPr lang="zh-CN" altLang="en-US" sz="1200" b="0" i="0" smtClean="0">
                <a:solidFill>
                  <a:schemeClr val="tx1"/>
                </a:solidFill>
                <a:latin typeface="Arial" charset="0"/>
              </a:rPr>
              <a:t>38</a:t>
            </a:fld>
            <a:endParaRPr lang="en-US" altLang="zh-CN" sz="1200" b="0" i="0" smtClean="0">
              <a:solidFill>
                <a:schemeClr val="tx1"/>
              </a:solidFill>
              <a:latin typeface="Arial" charset="0"/>
            </a:endParaRPr>
          </a:p>
        </p:txBody>
      </p:sp>
      <p:sp>
        <p:nvSpPr>
          <p:cNvPr id="94211" name="Rectangle 2"/>
          <p:cNvSpPr>
            <a:spLocks noGrp="1" noRot="1" noChangeAspect="1" noChangeArrowheads="1" noTextEdit="1"/>
          </p:cNvSpPr>
          <p:nvPr>
            <p:ph type="sldImg"/>
          </p:nvPr>
        </p:nvSpPr>
        <p:spPr>
          <a:xfrm>
            <a:off x="1182688" y="698500"/>
            <a:ext cx="4646612" cy="3484563"/>
          </a:xfrm>
        </p:spPr>
      </p:sp>
      <p:sp>
        <p:nvSpPr>
          <p:cNvPr id="94212" name="Rectangle 3"/>
          <p:cNvSpPr>
            <a:spLocks noGrp="1" noChangeArrowheads="1"/>
          </p:cNvSpPr>
          <p:nvPr>
            <p:ph type="body" idx="1"/>
          </p:nvPr>
        </p:nvSpPr>
        <p:spPr>
          <a:xfrm>
            <a:off x="700088" y="4414838"/>
            <a:ext cx="56102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A56953A0-9E55-4945-B2FE-F923D80D153B}" type="slidenum">
              <a:rPr lang="zh-CN" altLang="en-US" sz="1200" b="0" i="0" smtClean="0">
                <a:solidFill>
                  <a:schemeClr val="tx1"/>
                </a:solidFill>
                <a:latin typeface="Arial" charset="0"/>
              </a:rPr>
              <a:t>39</a:t>
            </a:fld>
            <a:endParaRPr lang="en-US" altLang="zh-CN" sz="1200" b="0" i="0" smtClean="0">
              <a:solidFill>
                <a:schemeClr val="tx1"/>
              </a:solidFill>
              <a:latin typeface="Arial" charset="0"/>
            </a:endParaRPr>
          </a:p>
        </p:txBody>
      </p:sp>
      <p:sp>
        <p:nvSpPr>
          <p:cNvPr id="95235" name="Rectangle 2"/>
          <p:cNvSpPr>
            <a:spLocks noGrp="1" noRot="1" noChangeAspect="1" noChangeArrowheads="1" noTextEdit="1"/>
          </p:cNvSpPr>
          <p:nvPr>
            <p:ph type="sldImg"/>
          </p:nvPr>
        </p:nvSpPr>
        <p:spPr>
          <a:xfrm>
            <a:off x="1182688" y="698500"/>
            <a:ext cx="4646612" cy="3484563"/>
          </a:xfrm>
        </p:spPr>
      </p:sp>
      <p:sp>
        <p:nvSpPr>
          <p:cNvPr id="95236" name="Rectangle 3"/>
          <p:cNvSpPr>
            <a:spLocks noGrp="1" noChangeArrowheads="1"/>
          </p:cNvSpPr>
          <p:nvPr>
            <p:ph type="body" idx="1"/>
          </p:nvPr>
        </p:nvSpPr>
        <p:spPr>
          <a:xfrm>
            <a:off x="700088" y="4414838"/>
            <a:ext cx="56102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D658A8-74E8-4D8C-BFF4-B50AD526BD7E}" type="slidenum">
              <a:rPr lang="zh-CN" altLang="en-US"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968FD25D-ADEB-48A5-9B5C-5FC803783BAB}" type="slidenum">
              <a:rPr lang="zh-CN" altLang="en-US" sz="1200" b="0" i="0" smtClean="0">
                <a:solidFill>
                  <a:schemeClr val="tx1"/>
                </a:solidFill>
                <a:latin typeface="Arial" charset="0"/>
              </a:rPr>
              <a:t>40</a:t>
            </a:fld>
            <a:endParaRPr lang="en-US" altLang="zh-CN" sz="1200" b="0" i="0" smtClean="0">
              <a:solidFill>
                <a:schemeClr val="tx1"/>
              </a:solidFill>
              <a:latin typeface="Arial" charset="0"/>
            </a:endParaRPr>
          </a:p>
        </p:txBody>
      </p:sp>
      <p:sp>
        <p:nvSpPr>
          <p:cNvPr id="96259" name="Rectangle 2"/>
          <p:cNvSpPr>
            <a:spLocks noGrp="1" noRot="1" noChangeAspect="1" noChangeArrowheads="1" noTextEdit="1"/>
          </p:cNvSpPr>
          <p:nvPr>
            <p:ph type="sldImg"/>
          </p:nvPr>
        </p:nvSpPr>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CDE6124A-9525-49D2-91EE-F0D0B2DCC59D}" type="slidenum">
              <a:rPr lang="zh-CN" altLang="en-US" sz="1200" b="0" i="0" smtClean="0">
                <a:solidFill>
                  <a:schemeClr val="tx1"/>
                </a:solidFill>
                <a:latin typeface="Arial" charset="0"/>
              </a:rPr>
              <a:t>41</a:t>
            </a:fld>
            <a:endParaRPr lang="en-US" altLang="zh-CN" sz="1200" b="0" i="0" smtClean="0">
              <a:solidFill>
                <a:schemeClr val="tx1"/>
              </a:solidFill>
              <a:latin typeface="Arial" charset="0"/>
            </a:endParaRPr>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F56E0B99-3B70-425B-8664-13319D1762AF}" type="slidenum">
              <a:rPr lang="zh-CN" altLang="en-US" sz="1200" b="0" i="0" smtClean="0">
                <a:solidFill>
                  <a:schemeClr val="tx1"/>
                </a:solidFill>
                <a:latin typeface="Arial" charset="0"/>
              </a:rPr>
              <a:t>42</a:t>
            </a:fld>
            <a:endParaRPr lang="en-US" altLang="zh-CN" sz="1200" b="0" i="0" smtClean="0">
              <a:solidFill>
                <a:schemeClr val="tx1"/>
              </a:solidFill>
              <a:latin typeface="Arial" charset="0"/>
            </a:endParaRPr>
          </a:p>
        </p:txBody>
      </p:sp>
      <p:sp>
        <p:nvSpPr>
          <p:cNvPr id="98307" name="Rectangle 2"/>
          <p:cNvSpPr>
            <a:spLocks noGrp="1" noRot="1" noChangeAspect="1" noChangeArrowheads="1" noTextEdit="1"/>
          </p:cNvSpPr>
          <p:nvPr>
            <p:ph type="sldImg"/>
          </p:nvPr>
        </p:nvSpPr>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D658A8-74E8-4D8C-BFF4-B50AD526BD7E}" type="slidenum">
              <a:rPr lang="zh-CN" altLang="en-US" smtClean="0"/>
              <a:t>43</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81382D66-80F6-4374-8A96-99C478B0B117}" type="slidenum">
              <a:rPr lang="zh-CN" altLang="en-US" sz="1200" b="0" i="0" smtClean="0">
                <a:solidFill>
                  <a:schemeClr val="tx1"/>
                </a:solidFill>
                <a:latin typeface="Arial" charset="0"/>
              </a:rPr>
              <a:t>5</a:t>
            </a:fld>
            <a:endParaRPr lang="en-US" altLang="zh-CN" sz="1200" b="0" i="0" smtClean="0">
              <a:solidFill>
                <a:schemeClr val="tx1"/>
              </a:solidFill>
              <a:latin typeface="Arial" charset="0"/>
            </a:endParaRPr>
          </a:p>
        </p:txBody>
      </p:sp>
      <p:sp>
        <p:nvSpPr>
          <p:cNvPr id="61443" name="Rectangle 2"/>
          <p:cNvSpPr>
            <a:spLocks noGrp="1" noRot="1" noChangeAspect="1" noChangeArrowheads="1" noTextEdit="1"/>
          </p:cNvSpPr>
          <p:nvPr>
            <p:ph type="sldImg"/>
          </p:nvPr>
        </p:nvSpPr>
        <p:spPr>
          <a:xfrm>
            <a:off x="1169988" y="693738"/>
            <a:ext cx="4629150" cy="3471862"/>
          </a:xfrm>
        </p:spPr>
      </p:sp>
      <p:sp>
        <p:nvSpPr>
          <p:cNvPr id="61444" name="Rectangle 3"/>
          <p:cNvSpPr>
            <a:spLocks noGrp="1" noChangeArrowheads="1"/>
          </p:cNvSpPr>
          <p:nvPr>
            <p:ph type="body" idx="1"/>
          </p:nvPr>
        </p:nvSpPr>
        <p:spPr>
          <a:xfrm>
            <a:off x="928688" y="4397375"/>
            <a:ext cx="5111750"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915CCADF-8C17-4547-B44E-9A340E4B3EC8}" type="slidenum">
              <a:rPr lang="zh-CN" altLang="en-US" sz="1200" b="0" i="0" smtClean="0">
                <a:solidFill>
                  <a:schemeClr val="tx1"/>
                </a:solidFill>
                <a:latin typeface="Arial" charset="0"/>
              </a:rPr>
              <a:t>6</a:t>
            </a:fld>
            <a:endParaRPr lang="en-US" altLang="zh-CN" sz="1200" b="0" i="0" smtClean="0">
              <a:solidFill>
                <a:schemeClr val="tx1"/>
              </a:solidFill>
              <a:latin typeface="Arial" charset="0"/>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F548C091-4103-4941-ACCA-55E93B3A57B3}" type="slidenum">
              <a:rPr lang="zh-CN" altLang="en-US" sz="1200" b="0" i="0" smtClean="0">
                <a:solidFill>
                  <a:schemeClr val="tx1"/>
                </a:solidFill>
                <a:latin typeface="Arial" charset="0"/>
              </a:rPr>
              <a:t>7</a:t>
            </a:fld>
            <a:endParaRPr lang="en-US" altLang="zh-CN" sz="1200" b="0" i="0" smtClean="0">
              <a:solidFill>
                <a:schemeClr val="tx1"/>
              </a:solidFill>
              <a:latin typeface="Arial" charset="0"/>
            </a:endParaRPr>
          </a:p>
        </p:txBody>
      </p:sp>
      <p:sp>
        <p:nvSpPr>
          <p:cNvPr id="63491" name="Rectangle 2"/>
          <p:cNvSpPr>
            <a:spLocks noGrp="1" noRot="1" noChangeAspect="1" noChangeArrowheads="1" noTextEdit="1"/>
          </p:cNvSpPr>
          <p:nvPr>
            <p:ph type="sldImg"/>
          </p:nvPr>
        </p:nvSpPr>
        <p:spPr>
          <a:xfrm>
            <a:off x="1181100" y="696913"/>
            <a:ext cx="4648200" cy="3486150"/>
          </a:xfrm>
        </p:spPr>
      </p:sp>
      <p:sp>
        <p:nvSpPr>
          <p:cNvPr id="63492" name="Rectangle 3"/>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6" rIns="93154" bIns="46576"/>
          <a:lstStyle/>
          <a:p>
            <a:pPr marL="228600" indent="-228600" eaLnBrk="1" hangingPunct="1">
              <a:lnSpc>
                <a:spcPct val="90000"/>
              </a:lnSpc>
              <a:spcBef>
                <a:spcPct val="50000"/>
              </a:spcBef>
            </a:pPr>
            <a:endParaRPr lang="en-AU" altLang="zh-CN" sz="1600" b="1" smtClean="0"/>
          </a:p>
        </p:txBody>
      </p:sp>
      <p:sp>
        <p:nvSpPr>
          <p:cNvPr id="63493" name="Text Box 4"/>
          <p:cNvSpPr txBox="1">
            <a:spLocks noChangeArrowheads="1"/>
          </p:cNvSpPr>
          <p:nvPr/>
        </p:nvSpPr>
        <p:spPr bwMode="auto">
          <a:xfrm>
            <a:off x="152400" y="8953500"/>
            <a:ext cx="571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nSpc>
                <a:spcPct val="100000"/>
              </a:lnSpc>
              <a:spcAft>
                <a:spcPct val="0"/>
              </a:spcAft>
              <a:buClrTx/>
              <a:buSzTx/>
              <a:buFontTx/>
              <a:buNone/>
            </a:pPr>
            <a:r>
              <a:rPr lang="en-AU" altLang="zh-CN" sz="900" i="0">
                <a:solidFill>
                  <a:schemeClr val="bg2"/>
                </a:solidFill>
                <a:latin typeface="Arial" charset="0"/>
              </a:rPr>
              <a:t>© 2004 E.I. du Pont de Nemours and Company. All rights reserved.</a:t>
            </a:r>
            <a:r>
              <a:rPr lang="en-AU" altLang="zh-CN" sz="900" i="0" u="sng">
                <a:solidFill>
                  <a:schemeClr val="tx1"/>
                </a:solidFill>
                <a:latin typeface="Arial"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157BA929-F51C-49BF-B626-9AE357EE1C35}" type="slidenum">
              <a:rPr lang="zh-CN" altLang="en-US" sz="1200" b="0" i="0" smtClean="0">
                <a:solidFill>
                  <a:schemeClr val="tx1"/>
                </a:solidFill>
                <a:latin typeface="Arial" charset="0"/>
              </a:rPr>
              <a:t>8</a:t>
            </a:fld>
            <a:endParaRPr lang="en-US" altLang="zh-CN" sz="1200" b="0" i="0" smtClean="0">
              <a:solidFill>
                <a:schemeClr val="tx1"/>
              </a:solidFill>
              <a:latin typeface="Arial" charset="0"/>
            </a:endParaRPr>
          </a:p>
        </p:txBody>
      </p:sp>
      <p:sp>
        <p:nvSpPr>
          <p:cNvPr id="64515" name="Rectangle 2"/>
          <p:cNvSpPr>
            <a:spLocks noGrp="1" noRot="1" noChangeAspect="1" noChangeArrowheads="1" noTextEdit="1"/>
          </p:cNvSpPr>
          <p:nvPr>
            <p:ph type="sldImg"/>
          </p:nvPr>
        </p:nvSpPr>
        <p:spPr>
          <a:xfrm>
            <a:off x="1181100" y="696913"/>
            <a:ext cx="4648200" cy="3486150"/>
          </a:xfrm>
        </p:spPr>
      </p:sp>
      <p:sp>
        <p:nvSpPr>
          <p:cNvPr id="64516" name="Rectangle 3"/>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6" rIns="93154" bIns="46576"/>
          <a:lstStyle/>
          <a:p>
            <a:pPr marL="228600" indent="-228600" eaLnBrk="1" hangingPunct="1">
              <a:lnSpc>
                <a:spcPct val="90000"/>
              </a:lnSpc>
              <a:spcBef>
                <a:spcPct val="50000"/>
              </a:spcBef>
            </a:pPr>
            <a:endParaRPr lang="en-AU" altLang="zh-CN" sz="1600" b="1" smtClean="0"/>
          </a:p>
        </p:txBody>
      </p:sp>
      <p:sp>
        <p:nvSpPr>
          <p:cNvPr id="64517" name="Text Box 4"/>
          <p:cNvSpPr txBox="1">
            <a:spLocks noChangeArrowheads="1"/>
          </p:cNvSpPr>
          <p:nvPr/>
        </p:nvSpPr>
        <p:spPr bwMode="auto">
          <a:xfrm>
            <a:off x="152400" y="8953500"/>
            <a:ext cx="571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nSpc>
                <a:spcPct val="100000"/>
              </a:lnSpc>
              <a:spcAft>
                <a:spcPct val="0"/>
              </a:spcAft>
              <a:buClrTx/>
              <a:buSzTx/>
              <a:buFontTx/>
              <a:buNone/>
            </a:pPr>
            <a:r>
              <a:rPr lang="en-AU" altLang="zh-CN" sz="900" i="0">
                <a:solidFill>
                  <a:schemeClr val="bg2"/>
                </a:solidFill>
                <a:latin typeface="Arial" charset="0"/>
              </a:rPr>
              <a:t>© 2004 E.I. du Pont de Nemours and Company. All rights reserved.</a:t>
            </a:r>
            <a:r>
              <a:rPr lang="en-AU" altLang="zh-CN" sz="900" i="0" u="sng">
                <a:solidFill>
                  <a:schemeClr val="tx1"/>
                </a:solidFill>
                <a:latin typeface="Arial"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95" eaLnBrk="0" hangingPunct="0">
              <a:defRPr sz="2800" b="1" i="1">
                <a:solidFill>
                  <a:srgbClr val="F22212"/>
                </a:solidFill>
                <a:latin typeface="宋体" charset="-122"/>
                <a:ea typeface="宋体" charset="-122"/>
              </a:defRPr>
            </a:lvl1pPr>
            <a:lvl2pPr marL="742950" indent="-285750" defTabSz="912495" eaLnBrk="0" hangingPunct="0">
              <a:defRPr sz="2800" b="1" i="1">
                <a:solidFill>
                  <a:srgbClr val="F22212"/>
                </a:solidFill>
                <a:latin typeface="宋体" charset="-122"/>
                <a:ea typeface="宋体" charset="-122"/>
              </a:defRPr>
            </a:lvl2pPr>
            <a:lvl3pPr marL="1143000" indent="-228600" defTabSz="912495" eaLnBrk="0" hangingPunct="0">
              <a:defRPr sz="2800" b="1" i="1">
                <a:solidFill>
                  <a:srgbClr val="F22212"/>
                </a:solidFill>
                <a:latin typeface="宋体" charset="-122"/>
                <a:ea typeface="宋体" charset="-122"/>
              </a:defRPr>
            </a:lvl3pPr>
            <a:lvl4pPr marL="1600200" indent="-228600" defTabSz="912495" eaLnBrk="0" hangingPunct="0">
              <a:defRPr sz="2800" b="1" i="1">
                <a:solidFill>
                  <a:srgbClr val="F22212"/>
                </a:solidFill>
                <a:latin typeface="宋体" charset="-122"/>
                <a:ea typeface="宋体" charset="-122"/>
              </a:defRPr>
            </a:lvl4pPr>
            <a:lvl5pPr marL="2057400" indent="-228600" defTabSz="912495" eaLnBrk="0" hangingPunct="0">
              <a:defRPr sz="2800" b="1" i="1">
                <a:solidFill>
                  <a:srgbClr val="F22212"/>
                </a:solidFill>
                <a:latin typeface="宋体" charset="-122"/>
                <a:ea typeface="宋体" charset="-122"/>
              </a:defRPr>
            </a:lvl5pPr>
            <a:lvl6pPr marL="25146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defTabSz="912495"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327444D0-28D8-49FF-A7FF-522E2793FA05}" type="slidenum">
              <a:rPr lang="zh-CN" altLang="en-US" sz="1200" b="0" i="0" smtClean="0">
                <a:solidFill>
                  <a:schemeClr val="tx1"/>
                </a:solidFill>
                <a:latin typeface="Arial" charset="0"/>
              </a:rPr>
              <a:t>9</a:t>
            </a:fld>
            <a:endParaRPr lang="en-US" altLang="zh-CN" sz="1200" b="0" i="0" smtClean="0">
              <a:solidFill>
                <a:schemeClr val="tx1"/>
              </a:solidFill>
              <a:latin typeface="Arial" charset="0"/>
            </a:endParaRPr>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6"/>
          <p:cNvGrpSpPr/>
          <p:nvPr userDrawn="1"/>
        </p:nvGrpSpPr>
        <p:grpSpPr bwMode="auto">
          <a:xfrm>
            <a:off x="250825" y="3860800"/>
            <a:ext cx="4105275" cy="1325563"/>
            <a:chOff x="371683" y="4007456"/>
            <a:chExt cx="3715288" cy="1036804"/>
          </a:xfrm>
        </p:grpSpPr>
        <p:pic>
          <p:nvPicPr>
            <p:cNvPr id="3" name="图片 4"/>
            <p:cNvPicPr>
              <a:picLocks noChangeAspect="1"/>
            </p:cNvPicPr>
            <p:nvPr userDrawn="1"/>
          </p:nvPicPr>
          <p:blipFill>
            <a:blip r:embed="rId2" cstate="print">
              <a:extLst>
                <a:ext uri="{28A0092B-C50C-407E-A947-70E740481C1C}">
                  <a14:useLocalDpi xmlns:a14="http://schemas.microsoft.com/office/drawing/2010/main" val="0"/>
                </a:ext>
              </a:extLst>
            </a:blip>
            <a:srcRect l="24152" t="12305" r="24419" b="8836"/>
            <a:stretch>
              <a:fillRect/>
            </a:stretch>
          </p:blipFill>
          <p:spPr bwMode="auto">
            <a:xfrm>
              <a:off x="371683" y="4007456"/>
              <a:ext cx="1200776" cy="101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p:cNvPicPr>
            <p:nvPr userDrawn="1"/>
          </p:nvPicPr>
          <p:blipFill>
            <a:blip r:embed="rId3" cstate="print">
              <a:extLst>
                <a:ext uri="{28A0092B-C50C-407E-A947-70E740481C1C}">
                  <a14:useLocalDpi xmlns:a14="http://schemas.microsoft.com/office/drawing/2010/main" val="0"/>
                </a:ext>
              </a:extLst>
            </a:blip>
            <a:srcRect l="18996" t="13159" r="19286" b="10039"/>
            <a:stretch>
              <a:fillRect/>
            </a:stretch>
          </p:blipFill>
          <p:spPr bwMode="auto">
            <a:xfrm>
              <a:off x="1613506" y="4015408"/>
              <a:ext cx="1220180" cy="101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p:cNvPicPr>
            <p:nvPr userDrawn="1"/>
          </p:nvPicPr>
          <p:blipFill>
            <a:blip r:embed="rId4" cstate="print">
              <a:extLst>
                <a:ext uri="{28A0092B-C50C-407E-A947-70E740481C1C}">
                  <a14:useLocalDpi xmlns:a14="http://schemas.microsoft.com/office/drawing/2010/main" val="0"/>
                </a:ext>
              </a:extLst>
            </a:blip>
            <a:srcRect l="30695" t="28023" r="29674" b="27252"/>
            <a:stretch>
              <a:fillRect/>
            </a:stretch>
          </p:blipFill>
          <p:spPr bwMode="auto">
            <a:xfrm>
              <a:off x="2871678" y="4021859"/>
              <a:ext cx="1215293" cy="10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11"/>
          <p:cNvSpPr>
            <a:spLocks noChangeArrowheads="1"/>
          </p:cNvSpPr>
          <p:nvPr userDrawn="1"/>
        </p:nvSpPr>
        <p:spPr bwMode="auto">
          <a:xfrm>
            <a:off x="0" y="6259513"/>
            <a:ext cx="9144000" cy="620712"/>
          </a:xfrm>
          <a:prstGeom prst="rect">
            <a:avLst/>
          </a:prstGeom>
          <a:gradFill rotWithShape="1">
            <a:gsLst>
              <a:gs pos="0">
                <a:srgbClr val="15385C"/>
              </a:gs>
              <a:gs pos="50000">
                <a:srgbClr val="235486"/>
              </a:gs>
              <a:gs pos="100000">
                <a:srgbClr val="2B66A1"/>
              </a:gs>
            </a:gsLst>
            <a:lin ang="5400000" scaled="1"/>
          </a:gradFill>
          <a:ln>
            <a:noFill/>
          </a:ln>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7" name="Rectangle 18"/>
          <p:cNvSpPr>
            <a:spLocks noChangeArrowheads="1"/>
          </p:cNvSpPr>
          <p:nvPr userDrawn="1"/>
        </p:nvSpPr>
        <p:spPr bwMode="auto">
          <a:xfrm>
            <a:off x="4643438" y="3716338"/>
            <a:ext cx="4029075" cy="1612900"/>
          </a:xfrm>
          <a:prstGeom prst="rect">
            <a:avLst/>
          </a:prstGeom>
          <a:noFill/>
          <a:ln w="101600" cmpd="sng">
            <a:solidFill>
              <a:srgbClr val="336699"/>
            </a:solidFill>
            <a:miter lim="800000"/>
          </a:ln>
        </p:spPr>
        <p:txBody>
          <a:bodyPr wrap="none" anchor="ctr"/>
          <a:lstStyle/>
          <a:p>
            <a:pPr algn="ctr" fontAlgn="ctr">
              <a:defRPr/>
            </a:pPr>
            <a:endParaRPr lang="zh-CN" altLang="en-US">
              <a:solidFill>
                <a:srgbClr val="336699"/>
              </a:solidFill>
              <a:ea typeface="华文行楷" pitchFamily="2" charset="-122"/>
            </a:endParaRPr>
          </a:p>
        </p:txBody>
      </p:sp>
      <p:sp>
        <p:nvSpPr>
          <p:cNvPr id="8" name="Rectangle 19"/>
          <p:cNvSpPr>
            <a:spLocks noChangeArrowheads="1"/>
          </p:cNvSpPr>
          <p:nvPr userDrawn="1"/>
        </p:nvSpPr>
        <p:spPr bwMode="auto">
          <a:xfrm>
            <a:off x="179388"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9" name="Rectangle 19"/>
          <p:cNvSpPr>
            <a:spLocks noChangeArrowheads="1"/>
          </p:cNvSpPr>
          <p:nvPr userDrawn="1"/>
        </p:nvSpPr>
        <p:spPr bwMode="auto">
          <a:xfrm>
            <a:off x="539750"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0" name="Rectangle 19"/>
          <p:cNvSpPr>
            <a:spLocks noChangeArrowheads="1"/>
          </p:cNvSpPr>
          <p:nvPr userDrawn="1"/>
        </p:nvSpPr>
        <p:spPr bwMode="auto">
          <a:xfrm>
            <a:off x="900113"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1" name="Rectangle 19"/>
          <p:cNvSpPr>
            <a:spLocks noChangeArrowheads="1"/>
          </p:cNvSpPr>
          <p:nvPr userDrawn="1"/>
        </p:nvSpPr>
        <p:spPr bwMode="auto">
          <a:xfrm>
            <a:off x="1258888"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2" name="Rectangle 19"/>
          <p:cNvSpPr>
            <a:spLocks noChangeArrowheads="1"/>
          </p:cNvSpPr>
          <p:nvPr userDrawn="1"/>
        </p:nvSpPr>
        <p:spPr bwMode="auto">
          <a:xfrm>
            <a:off x="1619250"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3" name="Rectangle 19"/>
          <p:cNvSpPr>
            <a:spLocks noChangeArrowheads="1"/>
          </p:cNvSpPr>
          <p:nvPr userDrawn="1"/>
        </p:nvSpPr>
        <p:spPr bwMode="auto">
          <a:xfrm>
            <a:off x="1979613"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4" name="Rectangle 19"/>
          <p:cNvSpPr>
            <a:spLocks noChangeArrowheads="1"/>
          </p:cNvSpPr>
          <p:nvPr userDrawn="1"/>
        </p:nvSpPr>
        <p:spPr bwMode="auto">
          <a:xfrm>
            <a:off x="2339975"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5" name="Rectangle 19"/>
          <p:cNvSpPr>
            <a:spLocks noChangeArrowheads="1"/>
          </p:cNvSpPr>
          <p:nvPr userDrawn="1"/>
        </p:nvSpPr>
        <p:spPr bwMode="auto">
          <a:xfrm>
            <a:off x="2700338"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6" name="Rectangle 19"/>
          <p:cNvSpPr>
            <a:spLocks noChangeArrowheads="1"/>
          </p:cNvSpPr>
          <p:nvPr userDrawn="1"/>
        </p:nvSpPr>
        <p:spPr bwMode="auto">
          <a:xfrm>
            <a:off x="3059113"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7" name="Rectangle 19"/>
          <p:cNvSpPr>
            <a:spLocks noChangeArrowheads="1"/>
          </p:cNvSpPr>
          <p:nvPr userDrawn="1"/>
        </p:nvSpPr>
        <p:spPr bwMode="auto">
          <a:xfrm>
            <a:off x="3419475"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8" name="Rectangle 19"/>
          <p:cNvSpPr>
            <a:spLocks noChangeArrowheads="1"/>
          </p:cNvSpPr>
          <p:nvPr userDrawn="1"/>
        </p:nvSpPr>
        <p:spPr bwMode="auto">
          <a:xfrm>
            <a:off x="3779838"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9" name="Rectangle 19"/>
          <p:cNvSpPr>
            <a:spLocks noChangeArrowheads="1"/>
          </p:cNvSpPr>
          <p:nvPr userDrawn="1"/>
        </p:nvSpPr>
        <p:spPr bwMode="auto">
          <a:xfrm>
            <a:off x="4140200" y="3676650"/>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0" name="Rectangle 19"/>
          <p:cNvSpPr>
            <a:spLocks noChangeArrowheads="1"/>
          </p:cNvSpPr>
          <p:nvPr userDrawn="1"/>
        </p:nvSpPr>
        <p:spPr bwMode="auto">
          <a:xfrm>
            <a:off x="179388"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1" name="Rectangle 19"/>
          <p:cNvSpPr>
            <a:spLocks noChangeArrowheads="1"/>
          </p:cNvSpPr>
          <p:nvPr userDrawn="1"/>
        </p:nvSpPr>
        <p:spPr bwMode="auto">
          <a:xfrm>
            <a:off x="539750"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2" name="Rectangle 19"/>
          <p:cNvSpPr>
            <a:spLocks noChangeArrowheads="1"/>
          </p:cNvSpPr>
          <p:nvPr userDrawn="1"/>
        </p:nvSpPr>
        <p:spPr bwMode="auto">
          <a:xfrm>
            <a:off x="900113"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3" name="Rectangle 19"/>
          <p:cNvSpPr>
            <a:spLocks noChangeArrowheads="1"/>
          </p:cNvSpPr>
          <p:nvPr userDrawn="1"/>
        </p:nvSpPr>
        <p:spPr bwMode="auto">
          <a:xfrm>
            <a:off x="1258888"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4" name="Rectangle 19"/>
          <p:cNvSpPr>
            <a:spLocks noChangeArrowheads="1"/>
          </p:cNvSpPr>
          <p:nvPr userDrawn="1"/>
        </p:nvSpPr>
        <p:spPr bwMode="auto">
          <a:xfrm>
            <a:off x="1619250"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5" name="Rectangle 19"/>
          <p:cNvSpPr>
            <a:spLocks noChangeArrowheads="1"/>
          </p:cNvSpPr>
          <p:nvPr userDrawn="1"/>
        </p:nvSpPr>
        <p:spPr bwMode="auto">
          <a:xfrm>
            <a:off x="1979613"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6" name="Rectangle 19"/>
          <p:cNvSpPr>
            <a:spLocks noChangeArrowheads="1"/>
          </p:cNvSpPr>
          <p:nvPr userDrawn="1"/>
        </p:nvSpPr>
        <p:spPr bwMode="auto">
          <a:xfrm>
            <a:off x="2339975"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7" name="Rectangle 19"/>
          <p:cNvSpPr>
            <a:spLocks noChangeArrowheads="1"/>
          </p:cNvSpPr>
          <p:nvPr userDrawn="1"/>
        </p:nvSpPr>
        <p:spPr bwMode="auto">
          <a:xfrm>
            <a:off x="2700338"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8" name="Rectangle 19"/>
          <p:cNvSpPr>
            <a:spLocks noChangeArrowheads="1"/>
          </p:cNvSpPr>
          <p:nvPr userDrawn="1"/>
        </p:nvSpPr>
        <p:spPr bwMode="auto">
          <a:xfrm>
            <a:off x="3059113"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9" name="Rectangle 19"/>
          <p:cNvSpPr>
            <a:spLocks noChangeArrowheads="1"/>
          </p:cNvSpPr>
          <p:nvPr userDrawn="1"/>
        </p:nvSpPr>
        <p:spPr bwMode="auto">
          <a:xfrm>
            <a:off x="3419475"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0" name="Rectangle 19"/>
          <p:cNvSpPr>
            <a:spLocks noChangeArrowheads="1"/>
          </p:cNvSpPr>
          <p:nvPr userDrawn="1"/>
        </p:nvSpPr>
        <p:spPr bwMode="auto">
          <a:xfrm>
            <a:off x="3779838"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1" name="Rectangle 19"/>
          <p:cNvSpPr>
            <a:spLocks noChangeArrowheads="1"/>
          </p:cNvSpPr>
          <p:nvPr userDrawn="1"/>
        </p:nvSpPr>
        <p:spPr bwMode="auto">
          <a:xfrm>
            <a:off x="4140200" y="5197475"/>
            <a:ext cx="304800" cy="152400"/>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Rectangle 77"/>
          <p:cNvSpPr txBox="1">
            <a:spLocks noChangeArrowheads="1"/>
          </p:cNvSpPr>
          <p:nvPr userDrawn="1"/>
        </p:nvSpPr>
        <p:spPr bwMode="auto">
          <a:xfrm>
            <a:off x="6096000" y="47772"/>
            <a:ext cx="2938462" cy="430212"/>
          </a:xfrm>
          <a:prstGeom prst="rect">
            <a:avLst/>
          </a:prstGeom>
          <a:ln>
            <a:miter lim="800000"/>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00000"/>
              </a:lnSpc>
              <a:spcAft>
                <a:spcPts val="0"/>
              </a:spcAft>
              <a:buClrTx/>
              <a:buSzTx/>
              <a:buFontTx/>
              <a:defRPr/>
            </a:pPr>
            <a:r>
              <a:rPr lang="zh-CN" altLang="en-US" sz="2400" b="1" i="0" smtClean="0">
                <a:effectLst>
                  <a:outerShdw blurRad="38100" dist="38100" dir="2700000" algn="tl">
                    <a:srgbClr val="C0C0C0"/>
                  </a:outerShdw>
                </a:effectLst>
                <a:latin typeface="黑体" pitchFamily="49" charset="-122"/>
                <a:ea typeface="黑体" pitchFamily="49" charset="-122"/>
              </a:rPr>
              <a:t>作业许可管理解读</a:t>
            </a:r>
            <a:endParaRPr lang="zh-CN" altLang="en-US" sz="2400" b="1" i="0" dirty="0" smtClean="0">
              <a:effectLst>
                <a:outerShdw blurRad="38100" dist="38100" dir="2700000" algn="tl">
                  <a:srgbClr val="C0C0C0"/>
                </a:outerShdw>
              </a:effectLst>
              <a:latin typeface="黑体" pitchFamily="49" charset="-122"/>
              <a:ea typeface="黑体"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Rectangle 77"/>
          <p:cNvSpPr txBox="1">
            <a:spLocks noChangeArrowheads="1"/>
          </p:cNvSpPr>
          <p:nvPr userDrawn="1"/>
        </p:nvSpPr>
        <p:spPr bwMode="auto">
          <a:xfrm>
            <a:off x="6096000" y="47772"/>
            <a:ext cx="2938462" cy="430212"/>
          </a:xfrm>
          <a:prstGeom prst="rect">
            <a:avLst/>
          </a:prstGeom>
          <a:ln>
            <a:miter lim="800000"/>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00000"/>
              </a:lnSpc>
              <a:spcAft>
                <a:spcPts val="0"/>
              </a:spcAft>
              <a:buClrTx/>
              <a:buSzTx/>
              <a:buFontTx/>
              <a:defRPr/>
            </a:pPr>
            <a:r>
              <a:rPr lang="zh-CN" altLang="en-US" sz="2400" b="1" i="0" smtClean="0">
                <a:effectLst>
                  <a:outerShdw blurRad="38100" dist="38100" dir="2700000" algn="tl">
                    <a:srgbClr val="C0C0C0"/>
                  </a:outerShdw>
                </a:effectLst>
                <a:latin typeface="黑体" pitchFamily="49" charset="-122"/>
                <a:ea typeface="黑体" pitchFamily="49" charset="-122"/>
              </a:rPr>
              <a:t>作业许可管理解读</a:t>
            </a:r>
            <a:endParaRPr lang="zh-CN" altLang="en-US" sz="2400" b="1" i="0" dirty="0" smtClean="0">
              <a:effectLst>
                <a:outerShdw blurRad="38100" dist="38100" dir="2700000" algn="tl">
                  <a:srgbClr val="C0C0C0"/>
                </a:outerShdw>
              </a:effectLst>
              <a:latin typeface="黑体" pitchFamily="49" charset="-122"/>
              <a:ea typeface="黑体" pitchFamily="49" charset="-122"/>
            </a:endParaRPr>
          </a:p>
        </p:txBody>
      </p:sp>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defRPr/>
            </a:lvl1pPr>
          </a:lstStyle>
          <a:p>
            <a:pPr>
              <a:defRPr/>
            </a:pPr>
            <a:fld id="{2598D1BD-D6A4-48B7-B796-75E3D13386D7}" type="datetimeFigureOut">
              <a:rPr lang="zh-CN" altLang="en-US"/>
              <a:t>2019/4/25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E67D4D-039E-42E8-B894-AD73774BCFBF}"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defRPr/>
            </a:lvl1pPr>
          </a:lstStyle>
          <a:p>
            <a:pPr>
              <a:defRPr/>
            </a:pPr>
            <a:fld id="{7439FC84-7751-4445-8157-5BB416114355}" type="datetimeFigureOut">
              <a:rPr lang="zh-CN" altLang="en-US"/>
              <a:t>2019/4/25</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4E30B4-930A-4A24-836C-B50ABD6D1C8A}" type="slidenum">
              <a:rPr lang="zh-CN" altLang="en-US"/>
              <a:t>‹#›</a:t>
            </a:fld>
            <a:endParaRPr lang="zh-CN" altLang="en-US"/>
          </a:p>
        </p:txBody>
      </p:sp>
      <p:sp>
        <p:nvSpPr>
          <p:cNvPr id="5" name="Rectangle 77"/>
          <p:cNvSpPr txBox="1">
            <a:spLocks noChangeArrowheads="1"/>
          </p:cNvSpPr>
          <p:nvPr userDrawn="1"/>
        </p:nvSpPr>
        <p:spPr bwMode="auto">
          <a:xfrm>
            <a:off x="6096000" y="47772"/>
            <a:ext cx="2938462" cy="430212"/>
          </a:xfrm>
          <a:prstGeom prst="rect">
            <a:avLst/>
          </a:prstGeom>
          <a:ln>
            <a:miter lim="800000"/>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00000"/>
              </a:lnSpc>
              <a:spcAft>
                <a:spcPts val="0"/>
              </a:spcAft>
              <a:buClrTx/>
              <a:buSzTx/>
              <a:buFontTx/>
              <a:defRPr/>
            </a:pPr>
            <a:r>
              <a:rPr lang="zh-CN" altLang="en-US" sz="2400" b="1" i="0" smtClean="0">
                <a:effectLst>
                  <a:outerShdw blurRad="38100" dist="38100" dir="2700000" algn="tl">
                    <a:srgbClr val="C0C0C0"/>
                  </a:outerShdw>
                </a:effectLst>
                <a:latin typeface="黑体" pitchFamily="49" charset="-122"/>
                <a:ea typeface="黑体" pitchFamily="49" charset="-122"/>
              </a:rPr>
              <a:t>作业许可管理解读</a:t>
            </a:r>
            <a:endParaRPr lang="zh-CN" altLang="en-US" sz="2400" b="1" i="0" dirty="0" smtClean="0">
              <a:effectLst>
                <a:outerShdw blurRad="38100" dist="38100" dir="2700000" algn="tl">
                  <a:srgbClr val="C0C0C0"/>
                </a:outerShdw>
              </a:effectLst>
              <a:latin typeface="黑体" pitchFamily="49" charset="-122"/>
              <a:ea typeface="黑体"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5" name="Rectangle 77"/>
          <p:cNvSpPr txBox="1">
            <a:spLocks noChangeArrowheads="1"/>
          </p:cNvSpPr>
          <p:nvPr userDrawn="1"/>
        </p:nvSpPr>
        <p:spPr bwMode="auto">
          <a:xfrm>
            <a:off x="6096000" y="47772"/>
            <a:ext cx="2938462" cy="430212"/>
          </a:xfrm>
          <a:prstGeom prst="rect">
            <a:avLst/>
          </a:prstGeom>
          <a:ln>
            <a:miter lim="800000"/>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00000"/>
              </a:lnSpc>
              <a:spcAft>
                <a:spcPts val="0"/>
              </a:spcAft>
              <a:buClrTx/>
              <a:buSzTx/>
              <a:buFontTx/>
              <a:defRPr/>
            </a:pPr>
            <a:r>
              <a:rPr lang="zh-CN" altLang="en-US" sz="2400" b="1" i="0" smtClean="0">
                <a:effectLst>
                  <a:outerShdw blurRad="38100" dist="38100" dir="2700000" algn="tl">
                    <a:srgbClr val="C0C0C0"/>
                  </a:outerShdw>
                </a:effectLst>
                <a:latin typeface="黑体" pitchFamily="49" charset="-122"/>
                <a:ea typeface="黑体" pitchFamily="49" charset="-122"/>
              </a:rPr>
              <a:t>作业许可管理解读</a:t>
            </a:r>
            <a:endParaRPr lang="zh-CN" altLang="en-US" sz="2400" b="1" i="0" dirty="0" smtClean="0">
              <a:effectLst>
                <a:outerShdw blurRad="38100" dist="38100" dir="2700000" algn="tl">
                  <a:srgbClr val="C0C0C0"/>
                </a:outerShdw>
              </a:effectLst>
              <a:latin typeface="黑体" pitchFamily="49" charset="-122"/>
              <a:ea typeface="黑体" pitchFamily="49" charset="-122"/>
            </a:endParaRPr>
          </a:p>
        </p:txBody>
      </p:sp>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200"/>
            <a:ext cx="4038600" cy="4525963"/>
          </a:xfrm>
          <a:prstGeom prst="rect">
            <a:avLst/>
          </a:prstGeom>
        </p:spPr>
        <p:txBody>
          <a:bodyPr/>
          <a:lstStyle/>
          <a:p>
            <a:pPr lvl="0"/>
            <a:endParaRPr lang="zh-CN" altLang="en-US" noProof="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4" name="Rectangle 77"/>
          <p:cNvSpPr txBox="1">
            <a:spLocks noChangeArrowheads="1"/>
          </p:cNvSpPr>
          <p:nvPr userDrawn="1"/>
        </p:nvSpPr>
        <p:spPr bwMode="auto">
          <a:xfrm>
            <a:off x="6096000" y="47772"/>
            <a:ext cx="2938462" cy="430212"/>
          </a:xfrm>
          <a:prstGeom prst="rect">
            <a:avLst/>
          </a:prstGeom>
          <a:ln>
            <a:miter lim="800000"/>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00000"/>
              </a:lnSpc>
              <a:spcAft>
                <a:spcPts val="0"/>
              </a:spcAft>
              <a:buClrTx/>
              <a:buSzTx/>
              <a:buFontTx/>
              <a:defRPr/>
            </a:pPr>
            <a:r>
              <a:rPr lang="zh-CN" altLang="en-US" sz="2400" b="1" i="0" smtClean="0">
                <a:effectLst>
                  <a:outerShdw blurRad="38100" dist="38100" dir="2700000" algn="tl">
                    <a:srgbClr val="C0C0C0"/>
                  </a:outerShdw>
                </a:effectLst>
                <a:latin typeface="黑体" pitchFamily="49" charset="-122"/>
                <a:ea typeface="黑体" pitchFamily="49" charset="-122"/>
              </a:rPr>
              <a:t>作业许可管理解读</a:t>
            </a:r>
            <a:endParaRPr lang="zh-CN" altLang="en-US" sz="2400" b="1" i="0" dirty="0" smtClean="0">
              <a:effectLst>
                <a:outerShdw blurRad="38100" dist="38100" dir="2700000" algn="tl">
                  <a:srgbClr val="C0C0C0"/>
                </a:outerShdw>
              </a:effectLst>
              <a:latin typeface="黑体" pitchFamily="49" charset="-122"/>
              <a:ea typeface="黑体" pitchFamily="49" charset="-122"/>
            </a:endParaRPr>
          </a:p>
        </p:txBody>
      </p:sp>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10"/>
          <p:cNvSpPr>
            <a:spLocks noChangeArrowheads="1"/>
          </p:cNvSpPr>
          <p:nvPr userDrawn="1"/>
        </p:nvSpPr>
        <p:spPr bwMode="auto">
          <a:xfrm>
            <a:off x="0" y="6237288"/>
            <a:ext cx="9144000" cy="155575"/>
          </a:xfrm>
          <a:prstGeom prst="rect">
            <a:avLst/>
          </a:prstGeom>
          <a:gradFill rotWithShape="1">
            <a:gsLst>
              <a:gs pos="0">
                <a:srgbClr val="15385C"/>
              </a:gs>
              <a:gs pos="50000">
                <a:srgbClr val="235486"/>
              </a:gs>
              <a:gs pos="100000">
                <a:srgbClr val="2B66A1"/>
              </a:gs>
            </a:gsLst>
            <a:lin ang="0" scaled="1"/>
          </a:gradFill>
          <a:ln>
            <a:noFill/>
          </a:ln>
        </p:spPr>
        <p:txBody>
          <a:bodyPr wrap="none" anchor="ctr"/>
          <a:lstStyle/>
          <a:p>
            <a:pPr marL="342900" indent="-342900" algn="ctr" fontAlgn="auto">
              <a:spcBef>
                <a:spcPct val="20000"/>
              </a:spcBef>
              <a:spcAft>
                <a:spcPts val="0"/>
              </a:spcAft>
              <a:buClrTx/>
              <a:buSzTx/>
              <a:buFontTx/>
              <a:buNone/>
              <a:defRPr/>
            </a:pPr>
            <a:endParaRPr lang="zh-CN" altLang="en-US" b="0" i="0" kern="0">
              <a:solidFill>
                <a:srgbClr val="336699"/>
              </a:solidFill>
            </a:endParaRPr>
          </a:p>
        </p:txBody>
      </p:sp>
      <p:sp>
        <p:nvSpPr>
          <p:cNvPr id="4" name="Rectangle 10"/>
          <p:cNvSpPr>
            <a:spLocks noChangeArrowheads="1"/>
          </p:cNvSpPr>
          <p:nvPr userDrawn="1"/>
        </p:nvSpPr>
        <p:spPr bwMode="auto">
          <a:xfrm>
            <a:off x="2309" y="533400"/>
            <a:ext cx="9144000" cy="155575"/>
          </a:xfrm>
          <a:prstGeom prst="rect">
            <a:avLst/>
          </a:prstGeom>
          <a:gradFill rotWithShape="1">
            <a:gsLst>
              <a:gs pos="0">
                <a:srgbClr val="15385C"/>
              </a:gs>
              <a:gs pos="50000">
                <a:srgbClr val="235486"/>
              </a:gs>
              <a:gs pos="100000">
                <a:srgbClr val="2B66A1"/>
              </a:gs>
            </a:gsLst>
            <a:lin ang="0" scaled="1"/>
          </a:gradFill>
          <a:ln>
            <a:noFill/>
          </a:ln>
        </p:spPr>
        <p:txBody>
          <a:bodyPr wrap="none" anchor="ctr"/>
          <a:lstStyle/>
          <a:p>
            <a:pPr marL="342900" indent="-342900" algn="ctr" fontAlgn="auto">
              <a:spcBef>
                <a:spcPct val="20000"/>
              </a:spcBef>
              <a:spcAft>
                <a:spcPts val="0"/>
              </a:spcAft>
              <a:buClrTx/>
              <a:buSzTx/>
              <a:buFontTx/>
              <a:buNone/>
              <a:defRPr/>
            </a:pPr>
            <a:endParaRPr lang="zh-CN" altLang="en-US" b="0" i="0" kern="0">
              <a:solidFill>
                <a:srgbClr val="33669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4.wmf"/><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5.GIF"/><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4.wmf"/><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5.GIF"/><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Colors" Target="../diagrams/colors10.xml"/><Relationship Id="rId3" Type="http://schemas.openxmlformats.org/officeDocument/2006/relationships/hyperlink" Target="http://images.google.cn/imgres?imgurl=http://www.zhengjicn.com/tupian/aqbz/02044.gif&amp;imgrefurl=http://www.zhengjicn.com/119.htm&amp;h=277&amp;w=311&amp;sz=11&amp;hl=zh-CN&amp;start=3&amp;um=1&amp;tbnid=c6GbJTuixv8W2M:&amp;tbnh=104&amp;tbnw=117&amp;prev=/images?q=%E7%94%B5%E7%A6%BB%E8%BE%90%E5%B0%84&amp;ndsp=18&amp;svnum=10&amp;um=1&amp;hl=zh-CN&amp;newwindow=1&amp;rlz=1T4GFRB_zh-CNCN228CN228&amp;sa=N" TargetMode="External"/><Relationship Id="rId7" Type="http://schemas.openxmlformats.org/officeDocument/2006/relationships/image" Target="../media/image23.png"/><Relationship Id="rId12" Type="http://schemas.openxmlformats.org/officeDocument/2006/relationships/diagramQuickStyle" Target="../diagrams/quickStyle10.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diagramLayout" Target="../diagrams/layout10.xml"/><Relationship Id="rId5" Type="http://schemas.openxmlformats.org/officeDocument/2006/relationships/image" Target="../media/image21.jpeg"/><Relationship Id="rId10" Type="http://schemas.openxmlformats.org/officeDocument/2006/relationships/diagramData" Target="../diagrams/data10.xml"/><Relationship Id="rId4" Type="http://schemas.openxmlformats.org/officeDocument/2006/relationships/image" Target="../media/image20.jpeg"/><Relationship Id="rId9" Type="http://schemas.openxmlformats.org/officeDocument/2006/relationships/image" Target="../media/image25.emf"/><Relationship Id="rId14" Type="http://schemas.microsoft.com/office/2007/relationships/diagramDrawing" Target="../diagrams/drawing10.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4.wmf"/><Relationship Id="rId7" Type="http://schemas.openxmlformats.org/officeDocument/2006/relationships/diagramQuickStyle" Target="../diagrams/quickStyle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5.GIF"/><Relationship Id="rId9" Type="http://schemas.microsoft.com/office/2007/relationships/diagramDrawing" Target="../diagrams/drawing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7.GIF"/><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8.wmf"/><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notesSlide" Target="../notesSlides/notesSlide20.xml"/><Relationship Id="rId7" Type="http://schemas.openxmlformats.org/officeDocument/2006/relationships/diagramData" Target="../diagrams/data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11" Type="http://schemas.microsoft.com/office/2007/relationships/diagramDrawing" Target="../diagrams/drawing15.xml"/><Relationship Id="rId5" Type="http://schemas.openxmlformats.org/officeDocument/2006/relationships/oleObject" Target="../embeddings/oleObject3.bin"/><Relationship Id="rId10" Type="http://schemas.openxmlformats.org/officeDocument/2006/relationships/diagramColors" Target="../diagrams/colors15.xml"/><Relationship Id="rId4" Type="http://schemas.openxmlformats.org/officeDocument/2006/relationships/image" Target="../media/image31.wmf"/><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notesSlide" Target="../notesSlides/notesSlide21.xml"/><Relationship Id="rId7" Type="http://schemas.openxmlformats.org/officeDocument/2006/relationships/diagramLayout" Target="../diagrams/layout16.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diagramData" Target="../diagrams/data16.xml"/><Relationship Id="rId5" Type="http://schemas.openxmlformats.org/officeDocument/2006/relationships/image" Target="../media/image32.wmf"/><Relationship Id="rId10" Type="http://schemas.microsoft.com/office/2007/relationships/diagramDrawing" Target="../diagrams/drawing16.xml"/><Relationship Id="rId4" Type="http://schemas.openxmlformats.org/officeDocument/2006/relationships/oleObject" Target="../embeddings/oleObject4.bin"/><Relationship Id="rId9" Type="http://schemas.openxmlformats.org/officeDocument/2006/relationships/diagramColors" Target="../diagrams/colors16.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notesSlide" Target="../notesSlides/notesSlide24.xml"/><Relationship Id="rId7" Type="http://schemas.openxmlformats.org/officeDocument/2006/relationships/diagramLayout" Target="../diagrams/layout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Data" Target="../diagrams/data19.xml"/><Relationship Id="rId5" Type="http://schemas.openxmlformats.org/officeDocument/2006/relationships/image" Target="../media/image34.wmf"/><Relationship Id="rId10" Type="http://schemas.microsoft.com/office/2007/relationships/diagramDrawing" Target="../diagrams/drawing19.xml"/><Relationship Id="rId4" Type="http://schemas.openxmlformats.org/officeDocument/2006/relationships/oleObject" Target="../embeddings/oleObject5.bin"/><Relationship Id="rId9" Type="http://schemas.openxmlformats.org/officeDocument/2006/relationships/diagramColors" Target="../diagrams/colors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slide" Target="slide27.xml"/><Relationship Id="rId7" Type="http://schemas.openxmlformats.org/officeDocument/2006/relationships/diagramColors" Target="../diagrams/colors2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6.jpeg"/><Relationship Id="rId7" Type="http://schemas.openxmlformats.org/officeDocument/2006/relationships/diagramColors" Target="../diagrams/colors2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notesSlide" Target="../notesSlides/notesSlide33.xml"/><Relationship Id="rId7" Type="http://schemas.openxmlformats.org/officeDocument/2006/relationships/diagramLayout" Target="../diagrams/layout28.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diagramData" Target="../diagrams/data28.xml"/><Relationship Id="rId5" Type="http://schemas.openxmlformats.org/officeDocument/2006/relationships/image" Target="../media/image32.wmf"/><Relationship Id="rId10" Type="http://schemas.microsoft.com/office/2007/relationships/diagramDrawing" Target="../diagrams/drawing28.xml"/><Relationship Id="rId4" Type="http://schemas.openxmlformats.org/officeDocument/2006/relationships/oleObject" Target="../embeddings/oleObject6.bin"/><Relationship Id="rId9" Type="http://schemas.openxmlformats.org/officeDocument/2006/relationships/diagramColors" Target="../diagrams/colors28.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notesSlide" Target="../notesSlides/notesSlide34.xml"/><Relationship Id="rId7" Type="http://schemas.openxmlformats.org/officeDocument/2006/relationships/diagramLayout" Target="../diagrams/layout29.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diagramData" Target="../diagrams/data29.xml"/><Relationship Id="rId11" Type="http://schemas.openxmlformats.org/officeDocument/2006/relationships/image" Target="../media/image38.png"/><Relationship Id="rId5" Type="http://schemas.openxmlformats.org/officeDocument/2006/relationships/image" Target="../media/image37.wmf"/><Relationship Id="rId10" Type="http://schemas.microsoft.com/office/2007/relationships/diagramDrawing" Target="../diagrams/drawing29.xml"/><Relationship Id="rId4" Type="http://schemas.openxmlformats.org/officeDocument/2006/relationships/oleObject" Target="../embeddings/oleObject7.bin"/><Relationship Id="rId9" Type="http://schemas.openxmlformats.org/officeDocument/2006/relationships/diagramColors" Target="../diagrams/colors29.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14.wmf"/><Relationship Id="rId7" Type="http://schemas.openxmlformats.org/officeDocument/2006/relationships/diagramQuickStyle" Target="../diagrams/quickStyle30.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15.GIF"/><Relationship Id="rId9" Type="http://schemas.microsoft.com/office/2007/relationships/diagramDrawing" Target="../diagrams/drawing30.xml"/></Relationships>
</file>

<file path=ppt/slides/_rels/slide36.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6.xml"/><Relationship Id="rId7" Type="http://schemas.openxmlformats.org/officeDocument/2006/relationships/diagramColors" Target="../diagrams/colors3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QuickStyle" Target="../diagrams/quickStyle31.xml"/><Relationship Id="rId5" Type="http://schemas.openxmlformats.org/officeDocument/2006/relationships/diagramLayout" Target="../diagrams/layout31.xml"/><Relationship Id="rId10" Type="http://schemas.openxmlformats.org/officeDocument/2006/relationships/image" Target="../media/image39.wmf"/><Relationship Id="rId4" Type="http://schemas.openxmlformats.org/officeDocument/2006/relationships/diagramData" Target="../diagrams/data31.xml"/><Relationship Id="rId9"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notesSlide" Target="../notesSlides/notesSlide37.xml"/><Relationship Id="rId7" Type="http://schemas.openxmlformats.org/officeDocument/2006/relationships/image" Target="../media/image42.jpeg"/><Relationship Id="rId12" Type="http://schemas.microsoft.com/office/2007/relationships/diagramDrawing" Target="../diagrams/drawing3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jpeg"/><Relationship Id="rId11" Type="http://schemas.openxmlformats.org/officeDocument/2006/relationships/diagramColors" Target="../diagrams/colors32.xml"/><Relationship Id="rId5" Type="http://schemas.openxmlformats.org/officeDocument/2006/relationships/image" Target="../media/image40.wmf"/><Relationship Id="rId10" Type="http://schemas.openxmlformats.org/officeDocument/2006/relationships/diagramQuickStyle" Target="../diagrams/quickStyle32.xml"/><Relationship Id="rId4" Type="http://schemas.openxmlformats.org/officeDocument/2006/relationships/oleObject" Target="../embeddings/oleObject9.bin"/><Relationship Id="rId9"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43.jpeg"/><Relationship Id="rId7" Type="http://schemas.openxmlformats.org/officeDocument/2006/relationships/diagramQuickStyle" Target="../diagrams/quickStyle3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44.jpeg"/><Relationship Id="rId9" Type="http://schemas.microsoft.com/office/2007/relationships/diagramDrawing" Target="../diagrams/drawing33.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45.jpeg"/><Relationship Id="rId7" Type="http://schemas.openxmlformats.org/officeDocument/2006/relationships/diagramQuickStyle" Target="../diagrams/quickStyle3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34.xml"/><Relationship Id="rId5" Type="http://schemas.openxmlformats.org/officeDocument/2006/relationships/diagramData" Target="../diagrams/data34.xml"/><Relationship Id="rId4" Type="http://schemas.openxmlformats.org/officeDocument/2006/relationships/image" Target="../media/image46.jpeg"/><Relationship Id="rId9" Type="http://schemas.microsoft.com/office/2007/relationships/diagramDrawing" Target="../diagrams/drawing3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image" Target="../media/image47.jpeg"/><Relationship Id="rId7" Type="http://schemas.openxmlformats.org/officeDocument/2006/relationships/diagramQuickStyle" Target="../diagrams/quickStyle3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Layout" Target="../diagrams/layout35.xml"/><Relationship Id="rId5" Type="http://schemas.openxmlformats.org/officeDocument/2006/relationships/diagramData" Target="../diagrams/data35.xml"/><Relationship Id="rId4" Type="http://schemas.openxmlformats.org/officeDocument/2006/relationships/image" Target="../media/image48.jpeg"/><Relationship Id="rId9" Type="http://schemas.microsoft.com/office/2007/relationships/diagramDrawing" Target="../diagrams/drawing35.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14.wmf"/><Relationship Id="rId7" Type="http://schemas.openxmlformats.org/officeDocument/2006/relationships/diagramQuickStyle" Target="../diagrams/quickStyle36.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15.GIF"/><Relationship Id="rId9" Type="http://schemas.microsoft.com/office/2007/relationships/diagramDrawing" Target="../diagrams/drawing36.xml"/></Relationships>
</file>

<file path=ppt/slides/_rels/slide4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3.wmf"/><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wmf"/><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5.GIF"/><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8.xml"/><Relationship Id="rId7" Type="http://schemas.openxmlformats.org/officeDocument/2006/relationships/diagramLayout" Target="../diagrams/layout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diagramData" Target="../diagrams/data5.xml"/><Relationship Id="rId5" Type="http://schemas.openxmlformats.org/officeDocument/2006/relationships/image" Target="../media/image16.wmf"/><Relationship Id="rId10" Type="http://schemas.microsoft.com/office/2007/relationships/diagramDrawing" Target="../diagrams/drawing5.xml"/><Relationship Id="rId4" Type="http://schemas.openxmlformats.org/officeDocument/2006/relationships/oleObject" Target="../embeddings/oleObject2.bin"/><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ChangeArrowheads="1"/>
          </p:cNvSpPr>
          <p:nvPr/>
        </p:nvSpPr>
        <p:spPr bwMode="auto">
          <a:xfrm>
            <a:off x="4572000" y="2608263"/>
            <a:ext cx="2255838" cy="503237"/>
          </a:xfrm>
          <a:prstGeom prst="rect">
            <a:avLst/>
          </a:prstGeom>
          <a:noFill/>
          <a:ln w="12700">
            <a:noFill/>
            <a:miter lim="800000"/>
            <a:headEnd type="none" w="sm" len="sm"/>
            <a:tailEnd type="none" w="sm" len="sm"/>
          </a:ln>
          <a:effectLst>
            <a:outerShdw dist="35921" dir="2700000" algn="ctr" rotWithShape="0">
              <a:srgbClr val="000000"/>
            </a:outerShdw>
          </a:effectLst>
        </p:spPr>
        <p:txBody>
          <a:bodyPr lIns="91429" tIns="45714" rIns="91429" bIns="45714" anchor="ctr" anchorCtr="1">
            <a:spAutoFit/>
          </a:bodyPr>
          <a:lstStyle/>
          <a:p>
            <a:pPr algn="ctr" eaLnBrk="0" hangingPunct="0">
              <a:lnSpc>
                <a:spcPct val="90000"/>
              </a:lnSpc>
              <a:spcAft>
                <a:spcPct val="0"/>
              </a:spcAft>
              <a:buClr>
                <a:srgbClr val="363F6E"/>
              </a:buClr>
              <a:buSzPct val="95000"/>
              <a:defRPr/>
            </a:pPr>
            <a:endParaRPr lang="zh-CN" altLang="en-US" sz="3000" i="0">
              <a:solidFill>
                <a:srgbClr val="FFFFFF"/>
              </a:solidFill>
              <a:latin typeface="Arial Narrow" pitchFamily="34" charset="0"/>
            </a:endParaRPr>
          </a:p>
        </p:txBody>
      </p:sp>
      <p:sp>
        <p:nvSpPr>
          <p:cNvPr id="237645" name="Rectangle 77"/>
          <p:cNvSpPr>
            <a:spLocks noGrp="1" noChangeArrowheads="1"/>
          </p:cNvSpPr>
          <p:nvPr>
            <p:ph type="ctrTitle" idx="4294967295"/>
          </p:nvPr>
        </p:nvSpPr>
        <p:spPr bwMode="auto">
          <a:xfrm>
            <a:off x="871538" y="1752600"/>
            <a:ext cx="7772400" cy="784225"/>
          </a:xfrm>
          <a:prstGeom prst="rect">
            <a:avLst/>
          </a:prstGeom>
          <a:ln>
            <a:miter lim="800000"/>
          </a:ln>
        </p:spPr>
        <p:txBody>
          <a:bodyPr/>
          <a:lstStyle/>
          <a:p>
            <a:pPr fontAlgn="auto">
              <a:spcAft>
                <a:spcPts val="0"/>
              </a:spcAft>
              <a:defRPr/>
            </a:pPr>
            <a:r>
              <a:rPr lang="zh-CN" altLang="en-US" b="1" dirty="0" smtClean="0">
                <a:effectLst>
                  <a:outerShdw blurRad="38100" dist="38100" dir="2700000" algn="tl">
                    <a:srgbClr val="C0C0C0"/>
                  </a:outerShdw>
                </a:effectLst>
                <a:latin typeface="黑体" pitchFamily="49" charset="-122"/>
                <a:ea typeface="黑体" pitchFamily="49" charset="-122"/>
              </a:rPr>
              <a:t>作业许可管理解读</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3" y="3522663"/>
            <a:ext cx="3421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31747" name="Group 25"/>
          <p:cNvGrpSpPr/>
          <p:nvPr/>
        </p:nvGrpSpPr>
        <p:grpSpPr bwMode="auto">
          <a:xfrm flipH="1">
            <a:off x="1835150" y="2305050"/>
            <a:ext cx="2800350" cy="2720975"/>
            <a:chOff x="1955" y="1224"/>
            <a:chExt cx="1911" cy="1911"/>
          </a:xfrm>
        </p:grpSpPr>
        <p:sp>
          <p:nvSpPr>
            <p:cNvPr id="31798" name="Oval 26"/>
            <p:cNvSpPr>
              <a:spLocks noChangeArrowheads="1"/>
            </p:cNvSpPr>
            <p:nvPr/>
          </p:nvSpPr>
          <p:spPr bwMode="gray">
            <a:xfrm>
              <a:off x="1955" y="1224"/>
              <a:ext cx="1911" cy="1911"/>
            </a:xfrm>
            <a:prstGeom prst="ellipse">
              <a:avLst/>
            </a:prstGeom>
            <a:noFill/>
            <a:ln w="127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1799" name="Oval 27"/>
            <p:cNvSpPr>
              <a:spLocks noChangeArrowheads="1"/>
            </p:cNvSpPr>
            <p:nvPr/>
          </p:nvSpPr>
          <p:spPr bwMode="gray">
            <a:xfrm>
              <a:off x="2080" y="1355"/>
              <a:ext cx="1660" cy="1660"/>
            </a:xfrm>
            <a:prstGeom prst="ellipse">
              <a:avLst/>
            </a:prstGeom>
            <a:noFill/>
            <a:ln w="2857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1800" name="Oval 28"/>
            <p:cNvSpPr>
              <a:spLocks noChangeArrowheads="1"/>
            </p:cNvSpPr>
            <p:nvPr/>
          </p:nvSpPr>
          <p:spPr bwMode="gray">
            <a:xfrm>
              <a:off x="2218" y="1499"/>
              <a:ext cx="1396" cy="1396"/>
            </a:xfrm>
            <a:prstGeom prst="ellipse">
              <a:avLst/>
            </a:prstGeom>
            <a:noFill/>
            <a:ln w="381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1801" name="Oval 29"/>
            <p:cNvSpPr>
              <a:spLocks noChangeArrowheads="1"/>
            </p:cNvSpPr>
            <p:nvPr/>
          </p:nvSpPr>
          <p:spPr bwMode="gray">
            <a:xfrm>
              <a:off x="2338" y="1643"/>
              <a:ext cx="1132" cy="1132"/>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1802" name="Oval 30"/>
            <p:cNvSpPr>
              <a:spLocks noChangeArrowheads="1"/>
            </p:cNvSpPr>
            <p:nvPr/>
          </p:nvSpPr>
          <p:spPr bwMode="gray">
            <a:xfrm>
              <a:off x="2476" y="1781"/>
              <a:ext cx="868" cy="868"/>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1803" name="Oval 31"/>
            <p:cNvSpPr>
              <a:spLocks noChangeArrowheads="1"/>
            </p:cNvSpPr>
            <p:nvPr/>
          </p:nvSpPr>
          <p:spPr bwMode="gray">
            <a:xfrm>
              <a:off x="2602" y="1901"/>
              <a:ext cx="616" cy="616"/>
            </a:xfrm>
            <a:prstGeom prst="ellipse">
              <a:avLst/>
            </a:prstGeom>
            <a:noFill/>
            <a:ln w="762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1804" name="Oval 32"/>
            <p:cNvSpPr>
              <a:spLocks noChangeArrowheads="1"/>
            </p:cNvSpPr>
            <p:nvPr/>
          </p:nvSpPr>
          <p:spPr bwMode="gray">
            <a:xfrm>
              <a:off x="2716" y="2021"/>
              <a:ext cx="388" cy="388"/>
            </a:xfrm>
            <a:prstGeom prst="ellipse">
              <a:avLst/>
            </a:prstGeom>
            <a:noFill/>
            <a:ln w="952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grpSp>
      <p:pic>
        <p:nvPicPr>
          <p:cNvPr id="31748" name="Picture 33" descr="worldmap_ani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584450" y="3076575"/>
            <a:ext cx="13112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组合 16"/>
          <p:cNvGrpSpPr/>
          <p:nvPr/>
        </p:nvGrpSpPr>
        <p:grpSpPr bwMode="auto">
          <a:xfrm>
            <a:off x="3881438" y="1658938"/>
            <a:ext cx="4060825" cy="495300"/>
            <a:chOff x="3148327" y="1318437"/>
            <a:chExt cx="4060546" cy="494792"/>
          </a:xfrm>
        </p:grpSpPr>
        <p:sp>
          <p:nvSpPr>
            <p:cNvPr id="31792" name="Line 3"/>
            <p:cNvSpPr>
              <a:spLocks noChangeShapeType="1"/>
            </p:cNvSpPr>
            <p:nvPr/>
          </p:nvSpPr>
          <p:spPr bwMode="auto">
            <a:xfrm flipV="1">
              <a:off x="3591892" y="1733107"/>
              <a:ext cx="3616981" cy="7099"/>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93" name="组合 49"/>
            <p:cNvGrpSpPr/>
            <p:nvPr/>
          </p:nvGrpSpPr>
          <p:grpSpPr bwMode="auto">
            <a:xfrm>
              <a:off x="3148327" y="1318437"/>
              <a:ext cx="519865" cy="494792"/>
              <a:chOff x="2624138" y="1525588"/>
              <a:chExt cx="638175" cy="623887"/>
            </a:xfrm>
          </p:grpSpPr>
          <p:sp>
            <p:nvSpPr>
              <p:cNvPr id="31795"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1796"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1797"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1794" name="WordArt 17"/>
            <p:cNvSpPr>
              <a:spLocks noChangeArrowheads="1" noChangeShapeType="1" noTextEdit="1"/>
            </p:cNvSpPr>
            <p:nvPr/>
          </p:nvSpPr>
          <p:spPr bwMode="auto">
            <a:xfrm>
              <a:off x="3348651" y="1442222"/>
              <a:ext cx="137101" cy="23228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1</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1750" name="组合 23"/>
          <p:cNvGrpSpPr/>
          <p:nvPr/>
        </p:nvGrpSpPr>
        <p:grpSpPr bwMode="auto">
          <a:xfrm>
            <a:off x="4457700" y="2311400"/>
            <a:ext cx="3441700" cy="496888"/>
            <a:chOff x="3830841" y="2226202"/>
            <a:chExt cx="3441195" cy="497311"/>
          </a:xfrm>
        </p:grpSpPr>
        <p:sp>
          <p:nvSpPr>
            <p:cNvPr id="31786" name="Line 99"/>
            <p:cNvSpPr>
              <a:spLocks noChangeShapeType="1"/>
            </p:cNvSpPr>
            <p:nvPr/>
          </p:nvSpPr>
          <p:spPr bwMode="auto">
            <a:xfrm>
              <a:off x="4386915" y="2597611"/>
              <a:ext cx="2885121" cy="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87" name="组合 50"/>
            <p:cNvGrpSpPr/>
            <p:nvPr/>
          </p:nvGrpSpPr>
          <p:grpSpPr bwMode="auto">
            <a:xfrm>
              <a:off x="3830841" y="2226202"/>
              <a:ext cx="521159" cy="497311"/>
              <a:chOff x="3240088" y="2428875"/>
              <a:chExt cx="639762" cy="627063"/>
            </a:xfrm>
          </p:grpSpPr>
          <p:sp>
            <p:nvSpPr>
              <p:cNvPr id="31789" name="Oval 9"/>
              <p:cNvSpPr>
                <a:spLocks noChangeArrowheads="1"/>
              </p:cNvSpPr>
              <p:nvPr/>
            </p:nvSpPr>
            <p:spPr bwMode="gray">
              <a:xfrm>
                <a:off x="3240088" y="2428875"/>
                <a:ext cx="639762" cy="627063"/>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1790" name="Freeform 10"/>
              <p:cNvSpPr/>
              <p:nvPr/>
            </p:nvSpPr>
            <p:spPr bwMode="auto">
              <a:xfrm rot="3600000">
                <a:off x="3611849" y="2718126"/>
                <a:ext cx="100307" cy="39054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1791" name="Freeform 11"/>
              <p:cNvSpPr/>
              <p:nvPr/>
            </p:nvSpPr>
            <p:spPr bwMode="gray">
              <a:xfrm>
                <a:off x="3303419" y="2442367"/>
                <a:ext cx="512513" cy="24871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1788" name="WordArt 18"/>
            <p:cNvSpPr>
              <a:spLocks noChangeArrowheads="1" noChangeShapeType="1" noTextEdit="1"/>
            </p:cNvSpPr>
            <p:nvPr/>
          </p:nvSpPr>
          <p:spPr bwMode="auto">
            <a:xfrm>
              <a:off x="3988606" y="2351012"/>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2</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1751" name="组合 30"/>
          <p:cNvGrpSpPr/>
          <p:nvPr/>
        </p:nvGrpSpPr>
        <p:grpSpPr bwMode="auto">
          <a:xfrm>
            <a:off x="4716463" y="2952750"/>
            <a:ext cx="3556000" cy="503238"/>
            <a:chOff x="4057150" y="2952653"/>
            <a:chExt cx="3555761" cy="503606"/>
          </a:xfrm>
        </p:grpSpPr>
        <p:sp>
          <p:nvSpPr>
            <p:cNvPr id="31780" name="Line 98"/>
            <p:cNvSpPr>
              <a:spLocks noChangeShapeType="1"/>
            </p:cNvSpPr>
            <p:nvPr/>
          </p:nvSpPr>
          <p:spPr bwMode="auto">
            <a:xfrm flipV="1">
              <a:off x="4543392" y="3317358"/>
              <a:ext cx="3069519" cy="1174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81" name="组合 51"/>
            <p:cNvGrpSpPr/>
            <p:nvPr/>
          </p:nvGrpSpPr>
          <p:grpSpPr bwMode="auto">
            <a:xfrm>
              <a:off x="4057150" y="2952653"/>
              <a:ext cx="527624" cy="503606"/>
              <a:chOff x="3517900" y="3344863"/>
              <a:chExt cx="647700" cy="635000"/>
            </a:xfrm>
          </p:grpSpPr>
          <p:sp>
            <p:nvSpPr>
              <p:cNvPr id="31783" name="Oval 14"/>
              <p:cNvSpPr>
                <a:spLocks noChangeArrowheads="1"/>
              </p:cNvSpPr>
              <p:nvPr/>
            </p:nvSpPr>
            <p:spPr bwMode="gray">
              <a:xfrm>
                <a:off x="3517900" y="3344863"/>
                <a:ext cx="647700" cy="635000"/>
              </a:xfrm>
              <a:prstGeom prst="ellipse">
                <a:avLst/>
              </a:prstGeom>
              <a:gradFill rotWithShape="1">
                <a:gsLst>
                  <a:gs pos="0">
                    <a:srgbClr val="0099FF"/>
                  </a:gs>
                  <a:gs pos="100000">
                    <a:srgbClr val="0000FF"/>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1784" name="Freeform 15"/>
              <p:cNvSpPr/>
              <p:nvPr/>
            </p:nvSpPr>
            <p:spPr bwMode="auto">
              <a:xfrm rot="3600000">
                <a:off x="3894261" y="3637824"/>
                <a:ext cx="101576" cy="395388"/>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0099FF">
                      <a:alpha val="42000"/>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1785" name="Freeform 16"/>
              <p:cNvSpPr/>
              <p:nvPr/>
            </p:nvSpPr>
            <p:spPr bwMode="gray">
              <a:xfrm>
                <a:off x="3582017" y="3358525"/>
                <a:ext cx="518872" cy="25186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1782" name="WordArt 19"/>
            <p:cNvSpPr>
              <a:spLocks noChangeArrowheads="1" noChangeShapeType="1" noTextEdit="1"/>
            </p:cNvSpPr>
            <p:nvPr/>
          </p:nvSpPr>
          <p:spPr bwMode="auto">
            <a:xfrm>
              <a:off x="4214703" y="3090344"/>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3</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1752" name="组合 37"/>
          <p:cNvGrpSpPr/>
          <p:nvPr/>
        </p:nvGrpSpPr>
        <p:grpSpPr bwMode="auto">
          <a:xfrm>
            <a:off x="4722813" y="3633788"/>
            <a:ext cx="3506787" cy="493712"/>
            <a:chOff x="3956855" y="3441970"/>
            <a:chExt cx="3507200" cy="494792"/>
          </a:xfrm>
        </p:grpSpPr>
        <p:sp>
          <p:nvSpPr>
            <p:cNvPr id="31774" name="Line 100"/>
            <p:cNvSpPr>
              <a:spLocks noChangeShapeType="1"/>
            </p:cNvSpPr>
            <p:nvPr/>
          </p:nvSpPr>
          <p:spPr bwMode="auto">
            <a:xfrm>
              <a:off x="4405594" y="3829746"/>
              <a:ext cx="3058461" cy="8608"/>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75" name="组合 52"/>
            <p:cNvGrpSpPr/>
            <p:nvPr/>
          </p:nvGrpSpPr>
          <p:grpSpPr bwMode="auto">
            <a:xfrm>
              <a:off x="3956855" y="3441970"/>
              <a:ext cx="519865" cy="494792"/>
              <a:chOff x="3368675" y="4243388"/>
              <a:chExt cx="638175" cy="623887"/>
            </a:xfrm>
          </p:grpSpPr>
          <p:sp>
            <p:nvSpPr>
              <p:cNvPr id="31777" name="Oval 4"/>
              <p:cNvSpPr>
                <a:spLocks noChangeArrowheads="1"/>
              </p:cNvSpPr>
              <p:nvPr/>
            </p:nvSpPr>
            <p:spPr bwMode="gray">
              <a:xfrm>
                <a:off x="3368675" y="42433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1778" name="Freeform 5"/>
              <p:cNvSpPr/>
              <p:nvPr/>
            </p:nvSpPr>
            <p:spPr bwMode="auto">
              <a:xfrm rot="3600000">
                <a:off x="3739644" y="45306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1779" name="Freeform 6"/>
              <p:cNvSpPr/>
              <p:nvPr/>
            </p:nvSpPr>
            <p:spPr bwMode="gray">
              <a:xfrm>
                <a:off x="3431849" y="42568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1776" name="WordArt 17"/>
            <p:cNvSpPr>
              <a:spLocks noChangeArrowheads="1" noChangeShapeType="1" noTextEdit="1"/>
            </p:cNvSpPr>
            <p:nvPr/>
          </p:nvSpPr>
          <p:spPr bwMode="auto">
            <a:xfrm>
              <a:off x="4112679" y="3566279"/>
              <a:ext cx="235587" cy="23190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4</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1753" name="组合 44"/>
          <p:cNvGrpSpPr/>
          <p:nvPr/>
        </p:nvGrpSpPr>
        <p:grpSpPr bwMode="auto">
          <a:xfrm>
            <a:off x="4479925" y="4324350"/>
            <a:ext cx="3344863" cy="498475"/>
            <a:chOff x="3545045" y="4324978"/>
            <a:chExt cx="3344853" cy="498570"/>
          </a:xfrm>
        </p:grpSpPr>
        <p:sp>
          <p:nvSpPr>
            <p:cNvPr id="31768" name="Line 101"/>
            <p:cNvSpPr>
              <a:spLocks noChangeShapeType="1"/>
            </p:cNvSpPr>
            <p:nvPr/>
          </p:nvSpPr>
          <p:spPr bwMode="auto">
            <a:xfrm flipV="1">
              <a:off x="3978265" y="4720856"/>
              <a:ext cx="2911633" cy="8265"/>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69" name="组合 53"/>
            <p:cNvGrpSpPr/>
            <p:nvPr/>
          </p:nvGrpSpPr>
          <p:grpSpPr bwMode="auto">
            <a:xfrm>
              <a:off x="3545045" y="4324978"/>
              <a:ext cx="522451" cy="498570"/>
              <a:chOff x="2889250" y="5075238"/>
              <a:chExt cx="641350" cy="628650"/>
            </a:xfrm>
          </p:grpSpPr>
          <p:sp>
            <p:nvSpPr>
              <p:cNvPr id="31771" name="Oval 9"/>
              <p:cNvSpPr>
                <a:spLocks noChangeArrowheads="1"/>
              </p:cNvSpPr>
              <p:nvPr/>
            </p:nvSpPr>
            <p:spPr bwMode="gray">
              <a:xfrm>
                <a:off x="2889250" y="5075238"/>
                <a:ext cx="641350" cy="628650"/>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1772" name="Freeform 10"/>
              <p:cNvSpPr/>
              <p:nvPr/>
            </p:nvSpPr>
            <p:spPr bwMode="auto">
              <a:xfrm rot="3600000">
                <a:off x="3261932" y="5365230"/>
                <a:ext cx="100560" cy="39151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1773" name="Freeform 11"/>
              <p:cNvSpPr/>
              <p:nvPr/>
            </p:nvSpPr>
            <p:spPr bwMode="gray">
              <a:xfrm>
                <a:off x="2952738" y="5088764"/>
                <a:ext cx="513785" cy="24934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1770" name="WordArt 18"/>
            <p:cNvSpPr>
              <a:spLocks noChangeArrowheads="1" noChangeShapeType="1" noTextEdit="1"/>
            </p:cNvSpPr>
            <p:nvPr/>
          </p:nvSpPr>
          <p:spPr bwMode="auto">
            <a:xfrm>
              <a:off x="3703078" y="4450819"/>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5</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1754" name="组合 51"/>
          <p:cNvGrpSpPr/>
          <p:nvPr/>
        </p:nvGrpSpPr>
        <p:grpSpPr bwMode="auto">
          <a:xfrm>
            <a:off x="4084638" y="4933950"/>
            <a:ext cx="3635375" cy="493713"/>
            <a:chOff x="3148327" y="1318437"/>
            <a:chExt cx="3635244" cy="494792"/>
          </a:xfrm>
        </p:grpSpPr>
        <p:sp>
          <p:nvSpPr>
            <p:cNvPr id="31762" name="Line 3"/>
            <p:cNvSpPr>
              <a:spLocks noChangeShapeType="1"/>
            </p:cNvSpPr>
            <p:nvPr/>
          </p:nvSpPr>
          <p:spPr bwMode="auto">
            <a:xfrm flipV="1">
              <a:off x="3591892" y="1711842"/>
              <a:ext cx="3191679" cy="28364"/>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63" name="组合 53"/>
            <p:cNvGrpSpPr/>
            <p:nvPr/>
          </p:nvGrpSpPr>
          <p:grpSpPr bwMode="auto">
            <a:xfrm>
              <a:off x="3148327" y="1318437"/>
              <a:ext cx="519865" cy="494792"/>
              <a:chOff x="2624138" y="1525588"/>
              <a:chExt cx="638175" cy="623887"/>
            </a:xfrm>
          </p:grpSpPr>
          <p:sp>
            <p:nvSpPr>
              <p:cNvPr id="31765"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1766"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1767"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1764" name="WordArt 17"/>
            <p:cNvSpPr>
              <a:spLocks noChangeArrowheads="1" noChangeShapeType="1" noTextEdit="1"/>
            </p:cNvSpPr>
            <p:nvPr/>
          </p:nvSpPr>
          <p:spPr bwMode="auto">
            <a:xfrm>
              <a:off x="3295488" y="1467293"/>
              <a:ext cx="255786" cy="228478"/>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6</a:t>
              </a:r>
              <a:endParaRPr lang="zh-CN" altLang="en-US" sz="2400" kern="10">
                <a:ln w="9525">
                  <a:solidFill>
                    <a:schemeClr val="bg1"/>
                  </a:solidFill>
                  <a:round/>
                </a:ln>
                <a:solidFill>
                  <a:srgbClr val="000000"/>
                </a:solidFill>
                <a:latin typeface="方正大黑简体"/>
                <a:ea typeface="方正大黑简体"/>
              </a:endParaRPr>
            </a:p>
          </p:txBody>
        </p:sp>
      </p:grpSp>
      <p:sp>
        <p:nvSpPr>
          <p:cNvPr id="31755" name="矩形 58"/>
          <p:cNvSpPr>
            <a:spLocks noChangeArrowheads="1"/>
          </p:cNvSpPr>
          <p:nvPr/>
        </p:nvSpPr>
        <p:spPr bwMode="auto">
          <a:xfrm>
            <a:off x="4356100" y="1411288"/>
            <a:ext cx="37909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a:solidFill>
                  <a:schemeClr val="tx1"/>
                </a:solidFill>
                <a:latin typeface="黑体" pitchFamily="49" charset="-122"/>
                <a:ea typeface="黑体" pitchFamily="49" charset="-122"/>
              </a:rPr>
              <a:t>为什么要实施作业许可</a:t>
            </a:r>
          </a:p>
        </p:txBody>
      </p:sp>
      <p:sp>
        <p:nvSpPr>
          <p:cNvPr id="31756" name="矩形 59"/>
          <p:cNvSpPr>
            <a:spLocks noChangeArrowheads="1"/>
          </p:cNvSpPr>
          <p:nvPr/>
        </p:nvSpPr>
        <p:spPr bwMode="auto">
          <a:xfrm>
            <a:off x="4908550" y="2038350"/>
            <a:ext cx="3070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rgbClr val="FF0000"/>
                </a:solidFill>
                <a:latin typeface="黑体" pitchFamily="49" charset="-122"/>
                <a:ea typeface="黑体" pitchFamily="49" charset="-122"/>
              </a:rPr>
              <a:t>作业许可管理职责</a:t>
            </a:r>
          </a:p>
        </p:txBody>
      </p:sp>
      <p:sp>
        <p:nvSpPr>
          <p:cNvPr id="31757" name="矩形 60"/>
          <p:cNvSpPr>
            <a:spLocks noChangeArrowheads="1"/>
          </p:cNvSpPr>
          <p:nvPr/>
        </p:nvSpPr>
        <p:spPr bwMode="auto">
          <a:xfrm>
            <a:off x="5173663" y="2719388"/>
            <a:ext cx="3070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作业许可管理范围</a:t>
            </a:r>
            <a:endParaRPr lang="zh-CN" altLang="en-US" i="0">
              <a:latin typeface="黑体" pitchFamily="49" charset="-122"/>
              <a:ea typeface="黑体" pitchFamily="49" charset="-122"/>
            </a:endParaRPr>
          </a:p>
        </p:txBody>
      </p:sp>
      <p:sp>
        <p:nvSpPr>
          <p:cNvPr id="31758" name="矩形 61"/>
          <p:cNvSpPr>
            <a:spLocks noChangeArrowheads="1"/>
          </p:cNvSpPr>
          <p:nvPr/>
        </p:nvSpPr>
        <p:spPr bwMode="auto">
          <a:xfrm>
            <a:off x="5205413" y="3389313"/>
            <a:ext cx="3070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作业许可管理流程</a:t>
            </a:r>
            <a:endParaRPr lang="zh-CN" altLang="en-US" i="0">
              <a:latin typeface="黑体" pitchFamily="49" charset="-122"/>
              <a:ea typeface="黑体" pitchFamily="49" charset="-122"/>
            </a:endParaRPr>
          </a:p>
        </p:txBody>
      </p:sp>
      <p:sp>
        <p:nvSpPr>
          <p:cNvPr id="31759" name="矩形 62"/>
          <p:cNvSpPr>
            <a:spLocks noChangeArrowheads="1"/>
          </p:cNvSpPr>
          <p:nvPr/>
        </p:nvSpPr>
        <p:spPr bwMode="auto">
          <a:xfrm>
            <a:off x="4972050" y="4111625"/>
            <a:ext cx="3070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作业许可票证管理</a:t>
            </a:r>
            <a:endParaRPr lang="zh-CN" altLang="en-US" i="0">
              <a:latin typeface="黑体" pitchFamily="49" charset="-122"/>
              <a:ea typeface="黑体" pitchFamily="49" charset="-122"/>
            </a:endParaRPr>
          </a:p>
        </p:txBody>
      </p:sp>
      <p:sp>
        <p:nvSpPr>
          <p:cNvPr id="31760" name="矩形 63"/>
          <p:cNvSpPr>
            <a:spLocks noChangeArrowheads="1"/>
          </p:cNvSpPr>
          <p:nvPr/>
        </p:nvSpPr>
        <p:spPr bwMode="auto">
          <a:xfrm>
            <a:off x="4557713" y="4740275"/>
            <a:ext cx="317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lvl="1" indent="-419100"/>
            <a:r>
              <a:rPr lang="zh-CN" altLang="en-US" i="0">
                <a:solidFill>
                  <a:schemeClr val="tx1"/>
                </a:solidFill>
                <a:latin typeface="黑体" pitchFamily="49" charset="-122"/>
                <a:ea typeface="黑体" pitchFamily="49" charset="-122"/>
              </a:rPr>
              <a:t>作业许可管理要点</a:t>
            </a:r>
          </a:p>
        </p:txBody>
      </p:sp>
      <p:graphicFrame>
        <p:nvGraphicFramePr>
          <p:cNvPr id="65" name="图示 64"/>
          <p:cNvGraphicFramePr/>
          <p:nvPr/>
        </p:nvGraphicFramePr>
        <p:xfrm>
          <a:off x="770565" y="1113911"/>
          <a:ext cx="2068327" cy="637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784327" y="1044575"/>
          <a:ext cx="2830955"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1" name="Rectangle 3"/>
          <p:cNvSpPr>
            <a:spLocks noGrp="1" noChangeArrowheads="1"/>
          </p:cNvSpPr>
          <p:nvPr>
            <p:ph idx="4294967295"/>
          </p:nvPr>
        </p:nvSpPr>
        <p:spPr bwMode="auto">
          <a:xfrm>
            <a:off x="223838" y="1698625"/>
            <a:ext cx="7916862" cy="386238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lvl="1">
              <a:lnSpc>
                <a:spcPts val="3300"/>
              </a:lnSpc>
              <a:buClr>
                <a:srgbClr val="FF0000"/>
              </a:buClr>
              <a:buFont typeface="Wingdings" charset="2"/>
              <a:buChar char="u"/>
            </a:pPr>
            <a:r>
              <a:rPr lang="zh-CN" altLang="en-US" sz="2400" b="1" dirty="0" smtClean="0"/>
              <a:t>直线管理部门组织推行、培训、监督和审核</a:t>
            </a:r>
          </a:p>
          <a:p>
            <a:pPr lvl="1">
              <a:lnSpc>
                <a:spcPts val="3300"/>
              </a:lnSpc>
              <a:buClr>
                <a:srgbClr val="FF0000"/>
              </a:buClr>
              <a:buFont typeface="Wingdings" charset="2"/>
              <a:buChar char="u"/>
            </a:pPr>
            <a:r>
              <a:rPr lang="zh-CN" altLang="en-US" sz="2400" b="1" dirty="0" smtClean="0"/>
              <a:t>安全部门对程序的执行提供咨询、支持、监督和检查</a:t>
            </a:r>
          </a:p>
          <a:p>
            <a:pPr lvl="1">
              <a:lnSpc>
                <a:spcPts val="3300"/>
              </a:lnSpc>
              <a:buClr>
                <a:srgbClr val="FF0000"/>
              </a:buClr>
              <a:buFont typeface="Wingdings" charset="2"/>
              <a:buChar char="u"/>
            </a:pPr>
            <a:r>
              <a:rPr lang="zh-CN" altLang="en-US" sz="2400" b="1" dirty="0" smtClean="0"/>
              <a:t>员工接受作业许可培训，执行作业许可程序，参与作业许可审核，并提出改进建议。</a:t>
            </a:r>
          </a:p>
          <a:p>
            <a:pPr>
              <a:buClr>
                <a:srgbClr val="FF0000"/>
              </a:buClr>
              <a:buFont typeface="Arial" charset="0"/>
              <a:buNone/>
            </a:pPr>
            <a:endParaRPr lang="zh-CN" altLang="en-US" dirty="0" smtClean="0"/>
          </a:p>
        </p:txBody>
      </p:sp>
      <p:pic>
        <p:nvPicPr>
          <p:cNvPr id="32772" name="图片 5" descr="图片5.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b="18861"/>
          <a:stretch>
            <a:fillRect/>
          </a:stretch>
        </p:blipFill>
        <p:spPr bwMode="auto">
          <a:xfrm>
            <a:off x="1427163" y="3622675"/>
            <a:ext cx="64087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3" y="3522663"/>
            <a:ext cx="3421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33795" name="Group 25"/>
          <p:cNvGrpSpPr/>
          <p:nvPr/>
        </p:nvGrpSpPr>
        <p:grpSpPr bwMode="auto">
          <a:xfrm flipH="1">
            <a:off x="1844675" y="2284413"/>
            <a:ext cx="2801938" cy="2719387"/>
            <a:chOff x="1955" y="1224"/>
            <a:chExt cx="1911" cy="1911"/>
          </a:xfrm>
        </p:grpSpPr>
        <p:sp>
          <p:nvSpPr>
            <p:cNvPr id="33846" name="Oval 26"/>
            <p:cNvSpPr>
              <a:spLocks noChangeArrowheads="1"/>
            </p:cNvSpPr>
            <p:nvPr/>
          </p:nvSpPr>
          <p:spPr bwMode="gray">
            <a:xfrm>
              <a:off x="1955" y="1224"/>
              <a:ext cx="1911" cy="1911"/>
            </a:xfrm>
            <a:prstGeom prst="ellipse">
              <a:avLst/>
            </a:prstGeom>
            <a:noFill/>
            <a:ln w="127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3847" name="Oval 27"/>
            <p:cNvSpPr>
              <a:spLocks noChangeArrowheads="1"/>
            </p:cNvSpPr>
            <p:nvPr/>
          </p:nvSpPr>
          <p:spPr bwMode="gray">
            <a:xfrm>
              <a:off x="2080" y="1355"/>
              <a:ext cx="1660" cy="1660"/>
            </a:xfrm>
            <a:prstGeom prst="ellipse">
              <a:avLst/>
            </a:prstGeom>
            <a:noFill/>
            <a:ln w="2857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3848" name="Oval 28"/>
            <p:cNvSpPr>
              <a:spLocks noChangeArrowheads="1"/>
            </p:cNvSpPr>
            <p:nvPr/>
          </p:nvSpPr>
          <p:spPr bwMode="gray">
            <a:xfrm>
              <a:off x="2218" y="1499"/>
              <a:ext cx="1396" cy="1396"/>
            </a:xfrm>
            <a:prstGeom prst="ellipse">
              <a:avLst/>
            </a:prstGeom>
            <a:noFill/>
            <a:ln w="381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3849" name="Oval 29"/>
            <p:cNvSpPr>
              <a:spLocks noChangeArrowheads="1"/>
            </p:cNvSpPr>
            <p:nvPr/>
          </p:nvSpPr>
          <p:spPr bwMode="gray">
            <a:xfrm>
              <a:off x="2338" y="1643"/>
              <a:ext cx="1132" cy="1132"/>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3850" name="Oval 30"/>
            <p:cNvSpPr>
              <a:spLocks noChangeArrowheads="1"/>
            </p:cNvSpPr>
            <p:nvPr/>
          </p:nvSpPr>
          <p:spPr bwMode="gray">
            <a:xfrm>
              <a:off x="2476" y="1781"/>
              <a:ext cx="868" cy="868"/>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3851" name="Oval 31"/>
            <p:cNvSpPr>
              <a:spLocks noChangeArrowheads="1"/>
            </p:cNvSpPr>
            <p:nvPr/>
          </p:nvSpPr>
          <p:spPr bwMode="gray">
            <a:xfrm>
              <a:off x="2602" y="1901"/>
              <a:ext cx="616" cy="616"/>
            </a:xfrm>
            <a:prstGeom prst="ellipse">
              <a:avLst/>
            </a:prstGeom>
            <a:noFill/>
            <a:ln w="762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3852" name="Oval 32"/>
            <p:cNvSpPr>
              <a:spLocks noChangeArrowheads="1"/>
            </p:cNvSpPr>
            <p:nvPr/>
          </p:nvSpPr>
          <p:spPr bwMode="gray">
            <a:xfrm>
              <a:off x="2716" y="2021"/>
              <a:ext cx="388" cy="388"/>
            </a:xfrm>
            <a:prstGeom prst="ellipse">
              <a:avLst/>
            </a:prstGeom>
            <a:noFill/>
            <a:ln w="952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grpSp>
      <p:pic>
        <p:nvPicPr>
          <p:cNvPr id="33796" name="Picture 33" descr="worldmap_ani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595563" y="3054350"/>
            <a:ext cx="13112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组合 16"/>
          <p:cNvGrpSpPr/>
          <p:nvPr/>
        </p:nvGrpSpPr>
        <p:grpSpPr bwMode="auto">
          <a:xfrm>
            <a:off x="3892550" y="1636713"/>
            <a:ext cx="4060825" cy="495300"/>
            <a:chOff x="3148327" y="1318437"/>
            <a:chExt cx="4060546" cy="494792"/>
          </a:xfrm>
        </p:grpSpPr>
        <p:sp>
          <p:nvSpPr>
            <p:cNvPr id="33840" name="Line 3"/>
            <p:cNvSpPr>
              <a:spLocks noChangeShapeType="1"/>
            </p:cNvSpPr>
            <p:nvPr/>
          </p:nvSpPr>
          <p:spPr bwMode="auto">
            <a:xfrm flipV="1">
              <a:off x="3591892" y="1733107"/>
              <a:ext cx="3616981" cy="7099"/>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41" name="组合 49"/>
            <p:cNvGrpSpPr/>
            <p:nvPr/>
          </p:nvGrpSpPr>
          <p:grpSpPr bwMode="auto">
            <a:xfrm>
              <a:off x="3148327" y="1318437"/>
              <a:ext cx="519865" cy="494792"/>
              <a:chOff x="2624138" y="1525588"/>
              <a:chExt cx="638175" cy="623887"/>
            </a:xfrm>
          </p:grpSpPr>
          <p:sp>
            <p:nvSpPr>
              <p:cNvPr id="33843"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3844"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3845"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3842" name="WordArt 17"/>
            <p:cNvSpPr>
              <a:spLocks noChangeArrowheads="1" noChangeShapeType="1" noTextEdit="1"/>
            </p:cNvSpPr>
            <p:nvPr/>
          </p:nvSpPr>
          <p:spPr bwMode="auto">
            <a:xfrm>
              <a:off x="3348651" y="1442222"/>
              <a:ext cx="137101" cy="23228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1</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3798" name="组合 23"/>
          <p:cNvGrpSpPr/>
          <p:nvPr/>
        </p:nvGrpSpPr>
        <p:grpSpPr bwMode="auto">
          <a:xfrm>
            <a:off x="4468813" y="2290763"/>
            <a:ext cx="3441700" cy="496887"/>
            <a:chOff x="3830841" y="2226202"/>
            <a:chExt cx="3441195" cy="497311"/>
          </a:xfrm>
        </p:grpSpPr>
        <p:sp>
          <p:nvSpPr>
            <p:cNvPr id="33834" name="Line 99"/>
            <p:cNvSpPr>
              <a:spLocks noChangeShapeType="1"/>
            </p:cNvSpPr>
            <p:nvPr/>
          </p:nvSpPr>
          <p:spPr bwMode="auto">
            <a:xfrm>
              <a:off x="4386915" y="2597611"/>
              <a:ext cx="2885121" cy="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35" name="组合 50"/>
            <p:cNvGrpSpPr/>
            <p:nvPr/>
          </p:nvGrpSpPr>
          <p:grpSpPr bwMode="auto">
            <a:xfrm>
              <a:off x="3830841" y="2226202"/>
              <a:ext cx="521159" cy="497311"/>
              <a:chOff x="3240088" y="2428875"/>
              <a:chExt cx="639762" cy="627063"/>
            </a:xfrm>
          </p:grpSpPr>
          <p:sp>
            <p:nvSpPr>
              <p:cNvPr id="33837" name="Oval 9"/>
              <p:cNvSpPr>
                <a:spLocks noChangeArrowheads="1"/>
              </p:cNvSpPr>
              <p:nvPr/>
            </p:nvSpPr>
            <p:spPr bwMode="gray">
              <a:xfrm>
                <a:off x="3240088" y="2428875"/>
                <a:ext cx="639762" cy="627063"/>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3838" name="Freeform 10"/>
              <p:cNvSpPr/>
              <p:nvPr/>
            </p:nvSpPr>
            <p:spPr bwMode="auto">
              <a:xfrm rot="3600000">
                <a:off x="3611849" y="2718126"/>
                <a:ext cx="100307" cy="39054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3839" name="Freeform 11"/>
              <p:cNvSpPr/>
              <p:nvPr/>
            </p:nvSpPr>
            <p:spPr bwMode="gray">
              <a:xfrm>
                <a:off x="3303419" y="2442367"/>
                <a:ext cx="512513" cy="24871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3836" name="WordArt 18"/>
            <p:cNvSpPr>
              <a:spLocks noChangeArrowheads="1" noChangeShapeType="1" noTextEdit="1"/>
            </p:cNvSpPr>
            <p:nvPr/>
          </p:nvSpPr>
          <p:spPr bwMode="auto">
            <a:xfrm>
              <a:off x="3988606" y="2351012"/>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2</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3799" name="组合 30"/>
          <p:cNvGrpSpPr/>
          <p:nvPr/>
        </p:nvGrpSpPr>
        <p:grpSpPr bwMode="auto">
          <a:xfrm>
            <a:off x="4727575" y="2932113"/>
            <a:ext cx="3554413" cy="503237"/>
            <a:chOff x="4057150" y="2952653"/>
            <a:chExt cx="3555761" cy="503606"/>
          </a:xfrm>
        </p:grpSpPr>
        <p:sp>
          <p:nvSpPr>
            <p:cNvPr id="33828" name="Line 98"/>
            <p:cNvSpPr>
              <a:spLocks noChangeShapeType="1"/>
            </p:cNvSpPr>
            <p:nvPr/>
          </p:nvSpPr>
          <p:spPr bwMode="auto">
            <a:xfrm flipV="1">
              <a:off x="4543392" y="3317358"/>
              <a:ext cx="3069519" cy="1174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29" name="组合 51"/>
            <p:cNvGrpSpPr/>
            <p:nvPr/>
          </p:nvGrpSpPr>
          <p:grpSpPr bwMode="auto">
            <a:xfrm>
              <a:off x="4057150" y="2952653"/>
              <a:ext cx="527624" cy="503606"/>
              <a:chOff x="3517900" y="3344863"/>
              <a:chExt cx="647700" cy="635000"/>
            </a:xfrm>
          </p:grpSpPr>
          <p:sp>
            <p:nvSpPr>
              <p:cNvPr id="33831" name="Oval 14"/>
              <p:cNvSpPr>
                <a:spLocks noChangeArrowheads="1"/>
              </p:cNvSpPr>
              <p:nvPr/>
            </p:nvSpPr>
            <p:spPr bwMode="gray">
              <a:xfrm>
                <a:off x="3517900" y="3344863"/>
                <a:ext cx="647700" cy="635000"/>
              </a:xfrm>
              <a:prstGeom prst="ellipse">
                <a:avLst/>
              </a:prstGeom>
              <a:gradFill rotWithShape="1">
                <a:gsLst>
                  <a:gs pos="0">
                    <a:srgbClr val="0099FF"/>
                  </a:gs>
                  <a:gs pos="100000">
                    <a:srgbClr val="0000FF"/>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3832" name="Freeform 15"/>
              <p:cNvSpPr/>
              <p:nvPr/>
            </p:nvSpPr>
            <p:spPr bwMode="auto">
              <a:xfrm rot="3600000">
                <a:off x="3894261" y="3637824"/>
                <a:ext cx="101576" cy="395388"/>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0099FF">
                      <a:alpha val="42000"/>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3833" name="Freeform 16"/>
              <p:cNvSpPr/>
              <p:nvPr/>
            </p:nvSpPr>
            <p:spPr bwMode="gray">
              <a:xfrm>
                <a:off x="3582017" y="3358525"/>
                <a:ext cx="518872" cy="25186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3830" name="WordArt 19"/>
            <p:cNvSpPr>
              <a:spLocks noChangeArrowheads="1" noChangeShapeType="1" noTextEdit="1"/>
            </p:cNvSpPr>
            <p:nvPr/>
          </p:nvSpPr>
          <p:spPr bwMode="auto">
            <a:xfrm>
              <a:off x="4214703" y="3090344"/>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3</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3800" name="组合 37"/>
          <p:cNvGrpSpPr/>
          <p:nvPr/>
        </p:nvGrpSpPr>
        <p:grpSpPr bwMode="auto">
          <a:xfrm>
            <a:off x="4732338" y="3611563"/>
            <a:ext cx="3508375" cy="495300"/>
            <a:chOff x="3956855" y="3441970"/>
            <a:chExt cx="3507200" cy="494792"/>
          </a:xfrm>
        </p:grpSpPr>
        <p:sp>
          <p:nvSpPr>
            <p:cNvPr id="33822" name="Line 100"/>
            <p:cNvSpPr>
              <a:spLocks noChangeShapeType="1"/>
            </p:cNvSpPr>
            <p:nvPr/>
          </p:nvSpPr>
          <p:spPr bwMode="auto">
            <a:xfrm>
              <a:off x="4405594" y="3829746"/>
              <a:ext cx="3058461" cy="8608"/>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23" name="组合 52"/>
            <p:cNvGrpSpPr/>
            <p:nvPr/>
          </p:nvGrpSpPr>
          <p:grpSpPr bwMode="auto">
            <a:xfrm>
              <a:off x="3956855" y="3441970"/>
              <a:ext cx="519865" cy="494792"/>
              <a:chOff x="3368675" y="4243388"/>
              <a:chExt cx="638175" cy="623887"/>
            </a:xfrm>
          </p:grpSpPr>
          <p:sp>
            <p:nvSpPr>
              <p:cNvPr id="33825" name="Oval 4"/>
              <p:cNvSpPr>
                <a:spLocks noChangeArrowheads="1"/>
              </p:cNvSpPr>
              <p:nvPr/>
            </p:nvSpPr>
            <p:spPr bwMode="gray">
              <a:xfrm>
                <a:off x="3368675" y="42433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3826" name="Freeform 5"/>
              <p:cNvSpPr/>
              <p:nvPr/>
            </p:nvSpPr>
            <p:spPr bwMode="auto">
              <a:xfrm rot="3600000">
                <a:off x="3739644" y="45306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3827" name="Freeform 6"/>
              <p:cNvSpPr/>
              <p:nvPr/>
            </p:nvSpPr>
            <p:spPr bwMode="gray">
              <a:xfrm>
                <a:off x="3431849" y="42568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3824" name="WordArt 17"/>
            <p:cNvSpPr>
              <a:spLocks noChangeArrowheads="1" noChangeShapeType="1" noTextEdit="1"/>
            </p:cNvSpPr>
            <p:nvPr/>
          </p:nvSpPr>
          <p:spPr bwMode="auto">
            <a:xfrm>
              <a:off x="4112679" y="3566279"/>
              <a:ext cx="235587" cy="23190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4</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3801" name="组合 44"/>
          <p:cNvGrpSpPr/>
          <p:nvPr/>
        </p:nvGrpSpPr>
        <p:grpSpPr bwMode="auto">
          <a:xfrm>
            <a:off x="4491038" y="4303713"/>
            <a:ext cx="3344862" cy="498475"/>
            <a:chOff x="3545045" y="4324978"/>
            <a:chExt cx="3344853" cy="498570"/>
          </a:xfrm>
        </p:grpSpPr>
        <p:sp>
          <p:nvSpPr>
            <p:cNvPr id="33816" name="Line 101"/>
            <p:cNvSpPr>
              <a:spLocks noChangeShapeType="1"/>
            </p:cNvSpPr>
            <p:nvPr/>
          </p:nvSpPr>
          <p:spPr bwMode="auto">
            <a:xfrm flipV="1">
              <a:off x="3978265" y="4720856"/>
              <a:ext cx="2911633" cy="8265"/>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17" name="组合 53"/>
            <p:cNvGrpSpPr/>
            <p:nvPr/>
          </p:nvGrpSpPr>
          <p:grpSpPr bwMode="auto">
            <a:xfrm>
              <a:off x="3545045" y="4324978"/>
              <a:ext cx="522451" cy="498570"/>
              <a:chOff x="2889250" y="5075238"/>
              <a:chExt cx="641350" cy="628650"/>
            </a:xfrm>
          </p:grpSpPr>
          <p:sp>
            <p:nvSpPr>
              <p:cNvPr id="33819" name="Oval 9"/>
              <p:cNvSpPr>
                <a:spLocks noChangeArrowheads="1"/>
              </p:cNvSpPr>
              <p:nvPr/>
            </p:nvSpPr>
            <p:spPr bwMode="gray">
              <a:xfrm>
                <a:off x="2889250" y="5075238"/>
                <a:ext cx="641350" cy="628650"/>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3820" name="Freeform 10"/>
              <p:cNvSpPr/>
              <p:nvPr/>
            </p:nvSpPr>
            <p:spPr bwMode="auto">
              <a:xfrm rot="3600000">
                <a:off x="3261932" y="5365230"/>
                <a:ext cx="100560" cy="39151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3821" name="Freeform 11"/>
              <p:cNvSpPr/>
              <p:nvPr/>
            </p:nvSpPr>
            <p:spPr bwMode="gray">
              <a:xfrm>
                <a:off x="2952738" y="5088764"/>
                <a:ext cx="513785" cy="24934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3818" name="WordArt 18"/>
            <p:cNvSpPr>
              <a:spLocks noChangeArrowheads="1" noChangeShapeType="1" noTextEdit="1"/>
            </p:cNvSpPr>
            <p:nvPr/>
          </p:nvSpPr>
          <p:spPr bwMode="auto">
            <a:xfrm>
              <a:off x="3703078" y="4450819"/>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5</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3802" name="组合 51"/>
          <p:cNvGrpSpPr/>
          <p:nvPr/>
        </p:nvGrpSpPr>
        <p:grpSpPr bwMode="auto">
          <a:xfrm>
            <a:off x="4094163" y="4911725"/>
            <a:ext cx="3635375" cy="495300"/>
            <a:chOff x="3148327" y="1318437"/>
            <a:chExt cx="3635244" cy="494792"/>
          </a:xfrm>
        </p:grpSpPr>
        <p:sp>
          <p:nvSpPr>
            <p:cNvPr id="33810" name="Line 3"/>
            <p:cNvSpPr>
              <a:spLocks noChangeShapeType="1"/>
            </p:cNvSpPr>
            <p:nvPr/>
          </p:nvSpPr>
          <p:spPr bwMode="auto">
            <a:xfrm flipV="1">
              <a:off x="3591892" y="1711842"/>
              <a:ext cx="3191679" cy="28364"/>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11" name="组合 53"/>
            <p:cNvGrpSpPr/>
            <p:nvPr/>
          </p:nvGrpSpPr>
          <p:grpSpPr bwMode="auto">
            <a:xfrm>
              <a:off x="3148327" y="1318437"/>
              <a:ext cx="519865" cy="494792"/>
              <a:chOff x="2624138" y="1525588"/>
              <a:chExt cx="638175" cy="623887"/>
            </a:xfrm>
          </p:grpSpPr>
          <p:sp>
            <p:nvSpPr>
              <p:cNvPr id="33813"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3814"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3815"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3812" name="WordArt 17"/>
            <p:cNvSpPr>
              <a:spLocks noChangeArrowheads="1" noChangeShapeType="1" noTextEdit="1"/>
            </p:cNvSpPr>
            <p:nvPr/>
          </p:nvSpPr>
          <p:spPr bwMode="auto">
            <a:xfrm>
              <a:off x="3295488" y="1467293"/>
              <a:ext cx="255786" cy="228478"/>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6</a:t>
              </a:r>
              <a:endParaRPr lang="zh-CN" altLang="en-US" sz="2400" kern="10">
                <a:ln w="9525">
                  <a:solidFill>
                    <a:schemeClr val="bg1"/>
                  </a:solidFill>
                  <a:round/>
                </a:ln>
                <a:solidFill>
                  <a:srgbClr val="000000"/>
                </a:solidFill>
                <a:latin typeface="方正大黑简体"/>
                <a:ea typeface="方正大黑简体"/>
              </a:endParaRPr>
            </a:p>
          </p:txBody>
        </p:sp>
      </p:grpSp>
      <p:sp>
        <p:nvSpPr>
          <p:cNvPr id="33803" name="矩形 58"/>
          <p:cNvSpPr>
            <a:spLocks noChangeArrowheads="1"/>
          </p:cNvSpPr>
          <p:nvPr/>
        </p:nvSpPr>
        <p:spPr bwMode="auto">
          <a:xfrm>
            <a:off x="4313238" y="1422400"/>
            <a:ext cx="37925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a:solidFill>
                  <a:schemeClr val="tx1"/>
                </a:solidFill>
                <a:latin typeface="黑体" pitchFamily="49" charset="-122"/>
                <a:ea typeface="黑体" pitchFamily="49" charset="-122"/>
              </a:rPr>
              <a:t>为什么要实施作业许可</a:t>
            </a:r>
          </a:p>
        </p:txBody>
      </p:sp>
      <p:sp>
        <p:nvSpPr>
          <p:cNvPr id="33804" name="矩形 59"/>
          <p:cNvSpPr>
            <a:spLocks noChangeArrowheads="1"/>
          </p:cNvSpPr>
          <p:nvPr/>
        </p:nvSpPr>
        <p:spPr bwMode="auto">
          <a:xfrm>
            <a:off x="4919663" y="2017713"/>
            <a:ext cx="30686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作业许可管理职责</a:t>
            </a:r>
          </a:p>
        </p:txBody>
      </p:sp>
      <p:sp>
        <p:nvSpPr>
          <p:cNvPr id="33805" name="矩形 60"/>
          <p:cNvSpPr>
            <a:spLocks noChangeArrowheads="1"/>
          </p:cNvSpPr>
          <p:nvPr/>
        </p:nvSpPr>
        <p:spPr bwMode="auto">
          <a:xfrm>
            <a:off x="5184775" y="2698750"/>
            <a:ext cx="3070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rgbClr val="FF0000"/>
                </a:solidFill>
                <a:latin typeface="黑体" pitchFamily="49" charset="-122"/>
                <a:ea typeface="黑体" pitchFamily="49" charset="-122"/>
              </a:rPr>
              <a:t>作业许可管理范围</a:t>
            </a:r>
          </a:p>
        </p:txBody>
      </p:sp>
      <p:sp>
        <p:nvSpPr>
          <p:cNvPr id="33806" name="矩形 61"/>
          <p:cNvSpPr>
            <a:spLocks noChangeArrowheads="1"/>
          </p:cNvSpPr>
          <p:nvPr/>
        </p:nvSpPr>
        <p:spPr bwMode="auto">
          <a:xfrm>
            <a:off x="5216525" y="3368675"/>
            <a:ext cx="3070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作业许可管理流程</a:t>
            </a:r>
            <a:endParaRPr lang="zh-CN" altLang="en-US" i="0">
              <a:latin typeface="黑体" pitchFamily="49" charset="-122"/>
              <a:ea typeface="黑体" pitchFamily="49" charset="-122"/>
            </a:endParaRPr>
          </a:p>
        </p:txBody>
      </p:sp>
      <p:sp>
        <p:nvSpPr>
          <p:cNvPr id="33807" name="矩形 62"/>
          <p:cNvSpPr>
            <a:spLocks noChangeArrowheads="1"/>
          </p:cNvSpPr>
          <p:nvPr/>
        </p:nvSpPr>
        <p:spPr bwMode="auto">
          <a:xfrm>
            <a:off x="4983163" y="4090988"/>
            <a:ext cx="3070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作业许可票证管理</a:t>
            </a:r>
            <a:endParaRPr lang="zh-CN" altLang="en-US" i="0">
              <a:latin typeface="黑体" pitchFamily="49" charset="-122"/>
              <a:ea typeface="黑体" pitchFamily="49" charset="-122"/>
            </a:endParaRPr>
          </a:p>
        </p:txBody>
      </p:sp>
      <p:sp>
        <p:nvSpPr>
          <p:cNvPr id="33808" name="矩形 63"/>
          <p:cNvSpPr>
            <a:spLocks noChangeArrowheads="1"/>
          </p:cNvSpPr>
          <p:nvPr/>
        </p:nvSpPr>
        <p:spPr bwMode="auto">
          <a:xfrm>
            <a:off x="4568825" y="4718050"/>
            <a:ext cx="317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lvl="1" indent="-419100"/>
            <a:r>
              <a:rPr lang="zh-CN" altLang="en-US" i="0">
                <a:solidFill>
                  <a:schemeClr val="tx1"/>
                </a:solidFill>
                <a:latin typeface="黑体" pitchFamily="49" charset="-122"/>
                <a:ea typeface="黑体" pitchFamily="49" charset="-122"/>
              </a:rPr>
              <a:t>作业许可管理要点</a:t>
            </a:r>
          </a:p>
        </p:txBody>
      </p:sp>
      <p:graphicFrame>
        <p:nvGraphicFramePr>
          <p:cNvPr id="65" name="图示 64"/>
          <p:cNvGraphicFramePr/>
          <p:nvPr/>
        </p:nvGraphicFramePr>
        <p:xfrm>
          <a:off x="770565" y="1113911"/>
          <a:ext cx="2068327" cy="637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55650" y="1006971"/>
          <a:ext cx="5470451"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Rectangle 3"/>
          <p:cNvSpPr>
            <a:spLocks noGrp="1" noChangeArrowheads="1"/>
          </p:cNvSpPr>
          <p:nvPr>
            <p:ph idx="4294967295"/>
          </p:nvPr>
        </p:nvSpPr>
        <p:spPr bwMode="auto">
          <a:xfrm>
            <a:off x="208407" y="1778572"/>
            <a:ext cx="8275638" cy="378777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lvl="1">
              <a:buClr>
                <a:srgbClr val="FF0000"/>
              </a:buClr>
              <a:buFont typeface="Wingdings" charset="2"/>
              <a:buChar char="u"/>
            </a:pPr>
            <a:r>
              <a:rPr lang="zh-CN" altLang="zh-TW" b="1" dirty="0" smtClean="0"/>
              <a:t>非计划性维修工作</a:t>
            </a:r>
            <a:endParaRPr lang="zh-CN" altLang="en-US" b="1" dirty="0" smtClean="0"/>
          </a:p>
          <a:p>
            <a:pPr lvl="1">
              <a:buClr>
                <a:srgbClr val="FF0000"/>
              </a:buClr>
              <a:buFont typeface="Wingdings" charset="2"/>
              <a:buChar char="u"/>
            </a:pPr>
            <a:r>
              <a:rPr lang="zh-CN" altLang="en-US" b="1" dirty="0" smtClean="0"/>
              <a:t>承包商作业</a:t>
            </a:r>
          </a:p>
          <a:p>
            <a:pPr lvl="1">
              <a:buClr>
                <a:srgbClr val="FF0000"/>
              </a:buClr>
              <a:buFont typeface="Wingdings" charset="2"/>
              <a:buChar char="u"/>
            </a:pPr>
            <a:r>
              <a:rPr lang="zh-CN" altLang="en-US" b="1" dirty="0" smtClean="0"/>
              <a:t>偏离安全标准、规则、程序要求的工作</a:t>
            </a:r>
          </a:p>
          <a:p>
            <a:pPr lvl="1">
              <a:buClr>
                <a:srgbClr val="FF0000"/>
              </a:buClr>
              <a:buFont typeface="Wingdings" charset="2"/>
              <a:buChar char="u"/>
            </a:pPr>
            <a:r>
              <a:rPr lang="zh-CN" altLang="en-GB" b="1" dirty="0" smtClean="0"/>
              <a:t>交叉作业</a:t>
            </a:r>
          </a:p>
          <a:p>
            <a:pPr lvl="1">
              <a:buClr>
                <a:srgbClr val="FF0000"/>
              </a:buClr>
              <a:buFont typeface="Wingdings" charset="2"/>
              <a:buChar char="u"/>
            </a:pPr>
            <a:r>
              <a:rPr lang="zh-CN" altLang="en-GB" b="1" dirty="0" smtClean="0"/>
              <a:t>在承包商区域进行的工作</a:t>
            </a:r>
          </a:p>
          <a:p>
            <a:pPr lvl="1">
              <a:buClr>
                <a:srgbClr val="FF0000"/>
              </a:buClr>
              <a:buFont typeface="Wingdings" charset="2"/>
              <a:buChar char="u"/>
            </a:pPr>
            <a:r>
              <a:rPr lang="zh-CN" altLang="en-GB" b="1" dirty="0" smtClean="0"/>
              <a:t>缺乏安全程序的工作</a:t>
            </a:r>
          </a:p>
          <a:p>
            <a:pPr lvl="1">
              <a:buClr>
                <a:srgbClr val="FF0000"/>
              </a:buClr>
              <a:buFont typeface="Wingdings" charset="2"/>
              <a:buChar char="u"/>
            </a:pPr>
            <a:r>
              <a:rPr lang="zh-CN" altLang="en-GB" b="1" dirty="0" smtClean="0"/>
              <a:t>屏蔽报警、中断连锁和安全应急设备</a:t>
            </a:r>
          </a:p>
        </p:txBody>
      </p:sp>
      <p:sp>
        <p:nvSpPr>
          <p:cNvPr id="34820" name="Text Box 4"/>
          <p:cNvSpPr txBox="1">
            <a:spLocks noChangeArrowheads="1"/>
          </p:cNvSpPr>
          <p:nvPr/>
        </p:nvSpPr>
        <p:spPr bwMode="auto">
          <a:xfrm>
            <a:off x="806514" y="5582031"/>
            <a:ext cx="7494587" cy="434975"/>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100000"/>
              </a:lnSpc>
              <a:spcBef>
                <a:spcPct val="25000"/>
              </a:spcBef>
            </a:pPr>
            <a:r>
              <a:rPr lang="zh-CN" altLang="en-GB" sz="2000" dirty="0">
                <a:solidFill>
                  <a:srgbClr val="CC0000"/>
                </a:solidFill>
                <a:latin typeface="Arial" charset="0"/>
              </a:rPr>
              <a:t>对不能确定是否需要办理许可证的其他工作，选择开许可证</a:t>
            </a:r>
            <a:endParaRPr lang="en-US" altLang="zh-CN" sz="2000" dirty="0">
              <a:solidFill>
                <a:srgbClr val="CC0000"/>
              </a:solidFill>
              <a:latin typeface="Arial" charset="0"/>
            </a:endParaRPr>
          </a:p>
        </p:txBody>
      </p:sp>
      <p:pic>
        <p:nvPicPr>
          <p:cNvPr id="34821" name="Picture 5" descr="menatdesk"/>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0863" y="3224213"/>
            <a:ext cx="2243137"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sz="half" idx="1"/>
          </p:nvPr>
        </p:nvSpPr>
        <p:spPr bwMode="auto">
          <a:xfrm>
            <a:off x="249511" y="1562913"/>
            <a:ext cx="2539409" cy="31106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1">
              <a:buFont typeface="Wingdings" charset="2"/>
              <a:buNone/>
            </a:pPr>
            <a:endParaRPr lang="zh-CN" altLang="en-US" sz="2200" b="1" dirty="0" smtClean="0"/>
          </a:p>
          <a:p>
            <a:pPr lvl="1">
              <a:buFont typeface="Wingdings" charset="2"/>
              <a:buNone/>
            </a:pPr>
            <a:endParaRPr lang="zh-CN" altLang="en-GB" sz="2200" b="1" dirty="0" smtClean="0"/>
          </a:p>
          <a:p>
            <a:pPr lvl="1">
              <a:buFont typeface="Wingdings" charset="2"/>
              <a:buNone/>
            </a:pPr>
            <a:r>
              <a:rPr lang="zh-CN" altLang="en-GB" b="1" dirty="0" smtClean="0"/>
              <a:t>进入受限空间</a:t>
            </a:r>
          </a:p>
          <a:p>
            <a:pPr lvl="1">
              <a:buFont typeface="Wingdings" charset="2"/>
              <a:buNone/>
            </a:pPr>
            <a:r>
              <a:rPr lang="zh-CN" altLang="en-GB" b="1" dirty="0" smtClean="0"/>
              <a:t>挖掘作业</a:t>
            </a:r>
          </a:p>
          <a:p>
            <a:pPr lvl="1">
              <a:buFont typeface="Wingdings" charset="2"/>
              <a:buNone/>
            </a:pPr>
            <a:r>
              <a:rPr lang="zh-CN" altLang="en-GB" b="1" dirty="0" smtClean="0"/>
              <a:t>高处作业</a:t>
            </a:r>
          </a:p>
          <a:p>
            <a:pPr lvl="1">
              <a:buFont typeface="Wingdings" charset="2"/>
              <a:buNone/>
            </a:pPr>
            <a:r>
              <a:rPr lang="zh-CN" altLang="en-GB" b="1" dirty="0" smtClean="0"/>
              <a:t>吊装作业</a:t>
            </a:r>
          </a:p>
          <a:p>
            <a:pPr lvl="1">
              <a:buFont typeface="Wingdings" charset="2"/>
              <a:buNone/>
            </a:pPr>
            <a:r>
              <a:rPr lang="zh-CN" altLang="en-GB" b="1" dirty="0" smtClean="0"/>
              <a:t>管线打开</a:t>
            </a:r>
            <a:endParaRPr lang="en-US" altLang="zh-CN" b="1" dirty="0" smtClean="0">
              <a:latin typeface="宋体" charset="-122"/>
            </a:endParaRPr>
          </a:p>
        </p:txBody>
      </p:sp>
      <p:sp>
        <p:nvSpPr>
          <p:cNvPr id="35843" name="Rectangle 6"/>
          <p:cNvSpPr>
            <a:spLocks noGrp="1" noChangeArrowheads="1"/>
          </p:cNvSpPr>
          <p:nvPr>
            <p:ph sz="half" idx="2"/>
          </p:nvPr>
        </p:nvSpPr>
        <p:spPr bwMode="auto">
          <a:xfrm>
            <a:off x="6220684" y="2255073"/>
            <a:ext cx="2282139" cy="2271844"/>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1">
              <a:buFont typeface="Wingdings" charset="2"/>
              <a:buNone/>
            </a:pPr>
            <a:r>
              <a:rPr lang="zh-CN" altLang="en-GB" b="1" dirty="0" smtClean="0"/>
              <a:t>临时用电</a:t>
            </a:r>
          </a:p>
          <a:p>
            <a:pPr lvl="1">
              <a:buFont typeface="Wingdings" charset="2"/>
              <a:buNone/>
            </a:pPr>
            <a:r>
              <a:rPr lang="zh-CN" altLang="en-GB" b="1" dirty="0" smtClean="0"/>
              <a:t>动火作业</a:t>
            </a:r>
          </a:p>
          <a:p>
            <a:pPr lvl="1">
              <a:buFont typeface="Wingdings" charset="2"/>
              <a:buNone/>
            </a:pPr>
            <a:r>
              <a:rPr lang="zh-CN" altLang="en-GB" b="1" dirty="0" smtClean="0">
                <a:solidFill>
                  <a:srgbClr val="060690"/>
                </a:solidFill>
              </a:rPr>
              <a:t>放射性作业</a:t>
            </a:r>
          </a:p>
          <a:p>
            <a:pPr lvl="1">
              <a:buFont typeface="Wingdings" charset="2"/>
              <a:buNone/>
            </a:pPr>
            <a:r>
              <a:rPr lang="zh-CN" altLang="en-GB" b="1" dirty="0" smtClean="0">
                <a:solidFill>
                  <a:srgbClr val="060690"/>
                </a:solidFill>
              </a:rPr>
              <a:t>爆破作业</a:t>
            </a:r>
          </a:p>
          <a:p>
            <a:pPr lvl="1">
              <a:buFont typeface="Wingdings" charset="2"/>
              <a:buNone/>
            </a:pPr>
            <a:r>
              <a:rPr lang="zh-CN" altLang="en-GB" b="1" dirty="0" smtClean="0">
                <a:solidFill>
                  <a:srgbClr val="060690"/>
                </a:solidFill>
              </a:rPr>
              <a:t>潜水作业</a:t>
            </a:r>
            <a:endParaRPr lang="en-US" altLang="zh-CN" b="1" dirty="0" smtClean="0">
              <a:solidFill>
                <a:srgbClr val="060690"/>
              </a:solidFill>
            </a:endParaRPr>
          </a:p>
          <a:p>
            <a:endParaRPr lang="zh-CN" altLang="en-US" sz="2400" dirty="0" smtClean="0"/>
          </a:p>
        </p:txBody>
      </p:sp>
      <p:sp>
        <p:nvSpPr>
          <p:cNvPr id="35844" name="Text Box 5"/>
          <p:cNvSpPr txBox="1">
            <a:spLocks noChangeArrowheads="1"/>
          </p:cNvSpPr>
          <p:nvPr/>
        </p:nvSpPr>
        <p:spPr bwMode="auto">
          <a:xfrm>
            <a:off x="804291" y="1738503"/>
            <a:ext cx="7261225" cy="369888"/>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90000"/>
              </a:lnSpc>
              <a:spcBef>
                <a:spcPct val="25000"/>
              </a:spcBef>
            </a:pPr>
            <a:r>
              <a:rPr lang="zh-CN" altLang="en-US" sz="2000">
                <a:solidFill>
                  <a:schemeClr val="tx1"/>
                </a:solidFill>
                <a:latin typeface="Arial" charset="0"/>
              </a:rPr>
              <a:t>如果工作中包含下列工作，还应同时办理专项作业许可证</a:t>
            </a:r>
            <a:endParaRPr lang="en-US" altLang="zh-CN" sz="2000">
              <a:solidFill>
                <a:schemeClr val="tx1"/>
              </a:solidFill>
              <a:latin typeface="Arial" charset="0"/>
            </a:endParaRPr>
          </a:p>
        </p:txBody>
      </p:sp>
      <p:pic>
        <p:nvPicPr>
          <p:cNvPr id="35845" name="Picture 7">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930" y="3002756"/>
            <a:ext cx="9874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slide13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26"/>
          <a:stretch>
            <a:fillRect/>
          </a:stretch>
        </p:blipFill>
        <p:spPr bwMode="auto">
          <a:xfrm>
            <a:off x="3672439" y="4723019"/>
            <a:ext cx="1481916"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hotwork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093"/>
          <a:stretch>
            <a:fillRect/>
          </a:stretch>
        </p:blipFill>
        <p:spPr bwMode="auto">
          <a:xfrm>
            <a:off x="6691369" y="4723019"/>
            <a:ext cx="1702823" cy="134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4462" y="4723019"/>
            <a:ext cx="1356800" cy="135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2" descr="LOTOshock"/>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030"/>
          <a:stretch>
            <a:fillRect/>
          </a:stretch>
        </p:blipFill>
        <p:spPr bwMode="auto">
          <a:xfrm>
            <a:off x="2148840" y="4723019"/>
            <a:ext cx="14271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959" y="4723019"/>
            <a:ext cx="12303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图示 12"/>
          <p:cNvGraphicFramePr/>
          <p:nvPr/>
        </p:nvGraphicFramePr>
        <p:xfrm>
          <a:off x="750233" y="961251"/>
          <a:ext cx="5470451" cy="6016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3" y="3522663"/>
            <a:ext cx="3421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36867" name="Group 25"/>
          <p:cNvGrpSpPr/>
          <p:nvPr/>
        </p:nvGrpSpPr>
        <p:grpSpPr bwMode="auto">
          <a:xfrm flipH="1">
            <a:off x="1887538" y="2252663"/>
            <a:ext cx="2801937" cy="2719387"/>
            <a:chOff x="1955" y="1224"/>
            <a:chExt cx="1911" cy="1911"/>
          </a:xfrm>
        </p:grpSpPr>
        <p:sp>
          <p:nvSpPr>
            <p:cNvPr id="36918" name="Oval 26"/>
            <p:cNvSpPr>
              <a:spLocks noChangeArrowheads="1"/>
            </p:cNvSpPr>
            <p:nvPr/>
          </p:nvSpPr>
          <p:spPr bwMode="gray">
            <a:xfrm>
              <a:off x="1955" y="1224"/>
              <a:ext cx="1911" cy="1911"/>
            </a:xfrm>
            <a:prstGeom prst="ellipse">
              <a:avLst/>
            </a:prstGeom>
            <a:noFill/>
            <a:ln w="127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6919" name="Oval 27"/>
            <p:cNvSpPr>
              <a:spLocks noChangeArrowheads="1"/>
            </p:cNvSpPr>
            <p:nvPr/>
          </p:nvSpPr>
          <p:spPr bwMode="gray">
            <a:xfrm>
              <a:off x="2080" y="1355"/>
              <a:ext cx="1660" cy="1660"/>
            </a:xfrm>
            <a:prstGeom prst="ellipse">
              <a:avLst/>
            </a:prstGeom>
            <a:noFill/>
            <a:ln w="2857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6920" name="Oval 28"/>
            <p:cNvSpPr>
              <a:spLocks noChangeArrowheads="1"/>
            </p:cNvSpPr>
            <p:nvPr/>
          </p:nvSpPr>
          <p:spPr bwMode="gray">
            <a:xfrm>
              <a:off x="2218" y="1499"/>
              <a:ext cx="1396" cy="1396"/>
            </a:xfrm>
            <a:prstGeom prst="ellipse">
              <a:avLst/>
            </a:prstGeom>
            <a:noFill/>
            <a:ln w="381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6921" name="Oval 29"/>
            <p:cNvSpPr>
              <a:spLocks noChangeArrowheads="1"/>
            </p:cNvSpPr>
            <p:nvPr/>
          </p:nvSpPr>
          <p:spPr bwMode="gray">
            <a:xfrm>
              <a:off x="2338" y="1643"/>
              <a:ext cx="1132" cy="1132"/>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6922" name="Oval 30"/>
            <p:cNvSpPr>
              <a:spLocks noChangeArrowheads="1"/>
            </p:cNvSpPr>
            <p:nvPr/>
          </p:nvSpPr>
          <p:spPr bwMode="gray">
            <a:xfrm>
              <a:off x="2476" y="1781"/>
              <a:ext cx="868" cy="868"/>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6923" name="Oval 31"/>
            <p:cNvSpPr>
              <a:spLocks noChangeArrowheads="1"/>
            </p:cNvSpPr>
            <p:nvPr/>
          </p:nvSpPr>
          <p:spPr bwMode="gray">
            <a:xfrm>
              <a:off x="2602" y="1901"/>
              <a:ext cx="616" cy="616"/>
            </a:xfrm>
            <a:prstGeom prst="ellipse">
              <a:avLst/>
            </a:prstGeom>
            <a:noFill/>
            <a:ln w="762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36924" name="Oval 32"/>
            <p:cNvSpPr>
              <a:spLocks noChangeArrowheads="1"/>
            </p:cNvSpPr>
            <p:nvPr/>
          </p:nvSpPr>
          <p:spPr bwMode="gray">
            <a:xfrm>
              <a:off x="2716" y="2021"/>
              <a:ext cx="388" cy="388"/>
            </a:xfrm>
            <a:prstGeom prst="ellipse">
              <a:avLst/>
            </a:prstGeom>
            <a:noFill/>
            <a:ln w="952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grpSp>
      <p:pic>
        <p:nvPicPr>
          <p:cNvPr id="36868" name="Picture 33" descr="worldmap_ani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638425" y="3022600"/>
            <a:ext cx="13112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9" name="组合 16"/>
          <p:cNvGrpSpPr/>
          <p:nvPr/>
        </p:nvGrpSpPr>
        <p:grpSpPr bwMode="auto">
          <a:xfrm>
            <a:off x="3860800" y="1627188"/>
            <a:ext cx="4060825" cy="493712"/>
            <a:chOff x="3148327" y="1318437"/>
            <a:chExt cx="4060546" cy="494792"/>
          </a:xfrm>
        </p:grpSpPr>
        <p:sp>
          <p:nvSpPr>
            <p:cNvPr id="36912" name="Line 3"/>
            <p:cNvSpPr>
              <a:spLocks noChangeShapeType="1"/>
            </p:cNvSpPr>
            <p:nvPr/>
          </p:nvSpPr>
          <p:spPr bwMode="auto">
            <a:xfrm flipV="1">
              <a:off x="3591892" y="1733107"/>
              <a:ext cx="3616981" cy="7099"/>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913" name="组合 49"/>
            <p:cNvGrpSpPr/>
            <p:nvPr/>
          </p:nvGrpSpPr>
          <p:grpSpPr bwMode="auto">
            <a:xfrm>
              <a:off x="3148327" y="1318437"/>
              <a:ext cx="519865" cy="494792"/>
              <a:chOff x="2624138" y="1525588"/>
              <a:chExt cx="638175" cy="623887"/>
            </a:xfrm>
          </p:grpSpPr>
          <p:sp>
            <p:nvSpPr>
              <p:cNvPr id="36915"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6916"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6917"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6914" name="WordArt 17"/>
            <p:cNvSpPr>
              <a:spLocks noChangeArrowheads="1" noChangeShapeType="1" noTextEdit="1"/>
            </p:cNvSpPr>
            <p:nvPr/>
          </p:nvSpPr>
          <p:spPr bwMode="auto">
            <a:xfrm>
              <a:off x="3348651" y="1442222"/>
              <a:ext cx="137101" cy="23228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1</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6870" name="组合 23"/>
          <p:cNvGrpSpPr/>
          <p:nvPr/>
        </p:nvGrpSpPr>
        <p:grpSpPr bwMode="auto">
          <a:xfrm>
            <a:off x="4511675" y="2257425"/>
            <a:ext cx="3440113" cy="498475"/>
            <a:chOff x="3830841" y="2226202"/>
            <a:chExt cx="3441195" cy="497311"/>
          </a:xfrm>
        </p:grpSpPr>
        <p:sp>
          <p:nvSpPr>
            <p:cNvPr id="36906" name="Line 99"/>
            <p:cNvSpPr>
              <a:spLocks noChangeShapeType="1"/>
            </p:cNvSpPr>
            <p:nvPr/>
          </p:nvSpPr>
          <p:spPr bwMode="auto">
            <a:xfrm>
              <a:off x="4386915" y="2597611"/>
              <a:ext cx="2885121" cy="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907" name="组合 50"/>
            <p:cNvGrpSpPr/>
            <p:nvPr/>
          </p:nvGrpSpPr>
          <p:grpSpPr bwMode="auto">
            <a:xfrm>
              <a:off x="3830841" y="2226202"/>
              <a:ext cx="521159" cy="497311"/>
              <a:chOff x="3240088" y="2428875"/>
              <a:chExt cx="639762" cy="627063"/>
            </a:xfrm>
          </p:grpSpPr>
          <p:sp>
            <p:nvSpPr>
              <p:cNvPr id="36909" name="Oval 9"/>
              <p:cNvSpPr>
                <a:spLocks noChangeArrowheads="1"/>
              </p:cNvSpPr>
              <p:nvPr/>
            </p:nvSpPr>
            <p:spPr bwMode="gray">
              <a:xfrm>
                <a:off x="3240088" y="2428875"/>
                <a:ext cx="639762" cy="627063"/>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6910" name="Freeform 10"/>
              <p:cNvSpPr/>
              <p:nvPr/>
            </p:nvSpPr>
            <p:spPr bwMode="auto">
              <a:xfrm rot="3600000">
                <a:off x="3611849" y="2718126"/>
                <a:ext cx="100307" cy="39054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6911" name="Freeform 11"/>
              <p:cNvSpPr/>
              <p:nvPr/>
            </p:nvSpPr>
            <p:spPr bwMode="gray">
              <a:xfrm>
                <a:off x="3303419" y="2442367"/>
                <a:ext cx="512513" cy="24871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6908" name="WordArt 18"/>
            <p:cNvSpPr>
              <a:spLocks noChangeArrowheads="1" noChangeShapeType="1" noTextEdit="1"/>
            </p:cNvSpPr>
            <p:nvPr/>
          </p:nvSpPr>
          <p:spPr bwMode="auto">
            <a:xfrm>
              <a:off x="3988606" y="2351012"/>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2</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6871" name="组合 30"/>
          <p:cNvGrpSpPr/>
          <p:nvPr/>
        </p:nvGrpSpPr>
        <p:grpSpPr bwMode="auto">
          <a:xfrm>
            <a:off x="4768850" y="2898775"/>
            <a:ext cx="3556000" cy="504825"/>
            <a:chOff x="4057150" y="2952653"/>
            <a:chExt cx="3555761" cy="503606"/>
          </a:xfrm>
        </p:grpSpPr>
        <p:sp>
          <p:nvSpPr>
            <p:cNvPr id="36900" name="Line 98"/>
            <p:cNvSpPr>
              <a:spLocks noChangeShapeType="1"/>
            </p:cNvSpPr>
            <p:nvPr/>
          </p:nvSpPr>
          <p:spPr bwMode="auto">
            <a:xfrm flipV="1">
              <a:off x="4543392" y="3317358"/>
              <a:ext cx="3069519" cy="1174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901" name="组合 51"/>
            <p:cNvGrpSpPr/>
            <p:nvPr/>
          </p:nvGrpSpPr>
          <p:grpSpPr bwMode="auto">
            <a:xfrm>
              <a:off x="4057150" y="2952653"/>
              <a:ext cx="527624" cy="503606"/>
              <a:chOff x="3517900" y="3344863"/>
              <a:chExt cx="647700" cy="635000"/>
            </a:xfrm>
          </p:grpSpPr>
          <p:sp>
            <p:nvSpPr>
              <p:cNvPr id="36903" name="Oval 14"/>
              <p:cNvSpPr>
                <a:spLocks noChangeArrowheads="1"/>
              </p:cNvSpPr>
              <p:nvPr/>
            </p:nvSpPr>
            <p:spPr bwMode="gray">
              <a:xfrm>
                <a:off x="3517900" y="3344863"/>
                <a:ext cx="647700" cy="635000"/>
              </a:xfrm>
              <a:prstGeom prst="ellipse">
                <a:avLst/>
              </a:prstGeom>
              <a:gradFill rotWithShape="1">
                <a:gsLst>
                  <a:gs pos="0">
                    <a:srgbClr val="0099FF"/>
                  </a:gs>
                  <a:gs pos="100000">
                    <a:srgbClr val="0000FF"/>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6904" name="Freeform 15"/>
              <p:cNvSpPr/>
              <p:nvPr/>
            </p:nvSpPr>
            <p:spPr bwMode="auto">
              <a:xfrm rot="3600000">
                <a:off x="3894261" y="3637824"/>
                <a:ext cx="101576" cy="395388"/>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0099FF">
                      <a:alpha val="42000"/>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6905" name="Freeform 16"/>
              <p:cNvSpPr/>
              <p:nvPr/>
            </p:nvSpPr>
            <p:spPr bwMode="gray">
              <a:xfrm>
                <a:off x="3582017" y="3358525"/>
                <a:ext cx="518872" cy="25186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6902" name="WordArt 19"/>
            <p:cNvSpPr>
              <a:spLocks noChangeArrowheads="1" noChangeShapeType="1" noTextEdit="1"/>
            </p:cNvSpPr>
            <p:nvPr/>
          </p:nvSpPr>
          <p:spPr bwMode="auto">
            <a:xfrm>
              <a:off x="4214703" y="3090344"/>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3</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6872" name="组合 37"/>
          <p:cNvGrpSpPr/>
          <p:nvPr/>
        </p:nvGrpSpPr>
        <p:grpSpPr bwMode="auto">
          <a:xfrm>
            <a:off x="4775200" y="3579813"/>
            <a:ext cx="3506788" cy="495300"/>
            <a:chOff x="3956855" y="3441970"/>
            <a:chExt cx="3507200" cy="494792"/>
          </a:xfrm>
        </p:grpSpPr>
        <p:sp>
          <p:nvSpPr>
            <p:cNvPr id="36894" name="Line 100"/>
            <p:cNvSpPr>
              <a:spLocks noChangeShapeType="1"/>
            </p:cNvSpPr>
            <p:nvPr/>
          </p:nvSpPr>
          <p:spPr bwMode="auto">
            <a:xfrm>
              <a:off x="4405594" y="3829746"/>
              <a:ext cx="3058461" cy="8608"/>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895" name="组合 52"/>
            <p:cNvGrpSpPr/>
            <p:nvPr/>
          </p:nvGrpSpPr>
          <p:grpSpPr bwMode="auto">
            <a:xfrm>
              <a:off x="3956855" y="3441970"/>
              <a:ext cx="519865" cy="494792"/>
              <a:chOff x="3368675" y="4243388"/>
              <a:chExt cx="638175" cy="623887"/>
            </a:xfrm>
          </p:grpSpPr>
          <p:sp>
            <p:nvSpPr>
              <p:cNvPr id="36897" name="Oval 4"/>
              <p:cNvSpPr>
                <a:spLocks noChangeArrowheads="1"/>
              </p:cNvSpPr>
              <p:nvPr/>
            </p:nvSpPr>
            <p:spPr bwMode="gray">
              <a:xfrm>
                <a:off x="3368675" y="42433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6898" name="Freeform 5"/>
              <p:cNvSpPr/>
              <p:nvPr/>
            </p:nvSpPr>
            <p:spPr bwMode="auto">
              <a:xfrm rot="3600000">
                <a:off x="3739644" y="45306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6899" name="Freeform 6"/>
              <p:cNvSpPr/>
              <p:nvPr/>
            </p:nvSpPr>
            <p:spPr bwMode="gray">
              <a:xfrm>
                <a:off x="3431849" y="42568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6896" name="WordArt 17"/>
            <p:cNvSpPr>
              <a:spLocks noChangeArrowheads="1" noChangeShapeType="1" noTextEdit="1"/>
            </p:cNvSpPr>
            <p:nvPr/>
          </p:nvSpPr>
          <p:spPr bwMode="auto">
            <a:xfrm>
              <a:off x="4112679" y="3566279"/>
              <a:ext cx="235587" cy="23190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4</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6873" name="组合 44"/>
          <p:cNvGrpSpPr/>
          <p:nvPr/>
        </p:nvGrpSpPr>
        <p:grpSpPr bwMode="auto">
          <a:xfrm>
            <a:off x="4533900" y="4271963"/>
            <a:ext cx="3344863" cy="498475"/>
            <a:chOff x="3545045" y="4324978"/>
            <a:chExt cx="3344853" cy="498570"/>
          </a:xfrm>
        </p:grpSpPr>
        <p:sp>
          <p:nvSpPr>
            <p:cNvPr id="36888" name="Line 101"/>
            <p:cNvSpPr>
              <a:spLocks noChangeShapeType="1"/>
            </p:cNvSpPr>
            <p:nvPr/>
          </p:nvSpPr>
          <p:spPr bwMode="auto">
            <a:xfrm flipV="1">
              <a:off x="3978265" y="4720856"/>
              <a:ext cx="2911633" cy="8265"/>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889" name="组合 53"/>
            <p:cNvGrpSpPr/>
            <p:nvPr/>
          </p:nvGrpSpPr>
          <p:grpSpPr bwMode="auto">
            <a:xfrm>
              <a:off x="3545045" y="4324978"/>
              <a:ext cx="522451" cy="498570"/>
              <a:chOff x="2889250" y="5075238"/>
              <a:chExt cx="641350" cy="628650"/>
            </a:xfrm>
          </p:grpSpPr>
          <p:sp>
            <p:nvSpPr>
              <p:cNvPr id="36891" name="Oval 9"/>
              <p:cNvSpPr>
                <a:spLocks noChangeArrowheads="1"/>
              </p:cNvSpPr>
              <p:nvPr/>
            </p:nvSpPr>
            <p:spPr bwMode="gray">
              <a:xfrm>
                <a:off x="2889250" y="5075238"/>
                <a:ext cx="641350" cy="628650"/>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6892" name="Freeform 10"/>
              <p:cNvSpPr/>
              <p:nvPr/>
            </p:nvSpPr>
            <p:spPr bwMode="auto">
              <a:xfrm rot="3600000">
                <a:off x="3261932" y="5365230"/>
                <a:ext cx="100560" cy="39151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6893" name="Freeform 11"/>
              <p:cNvSpPr/>
              <p:nvPr/>
            </p:nvSpPr>
            <p:spPr bwMode="gray">
              <a:xfrm>
                <a:off x="2952738" y="5088764"/>
                <a:ext cx="513785" cy="24934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6890" name="WordArt 18"/>
            <p:cNvSpPr>
              <a:spLocks noChangeArrowheads="1" noChangeShapeType="1" noTextEdit="1"/>
            </p:cNvSpPr>
            <p:nvPr/>
          </p:nvSpPr>
          <p:spPr bwMode="auto">
            <a:xfrm>
              <a:off x="3703078" y="4450819"/>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5</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36874" name="组合 51"/>
          <p:cNvGrpSpPr/>
          <p:nvPr/>
        </p:nvGrpSpPr>
        <p:grpSpPr bwMode="auto">
          <a:xfrm>
            <a:off x="4137025" y="4879975"/>
            <a:ext cx="3635375" cy="495300"/>
            <a:chOff x="3148327" y="1318437"/>
            <a:chExt cx="3635244" cy="494792"/>
          </a:xfrm>
        </p:grpSpPr>
        <p:sp>
          <p:nvSpPr>
            <p:cNvPr id="36882" name="Line 3"/>
            <p:cNvSpPr>
              <a:spLocks noChangeShapeType="1"/>
            </p:cNvSpPr>
            <p:nvPr/>
          </p:nvSpPr>
          <p:spPr bwMode="auto">
            <a:xfrm flipV="1">
              <a:off x="3591892" y="1711842"/>
              <a:ext cx="3191679" cy="28364"/>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883" name="组合 53"/>
            <p:cNvGrpSpPr/>
            <p:nvPr/>
          </p:nvGrpSpPr>
          <p:grpSpPr bwMode="auto">
            <a:xfrm>
              <a:off x="3148327" y="1318437"/>
              <a:ext cx="519865" cy="494792"/>
              <a:chOff x="2624138" y="1525588"/>
              <a:chExt cx="638175" cy="623887"/>
            </a:xfrm>
          </p:grpSpPr>
          <p:sp>
            <p:nvSpPr>
              <p:cNvPr id="36885"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36886"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36887"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36884" name="WordArt 17"/>
            <p:cNvSpPr>
              <a:spLocks noChangeArrowheads="1" noChangeShapeType="1" noTextEdit="1"/>
            </p:cNvSpPr>
            <p:nvPr/>
          </p:nvSpPr>
          <p:spPr bwMode="auto">
            <a:xfrm>
              <a:off x="3295488" y="1467293"/>
              <a:ext cx="255786" cy="228478"/>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6</a:t>
              </a:r>
              <a:endParaRPr lang="zh-CN" altLang="en-US" sz="2400" kern="10">
                <a:ln w="9525">
                  <a:solidFill>
                    <a:schemeClr val="bg1"/>
                  </a:solidFill>
                  <a:round/>
                </a:ln>
                <a:solidFill>
                  <a:srgbClr val="000000"/>
                </a:solidFill>
                <a:latin typeface="方正大黑简体"/>
                <a:ea typeface="方正大黑简体"/>
              </a:endParaRPr>
            </a:p>
          </p:txBody>
        </p:sp>
      </p:grpSp>
      <p:sp>
        <p:nvSpPr>
          <p:cNvPr id="36875" name="矩形 58"/>
          <p:cNvSpPr>
            <a:spLocks noChangeArrowheads="1"/>
          </p:cNvSpPr>
          <p:nvPr/>
        </p:nvSpPr>
        <p:spPr bwMode="auto">
          <a:xfrm>
            <a:off x="4313238" y="1401763"/>
            <a:ext cx="379253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a:solidFill>
                  <a:schemeClr val="tx1"/>
                </a:solidFill>
                <a:latin typeface="黑体" pitchFamily="49" charset="-122"/>
                <a:ea typeface="黑体" pitchFamily="49" charset="-122"/>
              </a:rPr>
              <a:t>为什么要实施作业许可</a:t>
            </a:r>
          </a:p>
        </p:txBody>
      </p:sp>
      <p:sp>
        <p:nvSpPr>
          <p:cNvPr id="36876" name="矩形 59"/>
          <p:cNvSpPr>
            <a:spLocks noChangeArrowheads="1"/>
          </p:cNvSpPr>
          <p:nvPr/>
        </p:nvSpPr>
        <p:spPr bwMode="auto">
          <a:xfrm>
            <a:off x="4960938" y="1985963"/>
            <a:ext cx="3070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作业许可管理职责</a:t>
            </a:r>
          </a:p>
        </p:txBody>
      </p:sp>
      <p:sp>
        <p:nvSpPr>
          <p:cNvPr id="36877" name="矩形 60"/>
          <p:cNvSpPr>
            <a:spLocks noChangeArrowheads="1"/>
          </p:cNvSpPr>
          <p:nvPr/>
        </p:nvSpPr>
        <p:spPr bwMode="auto">
          <a:xfrm>
            <a:off x="5227638" y="2667000"/>
            <a:ext cx="30702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作业许可管理范围</a:t>
            </a:r>
          </a:p>
        </p:txBody>
      </p:sp>
      <p:sp>
        <p:nvSpPr>
          <p:cNvPr id="36878" name="矩形 61"/>
          <p:cNvSpPr>
            <a:spLocks noChangeArrowheads="1"/>
          </p:cNvSpPr>
          <p:nvPr/>
        </p:nvSpPr>
        <p:spPr bwMode="auto">
          <a:xfrm>
            <a:off x="5259388" y="3335338"/>
            <a:ext cx="3070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rgbClr val="FF0000"/>
                </a:solidFill>
                <a:latin typeface="黑体" pitchFamily="49" charset="-122"/>
                <a:ea typeface="黑体" pitchFamily="49" charset="-122"/>
              </a:rPr>
              <a:t>作业许可管理流程</a:t>
            </a:r>
          </a:p>
        </p:txBody>
      </p:sp>
      <p:sp>
        <p:nvSpPr>
          <p:cNvPr id="36879" name="矩形 62"/>
          <p:cNvSpPr>
            <a:spLocks noChangeArrowheads="1"/>
          </p:cNvSpPr>
          <p:nvPr/>
        </p:nvSpPr>
        <p:spPr bwMode="auto">
          <a:xfrm>
            <a:off x="5026025" y="4059238"/>
            <a:ext cx="30686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作业许可票证管理</a:t>
            </a:r>
            <a:endParaRPr lang="zh-CN" altLang="en-US" i="0">
              <a:latin typeface="黑体" pitchFamily="49" charset="-122"/>
              <a:ea typeface="黑体" pitchFamily="49" charset="-122"/>
            </a:endParaRPr>
          </a:p>
        </p:txBody>
      </p:sp>
      <p:sp>
        <p:nvSpPr>
          <p:cNvPr id="36880" name="矩形 63"/>
          <p:cNvSpPr>
            <a:spLocks noChangeArrowheads="1"/>
          </p:cNvSpPr>
          <p:nvPr/>
        </p:nvSpPr>
        <p:spPr bwMode="auto">
          <a:xfrm>
            <a:off x="4611688" y="4686300"/>
            <a:ext cx="317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lvl="1" indent="-419100"/>
            <a:r>
              <a:rPr lang="zh-CN" altLang="en-US" i="0">
                <a:solidFill>
                  <a:schemeClr val="tx1"/>
                </a:solidFill>
                <a:latin typeface="黑体" pitchFamily="49" charset="-122"/>
                <a:ea typeface="黑体" pitchFamily="49" charset="-122"/>
              </a:rPr>
              <a:t>作业许可管理要点</a:t>
            </a:r>
          </a:p>
        </p:txBody>
      </p:sp>
      <p:graphicFrame>
        <p:nvGraphicFramePr>
          <p:cNvPr id="65" name="图示 64"/>
          <p:cNvGraphicFramePr/>
          <p:nvPr/>
        </p:nvGraphicFramePr>
        <p:xfrm>
          <a:off x="770565" y="1113911"/>
          <a:ext cx="2068327" cy="637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819658" y="1293051"/>
            <a:ext cx="860425" cy="3983037"/>
          </a:xfrm>
          <a:prstGeom prst="rect">
            <a:avLst/>
          </a:prstGeom>
          <a:noFill/>
          <a:ln w="76200" cmpd="tri">
            <a:solidFill>
              <a:srgbClr val="008000"/>
            </a:solidFill>
            <a:miter lim="800000"/>
          </a:ln>
          <a:extLst>
            <a:ext uri="{909E8E84-426E-40DD-AFC4-6F175D3DCCD1}">
              <a14:hiddenFill xmlns:a14="http://schemas.microsoft.com/office/drawing/2010/main">
                <a:solidFill>
                  <a:srgbClr val="FFFFFF"/>
                </a:solidFill>
              </a14:hiddenFill>
            </a:ext>
          </a:extLst>
        </p:spPr>
        <p:txBody>
          <a:bodyPr lIns="90374" tIns="45188" rIns="90374" bIns="45188" anchor="ctr"/>
          <a:lstStyle/>
          <a:p>
            <a:r>
              <a:rPr lang="zh-CN" altLang="en-US" sz="2800" b="1" dirty="0" smtClean="0">
                <a:latin typeface="黑体" pitchFamily="49" charset="-122"/>
                <a:ea typeface="黑体" pitchFamily="49" charset="-122"/>
              </a:rPr>
              <a:t>作</a:t>
            </a:r>
            <a:br>
              <a:rPr lang="zh-CN" altLang="en-US"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业</a:t>
            </a:r>
            <a:br>
              <a:rPr lang="zh-CN" altLang="en-US"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许</a:t>
            </a:r>
            <a:r>
              <a:rPr lang="en-US" altLang="zh-CN" sz="2800" b="1" dirty="0" smtClean="0">
                <a:latin typeface="黑体" pitchFamily="49" charset="-122"/>
                <a:ea typeface="黑体" pitchFamily="49" charset="-122"/>
              </a:rPr>
              <a:t/>
            </a:r>
            <a:br>
              <a:rPr lang="en-US" altLang="zh-CN"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可</a:t>
            </a:r>
            <a:r>
              <a:rPr lang="en-US" altLang="zh-CN" sz="2800" b="1" dirty="0" smtClean="0">
                <a:latin typeface="黑体" pitchFamily="49" charset="-122"/>
                <a:ea typeface="黑体" pitchFamily="49" charset="-122"/>
              </a:rPr>
              <a:t/>
            </a:r>
            <a:br>
              <a:rPr lang="en-US" altLang="zh-CN"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管</a:t>
            </a:r>
            <a:r>
              <a:rPr lang="en-US" altLang="zh-CN" sz="2800" b="1" dirty="0" smtClean="0">
                <a:latin typeface="黑体" pitchFamily="49" charset="-122"/>
                <a:ea typeface="黑体" pitchFamily="49" charset="-122"/>
              </a:rPr>
              <a:t/>
            </a:r>
            <a:br>
              <a:rPr lang="en-US" altLang="zh-CN"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理</a:t>
            </a:r>
            <a:r>
              <a:rPr lang="en-US" altLang="zh-CN" sz="2800" b="1" dirty="0" smtClean="0">
                <a:latin typeface="黑体" pitchFamily="49" charset="-122"/>
                <a:ea typeface="黑体" pitchFamily="49" charset="-122"/>
              </a:rPr>
              <a:t/>
            </a:r>
            <a:br>
              <a:rPr lang="en-US" altLang="zh-CN"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流</a:t>
            </a:r>
            <a:r>
              <a:rPr lang="en-US" altLang="zh-CN" sz="2800" b="1" dirty="0" smtClean="0">
                <a:latin typeface="黑体" pitchFamily="49" charset="-122"/>
                <a:ea typeface="黑体" pitchFamily="49" charset="-122"/>
              </a:rPr>
              <a:t/>
            </a:r>
            <a:br>
              <a:rPr lang="en-US" altLang="zh-CN" sz="2800" b="1" dirty="0" smtClean="0">
                <a:latin typeface="黑体" pitchFamily="49" charset="-122"/>
                <a:ea typeface="黑体" pitchFamily="49" charset="-122"/>
              </a:rPr>
            </a:br>
            <a:r>
              <a:rPr lang="zh-CN" altLang="en-US" sz="2800" b="1" dirty="0" smtClean="0">
                <a:latin typeface="黑体" pitchFamily="49" charset="-122"/>
                <a:ea typeface="黑体" pitchFamily="49" charset="-122"/>
              </a:rPr>
              <a:t>程</a:t>
            </a:r>
          </a:p>
        </p:txBody>
      </p:sp>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31303"/>
          <a:stretch>
            <a:fillRect/>
          </a:stretch>
        </p:blipFill>
        <p:spPr bwMode="auto">
          <a:xfrm>
            <a:off x="2647950" y="0"/>
            <a:ext cx="8250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4294967295"/>
          </p:nvPr>
        </p:nvSpPr>
        <p:spPr bwMode="auto">
          <a:xfrm>
            <a:off x="653352" y="2052638"/>
            <a:ext cx="7986712" cy="321786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lvl="1" algn="just">
              <a:spcBef>
                <a:spcPct val="50000"/>
              </a:spcBef>
              <a:spcAft>
                <a:spcPct val="50000"/>
              </a:spcAft>
              <a:buFont typeface="Wingdings" charset="2"/>
              <a:buNone/>
            </a:pPr>
            <a:endParaRPr lang="zh-CN" altLang="en-GB" sz="2400" b="1" dirty="0" smtClean="0">
              <a:latin typeface="宋体" charset="-122"/>
            </a:endParaRPr>
          </a:p>
          <a:p>
            <a:pPr>
              <a:lnSpc>
                <a:spcPts val="3500"/>
              </a:lnSpc>
              <a:buClr>
                <a:srgbClr val="FF0000"/>
              </a:buClr>
              <a:buFont typeface="Wingdings" charset="2"/>
              <a:buChar char="u"/>
            </a:pPr>
            <a:r>
              <a:rPr lang="en-GB" altLang="zh-CN" sz="2400" b="1" dirty="0" smtClean="0">
                <a:latin typeface="宋体" charset="-122"/>
              </a:rPr>
              <a:t> </a:t>
            </a:r>
            <a:r>
              <a:rPr lang="zh-CN" altLang="en-GB" sz="2400" b="1" dirty="0" smtClean="0">
                <a:latin typeface="宋体" charset="-122"/>
              </a:rPr>
              <a:t>作业内容说明</a:t>
            </a:r>
          </a:p>
          <a:p>
            <a:pPr>
              <a:lnSpc>
                <a:spcPts val="3500"/>
              </a:lnSpc>
              <a:buClr>
                <a:srgbClr val="FF0000"/>
              </a:buClr>
              <a:buFont typeface="Wingdings" charset="2"/>
              <a:buChar char="u"/>
            </a:pPr>
            <a:r>
              <a:rPr lang="en-GB" altLang="zh-CN" sz="2400" b="1" dirty="0" smtClean="0">
                <a:latin typeface="宋体" charset="-122"/>
              </a:rPr>
              <a:t> </a:t>
            </a:r>
            <a:r>
              <a:rPr lang="zh-CN" altLang="en-GB" sz="2400" b="1" dirty="0" smtClean="0">
                <a:latin typeface="宋体" charset="-122"/>
              </a:rPr>
              <a:t>相关附图</a:t>
            </a:r>
          </a:p>
          <a:p>
            <a:pPr>
              <a:lnSpc>
                <a:spcPts val="3500"/>
              </a:lnSpc>
              <a:buClr>
                <a:srgbClr val="FF0000"/>
              </a:buClr>
              <a:buFont typeface="Wingdings" charset="2"/>
              <a:buChar char="u"/>
            </a:pPr>
            <a:r>
              <a:rPr lang="zh-CN" altLang="en-GB" sz="2400" b="1" dirty="0" smtClean="0">
                <a:latin typeface="宋体" charset="-122"/>
              </a:rPr>
              <a:t> </a:t>
            </a:r>
            <a:r>
              <a:rPr lang="en-GB" altLang="zh-CN" sz="2400" b="1" dirty="0" smtClean="0">
                <a:solidFill>
                  <a:srgbClr val="140E88"/>
                </a:solidFill>
                <a:latin typeface="宋体" charset="-122"/>
              </a:rPr>
              <a:t>(</a:t>
            </a:r>
            <a:r>
              <a:rPr lang="zh-CN" altLang="en-GB" sz="2400" b="1" dirty="0" smtClean="0">
                <a:solidFill>
                  <a:srgbClr val="140E88"/>
                </a:solidFill>
                <a:latin typeface="宋体" charset="-122"/>
              </a:rPr>
              <a:t>如作业环境示意图、工艺流程示意图、平面布置示意图等</a:t>
            </a:r>
            <a:r>
              <a:rPr lang="en-GB" altLang="zh-CN" sz="2400" b="1" dirty="0" smtClean="0">
                <a:solidFill>
                  <a:srgbClr val="140E88"/>
                </a:solidFill>
                <a:latin typeface="宋体" charset="-122"/>
              </a:rPr>
              <a:t>)</a:t>
            </a:r>
          </a:p>
          <a:p>
            <a:pPr>
              <a:lnSpc>
                <a:spcPts val="3500"/>
              </a:lnSpc>
              <a:buClr>
                <a:srgbClr val="FF0000"/>
              </a:buClr>
              <a:buFont typeface="Wingdings" charset="2"/>
              <a:buChar char="u"/>
            </a:pPr>
            <a:r>
              <a:rPr lang="en-GB" altLang="zh-CN" sz="2400" b="1" dirty="0" smtClean="0">
                <a:latin typeface="宋体" charset="-122"/>
              </a:rPr>
              <a:t> </a:t>
            </a:r>
            <a:r>
              <a:rPr lang="zh-CN" altLang="en-GB" sz="2400" b="1" dirty="0" smtClean="0">
                <a:latin typeface="宋体" charset="-122"/>
              </a:rPr>
              <a:t>风险评估结果（工作安全分析）</a:t>
            </a:r>
          </a:p>
          <a:p>
            <a:pPr>
              <a:lnSpc>
                <a:spcPts val="3500"/>
              </a:lnSpc>
              <a:buClr>
                <a:srgbClr val="FF0000"/>
              </a:buClr>
              <a:buFont typeface="Wingdings" charset="2"/>
              <a:buChar char="u"/>
            </a:pPr>
            <a:r>
              <a:rPr lang="en-GB" altLang="zh-CN" sz="2400" b="1" dirty="0" smtClean="0">
                <a:latin typeface="宋体" charset="-122"/>
              </a:rPr>
              <a:t> </a:t>
            </a:r>
            <a:r>
              <a:rPr lang="zh-CN" altLang="en-GB" sz="2400" b="1" dirty="0" smtClean="0">
                <a:latin typeface="宋体" charset="-122"/>
              </a:rPr>
              <a:t>安全工作方案（</a:t>
            </a:r>
            <a:r>
              <a:rPr lang="en-GB" altLang="zh-CN" sz="2400" b="1" dirty="0" smtClean="0">
                <a:latin typeface="宋体" charset="-122"/>
              </a:rPr>
              <a:t>HSE</a:t>
            </a:r>
            <a:r>
              <a:rPr lang="zh-CN" altLang="en-GB" sz="2400" b="1" dirty="0" smtClean="0">
                <a:latin typeface="宋体" charset="-122"/>
              </a:rPr>
              <a:t>计划书</a:t>
            </a:r>
            <a:r>
              <a:rPr lang="zh-CN" altLang="en-US" sz="2400" b="1" dirty="0" smtClean="0">
                <a:latin typeface="宋体" charset="-122"/>
              </a:rPr>
              <a:t>、指导书</a:t>
            </a:r>
            <a:r>
              <a:rPr lang="zh-CN" altLang="en-GB" sz="2400" b="1" dirty="0" smtClean="0">
                <a:latin typeface="宋体" charset="-122"/>
              </a:rPr>
              <a:t>）</a:t>
            </a:r>
            <a:endParaRPr lang="pt-BR" sz="2400" b="1" dirty="0" smtClean="0">
              <a:latin typeface="宋体" charset="-122"/>
              <a:ea typeface="宋体" charset="-122"/>
            </a:endParaRPr>
          </a:p>
        </p:txBody>
      </p:sp>
      <p:sp>
        <p:nvSpPr>
          <p:cNvPr id="38915" name="Text Box 4"/>
          <p:cNvSpPr txBox="1">
            <a:spLocks noChangeArrowheads="1"/>
          </p:cNvSpPr>
          <p:nvPr/>
        </p:nvSpPr>
        <p:spPr bwMode="auto">
          <a:xfrm>
            <a:off x="789242" y="1934401"/>
            <a:ext cx="6529387" cy="425450"/>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90000"/>
              </a:lnSpc>
              <a:spcBef>
                <a:spcPct val="25000"/>
              </a:spcBef>
            </a:pPr>
            <a:r>
              <a:rPr lang="zh-CN" altLang="en-US" sz="2400">
                <a:solidFill>
                  <a:schemeClr val="tx1"/>
                </a:solidFill>
                <a:latin typeface="Arial" charset="0"/>
              </a:rPr>
              <a:t>申请人应填写作业许可证并准备好相关资料</a:t>
            </a:r>
            <a:endParaRPr lang="en-US" altLang="zh-CN" sz="2400">
              <a:solidFill>
                <a:schemeClr val="tx1"/>
              </a:solidFill>
              <a:latin typeface="Arial" charset="0"/>
            </a:endParaRPr>
          </a:p>
        </p:txBody>
      </p:sp>
      <p:pic>
        <p:nvPicPr>
          <p:cNvPr id="38916" name="Picture 6" descr="j0284133"/>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12" y="4160467"/>
            <a:ext cx="2093468" cy="216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图示 5"/>
          <p:cNvGraphicFramePr/>
          <p:nvPr/>
        </p:nvGraphicFramePr>
        <p:xfrm>
          <a:off x="731946" y="1034403"/>
          <a:ext cx="4332767" cy="60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4294967295"/>
          </p:nvPr>
        </p:nvSpPr>
        <p:spPr bwMode="auto">
          <a:xfrm>
            <a:off x="687578" y="2311400"/>
            <a:ext cx="7874000" cy="28829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buClr>
                <a:schemeClr val="tx2"/>
              </a:buClr>
              <a:buSzPct val="65000"/>
              <a:buFont typeface="Wingdings" charset="2"/>
              <a:buChar char="l"/>
            </a:pPr>
            <a:r>
              <a:rPr lang="zh-CN" altLang="en-US" b="1" dirty="0" smtClean="0"/>
              <a:t> </a:t>
            </a:r>
            <a:r>
              <a:rPr lang="zh-CN" altLang="en-US" sz="2400" b="1" dirty="0" smtClean="0"/>
              <a:t>申请人应为每份许可证申请的作业进行一次风险评估，完成工作安全分析</a:t>
            </a:r>
          </a:p>
          <a:p>
            <a:pPr>
              <a:lnSpc>
                <a:spcPct val="110000"/>
              </a:lnSpc>
              <a:buClr>
                <a:schemeClr val="tx2"/>
              </a:buClr>
              <a:buSzPct val="65000"/>
              <a:buFont typeface="Wingdings" charset="2"/>
              <a:buChar char="l"/>
            </a:pPr>
            <a:r>
              <a:rPr lang="zh-CN" altLang="en-US" sz="2400" b="1" dirty="0" smtClean="0"/>
              <a:t> 工作安全分析的内容应包括工作步骤、存在的风险及危害程度、相应的控制措施等</a:t>
            </a:r>
          </a:p>
          <a:p>
            <a:pPr>
              <a:lnSpc>
                <a:spcPct val="110000"/>
              </a:lnSpc>
              <a:buClr>
                <a:schemeClr val="tx2"/>
              </a:buClr>
              <a:buSzPct val="65000"/>
              <a:buFont typeface="Wingdings" charset="2"/>
              <a:buChar char="l"/>
            </a:pPr>
            <a:r>
              <a:rPr lang="zh-CN" altLang="en-US" sz="2400" b="1" dirty="0" smtClean="0"/>
              <a:t> 具体执行</a:t>
            </a:r>
            <a:r>
              <a:rPr lang="en-US" altLang="zh-CN" sz="2400" b="1" dirty="0" smtClean="0"/>
              <a:t>《</a:t>
            </a:r>
            <a:r>
              <a:rPr lang="zh-CN" altLang="en-US" sz="2400" b="1" dirty="0" smtClean="0"/>
              <a:t>工作安全分析管理规范</a:t>
            </a:r>
            <a:r>
              <a:rPr lang="en-US" altLang="zh-CN" sz="2400" b="1" dirty="0" smtClean="0"/>
              <a:t>》, </a:t>
            </a:r>
            <a:r>
              <a:rPr lang="zh-CN" altLang="en-US" sz="2400" b="1" dirty="0" smtClean="0"/>
              <a:t>填写风险评估单</a:t>
            </a:r>
          </a:p>
        </p:txBody>
      </p:sp>
      <p:pic>
        <p:nvPicPr>
          <p:cNvPr id="399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575" y="4600575"/>
            <a:ext cx="357346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9940" name="Text Box 6"/>
          <p:cNvSpPr txBox="1">
            <a:spLocks noChangeArrowheads="1"/>
          </p:cNvSpPr>
          <p:nvPr/>
        </p:nvSpPr>
        <p:spPr bwMode="auto">
          <a:xfrm>
            <a:off x="806450" y="1777263"/>
            <a:ext cx="5137150" cy="425450"/>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90000"/>
              </a:lnSpc>
              <a:spcBef>
                <a:spcPct val="25000"/>
              </a:spcBef>
            </a:pPr>
            <a:r>
              <a:rPr lang="zh-CN" altLang="en-US" sz="2400">
                <a:solidFill>
                  <a:schemeClr val="tx1"/>
                </a:solidFill>
                <a:latin typeface="Arial" charset="0"/>
              </a:rPr>
              <a:t>风险评估（工作安全分析）</a:t>
            </a:r>
            <a:endParaRPr lang="en-US" altLang="zh-CN" sz="2400">
              <a:solidFill>
                <a:schemeClr val="tx1"/>
              </a:solidFill>
              <a:latin typeface="Arial" charset="0"/>
            </a:endParaRPr>
          </a:p>
        </p:txBody>
      </p:sp>
      <p:graphicFrame>
        <p:nvGraphicFramePr>
          <p:cNvPr id="6" name="图示 5"/>
          <p:cNvGraphicFramePr/>
          <p:nvPr/>
        </p:nvGraphicFramePr>
        <p:xfrm>
          <a:off x="796290" y="1064883"/>
          <a:ext cx="4332767" cy="60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7"/>
          <p:cNvSpPr txBox="1">
            <a:spLocks noChangeArrowheads="1"/>
          </p:cNvSpPr>
          <p:nvPr/>
        </p:nvSpPr>
        <p:spPr bwMode="auto">
          <a:xfrm>
            <a:off x="770128" y="1812925"/>
            <a:ext cx="3536950" cy="423863"/>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90000"/>
              </a:lnSpc>
              <a:spcBef>
                <a:spcPct val="25000"/>
              </a:spcBef>
            </a:pPr>
            <a:r>
              <a:rPr lang="zh-CN" altLang="en-US" sz="2400">
                <a:solidFill>
                  <a:schemeClr val="tx1"/>
                </a:solidFill>
                <a:latin typeface="Arial" charset="0"/>
              </a:rPr>
              <a:t>工作安全分析</a:t>
            </a:r>
            <a:endParaRPr lang="en-US" altLang="zh-CN" sz="2400">
              <a:solidFill>
                <a:schemeClr val="tx1"/>
              </a:solidFill>
              <a:latin typeface="Arial" charset="0"/>
            </a:endParaRPr>
          </a:p>
        </p:txBody>
      </p:sp>
      <p:sp>
        <p:nvSpPr>
          <p:cNvPr id="40963" name="矩形 8"/>
          <p:cNvSpPr>
            <a:spLocks noChangeArrowheads="1"/>
          </p:cNvSpPr>
          <p:nvPr/>
        </p:nvSpPr>
        <p:spPr bwMode="auto">
          <a:xfrm>
            <a:off x="6775450" y="5548313"/>
            <a:ext cx="1720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875"/>
              </a:lnSpc>
              <a:spcBef>
                <a:spcPct val="0"/>
              </a:spcBef>
              <a:spcAft>
                <a:spcPct val="0"/>
              </a:spcAft>
              <a:buClrTx/>
              <a:buSzTx/>
              <a:buFontTx/>
              <a:buNone/>
            </a:pPr>
            <a:r>
              <a:rPr lang="en-US" altLang="zh-CN" sz="1800" i="0">
                <a:solidFill>
                  <a:srgbClr val="006600"/>
                </a:solidFill>
                <a:latin typeface="Arial" charset="0"/>
              </a:rPr>
              <a:t>- </a:t>
            </a:r>
            <a:r>
              <a:rPr lang="zh-CN" altLang="en-US" sz="1800" i="0">
                <a:solidFill>
                  <a:srgbClr val="006600"/>
                </a:solidFill>
                <a:latin typeface="Arial" charset="0"/>
              </a:rPr>
              <a:t>个人防护设备</a:t>
            </a:r>
            <a:endParaRPr lang="en-US" altLang="zh-CN" sz="1800" i="0">
              <a:solidFill>
                <a:srgbClr val="006600"/>
              </a:solidFill>
              <a:latin typeface="Arial" charset="0"/>
            </a:endParaRPr>
          </a:p>
        </p:txBody>
      </p:sp>
      <p:graphicFrame>
        <p:nvGraphicFramePr>
          <p:cNvPr id="10" name="图示 9"/>
          <p:cNvGraphicFramePr/>
          <p:nvPr/>
        </p:nvGraphicFramePr>
        <p:xfrm>
          <a:off x="755650" y="1051625"/>
          <a:ext cx="4332767"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5" name="图片 7" descr="图片1.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2775" t="2634" r="29732" b="2596"/>
          <a:stretch>
            <a:fillRect/>
          </a:stretch>
        </p:blipFill>
        <p:spPr bwMode="auto">
          <a:xfrm>
            <a:off x="6127750" y="1281336"/>
            <a:ext cx="2190389" cy="43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636" name="Rectangle 12"/>
          <p:cNvSpPr>
            <a:spLocks noChangeArrowheads="1"/>
          </p:cNvSpPr>
          <p:nvPr/>
        </p:nvSpPr>
        <p:spPr bwMode="auto">
          <a:xfrm>
            <a:off x="755650" y="2439988"/>
            <a:ext cx="8388350" cy="4232275"/>
          </a:xfrm>
          <a:prstGeom prst="rect">
            <a:avLst/>
          </a:prstGeom>
          <a:noFill/>
          <a:ln w="9525">
            <a:noFill/>
            <a:miter lim="800000"/>
          </a:ln>
          <a:effectLst/>
        </p:spPr>
        <p:txBody>
          <a:bodyPr>
            <a:spAutoFit/>
          </a:bodyPr>
          <a:lstStyle/>
          <a:p>
            <a:pPr>
              <a:lnSpc>
                <a:spcPts val="2500"/>
              </a:lnSpc>
              <a:spcBef>
                <a:spcPct val="0"/>
              </a:spcBef>
              <a:spcAft>
                <a:spcPct val="0"/>
              </a:spcAft>
              <a:buClrTx/>
              <a:buSzTx/>
              <a:buFontTx/>
              <a:buNone/>
              <a:defRPr/>
            </a:pPr>
            <a:r>
              <a:rPr kumimoji="1" lang="zh-CN" altLang="en-US" sz="2000" i="0" dirty="0">
                <a:solidFill>
                  <a:schemeClr val="tx1"/>
                </a:solidFill>
                <a:latin typeface="Arial" charset="0"/>
              </a:rPr>
              <a:t>第一步: 选择要进行分析的工作    </a:t>
            </a:r>
          </a:p>
          <a:p>
            <a:pPr>
              <a:lnSpc>
                <a:spcPts val="2500"/>
              </a:lnSpc>
              <a:spcBef>
                <a:spcPct val="0"/>
              </a:spcBef>
              <a:spcAft>
                <a:spcPct val="0"/>
              </a:spcAft>
              <a:buClrTx/>
              <a:buSzTx/>
              <a:buFontTx/>
              <a:buNone/>
              <a:defRPr/>
            </a:pPr>
            <a:r>
              <a:rPr lang="zh-CN" altLang="en-US" sz="1800" i="0" dirty="0">
                <a:solidFill>
                  <a:srgbClr val="4B4B4B"/>
                </a:solidFill>
                <a:latin typeface="Arial" charset="0"/>
              </a:rPr>
              <a:t>                  </a:t>
            </a:r>
            <a:r>
              <a:rPr lang="zh-CN" altLang="en-US" sz="1800" i="0" dirty="0">
                <a:solidFill>
                  <a:srgbClr val="006600"/>
                </a:solidFill>
                <a:latin typeface="Arial" charset="0"/>
              </a:rPr>
              <a:t>选择的依据为风险的：</a:t>
            </a:r>
          </a:p>
          <a:p>
            <a:pPr lvl="1">
              <a:lnSpc>
                <a:spcPts val="2500"/>
              </a:lnSpc>
              <a:spcBef>
                <a:spcPct val="0"/>
              </a:spcBef>
              <a:spcAft>
                <a:spcPct val="0"/>
              </a:spcAft>
              <a:buClrTx/>
              <a:buSzTx/>
              <a:defRPr/>
            </a:pPr>
            <a:r>
              <a:rPr lang="zh-CN" altLang="en-US" sz="1800" i="0" dirty="0">
                <a:solidFill>
                  <a:srgbClr val="006600"/>
                </a:solidFill>
                <a:latin typeface="Arial" charset="0"/>
              </a:rPr>
              <a:t>           </a:t>
            </a:r>
            <a:r>
              <a:rPr lang="en-US" altLang="zh-CN" sz="1800" i="0" dirty="0">
                <a:solidFill>
                  <a:srgbClr val="006600"/>
                </a:solidFill>
                <a:latin typeface="Arial" charset="0"/>
              </a:rPr>
              <a:t>- </a:t>
            </a:r>
            <a:r>
              <a:rPr lang="zh-CN" altLang="en-US" sz="1800" i="0" dirty="0">
                <a:solidFill>
                  <a:srgbClr val="006600"/>
                </a:solidFill>
                <a:latin typeface="Arial" charset="0"/>
              </a:rPr>
              <a:t>频率    </a:t>
            </a:r>
            <a:r>
              <a:rPr lang="en-US" altLang="zh-CN" sz="1800" i="0" dirty="0">
                <a:solidFill>
                  <a:srgbClr val="006600"/>
                </a:solidFill>
                <a:latin typeface="Arial" charset="0"/>
              </a:rPr>
              <a:t>- </a:t>
            </a:r>
            <a:r>
              <a:rPr lang="zh-CN" altLang="en-US" sz="1800" i="0" dirty="0">
                <a:solidFill>
                  <a:srgbClr val="006600"/>
                </a:solidFill>
                <a:latin typeface="Arial" charset="0"/>
              </a:rPr>
              <a:t>严重程度  </a:t>
            </a:r>
            <a:r>
              <a:rPr lang="en-US" altLang="zh-CN" sz="1800" i="0" dirty="0">
                <a:solidFill>
                  <a:srgbClr val="006600"/>
                </a:solidFill>
                <a:latin typeface="Arial" charset="0"/>
              </a:rPr>
              <a:t>- </a:t>
            </a:r>
            <a:r>
              <a:rPr lang="zh-CN" altLang="en-US" sz="1800" i="0" dirty="0">
                <a:solidFill>
                  <a:srgbClr val="006600"/>
                </a:solidFill>
                <a:latin typeface="Arial" charset="0"/>
              </a:rPr>
              <a:t>可能发生的几率</a:t>
            </a:r>
            <a:endParaRPr lang="en-US" altLang="zh-CN" sz="1800" i="0" dirty="0">
              <a:solidFill>
                <a:srgbClr val="006600"/>
              </a:solidFill>
              <a:latin typeface="Arial" charset="0"/>
            </a:endParaRPr>
          </a:p>
          <a:p>
            <a:pPr>
              <a:lnSpc>
                <a:spcPts val="2500"/>
              </a:lnSpc>
              <a:spcBef>
                <a:spcPct val="0"/>
              </a:spcBef>
              <a:spcAft>
                <a:spcPct val="0"/>
              </a:spcAft>
              <a:buClrTx/>
              <a:buSzTx/>
              <a:buFontTx/>
              <a:buNone/>
              <a:defRPr/>
            </a:pPr>
            <a:r>
              <a:rPr kumimoji="1" lang="zh-CN" altLang="en-US" sz="2000" i="0" dirty="0">
                <a:solidFill>
                  <a:schemeClr val="tx1"/>
                </a:solidFill>
                <a:latin typeface="Arial" charset="0"/>
              </a:rPr>
              <a:t>第二步: 把工作分解成具体工作任务或步骤</a:t>
            </a:r>
          </a:p>
          <a:p>
            <a:pPr>
              <a:lnSpc>
                <a:spcPts val="2500"/>
              </a:lnSpc>
              <a:spcBef>
                <a:spcPct val="0"/>
              </a:spcBef>
              <a:spcAft>
                <a:spcPct val="0"/>
              </a:spcAft>
              <a:buClrTx/>
              <a:buSzTx/>
              <a:buFontTx/>
              <a:buNone/>
              <a:defRPr/>
            </a:pPr>
            <a:r>
              <a:rPr kumimoji="1" lang="zh-CN" altLang="en-US" sz="2400" i="0" dirty="0">
                <a:solidFill>
                  <a:schemeClr val="tx1"/>
                </a:solidFill>
                <a:latin typeface="Arial" charset="0"/>
              </a:rPr>
              <a:t>	   </a:t>
            </a:r>
            <a:r>
              <a:rPr kumimoji="1" lang="en-US" altLang="zh-CN" sz="1800" i="0" dirty="0">
                <a:solidFill>
                  <a:srgbClr val="006600"/>
                </a:solidFill>
                <a:latin typeface="Arial" charset="0"/>
              </a:rPr>
              <a:t>- </a:t>
            </a:r>
            <a:r>
              <a:rPr kumimoji="1" lang="zh-CN" altLang="en-US" sz="1800" i="0" dirty="0">
                <a:solidFill>
                  <a:srgbClr val="006600"/>
                </a:solidFill>
                <a:latin typeface="Arial" charset="0"/>
              </a:rPr>
              <a:t>针对主要步骤</a:t>
            </a:r>
          </a:p>
          <a:p>
            <a:pPr>
              <a:lnSpc>
                <a:spcPts val="2500"/>
              </a:lnSpc>
              <a:spcBef>
                <a:spcPct val="0"/>
              </a:spcBef>
              <a:spcAft>
                <a:spcPct val="0"/>
              </a:spcAft>
              <a:buClrTx/>
              <a:buSzTx/>
              <a:buFontTx/>
              <a:buNone/>
              <a:defRPr/>
            </a:pPr>
            <a:r>
              <a:rPr kumimoji="1" lang="zh-CN" altLang="en-US" sz="2000" i="0" dirty="0">
                <a:solidFill>
                  <a:schemeClr val="tx1"/>
                </a:solidFill>
                <a:latin typeface="Arial" charset="0"/>
              </a:rPr>
              <a:t>第三步: 观察工作的流程</a:t>
            </a:r>
            <a:r>
              <a:rPr kumimoji="1" lang="en-US" altLang="zh-CN" sz="2000" i="0" dirty="0">
                <a:solidFill>
                  <a:schemeClr val="tx1"/>
                </a:solidFill>
                <a:latin typeface="Arial" charset="0"/>
              </a:rPr>
              <a:t>, </a:t>
            </a:r>
            <a:r>
              <a:rPr kumimoji="1" lang="zh-CN" altLang="en-US" sz="2000" i="0" dirty="0">
                <a:solidFill>
                  <a:schemeClr val="tx1"/>
                </a:solidFill>
                <a:latin typeface="Arial" charset="0"/>
              </a:rPr>
              <a:t>识别每一步骤相关的危害</a:t>
            </a:r>
          </a:p>
          <a:p>
            <a:pPr>
              <a:lnSpc>
                <a:spcPts val="2500"/>
              </a:lnSpc>
              <a:spcBef>
                <a:spcPct val="0"/>
              </a:spcBef>
              <a:spcAft>
                <a:spcPct val="0"/>
              </a:spcAft>
              <a:buClrTx/>
              <a:buSzTx/>
              <a:buFontTx/>
              <a:buNone/>
              <a:defRPr/>
            </a:pPr>
            <a:r>
              <a:rPr lang="zh-CN" altLang="nl-NL" sz="1800" i="0" dirty="0">
                <a:solidFill>
                  <a:srgbClr val="006600"/>
                </a:solidFill>
                <a:effectLst>
                  <a:outerShdw blurRad="38100" dist="38100" dir="2700000" algn="tl">
                    <a:srgbClr val="C0C0C0"/>
                  </a:outerShdw>
                </a:effectLst>
                <a:latin typeface="Arial" charset="0"/>
              </a:rPr>
              <a:t>	    </a:t>
            </a:r>
            <a:r>
              <a:rPr lang="nl-NL" altLang="zh-CN" sz="1800" i="0" dirty="0">
                <a:solidFill>
                  <a:srgbClr val="006600"/>
                </a:solidFill>
                <a:effectLst>
                  <a:outerShdw blurRad="38100" dist="38100" dir="2700000" algn="tl">
                    <a:srgbClr val="C0C0C0"/>
                  </a:outerShdw>
                </a:effectLst>
                <a:latin typeface="Arial" charset="0"/>
              </a:rPr>
              <a:t>- </a:t>
            </a:r>
            <a:r>
              <a:rPr lang="zh-CN" sz="1800" i="0" dirty="0">
                <a:solidFill>
                  <a:srgbClr val="006600"/>
                </a:solidFill>
                <a:latin typeface="Arial" charset="0"/>
              </a:rPr>
              <a:t>危害＝暴露频率</a:t>
            </a:r>
            <a:r>
              <a:rPr lang="zh-CN" altLang="zh-CN" sz="1800" i="0" dirty="0">
                <a:solidFill>
                  <a:srgbClr val="006600"/>
                </a:solidFill>
                <a:latin typeface="Arial" charset="0"/>
              </a:rPr>
              <a:t>×</a:t>
            </a:r>
            <a:r>
              <a:rPr lang="zh-CN" sz="1800" i="0" dirty="0">
                <a:solidFill>
                  <a:srgbClr val="006600"/>
                </a:solidFill>
                <a:latin typeface="Arial" charset="0"/>
              </a:rPr>
              <a:t>严重性</a:t>
            </a:r>
            <a:endParaRPr kumimoji="1" lang="en-US" altLang="zh-CN" sz="2000" i="0" dirty="0">
              <a:solidFill>
                <a:srgbClr val="006600"/>
              </a:solidFill>
              <a:latin typeface="Arial" charset="0"/>
            </a:endParaRPr>
          </a:p>
          <a:p>
            <a:pPr>
              <a:lnSpc>
                <a:spcPts val="2500"/>
              </a:lnSpc>
              <a:spcBef>
                <a:spcPct val="0"/>
              </a:spcBef>
              <a:spcAft>
                <a:spcPct val="0"/>
              </a:spcAft>
              <a:buClrTx/>
              <a:buSzTx/>
              <a:buFontTx/>
              <a:buNone/>
              <a:defRPr/>
            </a:pPr>
            <a:r>
              <a:rPr kumimoji="1" lang="zh-CN" altLang="en-US" sz="2000" i="0" dirty="0">
                <a:solidFill>
                  <a:schemeClr val="tx1"/>
                </a:solidFill>
                <a:latin typeface="Arial" charset="0"/>
              </a:rPr>
              <a:t>第四步: 认识可能的风险</a:t>
            </a:r>
          </a:p>
          <a:p>
            <a:pPr>
              <a:lnSpc>
                <a:spcPts val="2500"/>
              </a:lnSpc>
              <a:spcBef>
                <a:spcPct val="0"/>
              </a:spcBef>
              <a:spcAft>
                <a:spcPct val="0"/>
              </a:spcAft>
              <a:buClrTx/>
              <a:buSzTx/>
              <a:buFontTx/>
              <a:buNone/>
              <a:defRPr/>
            </a:pPr>
            <a:r>
              <a:rPr kumimoji="1" lang="en-US" altLang="zh-CN" sz="1800" b="0" i="0" dirty="0">
                <a:solidFill>
                  <a:schemeClr val="tx1"/>
                </a:solidFill>
                <a:latin typeface="Arial" charset="0"/>
              </a:rPr>
              <a:t>                  </a:t>
            </a:r>
            <a:r>
              <a:rPr kumimoji="1" lang="en-US" altLang="zh-CN" sz="1800" i="0" dirty="0">
                <a:solidFill>
                  <a:srgbClr val="006600"/>
                </a:solidFill>
                <a:latin typeface="Arial" charset="0"/>
              </a:rPr>
              <a:t>- </a:t>
            </a:r>
            <a:r>
              <a:rPr lang="zh-CN" altLang="en-US" sz="1800" i="0" dirty="0">
                <a:solidFill>
                  <a:srgbClr val="006600"/>
                </a:solidFill>
                <a:latin typeface="Arial" charset="0"/>
              </a:rPr>
              <a:t>风险 </a:t>
            </a:r>
            <a:r>
              <a:rPr lang="en-US" altLang="zh-CN" sz="1800" i="0" dirty="0">
                <a:solidFill>
                  <a:srgbClr val="006600"/>
                </a:solidFill>
                <a:latin typeface="Arial" charset="0"/>
              </a:rPr>
              <a:t>= </a:t>
            </a:r>
            <a:r>
              <a:rPr lang="zh-CN" altLang="en-US" sz="1800" i="0" dirty="0">
                <a:solidFill>
                  <a:srgbClr val="006600"/>
                </a:solidFill>
                <a:latin typeface="Arial" charset="0"/>
              </a:rPr>
              <a:t>暴露频率 </a:t>
            </a:r>
            <a:r>
              <a:rPr lang="en-US" altLang="zh-CN" sz="1800" i="0" dirty="0">
                <a:solidFill>
                  <a:srgbClr val="006600"/>
                </a:solidFill>
                <a:latin typeface="Arial" charset="0"/>
              </a:rPr>
              <a:t>x </a:t>
            </a:r>
            <a:r>
              <a:rPr lang="zh-CN" altLang="en-US" sz="1800" i="0" dirty="0">
                <a:solidFill>
                  <a:srgbClr val="006600"/>
                </a:solidFill>
                <a:latin typeface="Arial" charset="0"/>
              </a:rPr>
              <a:t>严重性</a:t>
            </a:r>
            <a:r>
              <a:rPr lang="en-US" altLang="zh-CN" sz="1800" i="0" dirty="0">
                <a:solidFill>
                  <a:srgbClr val="006600"/>
                </a:solidFill>
                <a:latin typeface="Arial" charset="0"/>
              </a:rPr>
              <a:t> x </a:t>
            </a:r>
            <a:r>
              <a:rPr lang="zh-CN" altLang="en-US" sz="1800" i="0" dirty="0">
                <a:solidFill>
                  <a:srgbClr val="006600"/>
                </a:solidFill>
                <a:latin typeface="Arial" charset="0"/>
              </a:rPr>
              <a:t>可能性</a:t>
            </a:r>
            <a:endParaRPr kumimoji="1" lang="en-US" altLang="zh-CN" sz="1800" i="0" dirty="0">
              <a:solidFill>
                <a:srgbClr val="006600"/>
              </a:solidFill>
              <a:latin typeface="Arial" charset="0"/>
            </a:endParaRPr>
          </a:p>
          <a:p>
            <a:pPr>
              <a:lnSpc>
                <a:spcPts val="2500"/>
              </a:lnSpc>
              <a:spcBef>
                <a:spcPct val="0"/>
              </a:spcBef>
              <a:spcAft>
                <a:spcPct val="0"/>
              </a:spcAft>
              <a:buClrTx/>
              <a:buSzTx/>
              <a:buFontTx/>
              <a:buNone/>
              <a:defRPr/>
            </a:pPr>
            <a:r>
              <a:rPr kumimoji="1" lang="zh-CN" altLang="en-US" sz="2000" i="0" dirty="0">
                <a:solidFill>
                  <a:schemeClr val="tx1"/>
                </a:solidFill>
                <a:latin typeface="Arial" charset="0"/>
              </a:rPr>
              <a:t>第五步: 确定预防风险的控制措施</a:t>
            </a:r>
          </a:p>
          <a:p>
            <a:pPr>
              <a:lnSpc>
                <a:spcPts val="2500"/>
              </a:lnSpc>
              <a:spcBef>
                <a:spcPct val="0"/>
              </a:spcBef>
              <a:spcAft>
                <a:spcPct val="0"/>
              </a:spcAft>
              <a:buClrTx/>
              <a:buSzTx/>
              <a:defRPr/>
            </a:pPr>
            <a:r>
              <a:rPr lang="zh-CN" altLang="en-US" sz="1800" i="0" dirty="0">
                <a:solidFill>
                  <a:srgbClr val="4B4B4B"/>
                </a:solidFill>
                <a:latin typeface="Arial" charset="0"/>
              </a:rPr>
              <a:t>	   </a:t>
            </a:r>
            <a:r>
              <a:rPr lang="en-US" altLang="zh-CN" sz="1800" i="0" dirty="0">
                <a:solidFill>
                  <a:srgbClr val="006600"/>
                </a:solidFill>
                <a:latin typeface="Arial" charset="0"/>
              </a:rPr>
              <a:t>- </a:t>
            </a:r>
            <a:r>
              <a:rPr lang="zh-CN" altLang="en-US" sz="1800" i="0" dirty="0">
                <a:solidFill>
                  <a:srgbClr val="006600"/>
                </a:solidFill>
                <a:latin typeface="Arial" charset="0"/>
              </a:rPr>
              <a:t>消除    </a:t>
            </a:r>
            <a:r>
              <a:rPr lang="en-US" altLang="zh-CN" sz="1800" i="0" dirty="0">
                <a:solidFill>
                  <a:srgbClr val="006600"/>
                </a:solidFill>
                <a:latin typeface="Arial" charset="0"/>
              </a:rPr>
              <a:t>- </a:t>
            </a:r>
            <a:r>
              <a:rPr lang="zh-CN" altLang="en-US" sz="1800" i="0" dirty="0">
                <a:solidFill>
                  <a:srgbClr val="006600"/>
                </a:solidFill>
                <a:latin typeface="Arial" charset="0"/>
              </a:rPr>
              <a:t>减少 </a:t>
            </a:r>
            <a:r>
              <a:rPr lang="en-US" altLang="zh-CN" sz="1800" i="0" dirty="0">
                <a:solidFill>
                  <a:srgbClr val="006600"/>
                </a:solidFill>
                <a:latin typeface="Arial" charset="0"/>
              </a:rPr>
              <a:t>/</a:t>
            </a:r>
            <a:r>
              <a:rPr lang="zh-CN" altLang="en-US" sz="1800" i="0" dirty="0">
                <a:solidFill>
                  <a:srgbClr val="006600"/>
                </a:solidFill>
                <a:latin typeface="Arial" charset="0"/>
              </a:rPr>
              <a:t>代替    </a:t>
            </a:r>
            <a:r>
              <a:rPr lang="en-US" altLang="zh-CN" sz="1800" i="0" dirty="0">
                <a:solidFill>
                  <a:srgbClr val="006600"/>
                </a:solidFill>
                <a:latin typeface="Arial" charset="0"/>
              </a:rPr>
              <a:t>- </a:t>
            </a:r>
            <a:r>
              <a:rPr lang="zh-CN" altLang="en-US" sz="1800" i="0" dirty="0">
                <a:solidFill>
                  <a:srgbClr val="006600"/>
                </a:solidFill>
                <a:latin typeface="Arial" charset="0"/>
              </a:rPr>
              <a:t>工程控制    </a:t>
            </a:r>
            <a:r>
              <a:rPr lang="en-US" altLang="zh-CN" sz="1800" i="0" dirty="0">
                <a:solidFill>
                  <a:srgbClr val="006600"/>
                </a:solidFill>
                <a:latin typeface="Arial" charset="0"/>
              </a:rPr>
              <a:t>- </a:t>
            </a:r>
            <a:r>
              <a:rPr lang="zh-CN" altLang="en-US" sz="1800" i="0" dirty="0">
                <a:solidFill>
                  <a:srgbClr val="006600"/>
                </a:solidFill>
                <a:latin typeface="Arial" charset="0"/>
              </a:rPr>
              <a:t>管理控制   </a:t>
            </a:r>
            <a:endParaRPr lang="en-US" altLang="zh-CN" sz="1800" i="0" dirty="0">
              <a:solidFill>
                <a:srgbClr val="006600"/>
              </a:solidFill>
              <a:latin typeface="Arial" charset="0"/>
            </a:endParaRPr>
          </a:p>
          <a:p>
            <a:pPr>
              <a:lnSpc>
                <a:spcPts val="2500"/>
              </a:lnSpc>
              <a:spcBef>
                <a:spcPct val="0"/>
              </a:spcBef>
              <a:spcAft>
                <a:spcPct val="0"/>
              </a:spcAft>
              <a:buClrTx/>
              <a:buSzTx/>
              <a:defRPr/>
            </a:pPr>
            <a:endParaRPr lang="en-US" altLang="zh-CN" sz="1800" i="0" dirty="0">
              <a:solidFill>
                <a:srgbClr val="006600"/>
              </a:solidFill>
              <a:latin typeface="Arial" charset="0"/>
            </a:endParaRPr>
          </a:p>
          <a:p>
            <a:pPr>
              <a:lnSpc>
                <a:spcPts val="2500"/>
              </a:lnSpc>
              <a:spcBef>
                <a:spcPct val="0"/>
              </a:spcBef>
              <a:spcAft>
                <a:spcPct val="0"/>
              </a:spcAft>
              <a:buClrTx/>
              <a:buSzTx/>
              <a:buFontTx/>
              <a:buNone/>
              <a:defRPr/>
            </a:pPr>
            <a:endParaRPr lang="en-US" altLang="zh-CN" sz="1800" i="0" dirty="0">
              <a:solidFill>
                <a:srgbClr val="0066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9CE2212Y_D{X~IL2U[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970338"/>
            <a:ext cx="3384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组合 10"/>
          <p:cNvGrpSpPr/>
          <p:nvPr/>
        </p:nvGrpSpPr>
        <p:grpSpPr bwMode="auto">
          <a:xfrm>
            <a:off x="1692275" y="765175"/>
            <a:ext cx="6750050" cy="2105025"/>
            <a:chOff x="1331640" y="692696"/>
            <a:chExt cx="6750174" cy="2105707"/>
          </a:xfrm>
        </p:grpSpPr>
        <p:sp>
          <p:nvSpPr>
            <p:cNvPr id="12" name="横卷形 11"/>
            <p:cNvSpPr/>
            <p:nvPr/>
          </p:nvSpPr>
          <p:spPr>
            <a:xfrm>
              <a:off x="1331640" y="692696"/>
              <a:ext cx="5761144" cy="935341"/>
            </a:xfrm>
            <a:prstGeom prst="horizontalScroll">
              <a:avLst>
                <a:gd name="adj" fmla="val 20457"/>
              </a:avLst>
            </a:prstGeom>
            <a:gradFill>
              <a:gsLst>
                <a:gs pos="0">
                  <a:schemeClr val="accent6">
                    <a:lumMod val="75000"/>
                  </a:schemeClr>
                </a:gs>
                <a:gs pos="45000">
                  <a:schemeClr val="accent6">
                    <a:lumMod val="60000"/>
                    <a:lumOff val="40000"/>
                  </a:schemeClr>
                </a:gs>
                <a:gs pos="100000">
                  <a:schemeClr val="accent1">
                    <a:tint val="23500"/>
                    <a:satMod val="160000"/>
                  </a:schemeClr>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25607" name="矩形 3"/>
            <p:cNvSpPr>
              <a:spLocks noChangeArrowheads="1"/>
            </p:cNvSpPr>
            <p:nvPr/>
          </p:nvSpPr>
          <p:spPr bwMode="auto">
            <a:xfrm>
              <a:off x="1547664" y="836712"/>
              <a:ext cx="6534150" cy="196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500"/>
                </a:lnSpc>
              </a:pPr>
              <a:r>
                <a:rPr lang="zh-CN" altLang="en-US" i="0" dirty="0">
                  <a:latin typeface="黑体" pitchFamily="49" charset="-122"/>
                  <a:ea typeface="黑体" pitchFamily="49" charset="-122"/>
                </a:rPr>
                <a:t>高处不系安全带 工作人员把命丧</a:t>
              </a:r>
              <a:endParaRPr lang="en-US" altLang="zh-CN" i="0" dirty="0">
                <a:latin typeface="黑体" pitchFamily="49" charset="-122"/>
                <a:ea typeface="黑体" pitchFamily="49" charset="-122"/>
              </a:endParaRPr>
            </a:p>
            <a:p>
              <a:r>
                <a:rPr lang="zh-CN" altLang="en-US" sz="2400" i="0" dirty="0">
                  <a:solidFill>
                    <a:srgbClr val="FF0000"/>
                  </a:solidFill>
                </a:rPr>
                <a:t/>
              </a:r>
              <a:br>
                <a:rPr lang="zh-CN" altLang="en-US" sz="2400" i="0" dirty="0">
                  <a:solidFill>
                    <a:srgbClr val="FF0000"/>
                  </a:solidFill>
                </a:rPr>
              </a:br>
              <a:endParaRPr lang="zh-CN" altLang="en-US" sz="2400" i="0" dirty="0">
                <a:solidFill>
                  <a:srgbClr val="FF0000"/>
                </a:solidFill>
              </a:endParaRPr>
            </a:p>
          </p:txBody>
        </p:sp>
      </p:grpSp>
      <p:sp>
        <p:nvSpPr>
          <p:cNvPr id="25604" name="矩形 2"/>
          <p:cNvSpPr>
            <a:spLocks noChangeArrowheads="1"/>
          </p:cNvSpPr>
          <p:nvPr/>
        </p:nvSpPr>
        <p:spPr bwMode="auto">
          <a:xfrm>
            <a:off x="458788" y="981075"/>
            <a:ext cx="84978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3000"/>
              </a:lnSpc>
            </a:pPr>
            <a:r>
              <a:rPr lang="zh-CN" altLang="en-US" sz="2000" i="0">
                <a:solidFill>
                  <a:srgbClr val="000000"/>
                </a:solidFill>
              </a:rPr>
              <a:t> </a:t>
            </a:r>
            <a:endParaRPr lang="zh-CN" altLang="en-US" sz="2400" i="0">
              <a:solidFill>
                <a:srgbClr val="000000"/>
              </a:solidFill>
            </a:endParaRPr>
          </a:p>
          <a:p>
            <a:pPr>
              <a:lnSpc>
                <a:spcPts val="3600"/>
              </a:lnSpc>
            </a:pPr>
            <a:r>
              <a:rPr lang="zh-CN" altLang="en-US" sz="2400" i="0">
                <a:latin typeface="微软雅黑" charset="-122"/>
                <a:ea typeface="微软雅黑" charset="-122"/>
              </a:rPr>
              <a:t>      </a:t>
            </a:r>
            <a:r>
              <a:rPr lang="zh-CN" altLang="en-US" sz="2400" i="0">
                <a:solidFill>
                  <a:srgbClr val="000000"/>
                </a:solidFill>
                <a:latin typeface="微软雅黑" charset="-122"/>
                <a:ea typeface="楷体_GB2312" pitchFamily="1" charset="-122"/>
              </a:rPr>
              <a:t>某年</a:t>
            </a:r>
            <a:r>
              <a:rPr lang="en-US" altLang="zh-CN" sz="2400" i="0">
                <a:solidFill>
                  <a:srgbClr val="000000"/>
                </a:solidFill>
                <a:latin typeface="微软雅黑" charset="-122"/>
                <a:ea typeface="楷体_GB2312" pitchFamily="1" charset="-122"/>
              </a:rPr>
              <a:t>6</a:t>
            </a:r>
            <a:r>
              <a:rPr lang="zh-CN" altLang="en-US" sz="2400" i="0">
                <a:solidFill>
                  <a:srgbClr val="000000"/>
                </a:solidFill>
                <a:latin typeface="微软雅黑" charset="-122"/>
                <a:ea typeface="楷体_GB2312" pitchFamily="1" charset="-122"/>
              </a:rPr>
              <a:t>月</a:t>
            </a:r>
            <a:r>
              <a:rPr lang="en-US" altLang="zh-CN" sz="2400" i="0">
                <a:solidFill>
                  <a:srgbClr val="000000"/>
                </a:solidFill>
                <a:latin typeface="微软雅黑" charset="-122"/>
                <a:ea typeface="楷体_GB2312" pitchFamily="1" charset="-122"/>
              </a:rPr>
              <a:t>12</a:t>
            </a:r>
            <a:r>
              <a:rPr lang="zh-CN" altLang="en-US" sz="2400" i="0">
                <a:solidFill>
                  <a:srgbClr val="000000"/>
                </a:solidFill>
                <a:latin typeface="微软雅黑" charset="-122"/>
                <a:ea typeface="楷体_GB2312" pitchFamily="1" charset="-122"/>
              </a:rPr>
              <a:t>日上午，某厂脱硝改造工作中，作业人员王某和周某站在空气预热器上部钢结构上进行起重挂钩作业，</a:t>
            </a:r>
            <a:r>
              <a:rPr lang="en-US" altLang="zh-CN" sz="2400" i="0">
                <a:solidFill>
                  <a:srgbClr val="000000"/>
                </a:solidFill>
                <a:latin typeface="微软雅黑" charset="-122"/>
                <a:ea typeface="楷体_GB2312" pitchFamily="1" charset="-122"/>
              </a:rPr>
              <a:t>2</a:t>
            </a:r>
            <a:r>
              <a:rPr lang="zh-CN" altLang="en-US" sz="2400" i="0">
                <a:solidFill>
                  <a:srgbClr val="000000"/>
                </a:solidFill>
                <a:latin typeface="微软雅黑" charset="-122"/>
                <a:ea typeface="楷体_GB2312" pitchFamily="1" charset="-122"/>
              </a:rPr>
              <a:t>人在挂钩时因失去平衡同时跌落。周某安全带挂在安全绳上，坠落后被悬挂在半空；王某未将安全带挂在安全绳上，从标高</a:t>
            </a:r>
            <a:r>
              <a:rPr lang="en-US" altLang="zh-CN" sz="2400" i="0">
                <a:solidFill>
                  <a:srgbClr val="000000"/>
                </a:solidFill>
                <a:latin typeface="微软雅黑" charset="-122"/>
                <a:ea typeface="楷体_GB2312" pitchFamily="1" charset="-122"/>
              </a:rPr>
              <a:t>24m</a:t>
            </a:r>
            <a:r>
              <a:rPr lang="zh-CN" altLang="en-US" sz="2400" i="0">
                <a:solidFill>
                  <a:srgbClr val="000000"/>
                </a:solidFill>
                <a:latin typeface="微软雅黑" charset="-122"/>
                <a:ea typeface="楷体_GB2312" pitchFamily="1" charset="-122"/>
              </a:rPr>
              <a:t>坠落至</a:t>
            </a:r>
            <a:r>
              <a:rPr lang="en-US" altLang="zh-CN" sz="2400" i="0">
                <a:solidFill>
                  <a:srgbClr val="000000"/>
                </a:solidFill>
                <a:latin typeface="微软雅黑" charset="-122"/>
                <a:ea typeface="楷体_GB2312" pitchFamily="1" charset="-122"/>
              </a:rPr>
              <a:t>5m</a:t>
            </a:r>
            <a:r>
              <a:rPr lang="zh-CN" altLang="en-US" sz="2400" i="0">
                <a:solidFill>
                  <a:srgbClr val="000000"/>
                </a:solidFill>
                <a:latin typeface="微软雅黑" charset="-122"/>
                <a:ea typeface="楷体_GB2312" pitchFamily="1" charset="-122"/>
              </a:rPr>
              <a:t>的吹灰管道上，抢救无效死亡。</a:t>
            </a:r>
          </a:p>
          <a:p>
            <a:pPr>
              <a:lnSpc>
                <a:spcPts val="3000"/>
              </a:lnSpc>
            </a:pPr>
            <a:r>
              <a:rPr lang="zh-CN" altLang="en-US" i="0"/>
              <a:t/>
            </a:r>
            <a:br>
              <a:rPr lang="zh-CN" altLang="en-US" i="0"/>
            </a:br>
            <a:r>
              <a:rPr lang="zh-CN" altLang="en-US" i="0"/>
              <a:t> </a:t>
            </a:r>
            <a:r>
              <a:rPr lang="zh-CN" altLang="en-US" i="0">
                <a:solidFill>
                  <a:srgbClr val="000000"/>
                </a:solidFill>
              </a:rPr>
              <a:t/>
            </a:r>
            <a:br>
              <a:rPr lang="zh-CN" altLang="en-US" i="0">
                <a:solidFill>
                  <a:srgbClr val="000000"/>
                </a:solidFill>
              </a:rPr>
            </a:br>
            <a:endParaRPr lang="zh-CN" altLang="en-US" i="0">
              <a:solidFill>
                <a:srgbClr val="000000"/>
              </a:solidFill>
            </a:endParaRPr>
          </a:p>
        </p:txBody>
      </p:sp>
      <p:pic>
        <p:nvPicPr>
          <p:cNvPr id="25605" name="Picture 6" descr="GH2[I5(I)E9~F_GO%J31CD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4005263"/>
            <a:ext cx="33845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665544" y="2389632"/>
            <a:ext cx="695325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5000"/>
              </a:spcBef>
              <a:buClr>
                <a:srgbClr val="FF0000"/>
              </a:buClr>
              <a:buFont typeface="Wingdings" charset="2"/>
              <a:buChar char="u"/>
            </a:pPr>
            <a:r>
              <a:rPr lang="zh-CN" altLang="en-US" sz="2400" i="0" dirty="0">
                <a:solidFill>
                  <a:schemeClr val="tx1"/>
                </a:solidFill>
              </a:rPr>
              <a:t> 按照安全工作方案落实安全措施：</a:t>
            </a:r>
          </a:p>
          <a:p>
            <a:pPr>
              <a:spcBef>
                <a:spcPct val="25000"/>
              </a:spcBef>
              <a:buClr>
                <a:srgbClr val="FF0000"/>
              </a:buClr>
              <a:buFont typeface="Wingdings" charset="2"/>
              <a:buChar char="u"/>
            </a:pPr>
            <a:r>
              <a:rPr lang="zh-CN" altLang="en-US" sz="2400" i="0" dirty="0">
                <a:solidFill>
                  <a:schemeClr val="tx1"/>
                </a:solidFill>
              </a:rPr>
              <a:t> 系统隔离、吹扫、置换；</a:t>
            </a:r>
          </a:p>
          <a:p>
            <a:pPr>
              <a:spcBef>
                <a:spcPct val="25000"/>
              </a:spcBef>
              <a:buClr>
                <a:srgbClr val="FF0000"/>
              </a:buClr>
              <a:buFont typeface="Wingdings" charset="2"/>
              <a:buChar char="u"/>
            </a:pPr>
            <a:r>
              <a:rPr lang="zh-CN" altLang="en-US" sz="2400" i="0" dirty="0">
                <a:solidFill>
                  <a:schemeClr val="tx1"/>
                </a:solidFill>
              </a:rPr>
              <a:t> 交叉作业时区域隔离；</a:t>
            </a:r>
          </a:p>
          <a:p>
            <a:pPr>
              <a:spcBef>
                <a:spcPct val="25000"/>
              </a:spcBef>
              <a:buClr>
                <a:srgbClr val="FF0000"/>
              </a:buClr>
              <a:buFont typeface="Wingdings" charset="2"/>
              <a:buChar char="u"/>
            </a:pPr>
            <a:r>
              <a:rPr lang="zh-CN" altLang="en-US" sz="2400" i="0" dirty="0">
                <a:solidFill>
                  <a:schemeClr val="tx1"/>
                </a:solidFill>
              </a:rPr>
              <a:t> 气体检测（检测时间、频次）；</a:t>
            </a:r>
          </a:p>
          <a:p>
            <a:pPr>
              <a:spcBef>
                <a:spcPct val="25000"/>
              </a:spcBef>
              <a:buClr>
                <a:srgbClr val="FF0000"/>
              </a:buClr>
              <a:buFont typeface="Wingdings" charset="2"/>
              <a:buChar char="u"/>
            </a:pPr>
            <a:r>
              <a:rPr lang="zh-CN" altLang="en-US" sz="2400" i="0" dirty="0">
                <a:solidFill>
                  <a:schemeClr val="tx1"/>
                </a:solidFill>
              </a:rPr>
              <a:t> 个人防护装备等。</a:t>
            </a:r>
            <a:endParaRPr lang="en-US" altLang="zh-CN" sz="2400" i="0" dirty="0">
              <a:solidFill>
                <a:schemeClr val="tx1"/>
              </a:solidFill>
            </a:endParaRPr>
          </a:p>
        </p:txBody>
      </p:sp>
      <p:sp>
        <p:nvSpPr>
          <p:cNvPr id="3076" name="Text Box 7"/>
          <p:cNvSpPr txBox="1">
            <a:spLocks noChangeArrowheads="1"/>
          </p:cNvSpPr>
          <p:nvPr/>
        </p:nvSpPr>
        <p:spPr bwMode="auto">
          <a:xfrm>
            <a:off x="795084" y="1889252"/>
            <a:ext cx="3513137" cy="425450"/>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90000"/>
              </a:lnSpc>
              <a:spcBef>
                <a:spcPct val="25000"/>
              </a:spcBef>
            </a:pPr>
            <a:r>
              <a:rPr lang="zh-CN" altLang="en-US" sz="2400">
                <a:solidFill>
                  <a:schemeClr val="tx1"/>
                </a:solidFill>
                <a:latin typeface="Arial" charset="0"/>
              </a:rPr>
              <a:t>       安全措施</a:t>
            </a:r>
            <a:endParaRPr lang="en-US" altLang="zh-CN" sz="2400">
              <a:solidFill>
                <a:schemeClr val="tx1"/>
              </a:solidFill>
              <a:latin typeface="Arial" charset="0"/>
            </a:endParaRPr>
          </a:p>
        </p:txBody>
      </p:sp>
      <p:pic>
        <p:nvPicPr>
          <p:cNvPr id="3077" name="Picture 10" descr="IN0041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181" y="3575939"/>
            <a:ext cx="22558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11"/>
          <p:cNvGraphicFramePr>
            <a:graphicFrameLocks noChangeAspect="1"/>
          </p:cNvGraphicFramePr>
          <p:nvPr/>
        </p:nvGraphicFramePr>
        <p:xfrm>
          <a:off x="5885117" y="1255046"/>
          <a:ext cx="2789237" cy="2119312"/>
        </p:xfrm>
        <a:graphic>
          <a:graphicData uri="http://schemas.openxmlformats.org/presentationml/2006/ole">
            <mc:AlternateContent xmlns:mc="http://schemas.openxmlformats.org/markup-compatibility/2006">
              <mc:Choice xmlns:v="urn:schemas-microsoft-com:vml" Requires="v">
                <p:oleObj spid="_x0000_s3093" name="Clip" r:id="rId5" imgW="0" imgH="0" progId="">
                  <p:embed/>
                </p:oleObj>
              </mc:Choice>
              <mc:Fallback>
                <p:oleObj name="Clip" r:id="rId5" imgW="0" imgH="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5117" y="1255046"/>
                        <a:ext cx="2789237"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图示 6"/>
          <p:cNvGraphicFramePr/>
          <p:nvPr/>
        </p:nvGraphicFramePr>
        <p:xfrm>
          <a:off x="775970" y="1064610"/>
          <a:ext cx="4332767" cy="601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bwMode="auto">
          <a:xfrm>
            <a:off x="701112" y="2081784"/>
            <a:ext cx="6332537" cy="36512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ts val="2800"/>
              </a:lnSpc>
            </a:pPr>
            <a:endParaRPr lang="zh-CN" altLang="en-US" sz="1800" b="1" dirty="0" smtClean="0">
              <a:latin typeface="宋体" charset="-122"/>
            </a:endParaRPr>
          </a:p>
          <a:p>
            <a:pPr>
              <a:lnSpc>
                <a:spcPts val="2800"/>
              </a:lnSpc>
              <a:buClr>
                <a:srgbClr val="FF0000"/>
              </a:buClr>
              <a:buFont typeface="Wingdings" charset="2"/>
              <a:buChar char="u"/>
            </a:pPr>
            <a:r>
              <a:rPr lang="zh-CN" altLang="en-US" sz="2000" b="1" dirty="0" smtClean="0">
                <a:latin typeface="宋体" charset="-122"/>
              </a:rPr>
              <a:t> 确认作业的详细内容</a:t>
            </a:r>
          </a:p>
          <a:p>
            <a:pPr>
              <a:lnSpc>
                <a:spcPts val="2800"/>
              </a:lnSpc>
              <a:buClr>
                <a:srgbClr val="FF0000"/>
              </a:buClr>
              <a:buFont typeface="Wingdings" charset="2"/>
              <a:buChar char="u"/>
            </a:pPr>
            <a:r>
              <a:rPr lang="zh-CN" altLang="en-US" sz="2000" b="1" dirty="0" smtClean="0">
                <a:latin typeface="宋体" charset="-122"/>
              </a:rPr>
              <a:t> 确认申请人所有的相关支持文件</a:t>
            </a:r>
          </a:p>
          <a:p>
            <a:pPr>
              <a:lnSpc>
                <a:spcPts val="2800"/>
              </a:lnSpc>
              <a:buClr>
                <a:srgbClr val="FF0000"/>
              </a:buClr>
              <a:buFont typeface="Wingdings" charset="2"/>
              <a:buChar char="u"/>
            </a:pPr>
            <a:r>
              <a:rPr lang="zh-CN" altLang="en-US" sz="2000" b="1" dirty="0" smtClean="0">
                <a:latin typeface="宋体" charset="-122"/>
              </a:rPr>
              <a:t> 确认所涉及的其他相关规范</a:t>
            </a:r>
          </a:p>
          <a:p>
            <a:pPr>
              <a:lnSpc>
                <a:spcPts val="2800"/>
              </a:lnSpc>
              <a:buClr>
                <a:srgbClr val="FF0000"/>
              </a:buClr>
              <a:buFont typeface="Wingdings" charset="2"/>
              <a:buChar char="u"/>
            </a:pPr>
            <a:r>
              <a:rPr lang="zh-CN" altLang="en-US" sz="2000" b="1" dirty="0" smtClean="0">
                <a:latin typeface="宋体" charset="-122"/>
              </a:rPr>
              <a:t> 确认作业前后应采取的安全措施，包括应急措施</a:t>
            </a:r>
          </a:p>
          <a:p>
            <a:pPr>
              <a:lnSpc>
                <a:spcPts val="2800"/>
              </a:lnSpc>
              <a:buClr>
                <a:srgbClr val="FF0000"/>
              </a:buClr>
              <a:buFont typeface="Wingdings" charset="2"/>
              <a:buChar char="u"/>
            </a:pPr>
            <a:r>
              <a:rPr lang="zh-CN" altLang="en-US" sz="2000" b="1" dirty="0" smtClean="0">
                <a:latin typeface="宋体" charset="-122"/>
              </a:rPr>
              <a:t> 分析、评估周围环境或相邻区域间的相互影响</a:t>
            </a:r>
          </a:p>
          <a:p>
            <a:pPr>
              <a:lnSpc>
                <a:spcPts val="2800"/>
              </a:lnSpc>
              <a:buClr>
                <a:srgbClr val="FF0000"/>
              </a:buClr>
              <a:buFont typeface="Wingdings" charset="2"/>
              <a:buChar char="u"/>
            </a:pPr>
            <a:r>
              <a:rPr lang="zh-CN" altLang="en-US" sz="2000" b="1" dirty="0" smtClean="0">
                <a:latin typeface="宋体" charset="-122"/>
              </a:rPr>
              <a:t> 确认许可证期限及延期次数</a:t>
            </a:r>
          </a:p>
          <a:p>
            <a:pPr>
              <a:lnSpc>
                <a:spcPts val="2800"/>
              </a:lnSpc>
              <a:buClr>
                <a:srgbClr val="FF0000"/>
              </a:buClr>
              <a:buFont typeface="Wingdings" charset="2"/>
              <a:buChar char="u"/>
            </a:pPr>
            <a:r>
              <a:rPr lang="zh-CN" altLang="en-US" sz="2000" b="1" dirty="0" smtClean="0">
                <a:latin typeface="宋体" charset="-122"/>
              </a:rPr>
              <a:t> 其他</a:t>
            </a:r>
          </a:p>
        </p:txBody>
      </p:sp>
      <p:sp>
        <p:nvSpPr>
          <p:cNvPr id="4100" name="Text Box 4"/>
          <p:cNvSpPr txBox="1">
            <a:spLocks noChangeArrowheads="1"/>
          </p:cNvSpPr>
          <p:nvPr/>
        </p:nvSpPr>
        <p:spPr bwMode="auto">
          <a:xfrm>
            <a:off x="797560" y="1894523"/>
            <a:ext cx="6623050" cy="463781"/>
          </a:xfrm>
          <a:prstGeom prst="rect">
            <a:avLst/>
          </a:prstGeom>
          <a:solidFill>
            <a:srgbClr val="FFFFCC"/>
          </a:solidFill>
          <a:ln w="38100" cmpd="dbl">
            <a:solidFill>
              <a:schemeClr val="tx1"/>
            </a:solidFill>
            <a:miter lim="800000"/>
          </a:ln>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eaLnBrk="1" hangingPunct="1">
              <a:lnSpc>
                <a:spcPct val="110000"/>
              </a:lnSpc>
              <a:spcBef>
                <a:spcPct val="25000"/>
              </a:spcBef>
              <a:buClrTx/>
              <a:buSzTx/>
              <a:buFontTx/>
              <a:buNone/>
            </a:pPr>
            <a:r>
              <a:rPr lang="zh-CN" altLang="en-US" sz="2400" dirty="0">
                <a:solidFill>
                  <a:schemeClr val="tx1"/>
                </a:solidFill>
                <a:latin typeface="Arial" charset="0"/>
              </a:rPr>
              <a:t>由批准人、主管组织</a:t>
            </a:r>
            <a:r>
              <a:rPr lang="zh-CN" altLang="en-US" sz="2400" dirty="0">
                <a:solidFill>
                  <a:schemeClr val="tx1"/>
                </a:solidFill>
              </a:rPr>
              <a:t>书面审查</a:t>
            </a:r>
            <a:r>
              <a:rPr lang="en-US" altLang="zh-CN" sz="2400" dirty="0">
                <a:solidFill>
                  <a:schemeClr val="tx1"/>
                </a:solidFill>
                <a:latin typeface="Arial" charset="0"/>
              </a:rPr>
              <a:t>, </a:t>
            </a:r>
            <a:r>
              <a:rPr lang="zh-CN" altLang="en-US" sz="2400" dirty="0">
                <a:solidFill>
                  <a:schemeClr val="tx1"/>
                </a:solidFill>
                <a:latin typeface="Arial" charset="0"/>
              </a:rPr>
              <a:t>包括以下内容</a:t>
            </a:r>
            <a:endParaRPr lang="en-US" altLang="zh-CN" sz="2400" dirty="0">
              <a:solidFill>
                <a:schemeClr val="tx1"/>
              </a:solidFill>
              <a:latin typeface="Arial" charset="0"/>
            </a:endParaRPr>
          </a:p>
        </p:txBody>
      </p:sp>
      <p:graphicFrame>
        <p:nvGraphicFramePr>
          <p:cNvPr id="4098" name="Object 23"/>
          <p:cNvGraphicFramePr/>
          <p:nvPr/>
        </p:nvGraphicFramePr>
        <p:xfrm>
          <a:off x="4223385" y="3907409"/>
          <a:ext cx="4168775" cy="2578100"/>
        </p:xfrm>
        <a:graphic>
          <a:graphicData uri="http://schemas.openxmlformats.org/presentationml/2006/ole">
            <mc:AlternateContent xmlns:mc="http://schemas.openxmlformats.org/markup-compatibility/2006">
              <mc:Choice xmlns:v="urn:schemas-microsoft-com:vml" Requires="v">
                <p:oleObj spid="_x0000_s4116" name="Clip" r:id="rId4" imgW="0" imgH="0" progId="">
                  <p:embed/>
                </p:oleObj>
              </mc:Choice>
              <mc:Fallback>
                <p:oleObj name="Clip" r:id="rId4" imgW="0" imgH="0" progId="">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385" y="3907409"/>
                        <a:ext cx="416877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图示 5"/>
          <p:cNvGraphicFramePr/>
          <p:nvPr/>
        </p:nvGraphicFramePr>
        <p:xfrm>
          <a:off x="755650" y="1059023"/>
          <a:ext cx="4332767" cy="6016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4294967295"/>
          </p:nvPr>
        </p:nvSpPr>
        <p:spPr bwMode="auto">
          <a:xfrm>
            <a:off x="671513" y="2305050"/>
            <a:ext cx="8302625" cy="38195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endParaRPr lang="zh-CN" altLang="en-US" sz="2000" smtClean="0"/>
          </a:p>
          <a:p>
            <a:pPr>
              <a:lnSpc>
                <a:spcPct val="90000"/>
              </a:lnSpc>
              <a:buClr>
                <a:srgbClr val="FF0000"/>
              </a:buClr>
              <a:buFont typeface="Wingdings" charset="2"/>
              <a:buChar char="u"/>
            </a:pPr>
            <a:r>
              <a:rPr lang="zh-CN" altLang="en-US" sz="2000" smtClean="0"/>
              <a:t> </a:t>
            </a:r>
            <a:r>
              <a:rPr lang="zh-CN" altLang="en-US" sz="2400" b="1" smtClean="0"/>
              <a:t>与作业有关的设备、工具、材料</a:t>
            </a:r>
          </a:p>
          <a:p>
            <a:pPr>
              <a:lnSpc>
                <a:spcPct val="90000"/>
              </a:lnSpc>
              <a:buClr>
                <a:srgbClr val="FF0000"/>
              </a:buClr>
              <a:buFont typeface="Wingdings" charset="2"/>
              <a:buChar char="u"/>
            </a:pPr>
            <a:r>
              <a:rPr lang="zh-CN" altLang="en-US" sz="2400" b="1" smtClean="0"/>
              <a:t> 现场作业人员资质及能力情况</a:t>
            </a:r>
          </a:p>
          <a:p>
            <a:pPr>
              <a:lnSpc>
                <a:spcPct val="90000"/>
              </a:lnSpc>
              <a:buClr>
                <a:srgbClr val="FF0000"/>
              </a:buClr>
              <a:buFont typeface="Wingdings" charset="2"/>
              <a:buChar char="u"/>
            </a:pPr>
            <a:r>
              <a:rPr lang="zh-CN" altLang="en-US" sz="2400" b="1" smtClean="0"/>
              <a:t> 系统隔离、置换、吹扫、检测</a:t>
            </a:r>
          </a:p>
          <a:p>
            <a:pPr>
              <a:lnSpc>
                <a:spcPct val="90000"/>
              </a:lnSpc>
              <a:buClr>
                <a:srgbClr val="FF0000"/>
              </a:buClr>
              <a:buFont typeface="Wingdings" charset="2"/>
              <a:buChar char="u"/>
            </a:pPr>
            <a:r>
              <a:rPr lang="zh-CN" altLang="en-US" sz="2400" b="1" smtClean="0"/>
              <a:t> 个人防护用品</a:t>
            </a:r>
          </a:p>
          <a:p>
            <a:pPr>
              <a:lnSpc>
                <a:spcPct val="90000"/>
              </a:lnSpc>
              <a:buClr>
                <a:srgbClr val="FF0000"/>
              </a:buClr>
              <a:buFont typeface="Wingdings" charset="2"/>
              <a:buChar char="u"/>
            </a:pPr>
            <a:r>
              <a:rPr lang="zh-CN" altLang="en-US" sz="2400" b="1" smtClean="0"/>
              <a:t> 安全消防设施、应急措施</a:t>
            </a:r>
          </a:p>
          <a:p>
            <a:pPr>
              <a:lnSpc>
                <a:spcPct val="90000"/>
              </a:lnSpc>
              <a:buClr>
                <a:srgbClr val="FF0000"/>
              </a:buClr>
              <a:buFont typeface="Wingdings" charset="2"/>
              <a:buChar char="u"/>
            </a:pPr>
            <a:r>
              <a:rPr lang="zh-CN" altLang="en-US" sz="2400" b="1" smtClean="0"/>
              <a:t> 培训、沟通</a:t>
            </a:r>
          </a:p>
          <a:p>
            <a:pPr>
              <a:lnSpc>
                <a:spcPct val="90000"/>
              </a:lnSpc>
              <a:buClr>
                <a:srgbClr val="FF0000"/>
              </a:buClr>
              <a:buFont typeface="Wingdings" charset="2"/>
              <a:buChar char="u"/>
            </a:pPr>
            <a:r>
              <a:rPr lang="zh-CN" altLang="en-US" sz="2400" b="1" smtClean="0"/>
              <a:t> 安全工作方案中提出的其他安全措施</a:t>
            </a:r>
          </a:p>
          <a:p>
            <a:pPr>
              <a:lnSpc>
                <a:spcPct val="90000"/>
              </a:lnSpc>
              <a:buClr>
                <a:srgbClr val="FF0000"/>
              </a:buClr>
              <a:buFont typeface="Wingdings" charset="2"/>
              <a:buChar char="u"/>
            </a:pPr>
            <a:r>
              <a:rPr lang="zh-CN" altLang="en-US" sz="2400" b="1" i="1" smtClean="0">
                <a:solidFill>
                  <a:schemeClr val="tx2"/>
                </a:solidFill>
              </a:rPr>
              <a:t>现场核查确认合格，批准人、主管方可签署作业许可证</a:t>
            </a:r>
          </a:p>
        </p:txBody>
      </p:sp>
      <p:sp>
        <p:nvSpPr>
          <p:cNvPr id="41987" name="Text Box 4"/>
          <p:cNvSpPr txBox="1">
            <a:spLocks noChangeArrowheads="1"/>
          </p:cNvSpPr>
          <p:nvPr/>
        </p:nvSpPr>
        <p:spPr bwMode="auto">
          <a:xfrm>
            <a:off x="811746" y="1934249"/>
            <a:ext cx="5457825" cy="463550"/>
          </a:xfrm>
          <a:prstGeom prst="rect">
            <a:avLst/>
          </a:prstGeom>
          <a:solidFill>
            <a:srgbClr val="FFFFCC"/>
          </a:solidFill>
          <a:ln w="38100" cmpd="dbl">
            <a:solidFill>
              <a:schemeClr val="tx1"/>
            </a:solidFill>
            <a:miter lim="800000"/>
          </a:ln>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10000"/>
              </a:lnSpc>
              <a:spcBef>
                <a:spcPct val="25000"/>
              </a:spcBef>
              <a:buClrTx/>
              <a:buSzTx/>
              <a:buFontTx/>
              <a:buNone/>
            </a:pPr>
            <a:r>
              <a:rPr lang="zh-CN" altLang="en-US" sz="2400">
                <a:solidFill>
                  <a:schemeClr val="tx1"/>
                </a:solidFill>
                <a:latin typeface="Arial" charset="0"/>
              </a:rPr>
              <a:t>所有参加书面审查的人员应现场核查</a:t>
            </a:r>
            <a:endParaRPr lang="en-US" altLang="zh-CN" sz="2400">
              <a:solidFill>
                <a:schemeClr val="tx1"/>
              </a:solidFill>
              <a:latin typeface="Arial" charset="0"/>
            </a:endParaRPr>
          </a:p>
        </p:txBody>
      </p:sp>
      <p:sp>
        <p:nvSpPr>
          <p:cNvPr id="41989" name="Line 77"/>
          <p:cNvSpPr>
            <a:spLocks noChangeShapeType="1"/>
          </p:cNvSpPr>
          <p:nvPr/>
        </p:nvSpPr>
        <p:spPr bwMode="auto">
          <a:xfrm flipH="1">
            <a:off x="1322388" y="1903413"/>
            <a:ext cx="4960937" cy="1479550"/>
          </a:xfrm>
          <a:prstGeom prst="line">
            <a:avLst/>
          </a:prstGeom>
          <a:noFill/>
          <a:ln w="12700">
            <a:solidFill>
              <a:schemeClr val="accent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0" name="Line 78"/>
          <p:cNvSpPr>
            <a:spLocks noChangeShapeType="1"/>
          </p:cNvSpPr>
          <p:nvPr/>
        </p:nvSpPr>
        <p:spPr bwMode="auto">
          <a:xfrm flipH="1">
            <a:off x="5208588" y="2190750"/>
            <a:ext cx="1554162" cy="3322638"/>
          </a:xfrm>
          <a:prstGeom prst="line">
            <a:avLst/>
          </a:prstGeom>
          <a:noFill/>
          <a:ln w="12700">
            <a:solidFill>
              <a:schemeClr val="accent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80" name="图示 79"/>
          <p:cNvGraphicFramePr/>
          <p:nvPr/>
        </p:nvGraphicFramePr>
        <p:xfrm>
          <a:off x="755650" y="1038564"/>
          <a:ext cx="4332767"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92" name="图片 1" descr="1004261433cbe7e36113f0d048.jpg"/>
          <p:cNvPicPr>
            <a:picLocks noGrp="1" noChangeAspect="1"/>
          </p:cNvPicPr>
          <p:nvPr isPhoto="1"/>
        </p:nvPicPr>
        <p:blipFill rotWithShape="1">
          <a:blip r:embed="rId8" cstate="print">
            <a:extLst>
              <a:ext uri="{28A0092B-C50C-407E-A947-70E740481C1C}">
                <a14:useLocalDpi xmlns:a14="http://schemas.microsoft.com/office/drawing/2010/main" val="0"/>
              </a:ext>
            </a:extLst>
          </a:blip>
          <a:srcRect l="22701" t="-1" r="27727" b="3801"/>
          <a:stretch>
            <a:fillRect/>
          </a:stretch>
        </p:blipFill>
        <p:spPr bwMode="auto">
          <a:xfrm>
            <a:off x="6500274" y="2321996"/>
            <a:ext cx="18780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8" name="Group 5"/>
          <p:cNvGrpSpPr/>
          <p:nvPr/>
        </p:nvGrpSpPr>
        <p:grpSpPr bwMode="auto">
          <a:xfrm>
            <a:off x="6269571" y="1151612"/>
            <a:ext cx="2311400" cy="1295400"/>
            <a:chOff x="3759" y="704"/>
            <a:chExt cx="1408" cy="576"/>
          </a:xfrm>
        </p:grpSpPr>
        <p:grpSp>
          <p:nvGrpSpPr>
            <p:cNvPr id="41993" name="Group 6"/>
            <p:cNvGrpSpPr/>
            <p:nvPr/>
          </p:nvGrpSpPr>
          <p:grpSpPr bwMode="auto">
            <a:xfrm>
              <a:off x="3759" y="704"/>
              <a:ext cx="1408" cy="576"/>
              <a:chOff x="2819" y="939"/>
              <a:chExt cx="1056" cy="768"/>
            </a:xfrm>
          </p:grpSpPr>
          <p:sp>
            <p:nvSpPr>
              <p:cNvPr id="42028" name="Freeform 7"/>
              <p:cNvSpPr/>
              <p:nvPr/>
            </p:nvSpPr>
            <p:spPr bwMode="auto">
              <a:xfrm>
                <a:off x="2835" y="944"/>
                <a:ext cx="426" cy="494"/>
              </a:xfrm>
              <a:custGeom>
                <a:avLst/>
                <a:gdLst>
                  <a:gd name="T0" fmla="*/ 81 w 426"/>
                  <a:gd name="T1" fmla="*/ 493 h 494"/>
                  <a:gd name="T2" fmla="*/ 55 w 426"/>
                  <a:gd name="T3" fmla="*/ 459 h 494"/>
                  <a:gd name="T4" fmla="*/ 32 w 426"/>
                  <a:gd name="T5" fmla="*/ 426 h 494"/>
                  <a:gd name="T6" fmla="*/ 19 w 426"/>
                  <a:gd name="T7" fmla="*/ 398 h 494"/>
                  <a:gd name="T8" fmla="*/ 11 w 426"/>
                  <a:gd name="T9" fmla="*/ 375 h 494"/>
                  <a:gd name="T10" fmla="*/ 3 w 426"/>
                  <a:gd name="T11" fmla="*/ 346 h 494"/>
                  <a:gd name="T12" fmla="*/ 0 w 426"/>
                  <a:gd name="T13" fmla="*/ 314 h 494"/>
                  <a:gd name="T14" fmla="*/ 0 w 426"/>
                  <a:gd name="T15" fmla="*/ 279 h 494"/>
                  <a:gd name="T16" fmla="*/ 3 w 426"/>
                  <a:gd name="T17" fmla="*/ 252 h 494"/>
                  <a:gd name="T18" fmla="*/ 8 w 426"/>
                  <a:gd name="T19" fmla="*/ 221 h 494"/>
                  <a:gd name="T20" fmla="*/ 18 w 426"/>
                  <a:gd name="T21" fmla="*/ 191 h 494"/>
                  <a:gd name="T22" fmla="*/ 29 w 426"/>
                  <a:gd name="T23" fmla="*/ 167 h 494"/>
                  <a:gd name="T24" fmla="*/ 43 w 426"/>
                  <a:gd name="T25" fmla="*/ 142 h 494"/>
                  <a:gd name="T26" fmla="*/ 62 w 426"/>
                  <a:gd name="T27" fmla="*/ 117 h 494"/>
                  <a:gd name="T28" fmla="*/ 86 w 426"/>
                  <a:gd name="T29" fmla="*/ 91 h 494"/>
                  <a:gd name="T30" fmla="*/ 108 w 426"/>
                  <a:gd name="T31" fmla="*/ 69 h 494"/>
                  <a:gd name="T32" fmla="*/ 137 w 426"/>
                  <a:gd name="T33" fmla="*/ 49 h 494"/>
                  <a:gd name="T34" fmla="*/ 176 w 426"/>
                  <a:gd name="T35" fmla="*/ 27 h 494"/>
                  <a:gd name="T36" fmla="*/ 209 w 426"/>
                  <a:gd name="T37" fmla="*/ 16 h 494"/>
                  <a:gd name="T38" fmla="*/ 248 w 426"/>
                  <a:gd name="T39" fmla="*/ 4 h 494"/>
                  <a:gd name="T40" fmla="*/ 292 w 426"/>
                  <a:gd name="T41" fmla="*/ 0 h 494"/>
                  <a:gd name="T42" fmla="*/ 332 w 426"/>
                  <a:gd name="T43" fmla="*/ 2 h 494"/>
                  <a:gd name="T44" fmla="*/ 364 w 426"/>
                  <a:gd name="T45" fmla="*/ 7 h 494"/>
                  <a:gd name="T46" fmla="*/ 396 w 426"/>
                  <a:gd name="T47" fmla="*/ 17 h 494"/>
                  <a:gd name="T48" fmla="*/ 425 w 426"/>
                  <a:gd name="T49" fmla="*/ 30 h 494"/>
                  <a:gd name="T50" fmla="*/ 361 w 426"/>
                  <a:gd name="T51" fmla="*/ 20 h 494"/>
                  <a:gd name="T52" fmla="*/ 329 w 426"/>
                  <a:gd name="T53" fmla="*/ 20 h 494"/>
                  <a:gd name="T54" fmla="*/ 300 w 426"/>
                  <a:gd name="T55" fmla="*/ 24 h 494"/>
                  <a:gd name="T56" fmla="*/ 260 w 426"/>
                  <a:gd name="T57" fmla="*/ 33 h 494"/>
                  <a:gd name="T58" fmla="*/ 229 w 426"/>
                  <a:gd name="T59" fmla="*/ 45 h 494"/>
                  <a:gd name="T60" fmla="*/ 193 w 426"/>
                  <a:gd name="T61" fmla="*/ 62 h 494"/>
                  <a:gd name="T62" fmla="*/ 170 w 426"/>
                  <a:gd name="T63" fmla="*/ 77 h 494"/>
                  <a:gd name="T64" fmla="*/ 145 w 426"/>
                  <a:gd name="T65" fmla="*/ 98 h 494"/>
                  <a:gd name="T66" fmla="*/ 122 w 426"/>
                  <a:gd name="T67" fmla="*/ 118 h 494"/>
                  <a:gd name="T68" fmla="*/ 101 w 426"/>
                  <a:gd name="T69" fmla="*/ 141 h 494"/>
                  <a:gd name="T70" fmla="*/ 82 w 426"/>
                  <a:gd name="T71" fmla="*/ 171 h 494"/>
                  <a:gd name="T72" fmla="*/ 66 w 426"/>
                  <a:gd name="T73" fmla="*/ 194 h 494"/>
                  <a:gd name="T74" fmla="*/ 56 w 426"/>
                  <a:gd name="T75" fmla="*/ 220 h 494"/>
                  <a:gd name="T76" fmla="*/ 45 w 426"/>
                  <a:gd name="T77" fmla="*/ 247 h 494"/>
                  <a:gd name="T78" fmla="*/ 37 w 426"/>
                  <a:gd name="T79" fmla="*/ 275 h 494"/>
                  <a:gd name="T80" fmla="*/ 35 w 426"/>
                  <a:gd name="T81" fmla="*/ 311 h 494"/>
                  <a:gd name="T82" fmla="*/ 35 w 426"/>
                  <a:gd name="T83" fmla="*/ 345 h 494"/>
                  <a:gd name="T84" fmla="*/ 40 w 426"/>
                  <a:gd name="T85" fmla="*/ 375 h 494"/>
                  <a:gd name="T86" fmla="*/ 48 w 426"/>
                  <a:gd name="T87" fmla="*/ 410 h 494"/>
                  <a:gd name="T88" fmla="*/ 61 w 426"/>
                  <a:gd name="T89" fmla="*/ 448 h 494"/>
                  <a:gd name="T90" fmla="*/ 81 w 426"/>
                  <a:gd name="T91" fmla="*/ 493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6"/>
                  <a:gd name="T139" fmla="*/ 0 h 494"/>
                  <a:gd name="T140" fmla="*/ 426 w 426"/>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6" h="494">
                    <a:moveTo>
                      <a:pt x="81" y="493"/>
                    </a:moveTo>
                    <a:lnTo>
                      <a:pt x="55" y="459"/>
                    </a:lnTo>
                    <a:lnTo>
                      <a:pt x="32" y="426"/>
                    </a:lnTo>
                    <a:lnTo>
                      <a:pt x="19" y="398"/>
                    </a:lnTo>
                    <a:lnTo>
                      <a:pt x="11" y="375"/>
                    </a:lnTo>
                    <a:lnTo>
                      <a:pt x="3" y="346"/>
                    </a:lnTo>
                    <a:lnTo>
                      <a:pt x="0" y="314"/>
                    </a:lnTo>
                    <a:lnTo>
                      <a:pt x="0" y="279"/>
                    </a:lnTo>
                    <a:lnTo>
                      <a:pt x="3" y="252"/>
                    </a:lnTo>
                    <a:lnTo>
                      <a:pt x="8" y="221"/>
                    </a:lnTo>
                    <a:lnTo>
                      <a:pt x="18" y="191"/>
                    </a:lnTo>
                    <a:lnTo>
                      <a:pt x="29" y="167"/>
                    </a:lnTo>
                    <a:lnTo>
                      <a:pt x="43" y="142"/>
                    </a:lnTo>
                    <a:lnTo>
                      <a:pt x="62" y="117"/>
                    </a:lnTo>
                    <a:lnTo>
                      <a:pt x="86" y="91"/>
                    </a:lnTo>
                    <a:lnTo>
                      <a:pt x="108" y="69"/>
                    </a:lnTo>
                    <a:lnTo>
                      <a:pt x="137" y="49"/>
                    </a:lnTo>
                    <a:lnTo>
                      <a:pt x="176" y="27"/>
                    </a:lnTo>
                    <a:lnTo>
                      <a:pt x="209" y="16"/>
                    </a:lnTo>
                    <a:lnTo>
                      <a:pt x="248" y="4"/>
                    </a:lnTo>
                    <a:lnTo>
                      <a:pt x="292" y="0"/>
                    </a:lnTo>
                    <a:lnTo>
                      <a:pt x="332" y="2"/>
                    </a:lnTo>
                    <a:lnTo>
                      <a:pt x="364" y="7"/>
                    </a:lnTo>
                    <a:lnTo>
                      <a:pt x="396" y="17"/>
                    </a:lnTo>
                    <a:lnTo>
                      <a:pt x="425" y="30"/>
                    </a:lnTo>
                    <a:lnTo>
                      <a:pt x="361" y="20"/>
                    </a:lnTo>
                    <a:lnTo>
                      <a:pt x="329" y="20"/>
                    </a:lnTo>
                    <a:lnTo>
                      <a:pt x="300" y="24"/>
                    </a:lnTo>
                    <a:lnTo>
                      <a:pt x="260" y="33"/>
                    </a:lnTo>
                    <a:lnTo>
                      <a:pt x="229" y="45"/>
                    </a:lnTo>
                    <a:lnTo>
                      <a:pt x="193" y="62"/>
                    </a:lnTo>
                    <a:lnTo>
                      <a:pt x="170" y="77"/>
                    </a:lnTo>
                    <a:lnTo>
                      <a:pt x="145" y="98"/>
                    </a:lnTo>
                    <a:lnTo>
                      <a:pt x="122" y="118"/>
                    </a:lnTo>
                    <a:lnTo>
                      <a:pt x="101" y="141"/>
                    </a:lnTo>
                    <a:lnTo>
                      <a:pt x="82" y="171"/>
                    </a:lnTo>
                    <a:lnTo>
                      <a:pt x="66" y="194"/>
                    </a:lnTo>
                    <a:lnTo>
                      <a:pt x="56" y="220"/>
                    </a:lnTo>
                    <a:lnTo>
                      <a:pt x="45" y="247"/>
                    </a:lnTo>
                    <a:lnTo>
                      <a:pt x="37" y="275"/>
                    </a:lnTo>
                    <a:lnTo>
                      <a:pt x="35" y="311"/>
                    </a:lnTo>
                    <a:lnTo>
                      <a:pt x="35" y="345"/>
                    </a:lnTo>
                    <a:lnTo>
                      <a:pt x="40" y="375"/>
                    </a:lnTo>
                    <a:lnTo>
                      <a:pt x="48" y="410"/>
                    </a:lnTo>
                    <a:lnTo>
                      <a:pt x="61" y="448"/>
                    </a:lnTo>
                    <a:lnTo>
                      <a:pt x="81" y="493"/>
                    </a:ln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9" name="Freeform 8"/>
              <p:cNvSpPr/>
              <p:nvPr/>
            </p:nvSpPr>
            <p:spPr bwMode="auto">
              <a:xfrm>
                <a:off x="2988" y="1001"/>
                <a:ext cx="496" cy="561"/>
              </a:xfrm>
              <a:custGeom>
                <a:avLst/>
                <a:gdLst>
                  <a:gd name="T0" fmla="*/ 0 w 496"/>
                  <a:gd name="T1" fmla="*/ 504 h 561"/>
                  <a:gd name="T2" fmla="*/ 48 w 496"/>
                  <a:gd name="T3" fmla="*/ 521 h 561"/>
                  <a:gd name="T4" fmla="*/ 96 w 496"/>
                  <a:gd name="T5" fmla="*/ 532 h 561"/>
                  <a:gd name="T6" fmla="*/ 135 w 496"/>
                  <a:gd name="T7" fmla="*/ 531 h 561"/>
                  <a:gd name="T8" fmla="*/ 186 w 496"/>
                  <a:gd name="T9" fmla="*/ 526 h 561"/>
                  <a:gd name="T10" fmla="*/ 226 w 496"/>
                  <a:gd name="T11" fmla="*/ 518 h 561"/>
                  <a:gd name="T12" fmla="*/ 260 w 496"/>
                  <a:gd name="T13" fmla="*/ 505 h 561"/>
                  <a:gd name="T14" fmla="*/ 297 w 496"/>
                  <a:gd name="T15" fmla="*/ 484 h 561"/>
                  <a:gd name="T16" fmla="*/ 322 w 496"/>
                  <a:gd name="T17" fmla="*/ 466 h 561"/>
                  <a:gd name="T18" fmla="*/ 350 w 496"/>
                  <a:gd name="T19" fmla="*/ 444 h 561"/>
                  <a:gd name="T20" fmla="*/ 377 w 496"/>
                  <a:gd name="T21" fmla="*/ 415 h 561"/>
                  <a:gd name="T22" fmla="*/ 396 w 496"/>
                  <a:gd name="T23" fmla="*/ 386 h 561"/>
                  <a:gd name="T24" fmla="*/ 413 w 496"/>
                  <a:gd name="T25" fmla="*/ 357 h 561"/>
                  <a:gd name="T26" fmla="*/ 428 w 496"/>
                  <a:gd name="T27" fmla="*/ 329 h 561"/>
                  <a:gd name="T28" fmla="*/ 437 w 496"/>
                  <a:gd name="T29" fmla="*/ 295 h 561"/>
                  <a:gd name="T30" fmla="*/ 446 w 496"/>
                  <a:gd name="T31" fmla="*/ 258 h 561"/>
                  <a:gd name="T32" fmla="*/ 451 w 496"/>
                  <a:gd name="T33" fmla="*/ 224 h 561"/>
                  <a:gd name="T34" fmla="*/ 446 w 496"/>
                  <a:gd name="T35" fmla="*/ 195 h 561"/>
                  <a:gd name="T36" fmla="*/ 438 w 496"/>
                  <a:gd name="T37" fmla="*/ 150 h 561"/>
                  <a:gd name="T38" fmla="*/ 425 w 496"/>
                  <a:gd name="T39" fmla="*/ 107 h 561"/>
                  <a:gd name="T40" fmla="*/ 406 w 496"/>
                  <a:gd name="T41" fmla="*/ 71 h 561"/>
                  <a:gd name="T42" fmla="*/ 381 w 496"/>
                  <a:gd name="T43" fmla="*/ 36 h 561"/>
                  <a:gd name="T44" fmla="*/ 345 w 496"/>
                  <a:gd name="T45" fmla="*/ 0 h 561"/>
                  <a:gd name="T46" fmla="*/ 370 w 496"/>
                  <a:gd name="T47" fmla="*/ 17 h 561"/>
                  <a:gd name="T48" fmla="*/ 402 w 496"/>
                  <a:gd name="T49" fmla="*/ 41 h 561"/>
                  <a:gd name="T50" fmla="*/ 425 w 496"/>
                  <a:gd name="T51" fmla="*/ 65 h 561"/>
                  <a:gd name="T52" fmla="*/ 447 w 496"/>
                  <a:gd name="T53" fmla="*/ 91 h 561"/>
                  <a:gd name="T54" fmla="*/ 458 w 496"/>
                  <a:gd name="T55" fmla="*/ 114 h 561"/>
                  <a:gd name="T56" fmla="*/ 476 w 496"/>
                  <a:gd name="T57" fmla="*/ 148 h 561"/>
                  <a:gd name="T58" fmla="*/ 492 w 496"/>
                  <a:gd name="T59" fmla="*/ 219 h 561"/>
                  <a:gd name="T60" fmla="*/ 495 w 496"/>
                  <a:gd name="T61" fmla="*/ 262 h 561"/>
                  <a:gd name="T62" fmla="*/ 489 w 496"/>
                  <a:gd name="T63" fmla="*/ 302 h 561"/>
                  <a:gd name="T64" fmla="*/ 480 w 496"/>
                  <a:gd name="T65" fmla="*/ 340 h 561"/>
                  <a:gd name="T66" fmla="*/ 469 w 496"/>
                  <a:gd name="T67" fmla="*/ 370 h 561"/>
                  <a:gd name="T68" fmla="*/ 450 w 496"/>
                  <a:gd name="T69" fmla="*/ 410 h 561"/>
                  <a:gd name="T70" fmla="*/ 426 w 496"/>
                  <a:gd name="T71" fmla="*/ 440 h 561"/>
                  <a:gd name="T72" fmla="*/ 402 w 496"/>
                  <a:gd name="T73" fmla="*/ 466 h 561"/>
                  <a:gd name="T74" fmla="*/ 370 w 496"/>
                  <a:gd name="T75" fmla="*/ 496 h 561"/>
                  <a:gd name="T76" fmla="*/ 342 w 496"/>
                  <a:gd name="T77" fmla="*/ 513 h 561"/>
                  <a:gd name="T78" fmla="*/ 311 w 496"/>
                  <a:gd name="T79" fmla="*/ 531 h 561"/>
                  <a:gd name="T80" fmla="*/ 277 w 496"/>
                  <a:gd name="T81" fmla="*/ 544 h 561"/>
                  <a:gd name="T82" fmla="*/ 239 w 496"/>
                  <a:gd name="T83" fmla="*/ 555 h 561"/>
                  <a:gd name="T84" fmla="*/ 213 w 496"/>
                  <a:gd name="T85" fmla="*/ 558 h 561"/>
                  <a:gd name="T86" fmla="*/ 174 w 496"/>
                  <a:gd name="T87" fmla="*/ 560 h 561"/>
                  <a:gd name="T88" fmla="*/ 141 w 496"/>
                  <a:gd name="T89" fmla="*/ 560 h 561"/>
                  <a:gd name="T90" fmla="*/ 106 w 496"/>
                  <a:gd name="T91" fmla="*/ 553 h 561"/>
                  <a:gd name="T92" fmla="*/ 66 w 496"/>
                  <a:gd name="T93" fmla="*/ 540 h 561"/>
                  <a:gd name="T94" fmla="*/ 23 w 496"/>
                  <a:gd name="T95" fmla="*/ 520 h 561"/>
                  <a:gd name="T96" fmla="*/ 0 w 496"/>
                  <a:gd name="T97" fmla="*/ 504 h 5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6"/>
                  <a:gd name="T148" fmla="*/ 0 h 561"/>
                  <a:gd name="T149" fmla="*/ 496 w 496"/>
                  <a:gd name="T150" fmla="*/ 561 h 5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6" h="561">
                    <a:moveTo>
                      <a:pt x="0" y="504"/>
                    </a:moveTo>
                    <a:lnTo>
                      <a:pt x="48" y="521"/>
                    </a:lnTo>
                    <a:lnTo>
                      <a:pt x="96" y="532"/>
                    </a:lnTo>
                    <a:lnTo>
                      <a:pt x="135" y="531"/>
                    </a:lnTo>
                    <a:lnTo>
                      <a:pt x="186" y="526"/>
                    </a:lnTo>
                    <a:lnTo>
                      <a:pt x="226" y="518"/>
                    </a:lnTo>
                    <a:lnTo>
                      <a:pt x="260" y="505"/>
                    </a:lnTo>
                    <a:lnTo>
                      <a:pt x="297" y="484"/>
                    </a:lnTo>
                    <a:lnTo>
                      <a:pt x="322" y="466"/>
                    </a:lnTo>
                    <a:lnTo>
                      <a:pt x="350" y="444"/>
                    </a:lnTo>
                    <a:lnTo>
                      <a:pt x="377" y="415"/>
                    </a:lnTo>
                    <a:lnTo>
                      <a:pt x="396" y="386"/>
                    </a:lnTo>
                    <a:lnTo>
                      <a:pt x="413" y="357"/>
                    </a:lnTo>
                    <a:lnTo>
                      <a:pt x="428" y="329"/>
                    </a:lnTo>
                    <a:lnTo>
                      <a:pt x="437" y="295"/>
                    </a:lnTo>
                    <a:lnTo>
                      <a:pt x="446" y="258"/>
                    </a:lnTo>
                    <a:lnTo>
                      <a:pt x="451" y="224"/>
                    </a:lnTo>
                    <a:lnTo>
                      <a:pt x="446" y="195"/>
                    </a:lnTo>
                    <a:lnTo>
                      <a:pt x="438" y="150"/>
                    </a:lnTo>
                    <a:lnTo>
                      <a:pt x="425" y="107"/>
                    </a:lnTo>
                    <a:lnTo>
                      <a:pt x="406" y="71"/>
                    </a:lnTo>
                    <a:lnTo>
                      <a:pt x="381" y="36"/>
                    </a:lnTo>
                    <a:lnTo>
                      <a:pt x="345" y="0"/>
                    </a:lnTo>
                    <a:lnTo>
                      <a:pt x="370" y="17"/>
                    </a:lnTo>
                    <a:lnTo>
                      <a:pt x="402" y="41"/>
                    </a:lnTo>
                    <a:lnTo>
                      <a:pt x="425" y="65"/>
                    </a:lnTo>
                    <a:lnTo>
                      <a:pt x="447" y="91"/>
                    </a:lnTo>
                    <a:lnTo>
                      <a:pt x="458" y="114"/>
                    </a:lnTo>
                    <a:lnTo>
                      <a:pt x="476" y="148"/>
                    </a:lnTo>
                    <a:lnTo>
                      <a:pt x="492" y="219"/>
                    </a:lnTo>
                    <a:lnTo>
                      <a:pt x="495" y="262"/>
                    </a:lnTo>
                    <a:lnTo>
                      <a:pt x="489" y="302"/>
                    </a:lnTo>
                    <a:lnTo>
                      <a:pt x="480" y="340"/>
                    </a:lnTo>
                    <a:lnTo>
                      <a:pt x="469" y="370"/>
                    </a:lnTo>
                    <a:lnTo>
                      <a:pt x="450" y="410"/>
                    </a:lnTo>
                    <a:lnTo>
                      <a:pt x="426" y="440"/>
                    </a:lnTo>
                    <a:lnTo>
                      <a:pt x="402" y="466"/>
                    </a:lnTo>
                    <a:lnTo>
                      <a:pt x="370" y="496"/>
                    </a:lnTo>
                    <a:lnTo>
                      <a:pt x="342" y="513"/>
                    </a:lnTo>
                    <a:lnTo>
                      <a:pt x="311" y="531"/>
                    </a:lnTo>
                    <a:lnTo>
                      <a:pt x="277" y="544"/>
                    </a:lnTo>
                    <a:lnTo>
                      <a:pt x="239" y="555"/>
                    </a:lnTo>
                    <a:lnTo>
                      <a:pt x="213" y="558"/>
                    </a:lnTo>
                    <a:lnTo>
                      <a:pt x="174" y="560"/>
                    </a:lnTo>
                    <a:lnTo>
                      <a:pt x="141" y="560"/>
                    </a:lnTo>
                    <a:lnTo>
                      <a:pt x="106" y="553"/>
                    </a:lnTo>
                    <a:lnTo>
                      <a:pt x="66" y="540"/>
                    </a:lnTo>
                    <a:lnTo>
                      <a:pt x="23" y="520"/>
                    </a:lnTo>
                    <a:lnTo>
                      <a:pt x="0" y="504"/>
                    </a:ln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0" name="Freeform 9"/>
              <p:cNvSpPr/>
              <p:nvPr/>
            </p:nvSpPr>
            <p:spPr bwMode="auto">
              <a:xfrm>
                <a:off x="2990" y="1509"/>
                <a:ext cx="199" cy="56"/>
              </a:xfrm>
              <a:custGeom>
                <a:avLst/>
                <a:gdLst>
                  <a:gd name="T0" fmla="*/ 0 w 199"/>
                  <a:gd name="T1" fmla="*/ 0 h 56"/>
                  <a:gd name="T2" fmla="*/ 26 w 199"/>
                  <a:gd name="T3" fmla="*/ 17 h 56"/>
                  <a:gd name="T4" fmla="*/ 50 w 199"/>
                  <a:gd name="T5" fmla="*/ 29 h 56"/>
                  <a:gd name="T6" fmla="*/ 74 w 199"/>
                  <a:gd name="T7" fmla="*/ 40 h 56"/>
                  <a:gd name="T8" fmla="*/ 106 w 199"/>
                  <a:gd name="T9" fmla="*/ 49 h 56"/>
                  <a:gd name="T10" fmla="*/ 132 w 199"/>
                  <a:gd name="T11" fmla="*/ 54 h 56"/>
                  <a:gd name="T12" fmla="*/ 160 w 199"/>
                  <a:gd name="T13" fmla="*/ 55 h 56"/>
                  <a:gd name="T14" fmla="*/ 198 w 199"/>
                  <a:gd name="T15" fmla="*/ 54 h 56"/>
                  <a:gd name="T16" fmla="*/ 138 w 199"/>
                  <a:gd name="T17" fmla="*/ 26 h 56"/>
                  <a:gd name="T18" fmla="*/ 112 w 199"/>
                  <a:gd name="T19" fmla="*/ 27 h 56"/>
                  <a:gd name="T20" fmla="*/ 94 w 199"/>
                  <a:gd name="T21" fmla="*/ 24 h 56"/>
                  <a:gd name="T22" fmla="*/ 68 w 199"/>
                  <a:gd name="T23" fmla="*/ 21 h 56"/>
                  <a:gd name="T24" fmla="*/ 44 w 199"/>
                  <a:gd name="T25" fmla="*/ 15 h 56"/>
                  <a:gd name="T26" fmla="*/ 25 w 199"/>
                  <a:gd name="T27" fmla="*/ 10 h 56"/>
                  <a:gd name="T28" fmla="*/ 0 w 199"/>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6"/>
                  <a:gd name="T47" fmla="*/ 199 w 199"/>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6">
                    <a:moveTo>
                      <a:pt x="0" y="0"/>
                    </a:moveTo>
                    <a:lnTo>
                      <a:pt x="26" y="17"/>
                    </a:lnTo>
                    <a:lnTo>
                      <a:pt x="50" y="29"/>
                    </a:lnTo>
                    <a:lnTo>
                      <a:pt x="74" y="40"/>
                    </a:lnTo>
                    <a:lnTo>
                      <a:pt x="106" y="49"/>
                    </a:lnTo>
                    <a:lnTo>
                      <a:pt x="132" y="54"/>
                    </a:lnTo>
                    <a:lnTo>
                      <a:pt x="160" y="55"/>
                    </a:lnTo>
                    <a:lnTo>
                      <a:pt x="198" y="54"/>
                    </a:lnTo>
                    <a:lnTo>
                      <a:pt x="138" y="26"/>
                    </a:lnTo>
                    <a:lnTo>
                      <a:pt x="112" y="27"/>
                    </a:lnTo>
                    <a:lnTo>
                      <a:pt x="94" y="24"/>
                    </a:lnTo>
                    <a:lnTo>
                      <a:pt x="68" y="21"/>
                    </a:lnTo>
                    <a:lnTo>
                      <a:pt x="44" y="15"/>
                    </a:lnTo>
                    <a:lnTo>
                      <a:pt x="25" y="10"/>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1" name="Freeform 10"/>
              <p:cNvSpPr/>
              <p:nvPr/>
            </p:nvSpPr>
            <p:spPr bwMode="auto">
              <a:xfrm>
                <a:off x="3336" y="995"/>
                <a:ext cx="151" cy="248"/>
              </a:xfrm>
              <a:custGeom>
                <a:avLst/>
                <a:gdLst>
                  <a:gd name="T0" fmla="*/ 0 w 151"/>
                  <a:gd name="T1" fmla="*/ 0 h 248"/>
                  <a:gd name="T2" fmla="*/ 18 w 151"/>
                  <a:gd name="T3" fmla="*/ 13 h 248"/>
                  <a:gd name="T4" fmla="*/ 31 w 151"/>
                  <a:gd name="T5" fmla="*/ 25 h 248"/>
                  <a:gd name="T6" fmla="*/ 47 w 151"/>
                  <a:gd name="T7" fmla="*/ 38 h 248"/>
                  <a:gd name="T8" fmla="*/ 58 w 151"/>
                  <a:gd name="T9" fmla="*/ 49 h 248"/>
                  <a:gd name="T10" fmla="*/ 69 w 151"/>
                  <a:gd name="T11" fmla="*/ 62 h 248"/>
                  <a:gd name="T12" fmla="*/ 88 w 151"/>
                  <a:gd name="T13" fmla="*/ 84 h 248"/>
                  <a:gd name="T14" fmla="*/ 103 w 151"/>
                  <a:gd name="T15" fmla="*/ 106 h 248"/>
                  <a:gd name="T16" fmla="*/ 122 w 151"/>
                  <a:gd name="T17" fmla="*/ 144 h 248"/>
                  <a:gd name="T18" fmla="*/ 135 w 151"/>
                  <a:gd name="T19" fmla="*/ 170 h 248"/>
                  <a:gd name="T20" fmla="*/ 140 w 151"/>
                  <a:gd name="T21" fmla="*/ 192 h 248"/>
                  <a:gd name="T22" fmla="*/ 145 w 151"/>
                  <a:gd name="T23" fmla="*/ 218 h 248"/>
                  <a:gd name="T24" fmla="*/ 150 w 151"/>
                  <a:gd name="T25" fmla="*/ 247 h 248"/>
                  <a:gd name="T26" fmla="*/ 106 w 151"/>
                  <a:gd name="T27" fmla="*/ 208 h 248"/>
                  <a:gd name="T28" fmla="*/ 102 w 151"/>
                  <a:gd name="T29" fmla="*/ 184 h 248"/>
                  <a:gd name="T30" fmla="*/ 99 w 151"/>
                  <a:gd name="T31" fmla="*/ 172 h 248"/>
                  <a:gd name="T32" fmla="*/ 96 w 151"/>
                  <a:gd name="T33" fmla="*/ 154 h 248"/>
                  <a:gd name="T34" fmla="*/ 91 w 151"/>
                  <a:gd name="T35" fmla="*/ 138 h 248"/>
                  <a:gd name="T36" fmla="*/ 81 w 151"/>
                  <a:gd name="T37" fmla="*/ 115 h 248"/>
                  <a:gd name="T38" fmla="*/ 72 w 151"/>
                  <a:gd name="T39" fmla="*/ 94 h 248"/>
                  <a:gd name="T40" fmla="*/ 57 w 151"/>
                  <a:gd name="T41" fmla="*/ 66 h 248"/>
                  <a:gd name="T42" fmla="*/ 39 w 151"/>
                  <a:gd name="T43" fmla="*/ 43 h 248"/>
                  <a:gd name="T44" fmla="*/ 24 w 151"/>
                  <a:gd name="T45" fmla="*/ 25 h 248"/>
                  <a:gd name="T46" fmla="*/ 14 w 151"/>
                  <a:gd name="T47" fmla="*/ 15 h 248"/>
                  <a:gd name="T48" fmla="*/ 0 w 151"/>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248"/>
                  <a:gd name="T77" fmla="*/ 151 w 151"/>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248">
                    <a:moveTo>
                      <a:pt x="0" y="0"/>
                    </a:moveTo>
                    <a:lnTo>
                      <a:pt x="18" y="13"/>
                    </a:lnTo>
                    <a:lnTo>
                      <a:pt x="31" y="25"/>
                    </a:lnTo>
                    <a:lnTo>
                      <a:pt x="47" y="38"/>
                    </a:lnTo>
                    <a:lnTo>
                      <a:pt x="58" y="49"/>
                    </a:lnTo>
                    <a:lnTo>
                      <a:pt x="69" y="62"/>
                    </a:lnTo>
                    <a:lnTo>
                      <a:pt x="88" y="84"/>
                    </a:lnTo>
                    <a:lnTo>
                      <a:pt x="103" y="106"/>
                    </a:lnTo>
                    <a:lnTo>
                      <a:pt x="122" y="144"/>
                    </a:lnTo>
                    <a:lnTo>
                      <a:pt x="135" y="170"/>
                    </a:lnTo>
                    <a:lnTo>
                      <a:pt x="140" y="192"/>
                    </a:lnTo>
                    <a:lnTo>
                      <a:pt x="145" y="218"/>
                    </a:lnTo>
                    <a:lnTo>
                      <a:pt x="150" y="247"/>
                    </a:lnTo>
                    <a:lnTo>
                      <a:pt x="106" y="208"/>
                    </a:lnTo>
                    <a:lnTo>
                      <a:pt x="102" y="184"/>
                    </a:lnTo>
                    <a:lnTo>
                      <a:pt x="99" y="172"/>
                    </a:lnTo>
                    <a:lnTo>
                      <a:pt x="96" y="154"/>
                    </a:lnTo>
                    <a:lnTo>
                      <a:pt x="91" y="138"/>
                    </a:lnTo>
                    <a:lnTo>
                      <a:pt x="81" y="115"/>
                    </a:lnTo>
                    <a:lnTo>
                      <a:pt x="72" y="94"/>
                    </a:lnTo>
                    <a:lnTo>
                      <a:pt x="57" y="66"/>
                    </a:lnTo>
                    <a:lnTo>
                      <a:pt x="39" y="43"/>
                    </a:lnTo>
                    <a:lnTo>
                      <a:pt x="24" y="25"/>
                    </a:lnTo>
                    <a:lnTo>
                      <a:pt x="14" y="15"/>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2" name="Freeform 11"/>
              <p:cNvSpPr/>
              <p:nvPr/>
            </p:nvSpPr>
            <p:spPr bwMode="auto">
              <a:xfrm>
                <a:off x="2990" y="948"/>
                <a:ext cx="229" cy="64"/>
              </a:xfrm>
              <a:custGeom>
                <a:avLst/>
                <a:gdLst>
                  <a:gd name="T0" fmla="*/ 0 w 229"/>
                  <a:gd name="T1" fmla="*/ 44 h 64"/>
                  <a:gd name="T2" fmla="*/ 29 w 229"/>
                  <a:gd name="T3" fmla="*/ 63 h 64"/>
                  <a:gd name="T4" fmla="*/ 50 w 229"/>
                  <a:gd name="T5" fmla="*/ 48 h 64"/>
                  <a:gd name="T6" fmla="*/ 73 w 229"/>
                  <a:gd name="T7" fmla="*/ 38 h 64"/>
                  <a:gd name="T8" fmla="*/ 91 w 229"/>
                  <a:gd name="T9" fmla="*/ 31 h 64"/>
                  <a:gd name="T10" fmla="*/ 111 w 229"/>
                  <a:gd name="T11" fmla="*/ 24 h 64"/>
                  <a:gd name="T12" fmla="*/ 130 w 229"/>
                  <a:gd name="T13" fmla="*/ 18 h 64"/>
                  <a:gd name="T14" fmla="*/ 145 w 229"/>
                  <a:gd name="T15" fmla="*/ 15 h 64"/>
                  <a:gd name="T16" fmla="*/ 162 w 229"/>
                  <a:gd name="T17" fmla="*/ 14 h 64"/>
                  <a:gd name="T18" fmla="*/ 185 w 229"/>
                  <a:gd name="T19" fmla="*/ 11 h 64"/>
                  <a:gd name="T20" fmla="*/ 228 w 229"/>
                  <a:gd name="T21" fmla="*/ 12 h 64"/>
                  <a:gd name="T22" fmla="*/ 199 w 229"/>
                  <a:gd name="T23" fmla="*/ 3 h 64"/>
                  <a:gd name="T24" fmla="*/ 180 w 229"/>
                  <a:gd name="T25" fmla="*/ 1 h 64"/>
                  <a:gd name="T26" fmla="*/ 158 w 229"/>
                  <a:gd name="T27" fmla="*/ 0 h 64"/>
                  <a:gd name="T28" fmla="*/ 145 w 229"/>
                  <a:gd name="T29" fmla="*/ 0 h 64"/>
                  <a:gd name="T30" fmla="*/ 115 w 229"/>
                  <a:gd name="T31" fmla="*/ 3 h 64"/>
                  <a:gd name="T32" fmla="*/ 97 w 229"/>
                  <a:gd name="T33" fmla="*/ 6 h 64"/>
                  <a:gd name="T34" fmla="*/ 83 w 229"/>
                  <a:gd name="T35" fmla="*/ 9 h 64"/>
                  <a:gd name="T36" fmla="*/ 69 w 229"/>
                  <a:gd name="T37" fmla="*/ 12 h 64"/>
                  <a:gd name="T38" fmla="*/ 50 w 229"/>
                  <a:gd name="T39" fmla="*/ 19 h 64"/>
                  <a:gd name="T40" fmla="*/ 30 w 229"/>
                  <a:gd name="T41" fmla="*/ 29 h 64"/>
                  <a:gd name="T42" fmla="*/ 9 w 229"/>
                  <a:gd name="T43" fmla="*/ 39 h 64"/>
                  <a:gd name="T44" fmla="*/ 0 w 229"/>
                  <a:gd name="T45" fmla="*/ 44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9"/>
                  <a:gd name="T70" fmla="*/ 0 h 64"/>
                  <a:gd name="T71" fmla="*/ 229 w 229"/>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9" h="64">
                    <a:moveTo>
                      <a:pt x="0" y="44"/>
                    </a:moveTo>
                    <a:lnTo>
                      <a:pt x="29" y="63"/>
                    </a:lnTo>
                    <a:lnTo>
                      <a:pt x="50" y="48"/>
                    </a:lnTo>
                    <a:lnTo>
                      <a:pt x="73" y="38"/>
                    </a:lnTo>
                    <a:lnTo>
                      <a:pt x="91" y="31"/>
                    </a:lnTo>
                    <a:lnTo>
                      <a:pt x="111" y="24"/>
                    </a:lnTo>
                    <a:lnTo>
                      <a:pt x="130" y="18"/>
                    </a:lnTo>
                    <a:lnTo>
                      <a:pt x="145" y="15"/>
                    </a:lnTo>
                    <a:lnTo>
                      <a:pt x="162" y="14"/>
                    </a:lnTo>
                    <a:lnTo>
                      <a:pt x="185" y="11"/>
                    </a:lnTo>
                    <a:lnTo>
                      <a:pt x="228" y="12"/>
                    </a:lnTo>
                    <a:lnTo>
                      <a:pt x="199" y="3"/>
                    </a:lnTo>
                    <a:lnTo>
                      <a:pt x="180" y="1"/>
                    </a:lnTo>
                    <a:lnTo>
                      <a:pt x="158" y="0"/>
                    </a:lnTo>
                    <a:lnTo>
                      <a:pt x="145" y="0"/>
                    </a:lnTo>
                    <a:lnTo>
                      <a:pt x="115" y="3"/>
                    </a:lnTo>
                    <a:lnTo>
                      <a:pt x="97" y="6"/>
                    </a:lnTo>
                    <a:lnTo>
                      <a:pt x="83" y="9"/>
                    </a:lnTo>
                    <a:lnTo>
                      <a:pt x="69" y="12"/>
                    </a:lnTo>
                    <a:lnTo>
                      <a:pt x="50" y="19"/>
                    </a:lnTo>
                    <a:lnTo>
                      <a:pt x="30" y="29"/>
                    </a:lnTo>
                    <a:lnTo>
                      <a:pt x="9" y="39"/>
                    </a:lnTo>
                    <a:lnTo>
                      <a:pt x="0" y="44"/>
                    </a:ln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3" name="Freeform 12"/>
              <p:cNvSpPr/>
              <p:nvPr/>
            </p:nvSpPr>
            <p:spPr bwMode="auto">
              <a:xfrm>
                <a:off x="2836" y="1220"/>
                <a:ext cx="64" cy="197"/>
              </a:xfrm>
              <a:custGeom>
                <a:avLst/>
                <a:gdLst>
                  <a:gd name="T0" fmla="*/ 37 w 64"/>
                  <a:gd name="T1" fmla="*/ 157 h 197"/>
                  <a:gd name="T2" fmla="*/ 31 w 64"/>
                  <a:gd name="T3" fmla="*/ 143 h 197"/>
                  <a:gd name="T4" fmla="*/ 24 w 64"/>
                  <a:gd name="T5" fmla="*/ 127 h 197"/>
                  <a:gd name="T6" fmla="*/ 14 w 64"/>
                  <a:gd name="T7" fmla="*/ 101 h 197"/>
                  <a:gd name="T8" fmla="*/ 7 w 64"/>
                  <a:gd name="T9" fmla="*/ 79 h 197"/>
                  <a:gd name="T10" fmla="*/ 4 w 64"/>
                  <a:gd name="T11" fmla="*/ 59 h 197"/>
                  <a:gd name="T12" fmla="*/ 1 w 64"/>
                  <a:gd name="T13" fmla="*/ 37 h 197"/>
                  <a:gd name="T14" fmla="*/ 1 w 64"/>
                  <a:gd name="T15" fmla="*/ 19 h 197"/>
                  <a:gd name="T16" fmla="*/ 0 w 64"/>
                  <a:gd name="T17" fmla="*/ 0 h 197"/>
                  <a:gd name="T18" fmla="*/ 30 w 64"/>
                  <a:gd name="T19" fmla="*/ 15 h 197"/>
                  <a:gd name="T20" fmla="*/ 27 w 64"/>
                  <a:gd name="T21" fmla="*/ 34 h 197"/>
                  <a:gd name="T22" fmla="*/ 27 w 64"/>
                  <a:gd name="T23" fmla="*/ 50 h 197"/>
                  <a:gd name="T24" fmla="*/ 29 w 64"/>
                  <a:gd name="T25" fmla="*/ 63 h 197"/>
                  <a:gd name="T26" fmla="*/ 29 w 64"/>
                  <a:gd name="T27" fmla="*/ 85 h 197"/>
                  <a:gd name="T28" fmla="*/ 33 w 64"/>
                  <a:gd name="T29" fmla="*/ 101 h 197"/>
                  <a:gd name="T30" fmla="*/ 37 w 64"/>
                  <a:gd name="T31" fmla="*/ 116 h 197"/>
                  <a:gd name="T32" fmla="*/ 41 w 64"/>
                  <a:gd name="T33" fmla="*/ 132 h 197"/>
                  <a:gd name="T34" fmla="*/ 47 w 64"/>
                  <a:gd name="T35" fmla="*/ 149 h 197"/>
                  <a:gd name="T36" fmla="*/ 54 w 64"/>
                  <a:gd name="T37" fmla="*/ 168 h 197"/>
                  <a:gd name="T38" fmla="*/ 62 w 64"/>
                  <a:gd name="T39" fmla="*/ 187 h 197"/>
                  <a:gd name="T40" fmla="*/ 63 w 64"/>
                  <a:gd name="T41" fmla="*/ 196 h 197"/>
                  <a:gd name="T42" fmla="*/ 37 w 64"/>
                  <a:gd name="T43" fmla="*/ 157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97"/>
                  <a:gd name="T68" fmla="*/ 64 w 64"/>
                  <a:gd name="T69" fmla="*/ 197 h 1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97">
                    <a:moveTo>
                      <a:pt x="37" y="157"/>
                    </a:moveTo>
                    <a:lnTo>
                      <a:pt x="31" y="143"/>
                    </a:lnTo>
                    <a:lnTo>
                      <a:pt x="24" y="127"/>
                    </a:lnTo>
                    <a:lnTo>
                      <a:pt x="14" y="101"/>
                    </a:lnTo>
                    <a:lnTo>
                      <a:pt x="7" y="79"/>
                    </a:lnTo>
                    <a:lnTo>
                      <a:pt x="4" y="59"/>
                    </a:lnTo>
                    <a:lnTo>
                      <a:pt x="1" y="37"/>
                    </a:lnTo>
                    <a:lnTo>
                      <a:pt x="1" y="19"/>
                    </a:lnTo>
                    <a:lnTo>
                      <a:pt x="0" y="0"/>
                    </a:lnTo>
                    <a:lnTo>
                      <a:pt x="30" y="15"/>
                    </a:lnTo>
                    <a:lnTo>
                      <a:pt x="27" y="34"/>
                    </a:lnTo>
                    <a:lnTo>
                      <a:pt x="27" y="50"/>
                    </a:lnTo>
                    <a:lnTo>
                      <a:pt x="29" y="63"/>
                    </a:lnTo>
                    <a:lnTo>
                      <a:pt x="29" y="85"/>
                    </a:lnTo>
                    <a:lnTo>
                      <a:pt x="33" y="101"/>
                    </a:lnTo>
                    <a:lnTo>
                      <a:pt x="37" y="116"/>
                    </a:lnTo>
                    <a:lnTo>
                      <a:pt x="41" y="132"/>
                    </a:lnTo>
                    <a:lnTo>
                      <a:pt x="47" y="149"/>
                    </a:lnTo>
                    <a:lnTo>
                      <a:pt x="54" y="168"/>
                    </a:lnTo>
                    <a:lnTo>
                      <a:pt x="62" y="187"/>
                    </a:lnTo>
                    <a:lnTo>
                      <a:pt x="63" y="196"/>
                    </a:lnTo>
                    <a:lnTo>
                      <a:pt x="37" y="157"/>
                    </a:ln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4" name="Oval 13"/>
              <p:cNvSpPr>
                <a:spLocks noChangeArrowheads="1"/>
              </p:cNvSpPr>
              <p:nvPr/>
            </p:nvSpPr>
            <p:spPr bwMode="auto">
              <a:xfrm rot="-1740000">
                <a:off x="2866" y="968"/>
                <a:ext cx="619" cy="591"/>
              </a:xfrm>
              <a:prstGeom prst="ellipse">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35" name="Oval 14"/>
              <p:cNvSpPr>
                <a:spLocks noChangeArrowheads="1"/>
              </p:cNvSpPr>
              <p:nvPr/>
            </p:nvSpPr>
            <p:spPr bwMode="auto">
              <a:xfrm rot="-1740000">
                <a:off x="2824" y="944"/>
                <a:ext cx="609" cy="581"/>
              </a:xfrm>
              <a:prstGeom prst="ellipse">
                <a:avLst/>
              </a:prstGeom>
              <a:noFill/>
              <a:ln w="25400">
                <a:solidFill>
                  <a:srgbClr val="A0A0A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36" name="Oval 15"/>
              <p:cNvSpPr>
                <a:spLocks noChangeArrowheads="1"/>
              </p:cNvSpPr>
              <p:nvPr/>
            </p:nvSpPr>
            <p:spPr bwMode="auto">
              <a:xfrm rot="-1740000">
                <a:off x="2819" y="939"/>
                <a:ext cx="619" cy="590"/>
              </a:xfrm>
              <a:prstGeom prst="ellipse">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37" name="Oval 16"/>
              <p:cNvSpPr>
                <a:spLocks noChangeArrowheads="1"/>
              </p:cNvSpPr>
              <p:nvPr/>
            </p:nvSpPr>
            <p:spPr bwMode="auto">
              <a:xfrm rot="-1740000">
                <a:off x="2839" y="957"/>
                <a:ext cx="579" cy="555"/>
              </a:xfrm>
              <a:prstGeom prst="ellipse">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38" name="Freeform 17"/>
              <p:cNvSpPr/>
              <p:nvPr/>
            </p:nvSpPr>
            <p:spPr bwMode="auto">
              <a:xfrm>
                <a:off x="3413" y="1379"/>
                <a:ext cx="433" cy="317"/>
              </a:xfrm>
              <a:custGeom>
                <a:avLst/>
                <a:gdLst>
                  <a:gd name="T0" fmla="*/ 0 w 433"/>
                  <a:gd name="T1" fmla="*/ 69 h 317"/>
                  <a:gd name="T2" fmla="*/ 377 w 433"/>
                  <a:gd name="T3" fmla="*/ 316 h 317"/>
                  <a:gd name="T4" fmla="*/ 432 w 433"/>
                  <a:gd name="T5" fmla="*/ 236 h 317"/>
                  <a:gd name="T6" fmla="*/ 59 w 433"/>
                  <a:gd name="T7" fmla="*/ 0 h 317"/>
                  <a:gd name="T8" fmla="*/ 0 w 433"/>
                  <a:gd name="T9" fmla="*/ 69 h 317"/>
                  <a:gd name="T10" fmla="*/ 0 60000 65536"/>
                  <a:gd name="T11" fmla="*/ 0 60000 65536"/>
                  <a:gd name="T12" fmla="*/ 0 60000 65536"/>
                  <a:gd name="T13" fmla="*/ 0 60000 65536"/>
                  <a:gd name="T14" fmla="*/ 0 60000 65536"/>
                  <a:gd name="T15" fmla="*/ 0 w 433"/>
                  <a:gd name="T16" fmla="*/ 0 h 317"/>
                  <a:gd name="T17" fmla="*/ 433 w 433"/>
                  <a:gd name="T18" fmla="*/ 317 h 317"/>
                </a:gdLst>
                <a:ahLst/>
                <a:cxnLst>
                  <a:cxn ang="T10">
                    <a:pos x="T0" y="T1"/>
                  </a:cxn>
                  <a:cxn ang="T11">
                    <a:pos x="T2" y="T3"/>
                  </a:cxn>
                  <a:cxn ang="T12">
                    <a:pos x="T4" y="T5"/>
                  </a:cxn>
                  <a:cxn ang="T13">
                    <a:pos x="T6" y="T7"/>
                  </a:cxn>
                  <a:cxn ang="T14">
                    <a:pos x="T8" y="T9"/>
                  </a:cxn>
                </a:cxnLst>
                <a:rect l="T15" t="T16" r="T17" b="T18"/>
                <a:pathLst>
                  <a:path w="433" h="317">
                    <a:moveTo>
                      <a:pt x="0" y="69"/>
                    </a:moveTo>
                    <a:lnTo>
                      <a:pt x="377" y="316"/>
                    </a:lnTo>
                    <a:lnTo>
                      <a:pt x="432" y="236"/>
                    </a:lnTo>
                    <a:lnTo>
                      <a:pt x="59" y="0"/>
                    </a:lnTo>
                    <a:lnTo>
                      <a:pt x="0" y="69"/>
                    </a:lnTo>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9" name="Arc 18"/>
              <p:cNvSpPr/>
              <p:nvPr/>
            </p:nvSpPr>
            <p:spPr bwMode="auto">
              <a:xfrm rot="-1740000">
                <a:off x="3387" y="1375"/>
                <a:ext cx="90" cy="54"/>
              </a:xfrm>
              <a:custGeom>
                <a:avLst/>
                <a:gdLst>
                  <a:gd name="T0" fmla="*/ 0 w 42129"/>
                  <a:gd name="T1" fmla="*/ 0 h 27242"/>
                  <a:gd name="T2" fmla="*/ 0 w 42129"/>
                  <a:gd name="T3" fmla="*/ 0 h 27242"/>
                  <a:gd name="T4" fmla="*/ 0 w 42129"/>
                  <a:gd name="T5" fmla="*/ 0 h 27242"/>
                  <a:gd name="T6" fmla="*/ 0 60000 65536"/>
                  <a:gd name="T7" fmla="*/ 0 60000 65536"/>
                  <a:gd name="T8" fmla="*/ 0 60000 65536"/>
                  <a:gd name="T9" fmla="*/ 0 w 42129"/>
                  <a:gd name="T10" fmla="*/ 0 h 27242"/>
                  <a:gd name="T11" fmla="*/ 42129 w 42129"/>
                  <a:gd name="T12" fmla="*/ 27242 h 27242"/>
                </a:gdLst>
                <a:ahLst/>
                <a:cxnLst>
                  <a:cxn ang="T6">
                    <a:pos x="T0" y="T1"/>
                  </a:cxn>
                  <a:cxn ang="T7">
                    <a:pos x="T2" y="T3"/>
                  </a:cxn>
                  <a:cxn ang="T8">
                    <a:pos x="T4" y="T5"/>
                  </a:cxn>
                </a:cxnLst>
                <a:rect l="T9" t="T10" r="T11" b="T12"/>
                <a:pathLst>
                  <a:path w="42129" h="27242" fill="none" extrusionOk="0">
                    <a:moveTo>
                      <a:pt x="749" y="27242"/>
                    </a:moveTo>
                    <a:cubicBezTo>
                      <a:pt x="252" y="25402"/>
                      <a:pt x="0" y="23505"/>
                      <a:pt x="0" y="21600"/>
                    </a:cubicBezTo>
                    <a:cubicBezTo>
                      <a:pt x="0" y="9670"/>
                      <a:pt x="9670" y="0"/>
                      <a:pt x="21600" y="0"/>
                    </a:cubicBezTo>
                    <a:cubicBezTo>
                      <a:pt x="30940" y="-1"/>
                      <a:pt x="39223" y="6004"/>
                      <a:pt x="42128" y="14882"/>
                    </a:cubicBezTo>
                  </a:path>
                  <a:path w="42129" h="27242" stroke="0" extrusionOk="0">
                    <a:moveTo>
                      <a:pt x="749" y="27242"/>
                    </a:moveTo>
                    <a:cubicBezTo>
                      <a:pt x="252" y="25402"/>
                      <a:pt x="0" y="23505"/>
                      <a:pt x="0" y="21600"/>
                    </a:cubicBezTo>
                    <a:cubicBezTo>
                      <a:pt x="0" y="9670"/>
                      <a:pt x="9670" y="0"/>
                      <a:pt x="21600" y="0"/>
                    </a:cubicBezTo>
                    <a:cubicBezTo>
                      <a:pt x="30940" y="-1"/>
                      <a:pt x="39223" y="6004"/>
                      <a:pt x="42128" y="14882"/>
                    </a:cubicBezTo>
                    <a:lnTo>
                      <a:pt x="21600" y="21600"/>
                    </a:lnTo>
                    <a:close/>
                  </a:path>
                </a:pathLst>
              </a:custGeom>
              <a:solidFill>
                <a:srgbClr val="604020"/>
              </a:solidFill>
              <a:ln w="12700" cap="rnd">
                <a:solidFill>
                  <a:srgbClr val="000000"/>
                </a:solidFill>
                <a:round/>
              </a:ln>
            </p:spPr>
            <p:txBody>
              <a:bodyPr wrap="none" anchor="ctr"/>
              <a:lstStyle/>
              <a:p>
                <a:endParaRPr lang="zh-CN" altLang="en-US"/>
              </a:p>
            </p:txBody>
          </p:sp>
          <p:sp>
            <p:nvSpPr>
              <p:cNvPr id="42040" name="Arc 19"/>
              <p:cNvSpPr/>
              <p:nvPr/>
            </p:nvSpPr>
            <p:spPr bwMode="auto">
              <a:xfrm rot="-1740000">
                <a:off x="3396" y="1381"/>
                <a:ext cx="85" cy="48"/>
              </a:xfrm>
              <a:custGeom>
                <a:avLst/>
                <a:gdLst>
                  <a:gd name="T0" fmla="*/ 0 w 41912"/>
                  <a:gd name="T1" fmla="*/ 0 h 23534"/>
                  <a:gd name="T2" fmla="*/ 0 w 41912"/>
                  <a:gd name="T3" fmla="*/ 0 h 23534"/>
                  <a:gd name="T4" fmla="*/ 0 w 41912"/>
                  <a:gd name="T5" fmla="*/ 0 h 23534"/>
                  <a:gd name="T6" fmla="*/ 0 60000 65536"/>
                  <a:gd name="T7" fmla="*/ 0 60000 65536"/>
                  <a:gd name="T8" fmla="*/ 0 60000 65536"/>
                  <a:gd name="T9" fmla="*/ 0 w 41912"/>
                  <a:gd name="T10" fmla="*/ 0 h 23534"/>
                  <a:gd name="T11" fmla="*/ 41912 w 41912"/>
                  <a:gd name="T12" fmla="*/ 23534 h 23534"/>
                </a:gdLst>
                <a:ahLst/>
                <a:cxnLst>
                  <a:cxn ang="T6">
                    <a:pos x="T0" y="T1"/>
                  </a:cxn>
                  <a:cxn ang="T7">
                    <a:pos x="T2" y="T3"/>
                  </a:cxn>
                  <a:cxn ang="T8">
                    <a:pos x="T4" y="T5"/>
                  </a:cxn>
                </a:cxnLst>
                <a:rect l="T9" t="T10" r="T11" b="T12"/>
                <a:pathLst>
                  <a:path w="41912" h="23534" fill="none" extrusionOk="0">
                    <a:moveTo>
                      <a:pt x="86" y="23534"/>
                    </a:moveTo>
                    <a:cubicBezTo>
                      <a:pt x="28" y="22890"/>
                      <a:pt x="0" y="22245"/>
                      <a:pt x="0" y="21600"/>
                    </a:cubicBezTo>
                    <a:cubicBezTo>
                      <a:pt x="0" y="9670"/>
                      <a:pt x="9670" y="0"/>
                      <a:pt x="21600" y="0"/>
                    </a:cubicBezTo>
                    <a:cubicBezTo>
                      <a:pt x="30696" y="-1"/>
                      <a:pt x="38817" y="5698"/>
                      <a:pt x="41911" y="14252"/>
                    </a:cubicBezTo>
                  </a:path>
                  <a:path w="41912" h="23534" stroke="0" extrusionOk="0">
                    <a:moveTo>
                      <a:pt x="86" y="23534"/>
                    </a:moveTo>
                    <a:cubicBezTo>
                      <a:pt x="28" y="22890"/>
                      <a:pt x="0" y="22245"/>
                      <a:pt x="0" y="21600"/>
                    </a:cubicBezTo>
                    <a:cubicBezTo>
                      <a:pt x="0" y="9670"/>
                      <a:pt x="9670" y="0"/>
                      <a:pt x="21600" y="0"/>
                    </a:cubicBezTo>
                    <a:cubicBezTo>
                      <a:pt x="30696" y="-1"/>
                      <a:pt x="38817" y="5698"/>
                      <a:pt x="41911" y="14252"/>
                    </a:cubicBezTo>
                    <a:lnTo>
                      <a:pt x="21600" y="21600"/>
                    </a:lnTo>
                    <a:close/>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41" name="Freeform 20"/>
              <p:cNvSpPr/>
              <p:nvPr/>
            </p:nvSpPr>
            <p:spPr bwMode="auto">
              <a:xfrm>
                <a:off x="3398" y="1396"/>
                <a:ext cx="64" cy="88"/>
              </a:xfrm>
              <a:custGeom>
                <a:avLst/>
                <a:gdLst>
                  <a:gd name="T0" fmla="*/ 13 w 64"/>
                  <a:gd name="T1" fmla="*/ 52 h 88"/>
                  <a:gd name="T2" fmla="*/ 8 w 64"/>
                  <a:gd name="T3" fmla="*/ 47 h 88"/>
                  <a:gd name="T4" fmla="*/ 5 w 64"/>
                  <a:gd name="T5" fmla="*/ 41 h 88"/>
                  <a:gd name="T6" fmla="*/ 3 w 64"/>
                  <a:gd name="T7" fmla="*/ 36 h 88"/>
                  <a:gd name="T8" fmla="*/ 1 w 64"/>
                  <a:gd name="T9" fmla="*/ 27 h 88"/>
                  <a:gd name="T10" fmla="*/ 0 w 64"/>
                  <a:gd name="T11" fmla="*/ 21 h 88"/>
                  <a:gd name="T12" fmla="*/ 1 w 64"/>
                  <a:gd name="T13" fmla="*/ 13 h 88"/>
                  <a:gd name="T14" fmla="*/ 3 w 64"/>
                  <a:gd name="T15" fmla="*/ 6 h 88"/>
                  <a:gd name="T16" fmla="*/ 5 w 64"/>
                  <a:gd name="T17" fmla="*/ 0 h 88"/>
                  <a:gd name="T18" fmla="*/ 60 w 64"/>
                  <a:gd name="T19" fmla="*/ 36 h 88"/>
                  <a:gd name="T20" fmla="*/ 56 w 64"/>
                  <a:gd name="T21" fmla="*/ 41 h 88"/>
                  <a:gd name="T22" fmla="*/ 55 w 64"/>
                  <a:gd name="T23" fmla="*/ 46 h 88"/>
                  <a:gd name="T24" fmla="*/ 53 w 64"/>
                  <a:gd name="T25" fmla="*/ 52 h 88"/>
                  <a:gd name="T26" fmla="*/ 54 w 64"/>
                  <a:gd name="T27" fmla="*/ 57 h 88"/>
                  <a:gd name="T28" fmla="*/ 55 w 64"/>
                  <a:gd name="T29" fmla="*/ 67 h 88"/>
                  <a:gd name="T30" fmla="*/ 59 w 64"/>
                  <a:gd name="T31" fmla="*/ 79 h 88"/>
                  <a:gd name="T32" fmla="*/ 63 w 64"/>
                  <a:gd name="T33" fmla="*/ 87 h 88"/>
                  <a:gd name="T34" fmla="*/ 13 w 64"/>
                  <a:gd name="T35" fmla="*/ 52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88"/>
                  <a:gd name="T56" fmla="*/ 64 w 6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88">
                    <a:moveTo>
                      <a:pt x="13" y="52"/>
                    </a:moveTo>
                    <a:lnTo>
                      <a:pt x="8" y="47"/>
                    </a:lnTo>
                    <a:lnTo>
                      <a:pt x="5" y="41"/>
                    </a:lnTo>
                    <a:lnTo>
                      <a:pt x="3" y="36"/>
                    </a:lnTo>
                    <a:lnTo>
                      <a:pt x="1" y="27"/>
                    </a:lnTo>
                    <a:lnTo>
                      <a:pt x="0" y="21"/>
                    </a:lnTo>
                    <a:lnTo>
                      <a:pt x="1" y="13"/>
                    </a:lnTo>
                    <a:lnTo>
                      <a:pt x="3" y="6"/>
                    </a:lnTo>
                    <a:lnTo>
                      <a:pt x="5" y="0"/>
                    </a:lnTo>
                    <a:lnTo>
                      <a:pt x="60" y="36"/>
                    </a:lnTo>
                    <a:lnTo>
                      <a:pt x="56" y="41"/>
                    </a:lnTo>
                    <a:lnTo>
                      <a:pt x="55" y="46"/>
                    </a:lnTo>
                    <a:lnTo>
                      <a:pt x="53" y="52"/>
                    </a:lnTo>
                    <a:lnTo>
                      <a:pt x="54" y="57"/>
                    </a:lnTo>
                    <a:lnTo>
                      <a:pt x="55" y="67"/>
                    </a:lnTo>
                    <a:lnTo>
                      <a:pt x="59" y="79"/>
                    </a:lnTo>
                    <a:lnTo>
                      <a:pt x="63" y="87"/>
                    </a:lnTo>
                    <a:lnTo>
                      <a:pt x="13" y="52"/>
                    </a:lnTo>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42" name="Arc 21"/>
              <p:cNvSpPr/>
              <p:nvPr/>
            </p:nvSpPr>
            <p:spPr bwMode="auto">
              <a:xfrm rot="-1740000">
                <a:off x="3390" y="1388"/>
                <a:ext cx="46" cy="50"/>
              </a:xfrm>
              <a:custGeom>
                <a:avLst/>
                <a:gdLst>
                  <a:gd name="T0" fmla="*/ 0 w 21600"/>
                  <a:gd name="T1" fmla="*/ 0 h 25611"/>
                  <a:gd name="T2" fmla="*/ 0 w 21600"/>
                  <a:gd name="T3" fmla="*/ 0 h 25611"/>
                  <a:gd name="T4" fmla="*/ 0 w 21600"/>
                  <a:gd name="T5" fmla="*/ 0 h 25611"/>
                  <a:gd name="T6" fmla="*/ 0 60000 65536"/>
                  <a:gd name="T7" fmla="*/ 0 60000 65536"/>
                  <a:gd name="T8" fmla="*/ 0 60000 65536"/>
                  <a:gd name="T9" fmla="*/ 0 w 21600"/>
                  <a:gd name="T10" fmla="*/ 0 h 25611"/>
                  <a:gd name="T11" fmla="*/ 21600 w 21600"/>
                  <a:gd name="T12" fmla="*/ 25611 h 25611"/>
                </a:gdLst>
                <a:ahLst/>
                <a:cxnLst>
                  <a:cxn ang="T6">
                    <a:pos x="T0" y="T1"/>
                  </a:cxn>
                  <a:cxn ang="T7">
                    <a:pos x="T2" y="T3"/>
                  </a:cxn>
                  <a:cxn ang="T8">
                    <a:pos x="T4" y="T5"/>
                  </a:cxn>
                </a:cxnLst>
                <a:rect l="T9" t="T10" r="T11" b="T12"/>
                <a:pathLst>
                  <a:path w="21600" h="25611" fill="none" extrusionOk="0">
                    <a:moveTo>
                      <a:pt x="703" y="25611"/>
                    </a:moveTo>
                    <a:cubicBezTo>
                      <a:pt x="236" y="23825"/>
                      <a:pt x="0" y="21987"/>
                      <a:pt x="0" y="20142"/>
                    </a:cubicBezTo>
                    <a:cubicBezTo>
                      <a:pt x="-1" y="11222"/>
                      <a:pt x="5481" y="3221"/>
                      <a:pt x="13798" y="-1"/>
                    </a:cubicBezTo>
                  </a:path>
                  <a:path w="21600" h="25611" stroke="0" extrusionOk="0">
                    <a:moveTo>
                      <a:pt x="703" y="25611"/>
                    </a:moveTo>
                    <a:cubicBezTo>
                      <a:pt x="236" y="23825"/>
                      <a:pt x="0" y="21987"/>
                      <a:pt x="0" y="20142"/>
                    </a:cubicBezTo>
                    <a:cubicBezTo>
                      <a:pt x="-1" y="11222"/>
                      <a:pt x="5481" y="3221"/>
                      <a:pt x="13798" y="-1"/>
                    </a:cubicBezTo>
                    <a:lnTo>
                      <a:pt x="21600" y="20142"/>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43" name="Arc 22"/>
              <p:cNvSpPr/>
              <p:nvPr/>
            </p:nvSpPr>
            <p:spPr bwMode="auto">
              <a:xfrm rot="-1740000">
                <a:off x="3446" y="1411"/>
                <a:ext cx="90" cy="53"/>
              </a:xfrm>
              <a:custGeom>
                <a:avLst/>
                <a:gdLst>
                  <a:gd name="T0" fmla="*/ 0 w 42174"/>
                  <a:gd name="T1" fmla="*/ 0 h 27125"/>
                  <a:gd name="T2" fmla="*/ 0 w 42174"/>
                  <a:gd name="T3" fmla="*/ 0 h 27125"/>
                  <a:gd name="T4" fmla="*/ 0 w 42174"/>
                  <a:gd name="T5" fmla="*/ 0 h 27125"/>
                  <a:gd name="T6" fmla="*/ 0 60000 65536"/>
                  <a:gd name="T7" fmla="*/ 0 60000 65536"/>
                  <a:gd name="T8" fmla="*/ 0 60000 65536"/>
                  <a:gd name="T9" fmla="*/ 0 w 42174"/>
                  <a:gd name="T10" fmla="*/ 0 h 27125"/>
                  <a:gd name="T11" fmla="*/ 42174 w 42174"/>
                  <a:gd name="T12" fmla="*/ 27125 h 27125"/>
                </a:gdLst>
                <a:ahLst/>
                <a:cxnLst>
                  <a:cxn ang="T6">
                    <a:pos x="T0" y="T1"/>
                  </a:cxn>
                  <a:cxn ang="T7">
                    <a:pos x="T2" y="T3"/>
                  </a:cxn>
                  <a:cxn ang="T8">
                    <a:pos x="T4" y="T5"/>
                  </a:cxn>
                </a:cxnLst>
                <a:rect l="T9" t="T10" r="T11" b="T12"/>
                <a:pathLst>
                  <a:path w="42174" h="27125" fill="none" extrusionOk="0">
                    <a:moveTo>
                      <a:pt x="718" y="27124"/>
                    </a:moveTo>
                    <a:cubicBezTo>
                      <a:pt x="241" y="25321"/>
                      <a:pt x="0" y="23464"/>
                      <a:pt x="0" y="21600"/>
                    </a:cubicBezTo>
                    <a:cubicBezTo>
                      <a:pt x="0" y="9670"/>
                      <a:pt x="9670" y="0"/>
                      <a:pt x="21600" y="0"/>
                    </a:cubicBezTo>
                    <a:cubicBezTo>
                      <a:pt x="30994" y="-1"/>
                      <a:pt x="39312" y="6072"/>
                      <a:pt x="42173" y="15021"/>
                    </a:cubicBezTo>
                  </a:path>
                  <a:path w="42174" h="27125" stroke="0" extrusionOk="0">
                    <a:moveTo>
                      <a:pt x="718" y="27124"/>
                    </a:moveTo>
                    <a:cubicBezTo>
                      <a:pt x="241" y="25321"/>
                      <a:pt x="0" y="23464"/>
                      <a:pt x="0" y="21600"/>
                    </a:cubicBezTo>
                    <a:cubicBezTo>
                      <a:pt x="0" y="9670"/>
                      <a:pt x="9670" y="0"/>
                      <a:pt x="21600" y="0"/>
                    </a:cubicBezTo>
                    <a:cubicBezTo>
                      <a:pt x="30994" y="-1"/>
                      <a:pt x="39312" y="6072"/>
                      <a:pt x="42173" y="15021"/>
                    </a:cubicBezTo>
                    <a:lnTo>
                      <a:pt x="21600" y="21600"/>
                    </a:lnTo>
                    <a:close/>
                  </a:path>
                </a:pathLst>
              </a:custGeom>
              <a:solidFill>
                <a:srgbClr val="804000"/>
              </a:solidFill>
              <a:ln w="12700" cap="rnd">
                <a:solidFill>
                  <a:srgbClr val="000000"/>
                </a:solidFill>
                <a:round/>
              </a:ln>
            </p:spPr>
            <p:txBody>
              <a:bodyPr wrap="none" anchor="ctr"/>
              <a:lstStyle/>
              <a:p>
                <a:endParaRPr lang="zh-CN" altLang="en-US"/>
              </a:p>
            </p:txBody>
          </p:sp>
          <p:sp>
            <p:nvSpPr>
              <p:cNvPr id="42044" name="Arc 23"/>
              <p:cNvSpPr/>
              <p:nvPr/>
            </p:nvSpPr>
            <p:spPr bwMode="auto">
              <a:xfrm rot="-1740000">
                <a:off x="3457" y="1418"/>
                <a:ext cx="86" cy="50"/>
              </a:xfrm>
              <a:custGeom>
                <a:avLst/>
                <a:gdLst>
                  <a:gd name="T0" fmla="*/ 0 w 42394"/>
                  <a:gd name="T1" fmla="*/ 0 h 26334"/>
                  <a:gd name="T2" fmla="*/ 0 w 42394"/>
                  <a:gd name="T3" fmla="*/ 0 h 26334"/>
                  <a:gd name="T4" fmla="*/ 0 w 42394"/>
                  <a:gd name="T5" fmla="*/ 0 h 26334"/>
                  <a:gd name="T6" fmla="*/ 0 60000 65536"/>
                  <a:gd name="T7" fmla="*/ 0 60000 65536"/>
                  <a:gd name="T8" fmla="*/ 0 60000 65536"/>
                  <a:gd name="T9" fmla="*/ 0 w 42394"/>
                  <a:gd name="T10" fmla="*/ 0 h 26334"/>
                  <a:gd name="T11" fmla="*/ 42394 w 42394"/>
                  <a:gd name="T12" fmla="*/ 26334 h 26334"/>
                </a:gdLst>
                <a:ahLst/>
                <a:cxnLst>
                  <a:cxn ang="T6">
                    <a:pos x="T0" y="T1"/>
                  </a:cxn>
                  <a:cxn ang="T7">
                    <a:pos x="T2" y="T3"/>
                  </a:cxn>
                  <a:cxn ang="T8">
                    <a:pos x="T4" y="T5"/>
                  </a:cxn>
                </a:cxnLst>
                <a:rect l="T9" t="T10" r="T11" b="T12"/>
                <a:pathLst>
                  <a:path w="42394" h="26334" fill="none" extrusionOk="0">
                    <a:moveTo>
                      <a:pt x="525" y="26333"/>
                    </a:moveTo>
                    <a:cubicBezTo>
                      <a:pt x="176" y="24780"/>
                      <a:pt x="0" y="23192"/>
                      <a:pt x="0" y="21600"/>
                    </a:cubicBezTo>
                    <a:cubicBezTo>
                      <a:pt x="0" y="9670"/>
                      <a:pt x="9670" y="0"/>
                      <a:pt x="21600" y="0"/>
                    </a:cubicBezTo>
                    <a:cubicBezTo>
                      <a:pt x="31278" y="-1"/>
                      <a:pt x="39775" y="6437"/>
                      <a:pt x="42394" y="15754"/>
                    </a:cubicBezTo>
                  </a:path>
                  <a:path w="42394" h="26334" stroke="0" extrusionOk="0">
                    <a:moveTo>
                      <a:pt x="525" y="26333"/>
                    </a:moveTo>
                    <a:cubicBezTo>
                      <a:pt x="176" y="24780"/>
                      <a:pt x="0" y="23192"/>
                      <a:pt x="0" y="21600"/>
                    </a:cubicBezTo>
                    <a:cubicBezTo>
                      <a:pt x="0" y="9670"/>
                      <a:pt x="9670" y="0"/>
                      <a:pt x="21600" y="0"/>
                    </a:cubicBezTo>
                    <a:cubicBezTo>
                      <a:pt x="31278" y="-1"/>
                      <a:pt x="39775" y="6437"/>
                      <a:pt x="42394" y="15754"/>
                    </a:cubicBezTo>
                    <a:lnTo>
                      <a:pt x="21600" y="21600"/>
                    </a:lnTo>
                    <a:close/>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45" name="Arc 24"/>
              <p:cNvSpPr/>
              <p:nvPr/>
            </p:nvSpPr>
            <p:spPr bwMode="auto">
              <a:xfrm rot="-1740000">
                <a:off x="3461" y="1436"/>
                <a:ext cx="44" cy="45"/>
              </a:xfrm>
              <a:custGeom>
                <a:avLst/>
                <a:gdLst>
                  <a:gd name="T0" fmla="*/ 0 w 21600"/>
                  <a:gd name="T1" fmla="*/ 0 h 23934"/>
                  <a:gd name="T2" fmla="*/ 0 w 21600"/>
                  <a:gd name="T3" fmla="*/ 0 h 23934"/>
                  <a:gd name="T4" fmla="*/ 0 w 21600"/>
                  <a:gd name="T5" fmla="*/ 0 h 23934"/>
                  <a:gd name="T6" fmla="*/ 0 60000 65536"/>
                  <a:gd name="T7" fmla="*/ 0 60000 65536"/>
                  <a:gd name="T8" fmla="*/ 0 60000 65536"/>
                  <a:gd name="T9" fmla="*/ 0 w 21600"/>
                  <a:gd name="T10" fmla="*/ 0 h 23934"/>
                  <a:gd name="T11" fmla="*/ 21600 w 21600"/>
                  <a:gd name="T12" fmla="*/ 23934 h 23934"/>
                </a:gdLst>
                <a:ahLst/>
                <a:cxnLst>
                  <a:cxn ang="T6">
                    <a:pos x="T0" y="T1"/>
                  </a:cxn>
                  <a:cxn ang="T7">
                    <a:pos x="T2" y="T3"/>
                  </a:cxn>
                  <a:cxn ang="T8">
                    <a:pos x="T4" y="T5"/>
                  </a:cxn>
                </a:cxnLst>
                <a:rect l="T9" t="T10" r="T11" b="T12"/>
                <a:pathLst>
                  <a:path w="21600" h="23934" fill="none" extrusionOk="0">
                    <a:moveTo>
                      <a:pt x="537" y="23934"/>
                    </a:moveTo>
                    <a:cubicBezTo>
                      <a:pt x="180" y="22362"/>
                      <a:pt x="0" y="20756"/>
                      <a:pt x="0" y="19145"/>
                    </a:cubicBezTo>
                    <a:cubicBezTo>
                      <a:pt x="-1" y="11101"/>
                      <a:pt x="4469" y="3724"/>
                      <a:pt x="11598" y="0"/>
                    </a:cubicBezTo>
                  </a:path>
                  <a:path w="21600" h="23934" stroke="0" extrusionOk="0">
                    <a:moveTo>
                      <a:pt x="537" y="23934"/>
                    </a:moveTo>
                    <a:cubicBezTo>
                      <a:pt x="180" y="22362"/>
                      <a:pt x="0" y="20756"/>
                      <a:pt x="0" y="19145"/>
                    </a:cubicBezTo>
                    <a:cubicBezTo>
                      <a:pt x="-1" y="11101"/>
                      <a:pt x="4469" y="3724"/>
                      <a:pt x="11598" y="0"/>
                    </a:cubicBezTo>
                    <a:lnTo>
                      <a:pt x="21600" y="1914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46" name="Arc 25"/>
              <p:cNvSpPr/>
              <p:nvPr/>
            </p:nvSpPr>
            <p:spPr bwMode="auto">
              <a:xfrm rot="-1740000">
                <a:off x="3456" y="1417"/>
                <a:ext cx="90" cy="51"/>
              </a:xfrm>
              <a:custGeom>
                <a:avLst/>
                <a:gdLst>
                  <a:gd name="T0" fmla="*/ 0 w 42316"/>
                  <a:gd name="T1" fmla="*/ 0 h 26170"/>
                  <a:gd name="T2" fmla="*/ 0 w 42316"/>
                  <a:gd name="T3" fmla="*/ 0 h 26170"/>
                  <a:gd name="T4" fmla="*/ 0 w 42316"/>
                  <a:gd name="T5" fmla="*/ 0 h 26170"/>
                  <a:gd name="T6" fmla="*/ 0 60000 65536"/>
                  <a:gd name="T7" fmla="*/ 0 60000 65536"/>
                  <a:gd name="T8" fmla="*/ 0 60000 65536"/>
                  <a:gd name="T9" fmla="*/ 0 w 42316"/>
                  <a:gd name="T10" fmla="*/ 0 h 26170"/>
                  <a:gd name="T11" fmla="*/ 42316 w 42316"/>
                  <a:gd name="T12" fmla="*/ 26170 h 26170"/>
                </a:gdLst>
                <a:ahLst/>
                <a:cxnLst>
                  <a:cxn ang="T6">
                    <a:pos x="T0" y="T1"/>
                  </a:cxn>
                  <a:cxn ang="T7">
                    <a:pos x="T2" y="T3"/>
                  </a:cxn>
                  <a:cxn ang="T8">
                    <a:pos x="T4" y="T5"/>
                  </a:cxn>
                </a:cxnLst>
                <a:rect l="T9" t="T10" r="T11" b="T12"/>
                <a:pathLst>
                  <a:path w="42316" h="26170" fill="none" extrusionOk="0">
                    <a:moveTo>
                      <a:pt x="488" y="26170"/>
                    </a:moveTo>
                    <a:cubicBezTo>
                      <a:pt x="163" y="24668"/>
                      <a:pt x="0" y="23136"/>
                      <a:pt x="0" y="21600"/>
                    </a:cubicBezTo>
                    <a:cubicBezTo>
                      <a:pt x="0" y="9670"/>
                      <a:pt x="9670" y="0"/>
                      <a:pt x="21600" y="0"/>
                    </a:cubicBezTo>
                    <a:cubicBezTo>
                      <a:pt x="31174" y="-1"/>
                      <a:pt x="39605" y="6302"/>
                      <a:pt x="42316" y="15484"/>
                    </a:cubicBezTo>
                  </a:path>
                  <a:path w="42316" h="26170" stroke="0" extrusionOk="0">
                    <a:moveTo>
                      <a:pt x="488" y="26170"/>
                    </a:moveTo>
                    <a:cubicBezTo>
                      <a:pt x="163" y="24668"/>
                      <a:pt x="0" y="23136"/>
                      <a:pt x="0" y="21600"/>
                    </a:cubicBezTo>
                    <a:cubicBezTo>
                      <a:pt x="0" y="9670"/>
                      <a:pt x="9670" y="0"/>
                      <a:pt x="21600" y="0"/>
                    </a:cubicBezTo>
                    <a:cubicBezTo>
                      <a:pt x="31174" y="-1"/>
                      <a:pt x="39605" y="6302"/>
                      <a:pt x="42316" y="15484"/>
                    </a:cubicBezTo>
                    <a:lnTo>
                      <a:pt x="2160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47" name="Arc 26"/>
              <p:cNvSpPr/>
              <p:nvPr/>
            </p:nvSpPr>
            <p:spPr bwMode="auto">
              <a:xfrm rot="-1740000">
                <a:off x="3463" y="1423"/>
                <a:ext cx="91" cy="52"/>
              </a:xfrm>
              <a:custGeom>
                <a:avLst/>
                <a:gdLst>
                  <a:gd name="T0" fmla="*/ 0 w 42435"/>
                  <a:gd name="T1" fmla="*/ 0 h 26598"/>
                  <a:gd name="T2" fmla="*/ 0 w 42435"/>
                  <a:gd name="T3" fmla="*/ 0 h 26598"/>
                  <a:gd name="T4" fmla="*/ 0 w 42435"/>
                  <a:gd name="T5" fmla="*/ 0 h 26598"/>
                  <a:gd name="T6" fmla="*/ 0 60000 65536"/>
                  <a:gd name="T7" fmla="*/ 0 60000 65536"/>
                  <a:gd name="T8" fmla="*/ 0 60000 65536"/>
                  <a:gd name="T9" fmla="*/ 0 w 42435"/>
                  <a:gd name="T10" fmla="*/ 0 h 26598"/>
                  <a:gd name="T11" fmla="*/ 42435 w 42435"/>
                  <a:gd name="T12" fmla="*/ 26598 h 26598"/>
                </a:gdLst>
                <a:ahLst/>
                <a:cxnLst>
                  <a:cxn ang="T6">
                    <a:pos x="T0" y="T1"/>
                  </a:cxn>
                  <a:cxn ang="T7">
                    <a:pos x="T2" y="T3"/>
                  </a:cxn>
                  <a:cxn ang="T8">
                    <a:pos x="T4" y="T5"/>
                  </a:cxn>
                </a:cxnLst>
                <a:rect l="T9" t="T10" r="T11" b="T12"/>
                <a:pathLst>
                  <a:path w="42435" h="26598" fill="none" extrusionOk="0">
                    <a:moveTo>
                      <a:pt x="586" y="26597"/>
                    </a:moveTo>
                    <a:cubicBezTo>
                      <a:pt x="196" y="24960"/>
                      <a:pt x="0" y="23283"/>
                      <a:pt x="0" y="21600"/>
                    </a:cubicBezTo>
                    <a:cubicBezTo>
                      <a:pt x="0" y="9670"/>
                      <a:pt x="9670" y="0"/>
                      <a:pt x="21600" y="0"/>
                    </a:cubicBezTo>
                    <a:cubicBezTo>
                      <a:pt x="31334" y="-1"/>
                      <a:pt x="39866" y="6511"/>
                      <a:pt x="42434" y="15901"/>
                    </a:cubicBezTo>
                  </a:path>
                  <a:path w="42435" h="26598" stroke="0" extrusionOk="0">
                    <a:moveTo>
                      <a:pt x="586" y="26597"/>
                    </a:moveTo>
                    <a:cubicBezTo>
                      <a:pt x="196" y="24960"/>
                      <a:pt x="0" y="23283"/>
                      <a:pt x="0" y="21600"/>
                    </a:cubicBezTo>
                    <a:cubicBezTo>
                      <a:pt x="0" y="9670"/>
                      <a:pt x="9670" y="0"/>
                      <a:pt x="21600" y="0"/>
                    </a:cubicBezTo>
                    <a:cubicBezTo>
                      <a:pt x="31334" y="-1"/>
                      <a:pt x="39866" y="6511"/>
                      <a:pt x="42434" y="15901"/>
                    </a:cubicBezTo>
                    <a:lnTo>
                      <a:pt x="21600" y="21600"/>
                    </a:lnTo>
                    <a:close/>
                  </a:path>
                </a:pathLst>
              </a:custGeom>
              <a:solidFill>
                <a:srgbClr val="804000"/>
              </a:solidFill>
              <a:ln w="12700" cap="rnd">
                <a:solidFill>
                  <a:srgbClr val="000000"/>
                </a:solidFill>
                <a:round/>
              </a:ln>
            </p:spPr>
            <p:txBody>
              <a:bodyPr wrap="none" anchor="ctr"/>
              <a:lstStyle/>
              <a:p>
                <a:endParaRPr lang="zh-CN" altLang="en-US"/>
              </a:p>
            </p:txBody>
          </p:sp>
          <p:sp>
            <p:nvSpPr>
              <p:cNvPr id="42048" name="Arc 27"/>
              <p:cNvSpPr/>
              <p:nvPr/>
            </p:nvSpPr>
            <p:spPr bwMode="auto">
              <a:xfrm rot="-1740000">
                <a:off x="3474" y="1431"/>
                <a:ext cx="86" cy="48"/>
              </a:xfrm>
              <a:custGeom>
                <a:avLst/>
                <a:gdLst>
                  <a:gd name="T0" fmla="*/ 0 w 42495"/>
                  <a:gd name="T1" fmla="*/ 0 h 25833"/>
                  <a:gd name="T2" fmla="*/ 0 w 42495"/>
                  <a:gd name="T3" fmla="*/ 0 h 25833"/>
                  <a:gd name="T4" fmla="*/ 0 w 42495"/>
                  <a:gd name="T5" fmla="*/ 0 h 25833"/>
                  <a:gd name="T6" fmla="*/ 0 60000 65536"/>
                  <a:gd name="T7" fmla="*/ 0 60000 65536"/>
                  <a:gd name="T8" fmla="*/ 0 60000 65536"/>
                  <a:gd name="T9" fmla="*/ 0 w 42495"/>
                  <a:gd name="T10" fmla="*/ 0 h 25833"/>
                  <a:gd name="T11" fmla="*/ 42495 w 42495"/>
                  <a:gd name="T12" fmla="*/ 25833 h 25833"/>
                </a:gdLst>
                <a:ahLst/>
                <a:cxnLst>
                  <a:cxn ang="T6">
                    <a:pos x="T0" y="T1"/>
                  </a:cxn>
                  <a:cxn ang="T7">
                    <a:pos x="T2" y="T3"/>
                  </a:cxn>
                  <a:cxn ang="T8">
                    <a:pos x="T4" y="T5"/>
                  </a:cxn>
                </a:cxnLst>
                <a:rect l="T9" t="T10" r="T11" b="T12"/>
                <a:pathLst>
                  <a:path w="42495" h="25833" fill="none" extrusionOk="0">
                    <a:moveTo>
                      <a:pt x="418" y="25833"/>
                    </a:moveTo>
                    <a:cubicBezTo>
                      <a:pt x="140" y="24439"/>
                      <a:pt x="0" y="23021"/>
                      <a:pt x="0" y="21600"/>
                    </a:cubicBezTo>
                    <a:cubicBezTo>
                      <a:pt x="0" y="9670"/>
                      <a:pt x="9670" y="0"/>
                      <a:pt x="21600" y="0"/>
                    </a:cubicBezTo>
                    <a:cubicBezTo>
                      <a:pt x="31421" y="-1"/>
                      <a:pt x="40005" y="6625"/>
                      <a:pt x="42494" y="16126"/>
                    </a:cubicBezTo>
                  </a:path>
                  <a:path w="42495" h="25833" stroke="0" extrusionOk="0">
                    <a:moveTo>
                      <a:pt x="418" y="25833"/>
                    </a:moveTo>
                    <a:cubicBezTo>
                      <a:pt x="140" y="24439"/>
                      <a:pt x="0" y="23021"/>
                      <a:pt x="0" y="21600"/>
                    </a:cubicBezTo>
                    <a:cubicBezTo>
                      <a:pt x="0" y="9670"/>
                      <a:pt x="9670" y="0"/>
                      <a:pt x="21600" y="0"/>
                    </a:cubicBezTo>
                    <a:cubicBezTo>
                      <a:pt x="31421" y="-1"/>
                      <a:pt x="40005" y="6625"/>
                      <a:pt x="42494" y="16126"/>
                    </a:cubicBezTo>
                    <a:lnTo>
                      <a:pt x="21600" y="21600"/>
                    </a:lnTo>
                    <a:close/>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49" name="Arc 28"/>
              <p:cNvSpPr/>
              <p:nvPr/>
            </p:nvSpPr>
            <p:spPr bwMode="auto">
              <a:xfrm rot="-1740000">
                <a:off x="3478" y="1447"/>
                <a:ext cx="44" cy="45"/>
              </a:xfrm>
              <a:custGeom>
                <a:avLst/>
                <a:gdLst>
                  <a:gd name="T0" fmla="*/ 0 w 21600"/>
                  <a:gd name="T1" fmla="*/ 0 h 23934"/>
                  <a:gd name="T2" fmla="*/ 0 w 21600"/>
                  <a:gd name="T3" fmla="*/ 0 h 23934"/>
                  <a:gd name="T4" fmla="*/ 0 w 21600"/>
                  <a:gd name="T5" fmla="*/ 0 h 23934"/>
                  <a:gd name="T6" fmla="*/ 0 60000 65536"/>
                  <a:gd name="T7" fmla="*/ 0 60000 65536"/>
                  <a:gd name="T8" fmla="*/ 0 60000 65536"/>
                  <a:gd name="T9" fmla="*/ 0 w 21600"/>
                  <a:gd name="T10" fmla="*/ 0 h 23934"/>
                  <a:gd name="T11" fmla="*/ 21600 w 21600"/>
                  <a:gd name="T12" fmla="*/ 23934 h 23934"/>
                </a:gdLst>
                <a:ahLst/>
                <a:cxnLst>
                  <a:cxn ang="T6">
                    <a:pos x="T0" y="T1"/>
                  </a:cxn>
                  <a:cxn ang="T7">
                    <a:pos x="T2" y="T3"/>
                  </a:cxn>
                  <a:cxn ang="T8">
                    <a:pos x="T4" y="T5"/>
                  </a:cxn>
                </a:cxnLst>
                <a:rect l="T9" t="T10" r="T11" b="T12"/>
                <a:pathLst>
                  <a:path w="21600" h="23934" fill="none" extrusionOk="0">
                    <a:moveTo>
                      <a:pt x="537" y="23934"/>
                    </a:moveTo>
                    <a:cubicBezTo>
                      <a:pt x="180" y="22362"/>
                      <a:pt x="0" y="20756"/>
                      <a:pt x="0" y="19145"/>
                    </a:cubicBezTo>
                    <a:cubicBezTo>
                      <a:pt x="-1" y="11101"/>
                      <a:pt x="4469" y="3724"/>
                      <a:pt x="11598" y="0"/>
                    </a:cubicBezTo>
                  </a:path>
                  <a:path w="21600" h="23934" stroke="0" extrusionOk="0">
                    <a:moveTo>
                      <a:pt x="537" y="23934"/>
                    </a:moveTo>
                    <a:cubicBezTo>
                      <a:pt x="180" y="22362"/>
                      <a:pt x="0" y="20756"/>
                      <a:pt x="0" y="19145"/>
                    </a:cubicBezTo>
                    <a:cubicBezTo>
                      <a:pt x="-1" y="11101"/>
                      <a:pt x="4469" y="3724"/>
                      <a:pt x="11598" y="0"/>
                    </a:cubicBezTo>
                    <a:lnTo>
                      <a:pt x="21600" y="1914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50" name="Arc 29"/>
              <p:cNvSpPr/>
              <p:nvPr/>
            </p:nvSpPr>
            <p:spPr bwMode="auto">
              <a:xfrm rot="-1740000">
                <a:off x="3473" y="1428"/>
                <a:ext cx="90" cy="52"/>
              </a:xfrm>
              <a:custGeom>
                <a:avLst/>
                <a:gdLst>
                  <a:gd name="T0" fmla="*/ 0 w 42574"/>
                  <a:gd name="T1" fmla="*/ 0 h 26072"/>
                  <a:gd name="T2" fmla="*/ 0 w 42574"/>
                  <a:gd name="T3" fmla="*/ 0 h 26072"/>
                  <a:gd name="T4" fmla="*/ 0 w 42574"/>
                  <a:gd name="T5" fmla="*/ 0 h 26072"/>
                  <a:gd name="T6" fmla="*/ 0 60000 65536"/>
                  <a:gd name="T7" fmla="*/ 0 60000 65536"/>
                  <a:gd name="T8" fmla="*/ 0 60000 65536"/>
                  <a:gd name="T9" fmla="*/ 0 w 42574"/>
                  <a:gd name="T10" fmla="*/ 0 h 26072"/>
                  <a:gd name="T11" fmla="*/ 42574 w 42574"/>
                  <a:gd name="T12" fmla="*/ 26072 h 26072"/>
                </a:gdLst>
                <a:ahLst/>
                <a:cxnLst>
                  <a:cxn ang="T6">
                    <a:pos x="T0" y="T1"/>
                  </a:cxn>
                  <a:cxn ang="T7">
                    <a:pos x="T2" y="T3"/>
                  </a:cxn>
                  <a:cxn ang="T8">
                    <a:pos x="T4" y="T5"/>
                  </a:cxn>
                </a:cxnLst>
                <a:rect l="T9" t="T10" r="T11" b="T12"/>
                <a:pathLst>
                  <a:path w="42574" h="26072" fill="none" extrusionOk="0">
                    <a:moveTo>
                      <a:pt x="468" y="26071"/>
                    </a:moveTo>
                    <a:cubicBezTo>
                      <a:pt x="156" y="24601"/>
                      <a:pt x="0" y="23102"/>
                      <a:pt x="0" y="21600"/>
                    </a:cubicBezTo>
                    <a:cubicBezTo>
                      <a:pt x="0" y="9670"/>
                      <a:pt x="9670" y="0"/>
                      <a:pt x="21600" y="0"/>
                    </a:cubicBezTo>
                    <a:cubicBezTo>
                      <a:pt x="31541" y="-1"/>
                      <a:pt x="40198" y="6785"/>
                      <a:pt x="42574" y="16438"/>
                    </a:cubicBezTo>
                  </a:path>
                  <a:path w="42574" h="26072" stroke="0" extrusionOk="0">
                    <a:moveTo>
                      <a:pt x="468" y="26071"/>
                    </a:moveTo>
                    <a:cubicBezTo>
                      <a:pt x="156" y="24601"/>
                      <a:pt x="0" y="23102"/>
                      <a:pt x="0" y="21600"/>
                    </a:cubicBezTo>
                    <a:cubicBezTo>
                      <a:pt x="0" y="9670"/>
                      <a:pt x="9670" y="0"/>
                      <a:pt x="21600" y="0"/>
                    </a:cubicBezTo>
                    <a:cubicBezTo>
                      <a:pt x="31541" y="-1"/>
                      <a:pt x="40198" y="6785"/>
                      <a:pt x="42574" y="16438"/>
                    </a:cubicBezTo>
                    <a:lnTo>
                      <a:pt x="2160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51" name="Arc 30"/>
              <p:cNvSpPr/>
              <p:nvPr/>
            </p:nvSpPr>
            <p:spPr bwMode="auto">
              <a:xfrm rot="-1740000">
                <a:off x="3482" y="1435"/>
                <a:ext cx="90" cy="51"/>
              </a:xfrm>
              <a:custGeom>
                <a:avLst/>
                <a:gdLst>
                  <a:gd name="T0" fmla="*/ 0 w 42316"/>
                  <a:gd name="T1" fmla="*/ 0 h 26170"/>
                  <a:gd name="T2" fmla="*/ 0 w 42316"/>
                  <a:gd name="T3" fmla="*/ 0 h 26170"/>
                  <a:gd name="T4" fmla="*/ 0 w 42316"/>
                  <a:gd name="T5" fmla="*/ 0 h 26170"/>
                  <a:gd name="T6" fmla="*/ 0 60000 65536"/>
                  <a:gd name="T7" fmla="*/ 0 60000 65536"/>
                  <a:gd name="T8" fmla="*/ 0 60000 65536"/>
                  <a:gd name="T9" fmla="*/ 0 w 42316"/>
                  <a:gd name="T10" fmla="*/ 0 h 26170"/>
                  <a:gd name="T11" fmla="*/ 42316 w 42316"/>
                  <a:gd name="T12" fmla="*/ 26170 h 26170"/>
                </a:gdLst>
                <a:ahLst/>
                <a:cxnLst>
                  <a:cxn ang="T6">
                    <a:pos x="T0" y="T1"/>
                  </a:cxn>
                  <a:cxn ang="T7">
                    <a:pos x="T2" y="T3"/>
                  </a:cxn>
                  <a:cxn ang="T8">
                    <a:pos x="T4" y="T5"/>
                  </a:cxn>
                </a:cxnLst>
                <a:rect l="T9" t="T10" r="T11" b="T12"/>
                <a:pathLst>
                  <a:path w="42316" h="26170" fill="none" extrusionOk="0">
                    <a:moveTo>
                      <a:pt x="488" y="26170"/>
                    </a:moveTo>
                    <a:cubicBezTo>
                      <a:pt x="163" y="24668"/>
                      <a:pt x="0" y="23136"/>
                      <a:pt x="0" y="21600"/>
                    </a:cubicBezTo>
                    <a:cubicBezTo>
                      <a:pt x="0" y="9670"/>
                      <a:pt x="9670" y="0"/>
                      <a:pt x="21600" y="0"/>
                    </a:cubicBezTo>
                    <a:cubicBezTo>
                      <a:pt x="31174" y="-1"/>
                      <a:pt x="39605" y="6302"/>
                      <a:pt x="42316" y="15484"/>
                    </a:cubicBezTo>
                  </a:path>
                  <a:path w="42316" h="26170" stroke="0" extrusionOk="0">
                    <a:moveTo>
                      <a:pt x="488" y="26170"/>
                    </a:moveTo>
                    <a:cubicBezTo>
                      <a:pt x="163" y="24668"/>
                      <a:pt x="0" y="23136"/>
                      <a:pt x="0" y="21600"/>
                    </a:cubicBezTo>
                    <a:cubicBezTo>
                      <a:pt x="0" y="9670"/>
                      <a:pt x="9670" y="0"/>
                      <a:pt x="21600" y="0"/>
                    </a:cubicBezTo>
                    <a:cubicBezTo>
                      <a:pt x="31174" y="-1"/>
                      <a:pt x="39605" y="6302"/>
                      <a:pt x="42316" y="15484"/>
                    </a:cubicBezTo>
                    <a:lnTo>
                      <a:pt x="21600" y="21600"/>
                    </a:lnTo>
                    <a:close/>
                  </a:path>
                </a:pathLst>
              </a:custGeom>
              <a:solidFill>
                <a:srgbClr val="804000"/>
              </a:solidFill>
              <a:ln w="12700" cap="rnd">
                <a:solidFill>
                  <a:srgbClr val="000000"/>
                </a:solidFill>
                <a:round/>
              </a:ln>
            </p:spPr>
            <p:txBody>
              <a:bodyPr wrap="none" anchor="ctr"/>
              <a:lstStyle/>
              <a:p>
                <a:endParaRPr lang="zh-CN" altLang="en-US"/>
              </a:p>
            </p:txBody>
          </p:sp>
          <p:sp>
            <p:nvSpPr>
              <p:cNvPr id="42052" name="Arc 31"/>
              <p:cNvSpPr/>
              <p:nvPr/>
            </p:nvSpPr>
            <p:spPr bwMode="auto">
              <a:xfrm rot="-1740000">
                <a:off x="3491" y="1440"/>
                <a:ext cx="87" cy="50"/>
              </a:xfrm>
              <a:custGeom>
                <a:avLst/>
                <a:gdLst>
                  <a:gd name="T0" fmla="*/ 0 w 42675"/>
                  <a:gd name="T1" fmla="*/ 0 h 26334"/>
                  <a:gd name="T2" fmla="*/ 0 w 42675"/>
                  <a:gd name="T3" fmla="*/ 0 h 26334"/>
                  <a:gd name="T4" fmla="*/ 0 w 42675"/>
                  <a:gd name="T5" fmla="*/ 0 h 26334"/>
                  <a:gd name="T6" fmla="*/ 0 60000 65536"/>
                  <a:gd name="T7" fmla="*/ 0 60000 65536"/>
                  <a:gd name="T8" fmla="*/ 0 60000 65536"/>
                  <a:gd name="T9" fmla="*/ 0 w 42675"/>
                  <a:gd name="T10" fmla="*/ 0 h 26334"/>
                  <a:gd name="T11" fmla="*/ 42675 w 42675"/>
                  <a:gd name="T12" fmla="*/ 26334 h 26334"/>
                </a:gdLst>
                <a:ahLst/>
                <a:cxnLst>
                  <a:cxn ang="T6">
                    <a:pos x="T0" y="T1"/>
                  </a:cxn>
                  <a:cxn ang="T7">
                    <a:pos x="T2" y="T3"/>
                  </a:cxn>
                  <a:cxn ang="T8">
                    <a:pos x="T4" y="T5"/>
                  </a:cxn>
                </a:cxnLst>
                <a:rect l="T9" t="T10" r="T11" b="T12"/>
                <a:pathLst>
                  <a:path w="42675" h="26334" fill="none" extrusionOk="0">
                    <a:moveTo>
                      <a:pt x="525" y="26333"/>
                    </a:moveTo>
                    <a:cubicBezTo>
                      <a:pt x="176" y="24780"/>
                      <a:pt x="0" y="23192"/>
                      <a:pt x="0" y="21600"/>
                    </a:cubicBezTo>
                    <a:cubicBezTo>
                      <a:pt x="0" y="9670"/>
                      <a:pt x="9670" y="0"/>
                      <a:pt x="21600" y="0"/>
                    </a:cubicBezTo>
                    <a:cubicBezTo>
                      <a:pt x="31705" y="-1"/>
                      <a:pt x="40460" y="7006"/>
                      <a:pt x="42674" y="16866"/>
                    </a:cubicBezTo>
                  </a:path>
                  <a:path w="42675" h="26334" stroke="0" extrusionOk="0">
                    <a:moveTo>
                      <a:pt x="525" y="26333"/>
                    </a:moveTo>
                    <a:cubicBezTo>
                      <a:pt x="176" y="24780"/>
                      <a:pt x="0" y="23192"/>
                      <a:pt x="0" y="21600"/>
                    </a:cubicBezTo>
                    <a:cubicBezTo>
                      <a:pt x="0" y="9670"/>
                      <a:pt x="9670" y="0"/>
                      <a:pt x="21600" y="0"/>
                    </a:cubicBezTo>
                    <a:cubicBezTo>
                      <a:pt x="31705" y="-1"/>
                      <a:pt x="40460" y="7006"/>
                      <a:pt x="42674" y="16866"/>
                    </a:cubicBezTo>
                    <a:lnTo>
                      <a:pt x="21600" y="21600"/>
                    </a:lnTo>
                    <a:close/>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53" name="Arc 32"/>
              <p:cNvSpPr/>
              <p:nvPr/>
            </p:nvSpPr>
            <p:spPr bwMode="auto">
              <a:xfrm rot="-1740000">
                <a:off x="3495" y="1457"/>
                <a:ext cx="44" cy="45"/>
              </a:xfrm>
              <a:custGeom>
                <a:avLst/>
                <a:gdLst>
                  <a:gd name="T0" fmla="*/ 0 w 21600"/>
                  <a:gd name="T1" fmla="*/ 0 h 23934"/>
                  <a:gd name="T2" fmla="*/ 0 w 21600"/>
                  <a:gd name="T3" fmla="*/ 0 h 23934"/>
                  <a:gd name="T4" fmla="*/ 0 w 21600"/>
                  <a:gd name="T5" fmla="*/ 0 h 23934"/>
                  <a:gd name="T6" fmla="*/ 0 60000 65536"/>
                  <a:gd name="T7" fmla="*/ 0 60000 65536"/>
                  <a:gd name="T8" fmla="*/ 0 60000 65536"/>
                  <a:gd name="T9" fmla="*/ 0 w 21600"/>
                  <a:gd name="T10" fmla="*/ 0 h 23934"/>
                  <a:gd name="T11" fmla="*/ 21600 w 21600"/>
                  <a:gd name="T12" fmla="*/ 23934 h 23934"/>
                </a:gdLst>
                <a:ahLst/>
                <a:cxnLst>
                  <a:cxn ang="T6">
                    <a:pos x="T0" y="T1"/>
                  </a:cxn>
                  <a:cxn ang="T7">
                    <a:pos x="T2" y="T3"/>
                  </a:cxn>
                  <a:cxn ang="T8">
                    <a:pos x="T4" y="T5"/>
                  </a:cxn>
                </a:cxnLst>
                <a:rect l="T9" t="T10" r="T11" b="T12"/>
                <a:pathLst>
                  <a:path w="21600" h="23934" fill="none" extrusionOk="0">
                    <a:moveTo>
                      <a:pt x="537" y="23934"/>
                    </a:moveTo>
                    <a:cubicBezTo>
                      <a:pt x="180" y="22362"/>
                      <a:pt x="0" y="20756"/>
                      <a:pt x="0" y="19145"/>
                    </a:cubicBezTo>
                    <a:cubicBezTo>
                      <a:pt x="-1" y="11101"/>
                      <a:pt x="4469" y="3724"/>
                      <a:pt x="11598" y="0"/>
                    </a:cubicBezTo>
                  </a:path>
                  <a:path w="21600" h="23934" stroke="0" extrusionOk="0">
                    <a:moveTo>
                      <a:pt x="537" y="23934"/>
                    </a:moveTo>
                    <a:cubicBezTo>
                      <a:pt x="180" y="22362"/>
                      <a:pt x="0" y="20756"/>
                      <a:pt x="0" y="19145"/>
                    </a:cubicBezTo>
                    <a:cubicBezTo>
                      <a:pt x="-1" y="11101"/>
                      <a:pt x="4469" y="3724"/>
                      <a:pt x="11598" y="0"/>
                    </a:cubicBezTo>
                    <a:lnTo>
                      <a:pt x="21600" y="19145"/>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54" name="Arc 33"/>
              <p:cNvSpPr/>
              <p:nvPr/>
            </p:nvSpPr>
            <p:spPr bwMode="auto">
              <a:xfrm rot="-1740000">
                <a:off x="3489" y="1439"/>
                <a:ext cx="91" cy="51"/>
              </a:xfrm>
              <a:custGeom>
                <a:avLst/>
                <a:gdLst>
                  <a:gd name="T0" fmla="*/ 0 w 42435"/>
                  <a:gd name="T1" fmla="*/ 0 h 26121"/>
                  <a:gd name="T2" fmla="*/ 0 w 42435"/>
                  <a:gd name="T3" fmla="*/ 0 h 26121"/>
                  <a:gd name="T4" fmla="*/ 0 w 42435"/>
                  <a:gd name="T5" fmla="*/ 0 h 26121"/>
                  <a:gd name="T6" fmla="*/ 0 60000 65536"/>
                  <a:gd name="T7" fmla="*/ 0 60000 65536"/>
                  <a:gd name="T8" fmla="*/ 0 60000 65536"/>
                  <a:gd name="T9" fmla="*/ 0 w 42435"/>
                  <a:gd name="T10" fmla="*/ 0 h 26121"/>
                  <a:gd name="T11" fmla="*/ 42435 w 42435"/>
                  <a:gd name="T12" fmla="*/ 26121 h 26121"/>
                </a:gdLst>
                <a:ahLst/>
                <a:cxnLst>
                  <a:cxn ang="T6">
                    <a:pos x="T0" y="T1"/>
                  </a:cxn>
                  <a:cxn ang="T7">
                    <a:pos x="T2" y="T3"/>
                  </a:cxn>
                  <a:cxn ang="T8">
                    <a:pos x="T4" y="T5"/>
                  </a:cxn>
                </a:cxnLst>
                <a:rect l="T9" t="T10" r="T11" b="T12"/>
                <a:pathLst>
                  <a:path w="42435" h="26121" fill="none" extrusionOk="0">
                    <a:moveTo>
                      <a:pt x="478" y="26121"/>
                    </a:moveTo>
                    <a:cubicBezTo>
                      <a:pt x="160" y="24635"/>
                      <a:pt x="0" y="23119"/>
                      <a:pt x="0" y="21600"/>
                    </a:cubicBezTo>
                    <a:cubicBezTo>
                      <a:pt x="0" y="9670"/>
                      <a:pt x="9670" y="0"/>
                      <a:pt x="21600" y="0"/>
                    </a:cubicBezTo>
                    <a:cubicBezTo>
                      <a:pt x="31334" y="-1"/>
                      <a:pt x="39866" y="6511"/>
                      <a:pt x="42434" y="15901"/>
                    </a:cubicBezTo>
                  </a:path>
                  <a:path w="42435" h="26121" stroke="0" extrusionOk="0">
                    <a:moveTo>
                      <a:pt x="478" y="26121"/>
                    </a:moveTo>
                    <a:cubicBezTo>
                      <a:pt x="160" y="24635"/>
                      <a:pt x="0" y="23119"/>
                      <a:pt x="0" y="21600"/>
                    </a:cubicBezTo>
                    <a:cubicBezTo>
                      <a:pt x="0" y="9670"/>
                      <a:pt x="9670" y="0"/>
                      <a:pt x="21600" y="0"/>
                    </a:cubicBezTo>
                    <a:cubicBezTo>
                      <a:pt x="31334" y="-1"/>
                      <a:pt x="39866" y="6511"/>
                      <a:pt x="42434" y="15901"/>
                    </a:cubicBezTo>
                    <a:lnTo>
                      <a:pt x="2160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55" name="Arc 34"/>
              <p:cNvSpPr/>
              <p:nvPr/>
            </p:nvSpPr>
            <p:spPr bwMode="auto">
              <a:xfrm rot="-1740000">
                <a:off x="3497" y="1445"/>
                <a:ext cx="91" cy="51"/>
              </a:xfrm>
              <a:custGeom>
                <a:avLst/>
                <a:gdLst>
                  <a:gd name="T0" fmla="*/ 0 w 42435"/>
                  <a:gd name="T1" fmla="*/ 0 h 26121"/>
                  <a:gd name="T2" fmla="*/ 0 w 42435"/>
                  <a:gd name="T3" fmla="*/ 0 h 26121"/>
                  <a:gd name="T4" fmla="*/ 0 w 42435"/>
                  <a:gd name="T5" fmla="*/ 0 h 26121"/>
                  <a:gd name="T6" fmla="*/ 0 60000 65536"/>
                  <a:gd name="T7" fmla="*/ 0 60000 65536"/>
                  <a:gd name="T8" fmla="*/ 0 60000 65536"/>
                  <a:gd name="T9" fmla="*/ 0 w 42435"/>
                  <a:gd name="T10" fmla="*/ 0 h 26121"/>
                  <a:gd name="T11" fmla="*/ 42435 w 42435"/>
                  <a:gd name="T12" fmla="*/ 26121 h 26121"/>
                </a:gdLst>
                <a:ahLst/>
                <a:cxnLst>
                  <a:cxn ang="T6">
                    <a:pos x="T0" y="T1"/>
                  </a:cxn>
                  <a:cxn ang="T7">
                    <a:pos x="T2" y="T3"/>
                  </a:cxn>
                  <a:cxn ang="T8">
                    <a:pos x="T4" y="T5"/>
                  </a:cxn>
                </a:cxnLst>
                <a:rect l="T9" t="T10" r="T11" b="T12"/>
                <a:pathLst>
                  <a:path w="42435" h="26121" fill="none" extrusionOk="0">
                    <a:moveTo>
                      <a:pt x="478" y="26121"/>
                    </a:moveTo>
                    <a:cubicBezTo>
                      <a:pt x="160" y="24635"/>
                      <a:pt x="0" y="23119"/>
                      <a:pt x="0" y="21600"/>
                    </a:cubicBezTo>
                    <a:cubicBezTo>
                      <a:pt x="0" y="9670"/>
                      <a:pt x="9670" y="0"/>
                      <a:pt x="21600" y="0"/>
                    </a:cubicBezTo>
                    <a:cubicBezTo>
                      <a:pt x="31334" y="-1"/>
                      <a:pt x="39866" y="6511"/>
                      <a:pt x="42434" y="15901"/>
                    </a:cubicBezTo>
                  </a:path>
                  <a:path w="42435" h="26121" stroke="0" extrusionOk="0">
                    <a:moveTo>
                      <a:pt x="478" y="26121"/>
                    </a:moveTo>
                    <a:cubicBezTo>
                      <a:pt x="160" y="24635"/>
                      <a:pt x="0" y="23119"/>
                      <a:pt x="0" y="21600"/>
                    </a:cubicBezTo>
                    <a:cubicBezTo>
                      <a:pt x="0" y="9670"/>
                      <a:pt x="9670" y="0"/>
                      <a:pt x="21600" y="0"/>
                    </a:cubicBezTo>
                    <a:cubicBezTo>
                      <a:pt x="31334" y="-1"/>
                      <a:pt x="39866" y="6511"/>
                      <a:pt x="42434" y="15901"/>
                    </a:cubicBezTo>
                    <a:lnTo>
                      <a:pt x="21600" y="21600"/>
                    </a:lnTo>
                    <a:close/>
                  </a:path>
                </a:pathLst>
              </a:custGeom>
              <a:solidFill>
                <a:srgbClr val="804000"/>
              </a:solidFill>
              <a:ln w="12700" cap="rnd">
                <a:solidFill>
                  <a:srgbClr val="000000"/>
                </a:solidFill>
                <a:round/>
              </a:ln>
            </p:spPr>
            <p:txBody>
              <a:bodyPr wrap="none" anchor="ctr"/>
              <a:lstStyle/>
              <a:p>
                <a:endParaRPr lang="zh-CN" altLang="en-US"/>
              </a:p>
            </p:txBody>
          </p:sp>
          <p:sp>
            <p:nvSpPr>
              <p:cNvPr id="42056" name="Line 35"/>
              <p:cNvSpPr>
                <a:spLocks noChangeShapeType="1"/>
              </p:cNvSpPr>
              <p:nvPr/>
            </p:nvSpPr>
            <p:spPr bwMode="auto">
              <a:xfrm>
                <a:off x="3476" y="1379"/>
                <a:ext cx="380" cy="2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57" name="Line 36"/>
              <p:cNvSpPr>
                <a:spLocks noChangeShapeType="1"/>
              </p:cNvSpPr>
              <p:nvPr/>
            </p:nvSpPr>
            <p:spPr bwMode="auto">
              <a:xfrm>
                <a:off x="3413" y="1449"/>
                <a:ext cx="389" cy="25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58" name="Arc 37"/>
              <p:cNvSpPr/>
              <p:nvPr/>
            </p:nvSpPr>
            <p:spPr bwMode="auto">
              <a:xfrm rot="-1740000">
                <a:off x="3509" y="1452"/>
                <a:ext cx="86" cy="47"/>
              </a:xfrm>
              <a:custGeom>
                <a:avLst/>
                <a:gdLst>
                  <a:gd name="T0" fmla="*/ 0 w 42650"/>
                  <a:gd name="T1" fmla="*/ 0 h 25238"/>
                  <a:gd name="T2" fmla="*/ 0 w 42650"/>
                  <a:gd name="T3" fmla="*/ 0 h 25238"/>
                  <a:gd name="T4" fmla="*/ 0 w 42650"/>
                  <a:gd name="T5" fmla="*/ 0 h 25238"/>
                  <a:gd name="T6" fmla="*/ 0 60000 65536"/>
                  <a:gd name="T7" fmla="*/ 0 60000 65536"/>
                  <a:gd name="T8" fmla="*/ 0 60000 65536"/>
                  <a:gd name="T9" fmla="*/ 0 w 42650"/>
                  <a:gd name="T10" fmla="*/ 0 h 25238"/>
                  <a:gd name="T11" fmla="*/ 42650 w 42650"/>
                  <a:gd name="T12" fmla="*/ 25238 h 25238"/>
                </a:gdLst>
                <a:ahLst/>
                <a:cxnLst>
                  <a:cxn ang="T6">
                    <a:pos x="T0" y="T1"/>
                  </a:cxn>
                  <a:cxn ang="T7">
                    <a:pos x="T2" y="T3"/>
                  </a:cxn>
                  <a:cxn ang="T8">
                    <a:pos x="T4" y="T5"/>
                  </a:cxn>
                </a:cxnLst>
                <a:rect l="T9" t="T10" r="T11" b="T12"/>
                <a:pathLst>
                  <a:path w="42650" h="25238" fill="none" extrusionOk="0">
                    <a:moveTo>
                      <a:pt x="308" y="25238"/>
                    </a:moveTo>
                    <a:cubicBezTo>
                      <a:pt x="103" y="24036"/>
                      <a:pt x="0" y="22819"/>
                      <a:pt x="0" y="21600"/>
                    </a:cubicBezTo>
                    <a:cubicBezTo>
                      <a:pt x="0" y="9670"/>
                      <a:pt x="9670" y="0"/>
                      <a:pt x="21600" y="0"/>
                    </a:cubicBezTo>
                    <a:cubicBezTo>
                      <a:pt x="31662" y="-1"/>
                      <a:pt x="40392" y="6948"/>
                      <a:pt x="42649" y="16755"/>
                    </a:cubicBezTo>
                  </a:path>
                  <a:path w="42650" h="25238" stroke="0" extrusionOk="0">
                    <a:moveTo>
                      <a:pt x="308" y="25238"/>
                    </a:moveTo>
                    <a:cubicBezTo>
                      <a:pt x="103" y="24036"/>
                      <a:pt x="0" y="22819"/>
                      <a:pt x="0" y="21600"/>
                    </a:cubicBezTo>
                    <a:cubicBezTo>
                      <a:pt x="0" y="9670"/>
                      <a:pt x="9670" y="0"/>
                      <a:pt x="21600" y="0"/>
                    </a:cubicBezTo>
                    <a:cubicBezTo>
                      <a:pt x="31662" y="-1"/>
                      <a:pt x="40392" y="6948"/>
                      <a:pt x="42649" y="16755"/>
                    </a:cubicBezTo>
                    <a:lnTo>
                      <a:pt x="21600" y="21600"/>
                    </a:lnTo>
                    <a:close/>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59" name="Arc 38"/>
              <p:cNvSpPr/>
              <p:nvPr/>
            </p:nvSpPr>
            <p:spPr bwMode="auto">
              <a:xfrm rot="-1740000">
                <a:off x="3512" y="1468"/>
                <a:ext cx="44" cy="43"/>
              </a:xfrm>
              <a:custGeom>
                <a:avLst/>
                <a:gdLst>
                  <a:gd name="T0" fmla="*/ 0 w 21600"/>
                  <a:gd name="T1" fmla="*/ 0 h 22736"/>
                  <a:gd name="T2" fmla="*/ 0 w 21600"/>
                  <a:gd name="T3" fmla="*/ 0 h 22736"/>
                  <a:gd name="T4" fmla="*/ 0 w 21600"/>
                  <a:gd name="T5" fmla="*/ 0 h 22736"/>
                  <a:gd name="T6" fmla="*/ 0 60000 65536"/>
                  <a:gd name="T7" fmla="*/ 0 60000 65536"/>
                  <a:gd name="T8" fmla="*/ 0 60000 65536"/>
                  <a:gd name="T9" fmla="*/ 0 w 21600"/>
                  <a:gd name="T10" fmla="*/ 0 h 22736"/>
                  <a:gd name="T11" fmla="*/ 21600 w 21600"/>
                  <a:gd name="T12" fmla="*/ 22736 h 22736"/>
                </a:gdLst>
                <a:ahLst/>
                <a:cxnLst>
                  <a:cxn ang="T6">
                    <a:pos x="T0" y="T1"/>
                  </a:cxn>
                  <a:cxn ang="T7">
                    <a:pos x="T2" y="T3"/>
                  </a:cxn>
                  <a:cxn ang="T8">
                    <a:pos x="T4" y="T5"/>
                  </a:cxn>
                </a:cxnLst>
                <a:rect l="T9" t="T10" r="T11" b="T12"/>
                <a:pathLst>
                  <a:path w="21600" h="22736" fill="none" extrusionOk="0">
                    <a:moveTo>
                      <a:pt x="308" y="22736"/>
                    </a:moveTo>
                    <a:cubicBezTo>
                      <a:pt x="103" y="21534"/>
                      <a:pt x="0" y="20317"/>
                      <a:pt x="0" y="19098"/>
                    </a:cubicBezTo>
                    <a:cubicBezTo>
                      <a:pt x="-1" y="11091"/>
                      <a:pt x="4429" y="3741"/>
                      <a:pt x="11508" y="0"/>
                    </a:cubicBezTo>
                  </a:path>
                  <a:path w="21600" h="22736" stroke="0" extrusionOk="0">
                    <a:moveTo>
                      <a:pt x="308" y="22736"/>
                    </a:moveTo>
                    <a:cubicBezTo>
                      <a:pt x="103" y="21534"/>
                      <a:pt x="0" y="20317"/>
                      <a:pt x="0" y="19098"/>
                    </a:cubicBezTo>
                    <a:cubicBezTo>
                      <a:pt x="-1" y="11091"/>
                      <a:pt x="4429" y="3741"/>
                      <a:pt x="11508" y="0"/>
                    </a:cubicBezTo>
                    <a:lnTo>
                      <a:pt x="21600" y="19098"/>
                    </a:lnTo>
                    <a:close/>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60" name="Arc 39"/>
              <p:cNvSpPr/>
              <p:nvPr/>
            </p:nvSpPr>
            <p:spPr bwMode="auto">
              <a:xfrm rot="-1740000">
                <a:off x="3506" y="1449"/>
                <a:ext cx="90" cy="51"/>
              </a:xfrm>
              <a:custGeom>
                <a:avLst/>
                <a:gdLst>
                  <a:gd name="T0" fmla="*/ 0 w 42574"/>
                  <a:gd name="T1" fmla="*/ 0 h 25509"/>
                  <a:gd name="T2" fmla="*/ 0 w 42574"/>
                  <a:gd name="T3" fmla="*/ 0 h 25509"/>
                  <a:gd name="T4" fmla="*/ 0 w 42574"/>
                  <a:gd name="T5" fmla="*/ 0 h 25509"/>
                  <a:gd name="T6" fmla="*/ 0 60000 65536"/>
                  <a:gd name="T7" fmla="*/ 0 60000 65536"/>
                  <a:gd name="T8" fmla="*/ 0 60000 65536"/>
                  <a:gd name="T9" fmla="*/ 0 w 42574"/>
                  <a:gd name="T10" fmla="*/ 0 h 25509"/>
                  <a:gd name="T11" fmla="*/ 42574 w 42574"/>
                  <a:gd name="T12" fmla="*/ 25509 h 25509"/>
                </a:gdLst>
                <a:ahLst/>
                <a:cxnLst>
                  <a:cxn ang="T6">
                    <a:pos x="T0" y="T1"/>
                  </a:cxn>
                  <a:cxn ang="T7">
                    <a:pos x="T2" y="T3"/>
                  </a:cxn>
                  <a:cxn ang="T8">
                    <a:pos x="T4" y="T5"/>
                  </a:cxn>
                </a:cxnLst>
                <a:rect l="T9" t="T10" r="T11" b="T12"/>
                <a:pathLst>
                  <a:path w="42574" h="25509" fill="none" extrusionOk="0">
                    <a:moveTo>
                      <a:pt x="356" y="25509"/>
                    </a:moveTo>
                    <a:cubicBezTo>
                      <a:pt x="119" y="24219"/>
                      <a:pt x="0" y="22911"/>
                      <a:pt x="0" y="21600"/>
                    </a:cubicBezTo>
                    <a:cubicBezTo>
                      <a:pt x="0" y="9670"/>
                      <a:pt x="9670" y="0"/>
                      <a:pt x="21600" y="0"/>
                    </a:cubicBezTo>
                    <a:cubicBezTo>
                      <a:pt x="31541" y="-1"/>
                      <a:pt x="40198" y="6785"/>
                      <a:pt x="42574" y="16438"/>
                    </a:cubicBezTo>
                  </a:path>
                  <a:path w="42574" h="25509" stroke="0" extrusionOk="0">
                    <a:moveTo>
                      <a:pt x="356" y="25509"/>
                    </a:moveTo>
                    <a:cubicBezTo>
                      <a:pt x="119" y="24219"/>
                      <a:pt x="0" y="22911"/>
                      <a:pt x="0" y="21600"/>
                    </a:cubicBezTo>
                    <a:cubicBezTo>
                      <a:pt x="0" y="9670"/>
                      <a:pt x="9670" y="0"/>
                      <a:pt x="21600" y="0"/>
                    </a:cubicBezTo>
                    <a:cubicBezTo>
                      <a:pt x="31541" y="-1"/>
                      <a:pt x="40198" y="6785"/>
                      <a:pt x="42574" y="16438"/>
                    </a:cubicBezTo>
                    <a:lnTo>
                      <a:pt x="2160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061" name="Arc 40"/>
              <p:cNvSpPr/>
              <p:nvPr/>
            </p:nvSpPr>
            <p:spPr bwMode="auto">
              <a:xfrm rot="-1740000">
                <a:off x="3518" y="1456"/>
                <a:ext cx="86" cy="51"/>
              </a:xfrm>
              <a:custGeom>
                <a:avLst/>
                <a:gdLst>
                  <a:gd name="T0" fmla="*/ 0 w 42394"/>
                  <a:gd name="T1" fmla="*/ 0 h 26830"/>
                  <a:gd name="T2" fmla="*/ 0 w 42394"/>
                  <a:gd name="T3" fmla="*/ 0 h 26830"/>
                  <a:gd name="T4" fmla="*/ 0 w 42394"/>
                  <a:gd name="T5" fmla="*/ 0 h 26830"/>
                  <a:gd name="T6" fmla="*/ 0 60000 65536"/>
                  <a:gd name="T7" fmla="*/ 0 60000 65536"/>
                  <a:gd name="T8" fmla="*/ 0 60000 65536"/>
                  <a:gd name="T9" fmla="*/ 0 w 42394"/>
                  <a:gd name="T10" fmla="*/ 0 h 26830"/>
                  <a:gd name="T11" fmla="*/ 42394 w 42394"/>
                  <a:gd name="T12" fmla="*/ 26830 h 26830"/>
                </a:gdLst>
                <a:ahLst/>
                <a:cxnLst>
                  <a:cxn ang="T6">
                    <a:pos x="T0" y="T1"/>
                  </a:cxn>
                  <a:cxn ang="T7">
                    <a:pos x="T2" y="T3"/>
                  </a:cxn>
                  <a:cxn ang="T8">
                    <a:pos x="T4" y="T5"/>
                  </a:cxn>
                </a:cxnLst>
                <a:rect l="T9" t="T10" r="T11" b="T12"/>
                <a:pathLst>
                  <a:path w="42394" h="26830" fill="none" extrusionOk="0">
                    <a:moveTo>
                      <a:pt x="642" y="26830"/>
                    </a:moveTo>
                    <a:cubicBezTo>
                      <a:pt x="215" y="25119"/>
                      <a:pt x="0" y="23363"/>
                      <a:pt x="0" y="21600"/>
                    </a:cubicBezTo>
                    <a:cubicBezTo>
                      <a:pt x="0" y="9670"/>
                      <a:pt x="9670" y="0"/>
                      <a:pt x="21600" y="0"/>
                    </a:cubicBezTo>
                    <a:cubicBezTo>
                      <a:pt x="31278" y="-1"/>
                      <a:pt x="39775" y="6437"/>
                      <a:pt x="42394" y="15754"/>
                    </a:cubicBezTo>
                  </a:path>
                  <a:path w="42394" h="26830" stroke="0" extrusionOk="0">
                    <a:moveTo>
                      <a:pt x="642" y="26830"/>
                    </a:moveTo>
                    <a:cubicBezTo>
                      <a:pt x="215" y="25119"/>
                      <a:pt x="0" y="23363"/>
                      <a:pt x="0" y="21600"/>
                    </a:cubicBezTo>
                    <a:cubicBezTo>
                      <a:pt x="0" y="9670"/>
                      <a:pt x="9670" y="0"/>
                      <a:pt x="21600" y="0"/>
                    </a:cubicBezTo>
                    <a:cubicBezTo>
                      <a:pt x="31278" y="-1"/>
                      <a:pt x="39775" y="6437"/>
                      <a:pt x="42394" y="15754"/>
                    </a:cubicBezTo>
                    <a:lnTo>
                      <a:pt x="21600" y="21600"/>
                    </a:lnTo>
                    <a:close/>
                  </a:path>
                </a:pathLst>
              </a:custGeom>
              <a:solidFill>
                <a:srgbClr val="60402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62" name="Freeform 41"/>
              <p:cNvSpPr/>
              <p:nvPr/>
            </p:nvSpPr>
            <p:spPr bwMode="auto">
              <a:xfrm>
                <a:off x="3520" y="1472"/>
                <a:ext cx="286" cy="220"/>
              </a:xfrm>
              <a:custGeom>
                <a:avLst/>
                <a:gdLst>
                  <a:gd name="T0" fmla="*/ 7 w 286"/>
                  <a:gd name="T1" fmla="*/ 0 h 220"/>
                  <a:gd name="T2" fmla="*/ 5 w 286"/>
                  <a:gd name="T3" fmla="*/ 8 h 220"/>
                  <a:gd name="T4" fmla="*/ 2 w 286"/>
                  <a:gd name="T5" fmla="*/ 14 h 220"/>
                  <a:gd name="T6" fmla="*/ 0 w 286"/>
                  <a:gd name="T7" fmla="*/ 21 h 220"/>
                  <a:gd name="T8" fmla="*/ 1 w 286"/>
                  <a:gd name="T9" fmla="*/ 27 h 220"/>
                  <a:gd name="T10" fmla="*/ 2 w 286"/>
                  <a:gd name="T11" fmla="*/ 32 h 220"/>
                  <a:gd name="T12" fmla="*/ 2 w 286"/>
                  <a:gd name="T13" fmla="*/ 38 h 220"/>
                  <a:gd name="T14" fmla="*/ 6 w 286"/>
                  <a:gd name="T15" fmla="*/ 44 h 220"/>
                  <a:gd name="T16" fmla="*/ 10 w 286"/>
                  <a:gd name="T17" fmla="*/ 51 h 220"/>
                  <a:gd name="T18" fmla="*/ 264 w 286"/>
                  <a:gd name="T19" fmla="*/ 219 h 220"/>
                  <a:gd name="T20" fmla="*/ 285 w 286"/>
                  <a:gd name="T21" fmla="*/ 174 h 220"/>
                  <a:gd name="T22" fmla="*/ 7 w 286"/>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
                  <a:gd name="T37" fmla="*/ 0 h 220"/>
                  <a:gd name="T38" fmla="*/ 286 w 286"/>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 h="220">
                    <a:moveTo>
                      <a:pt x="7" y="0"/>
                    </a:moveTo>
                    <a:lnTo>
                      <a:pt x="5" y="8"/>
                    </a:lnTo>
                    <a:lnTo>
                      <a:pt x="2" y="14"/>
                    </a:lnTo>
                    <a:lnTo>
                      <a:pt x="0" y="21"/>
                    </a:lnTo>
                    <a:lnTo>
                      <a:pt x="1" y="27"/>
                    </a:lnTo>
                    <a:lnTo>
                      <a:pt x="2" y="32"/>
                    </a:lnTo>
                    <a:lnTo>
                      <a:pt x="2" y="38"/>
                    </a:lnTo>
                    <a:lnTo>
                      <a:pt x="6" y="44"/>
                    </a:lnTo>
                    <a:lnTo>
                      <a:pt x="10" y="51"/>
                    </a:lnTo>
                    <a:lnTo>
                      <a:pt x="264" y="219"/>
                    </a:lnTo>
                    <a:lnTo>
                      <a:pt x="285" y="174"/>
                    </a:lnTo>
                    <a:lnTo>
                      <a:pt x="7" y="0"/>
                    </a:lnTo>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63" name="Oval 42"/>
              <p:cNvSpPr>
                <a:spLocks noChangeArrowheads="1"/>
              </p:cNvSpPr>
              <p:nvPr/>
            </p:nvSpPr>
            <p:spPr bwMode="auto">
              <a:xfrm rot="-1740000">
                <a:off x="3784" y="1620"/>
                <a:ext cx="91" cy="87"/>
              </a:xfrm>
              <a:prstGeom prst="ellipse">
                <a:avLst/>
              </a:prstGeom>
              <a:solidFill>
                <a:srgbClr val="806040"/>
              </a:solidFill>
              <a:ln w="12700">
                <a:solidFill>
                  <a:srgbClr val="000000"/>
                </a:solidFill>
                <a:round/>
              </a:ln>
            </p:spPr>
            <p:txBody>
              <a:bodyPr wrap="none" anchor="ctr"/>
              <a:lstStyle/>
              <a:p>
                <a:endParaRPr lang="zh-CN" altLang="en-US"/>
              </a:p>
            </p:txBody>
          </p:sp>
        </p:grpSp>
        <p:grpSp>
          <p:nvGrpSpPr>
            <p:cNvPr id="41994" name="Group 43"/>
            <p:cNvGrpSpPr/>
            <p:nvPr/>
          </p:nvGrpSpPr>
          <p:grpSpPr bwMode="auto">
            <a:xfrm>
              <a:off x="3873" y="748"/>
              <a:ext cx="647" cy="358"/>
              <a:chOff x="2905" y="997"/>
              <a:chExt cx="485" cy="478"/>
            </a:xfrm>
          </p:grpSpPr>
          <p:sp>
            <p:nvSpPr>
              <p:cNvPr id="41995" name="Freeform 44"/>
              <p:cNvSpPr/>
              <p:nvPr/>
            </p:nvSpPr>
            <p:spPr bwMode="auto">
              <a:xfrm>
                <a:off x="3005" y="1304"/>
                <a:ext cx="290" cy="171"/>
              </a:xfrm>
              <a:custGeom>
                <a:avLst/>
                <a:gdLst>
                  <a:gd name="T0" fmla="*/ 0 w 290"/>
                  <a:gd name="T1" fmla="*/ 143 h 171"/>
                  <a:gd name="T2" fmla="*/ 9 w 290"/>
                  <a:gd name="T3" fmla="*/ 136 h 171"/>
                  <a:gd name="T4" fmla="*/ 15 w 290"/>
                  <a:gd name="T5" fmla="*/ 128 h 171"/>
                  <a:gd name="T6" fmla="*/ 26 w 290"/>
                  <a:gd name="T7" fmla="*/ 120 h 171"/>
                  <a:gd name="T8" fmla="*/ 37 w 290"/>
                  <a:gd name="T9" fmla="*/ 117 h 171"/>
                  <a:gd name="T10" fmla="*/ 50 w 290"/>
                  <a:gd name="T11" fmla="*/ 115 h 171"/>
                  <a:gd name="T12" fmla="*/ 62 w 290"/>
                  <a:gd name="T13" fmla="*/ 114 h 171"/>
                  <a:gd name="T14" fmla="*/ 80 w 290"/>
                  <a:gd name="T15" fmla="*/ 111 h 171"/>
                  <a:gd name="T16" fmla="*/ 100 w 290"/>
                  <a:gd name="T17" fmla="*/ 111 h 171"/>
                  <a:gd name="T18" fmla="*/ 118 w 290"/>
                  <a:gd name="T19" fmla="*/ 108 h 171"/>
                  <a:gd name="T20" fmla="*/ 137 w 290"/>
                  <a:gd name="T21" fmla="*/ 99 h 171"/>
                  <a:gd name="T22" fmla="*/ 158 w 290"/>
                  <a:gd name="T23" fmla="*/ 87 h 171"/>
                  <a:gd name="T24" fmla="*/ 180 w 290"/>
                  <a:gd name="T25" fmla="*/ 72 h 171"/>
                  <a:gd name="T26" fmla="*/ 204 w 290"/>
                  <a:gd name="T27" fmla="*/ 53 h 171"/>
                  <a:gd name="T28" fmla="*/ 233 w 290"/>
                  <a:gd name="T29" fmla="*/ 33 h 171"/>
                  <a:gd name="T30" fmla="*/ 256 w 290"/>
                  <a:gd name="T31" fmla="*/ 19 h 171"/>
                  <a:gd name="T32" fmla="*/ 278 w 290"/>
                  <a:gd name="T33" fmla="*/ 4 h 171"/>
                  <a:gd name="T34" fmla="*/ 289 w 290"/>
                  <a:gd name="T35" fmla="*/ 0 h 171"/>
                  <a:gd name="T36" fmla="*/ 281 w 290"/>
                  <a:gd name="T37" fmla="*/ 6 h 171"/>
                  <a:gd name="T38" fmla="*/ 281 w 290"/>
                  <a:gd name="T39" fmla="*/ 13 h 171"/>
                  <a:gd name="T40" fmla="*/ 284 w 290"/>
                  <a:gd name="T41" fmla="*/ 16 h 171"/>
                  <a:gd name="T42" fmla="*/ 272 w 290"/>
                  <a:gd name="T43" fmla="*/ 24 h 171"/>
                  <a:gd name="T44" fmla="*/ 270 w 290"/>
                  <a:gd name="T45" fmla="*/ 27 h 171"/>
                  <a:gd name="T46" fmla="*/ 258 w 290"/>
                  <a:gd name="T47" fmla="*/ 33 h 171"/>
                  <a:gd name="T48" fmla="*/ 245 w 290"/>
                  <a:gd name="T49" fmla="*/ 39 h 171"/>
                  <a:gd name="T50" fmla="*/ 237 w 290"/>
                  <a:gd name="T51" fmla="*/ 46 h 171"/>
                  <a:gd name="T52" fmla="*/ 237 w 290"/>
                  <a:gd name="T53" fmla="*/ 50 h 171"/>
                  <a:gd name="T54" fmla="*/ 237 w 290"/>
                  <a:gd name="T55" fmla="*/ 54 h 171"/>
                  <a:gd name="T56" fmla="*/ 240 w 290"/>
                  <a:gd name="T57" fmla="*/ 59 h 171"/>
                  <a:gd name="T58" fmla="*/ 241 w 290"/>
                  <a:gd name="T59" fmla="*/ 60 h 171"/>
                  <a:gd name="T60" fmla="*/ 234 w 290"/>
                  <a:gd name="T61" fmla="*/ 61 h 171"/>
                  <a:gd name="T62" fmla="*/ 223 w 290"/>
                  <a:gd name="T63" fmla="*/ 65 h 171"/>
                  <a:gd name="T64" fmla="*/ 208 w 290"/>
                  <a:gd name="T65" fmla="*/ 71 h 171"/>
                  <a:gd name="T66" fmla="*/ 193 w 290"/>
                  <a:gd name="T67" fmla="*/ 81 h 171"/>
                  <a:gd name="T68" fmla="*/ 170 w 290"/>
                  <a:gd name="T69" fmla="*/ 93 h 171"/>
                  <a:gd name="T70" fmla="*/ 154 w 290"/>
                  <a:gd name="T71" fmla="*/ 101 h 171"/>
                  <a:gd name="T72" fmla="*/ 139 w 290"/>
                  <a:gd name="T73" fmla="*/ 106 h 171"/>
                  <a:gd name="T74" fmla="*/ 130 w 290"/>
                  <a:gd name="T75" fmla="*/ 115 h 171"/>
                  <a:gd name="T76" fmla="*/ 121 w 290"/>
                  <a:gd name="T77" fmla="*/ 116 h 171"/>
                  <a:gd name="T78" fmla="*/ 97 w 290"/>
                  <a:gd name="T79" fmla="*/ 123 h 171"/>
                  <a:gd name="T80" fmla="*/ 85 w 290"/>
                  <a:gd name="T81" fmla="*/ 123 h 171"/>
                  <a:gd name="T82" fmla="*/ 75 w 290"/>
                  <a:gd name="T83" fmla="*/ 127 h 171"/>
                  <a:gd name="T84" fmla="*/ 66 w 290"/>
                  <a:gd name="T85" fmla="*/ 131 h 171"/>
                  <a:gd name="T86" fmla="*/ 56 w 290"/>
                  <a:gd name="T87" fmla="*/ 142 h 171"/>
                  <a:gd name="T88" fmla="*/ 49 w 290"/>
                  <a:gd name="T89" fmla="*/ 153 h 171"/>
                  <a:gd name="T90" fmla="*/ 43 w 290"/>
                  <a:gd name="T91" fmla="*/ 159 h 171"/>
                  <a:gd name="T92" fmla="*/ 35 w 290"/>
                  <a:gd name="T93" fmla="*/ 170 h 171"/>
                  <a:gd name="T94" fmla="*/ 38 w 290"/>
                  <a:gd name="T95" fmla="*/ 158 h 171"/>
                  <a:gd name="T96" fmla="*/ 40 w 290"/>
                  <a:gd name="T97" fmla="*/ 152 h 171"/>
                  <a:gd name="T98" fmla="*/ 42 w 290"/>
                  <a:gd name="T99" fmla="*/ 144 h 171"/>
                  <a:gd name="T100" fmla="*/ 42 w 290"/>
                  <a:gd name="T101" fmla="*/ 140 h 171"/>
                  <a:gd name="T102" fmla="*/ 38 w 290"/>
                  <a:gd name="T103" fmla="*/ 136 h 171"/>
                  <a:gd name="T104" fmla="*/ 30 w 290"/>
                  <a:gd name="T105" fmla="*/ 133 h 171"/>
                  <a:gd name="T106" fmla="*/ 20 w 290"/>
                  <a:gd name="T107" fmla="*/ 135 h 171"/>
                  <a:gd name="T108" fmla="*/ 17 w 290"/>
                  <a:gd name="T109" fmla="*/ 135 h 171"/>
                  <a:gd name="T110" fmla="*/ 10 w 290"/>
                  <a:gd name="T111" fmla="*/ 138 h 171"/>
                  <a:gd name="T112" fmla="*/ 0 w 290"/>
                  <a:gd name="T113" fmla="*/ 143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0"/>
                  <a:gd name="T172" fmla="*/ 0 h 171"/>
                  <a:gd name="T173" fmla="*/ 290 w 290"/>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0" h="171">
                    <a:moveTo>
                      <a:pt x="0" y="143"/>
                    </a:moveTo>
                    <a:lnTo>
                      <a:pt x="9" y="136"/>
                    </a:lnTo>
                    <a:lnTo>
                      <a:pt x="15" y="128"/>
                    </a:lnTo>
                    <a:lnTo>
                      <a:pt x="26" y="120"/>
                    </a:lnTo>
                    <a:lnTo>
                      <a:pt x="37" y="117"/>
                    </a:lnTo>
                    <a:lnTo>
                      <a:pt x="50" y="115"/>
                    </a:lnTo>
                    <a:lnTo>
                      <a:pt x="62" y="114"/>
                    </a:lnTo>
                    <a:lnTo>
                      <a:pt x="80" y="111"/>
                    </a:lnTo>
                    <a:lnTo>
                      <a:pt x="100" y="111"/>
                    </a:lnTo>
                    <a:lnTo>
                      <a:pt x="118" y="108"/>
                    </a:lnTo>
                    <a:lnTo>
                      <a:pt x="137" y="99"/>
                    </a:lnTo>
                    <a:lnTo>
                      <a:pt x="158" y="87"/>
                    </a:lnTo>
                    <a:lnTo>
                      <a:pt x="180" y="72"/>
                    </a:lnTo>
                    <a:lnTo>
                      <a:pt x="204" y="53"/>
                    </a:lnTo>
                    <a:lnTo>
                      <a:pt x="233" y="33"/>
                    </a:lnTo>
                    <a:lnTo>
                      <a:pt x="256" y="19"/>
                    </a:lnTo>
                    <a:lnTo>
                      <a:pt x="278" y="4"/>
                    </a:lnTo>
                    <a:lnTo>
                      <a:pt x="289" y="0"/>
                    </a:lnTo>
                    <a:lnTo>
                      <a:pt x="281" y="6"/>
                    </a:lnTo>
                    <a:lnTo>
                      <a:pt x="281" y="13"/>
                    </a:lnTo>
                    <a:lnTo>
                      <a:pt x="284" y="16"/>
                    </a:lnTo>
                    <a:lnTo>
                      <a:pt x="272" y="24"/>
                    </a:lnTo>
                    <a:lnTo>
                      <a:pt x="270" y="27"/>
                    </a:lnTo>
                    <a:lnTo>
                      <a:pt x="258" y="33"/>
                    </a:lnTo>
                    <a:lnTo>
                      <a:pt x="245" y="39"/>
                    </a:lnTo>
                    <a:lnTo>
                      <a:pt x="237" y="46"/>
                    </a:lnTo>
                    <a:lnTo>
                      <a:pt x="237" y="50"/>
                    </a:lnTo>
                    <a:lnTo>
                      <a:pt x="237" y="54"/>
                    </a:lnTo>
                    <a:lnTo>
                      <a:pt x="240" y="59"/>
                    </a:lnTo>
                    <a:lnTo>
                      <a:pt x="241" y="60"/>
                    </a:lnTo>
                    <a:lnTo>
                      <a:pt x="234" y="61"/>
                    </a:lnTo>
                    <a:lnTo>
                      <a:pt x="223" y="65"/>
                    </a:lnTo>
                    <a:lnTo>
                      <a:pt x="208" y="71"/>
                    </a:lnTo>
                    <a:lnTo>
                      <a:pt x="193" y="81"/>
                    </a:lnTo>
                    <a:lnTo>
                      <a:pt x="170" y="93"/>
                    </a:lnTo>
                    <a:lnTo>
                      <a:pt x="154" y="101"/>
                    </a:lnTo>
                    <a:lnTo>
                      <a:pt x="139" y="106"/>
                    </a:lnTo>
                    <a:lnTo>
                      <a:pt x="130" y="115"/>
                    </a:lnTo>
                    <a:lnTo>
                      <a:pt x="121" y="116"/>
                    </a:lnTo>
                    <a:lnTo>
                      <a:pt x="97" y="123"/>
                    </a:lnTo>
                    <a:lnTo>
                      <a:pt x="85" y="123"/>
                    </a:lnTo>
                    <a:lnTo>
                      <a:pt x="75" y="127"/>
                    </a:lnTo>
                    <a:lnTo>
                      <a:pt x="66" y="131"/>
                    </a:lnTo>
                    <a:lnTo>
                      <a:pt x="56" y="142"/>
                    </a:lnTo>
                    <a:lnTo>
                      <a:pt x="49" y="153"/>
                    </a:lnTo>
                    <a:lnTo>
                      <a:pt x="43" y="159"/>
                    </a:lnTo>
                    <a:lnTo>
                      <a:pt x="35" y="170"/>
                    </a:lnTo>
                    <a:lnTo>
                      <a:pt x="38" y="158"/>
                    </a:lnTo>
                    <a:lnTo>
                      <a:pt x="40" y="152"/>
                    </a:lnTo>
                    <a:lnTo>
                      <a:pt x="42" y="144"/>
                    </a:lnTo>
                    <a:lnTo>
                      <a:pt x="42" y="140"/>
                    </a:lnTo>
                    <a:lnTo>
                      <a:pt x="38" y="136"/>
                    </a:lnTo>
                    <a:lnTo>
                      <a:pt x="30" y="133"/>
                    </a:lnTo>
                    <a:lnTo>
                      <a:pt x="20" y="135"/>
                    </a:lnTo>
                    <a:lnTo>
                      <a:pt x="17" y="135"/>
                    </a:lnTo>
                    <a:lnTo>
                      <a:pt x="10" y="138"/>
                    </a:lnTo>
                    <a:lnTo>
                      <a:pt x="0" y="143"/>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6" name="Freeform 45"/>
              <p:cNvSpPr/>
              <p:nvPr/>
            </p:nvSpPr>
            <p:spPr bwMode="auto">
              <a:xfrm>
                <a:off x="3047" y="1341"/>
                <a:ext cx="94" cy="20"/>
              </a:xfrm>
              <a:custGeom>
                <a:avLst/>
                <a:gdLst>
                  <a:gd name="T0" fmla="*/ 2 w 94"/>
                  <a:gd name="T1" fmla="*/ 9 h 20"/>
                  <a:gd name="T2" fmla="*/ 4 w 94"/>
                  <a:gd name="T3" fmla="*/ 9 h 20"/>
                  <a:gd name="T4" fmla="*/ 12 w 94"/>
                  <a:gd name="T5" fmla="*/ 10 h 20"/>
                  <a:gd name="T6" fmla="*/ 17 w 94"/>
                  <a:gd name="T7" fmla="*/ 14 h 20"/>
                  <a:gd name="T8" fmla="*/ 24 w 94"/>
                  <a:gd name="T9" fmla="*/ 13 h 20"/>
                  <a:gd name="T10" fmla="*/ 32 w 94"/>
                  <a:gd name="T11" fmla="*/ 15 h 20"/>
                  <a:gd name="T12" fmla="*/ 39 w 94"/>
                  <a:gd name="T13" fmla="*/ 15 h 20"/>
                  <a:gd name="T14" fmla="*/ 47 w 94"/>
                  <a:gd name="T15" fmla="*/ 13 h 20"/>
                  <a:gd name="T16" fmla="*/ 56 w 94"/>
                  <a:gd name="T17" fmla="*/ 11 h 20"/>
                  <a:gd name="T18" fmla="*/ 64 w 94"/>
                  <a:gd name="T19" fmla="*/ 8 h 20"/>
                  <a:gd name="T20" fmla="*/ 72 w 94"/>
                  <a:gd name="T21" fmla="*/ 5 h 20"/>
                  <a:gd name="T22" fmla="*/ 79 w 94"/>
                  <a:gd name="T23" fmla="*/ 4 h 20"/>
                  <a:gd name="T24" fmla="*/ 93 w 94"/>
                  <a:gd name="T25" fmla="*/ 0 h 20"/>
                  <a:gd name="T26" fmla="*/ 87 w 94"/>
                  <a:gd name="T27" fmla="*/ 3 h 20"/>
                  <a:gd name="T28" fmla="*/ 84 w 94"/>
                  <a:gd name="T29" fmla="*/ 6 h 20"/>
                  <a:gd name="T30" fmla="*/ 83 w 94"/>
                  <a:gd name="T31" fmla="*/ 11 h 20"/>
                  <a:gd name="T32" fmla="*/ 88 w 94"/>
                  <a:gd name="T33" fmla="*/ 14 h 20"/>
                  <a:gd name="T34" fmla="*/ 88 w 94"/>
                  <a:gd name="T35" fmla="*/ 12 h 20"/>
                  <a:gd name="T36" fmla="*/ 84 w 94"/>
                  <a:gd name="T37" fmla="*/ 15 h 20"/>
                  <a:gd name="T38" fmla="*/ 81 w 94"/>
                  <a:gd name="T39" fmla="*/ 14 h 20"/>
                  <a:gd name="T40" fmla="*/ 76 w 94"/>
                  <a:gd name="T41" fmla="*/ 12 h 20"/>
                  <a:gd name="T42" fmla="*/ 72 w 94"/>
                  <a:gd name="T43" fmla="*/ 13 h 20"/>
                  <a:gd name="T44" fmla="*/ 65 w 94"/>
                  <a:gd name="T45" fmla="*/ 13 h 20"/>
                  <a:gd name="T46" fmla="*/ 55 w 94"/>
                  <a:gd name="T47" fmla="*/ 15 h 20"/>
                  <a:gd name="T48" fmla="*/ 45 w 94"/>
                  <a:gd name="T49" fmla="*/ 17 h 20"/>
                  <a:gd name="T50" fmla="*/ 40 w 94"/>
                  <a:gd name="T51" fmla="*/ 17 h 20"/>
                  <a:gd name="T52" fmla="*/ 34 w 94"/>
                  <a:gd name="T53" fmla="*/ 19 h 20"/>
                  <a:gd name="T54" fmla="*/ 26 w 94"/>
                  <a:gd name="T55" fmla="*/ 19 h 20"/>
                  <a:gd name="T56" fmla="*/ 19 w 94"/>
                  <a:gd name="T57" fmla="*/ 19 h 20"/>
                  <a:gd name="T58" fmla="*/ 14 w 94"/>
                  <a:gd name="T59" fmla="*/ 19 h 20"/>
                  <a:gd name="T60" fmla="*/ 5 w 94"/>
                  <a:gd name="T61" fmla="*/ 17 h 20"/>
                  <a:gd name="T62" fmla="*/ 1 w 94"/>
                  <a:gd name="T63" fmla="*/ 15 h 20"/>
                  <a:gd name="T64" fmla="*/ 0 w 94"/>
                  <a:gd name="T65" fmla="*/ 14 h 20"/>
                  <a:gd name="T66" fmla="*/ 2 w 94"/>
                  <a:gd name="T67" fmla="*/ 9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20"/>
                  <a:gd name="T104" fmla="*/ 94 w 94"/>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20">
                    <a:moveTo>
                      <a:pt x="2" y="9"/>
                    </a:moveTo>
                    <a:lnTo>
                      <a:pt x="4" y="9"/>
                    </a:lnTo>
                    <a:lnTo>
                      <a:pt x="12" y="10"/>
                    </a:lnTo>
                    <a:lnTo>
                      <a:pt x="17" y="14"/>
                    </a:lnTo>
                    <a:lnTo>
                      <a:pt x="24" y="13"/>
                    </a:lnTo>
                    <a:lnTo>
                      <a:pt x="32" y="15"/>
                    </a:lnTo>
                    <a:lnTo>
                      <a:pt x="39" y="15"/>
                    </a:lnTo>
                    <a:lnTo>
                      <a:pt x="47" y="13"/>
                    </a:lnTo>
                    <a:lnTo>
                      <a:pt x="56" y="11"/>
                    </a:lnTo>
                    <a:lnTo>
                      <a:pt x="64" y="8"/>
                    </a:lnTo>
                    <a:lnTo>
                      <a:pt x="72" y="5"/>
                    </a:lnTo>
                    <a:lnTo>
                      <a:pt x="79" y="4"/>
                    </a:lnTo>
                    <a:lnTo>
                      <a:pt x="93" y="0"/>
                    </a:lnTo>
                    <a:lnTo>
                      <a:pt x="87" y="3"/>
                    </a:lnTo>
                    <a:lnTo>
                      <a:pt x="84" y="6"/>
                    </a:lnTo>
                    <a:lnTo>
                      <a:pt x="83" y="11"/>
                    </a:lnTo>
                    <a:lnTo>
                      <a:pt x="88" y="14"/>
                    </a:lnTo>
                    <a:lnTo>
                      <a:pt x="88" y="12"/>
                    </a:lnTo>
                    <a:lnTo>
                      <a:pt x="84" y="15"/>
                    </a:lnTo>
                    <a:lnTo>
                      <a:pt x="81" y="14"/>
                    </a:lnTo>
                    <a:lnTo>
                      <a:pt x="76" y="12"/>
                    </a:lnTo>
                    <a:lnTo>
                      <a:pt x="72" y="13"/>
                    </a:lnTo>
                    <a:lnTo>
                      <a:pt x="65" y="13"/>
                    </a:lnTo>
                    <a:lnTo>
                      <a:pt x="55" y="15"/>
                    </a:lnTo>
                    <a:lnTo>
                      <a:pt x="45" y="17"/>
                    </a:lnTo>
                    <a:lnTo>
                      <a:pt x="40" y="17"/>
                    </a:lnTo>
                    <a:lnTo>
                      <a:pt x="34" y="19"/>
                    </a:lnTo>
                    <a:lnTo>
                      <a:pt x="26" y="19"/>
                    </a:lnTo>
                    <a:lnTo>
                      <a:pt x="19" y="19"/>
                    </a:lnTo>
                    <a:lnTo>
                      <a:pt x="14" y="19"/>
                    </a:lnTo>
                    <a:lnTo>
                      <a:pt x="5" y="17"/>
                    </a:lnTo>
                    <a:lnTo>
                      <a:pt x="1" y="15"/>
                    </a:lnTo>
                    <a:lnTo>
                      <a:pt x="0" y="14"/>
                    </a:lnTo>
                    <a:lnTo>
                      <a:pt x="2" y="9"/>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7" name="Freeform 46"/>
              <p:cNvSpPr/>
              <p:nvPr/>
            </p:nvSpPr>
            <p:spPr bwMode="auto">
              <a:xfrm>
                <a:off x="3054" y="1272"/>
                <a:ext cx="189" cy="66"/>
              </a:xfrm>
              <a:custGeom>
                <a:avLst/>
                <a:gdLst>
                  <a:gd name="T0" fmla="*/ 4 w 189"/>
                  <a:gd name="T1" fmla="*/ 52 h 66"/>
                  <a:gd name="T2" fmla="*/ 7 w 189"/>
                  <a:gd name="T3" fmla="*/ 50 h 66"/>
                  <a:gd name="T4" fmla="*/ 6 w 189"/>
                  <a:gd name="T5" fmla="*/ 54 h 66"/>
                  <a:gd name="T6" fmla="*/ 7 w 189"/>
                  <a:gd name="T7" fmla="*/ 56 h 66"/>
                  <a:gd name="T8" fmla="*/ 19 w 189"/>
                  <a:gd name="T9" fmla="*/ 59 h 66"/>
                  <a:gd name="T10" fmla="*/ 36 w 189"/>
                  <a:gd name="T11" fmla="*/ 58 h 66"/>
                  <a:gd name="T12" fmla="*/ 54 w 189"/>
                  <a:gd name="T13" fmla="*/ 58 h 66"/>
                  <a:gd name="T14" fmla="*/ 74 w 189"/>
                  <a:gd name="T15" fmla="*/ 54 h 66"/>
                  <a:gd name="T16" fmla="*/ 94 w 189"/>
                  <a:gd name="T17" fmla="*/ 46 h 66"/>
                  <a:gd name="T18" fmla="*/ 119 w 189"/>
                  <a:gd name="T19" fmla="*/ 40 h 66"/>
                  <a:gd name="T20" fmla="*/ 139 w 189"/>
                  <a:gd name="T21" fmla="*/ 31 h 66"/>
                  <a:gd name="T22" fmla="*/ 147 w 189"/>
                  <a:gd name="T23" fmla="*/ 30 h 66"/>
                  <a:gd name="T24" fmla="*/ 158 w 189"/>
                  <a:gd name="T25" fmla="*/ 24 h 66"/>
                  <a:gd name="T26" fmla="*/ 169 w 189"/>
                  <a:gd name="T27" fmla="*/ 15 h 66"/>
                  <a:gd name="T28" fmla="*/ 179 w 189"/>
                  <a:gd name="T29" fmla="*/ 8 h 66"/>
                  <a:gd name="T30" fmla="*/ 188 w 189"/>
                  <a:gd name="T31" fmla="*/ 0 h 66"/>
                  <a:gd name="T32" fmla="*/ 184 w 189"/>
                  <a:gd name="T33" fmla="*/ 8 h 66"/>
                  <a:gd name="T34" fmla="*/ 177 w 189"/>
                  <a:gd name="T35" fmla="*/ 16 h 66"/>
                  <a:gd name="T36" fmla="*/ 167 w 189"/>
                  <a:gd name="T37" fmla="*/ 22 h 66"/>
                  <a:gd name="T38" fmla="*/ 155 w 189"/>
                  <a:gd name="T39" fmla="*/ 33 h 66"/>
                  <a:gd name="T40" fmla="*/ 137 w 189"/>
                  <a:gd name="T41" fmla="*/ 38 h 66"/>
                  <a:gd name="T42" fmla="*/ 119 w 189"/>
                  <a:gd name="T43" fmla="*/ 46 h 66"/>
                  <a:gd name="T44" fmla="*/ 102 w 189"/>
                  <a:gd name="T45" fmla="*/ 52 h 66"/>
                  <a:gd name="T46" fmla="*/ 89 w 189"/>
                  <a:gd name="T47" fmla="*/ 54 h 66"/>
                  <a:gd name="T48" fmla="*/ 78 w 189"/>
                  <a:gd name="T49" fmla="*/ 58 h 66"/>
                  <a:gd name="T50" fmla="*/ 63 w 189"/>
                  <a:gd name="T51" fmla="*/ 61 h 66"/>
                  <a:gd name="T52" fmla="*/ 42 w 189"/>
                  <a:gd name="T53" fmla="*/ 64 h 66"/>
                  <a:gd name="T54" fmla="*/ 28 w 189"/>
                  <a:gd name="T55" fmla="*/ 65 h 66"/>
                  <a:gd name="T56" fmla="*/ 14 w 189"/>
                  <a:gd name="T57" fmla="*/ 62 h 66"/>
                  <a:gd name="T58" fmla="*/ 3 w 189"/>
                  <a:gd name="T59" fmla="*/ 59 h 66"/>
                  <a:gd name="T60" fmla="*/ 0 w 189"/>
                  <a:gd name="T61" fmla="*/ 55 h 66"/>
                  <a:gd name="T62" fmla="*/ 4 w 189"/>
                  <a:gd name="T63" fmla="*/ 52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66"/>
                  <a:gd name="T98" fmla="*/ 189 w 189"/>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66">
                    <a:moveTo>
                      <a:pt x="4" y="52"/>
                    </a:moveTo>
                    <a:lnTo>
                      <a:pt x="7" y="50"/>
                    </a:lnTo>
                    <a:lnTo>
                      <a:pt x="6" y="54"/>
                    </a:lnTo>
                    <a:lnTo>
                      <a:pt x="7" y="56"/>
                    </a:lnTo>
                    <a:lnTo>
                      <a:pt x="19" y="59"/>
                    </a:lnTo>
                    <a:lnTo>
                      <a:pt x="36" y="58"/>
                    </a:lnTo>
                    <a:lnTo>
                      <a:pt x="54" y="58"/>
                    </a:lnTo>
                    <a:lnTo>
                      <a:pt x="74" y="54"/>
                    </a:lnTo>
                    <a:lnTo>
                      <a:pt x="94" y="46"/>
                    </a:lnTo>
                    <a:lnTo>
                      <a:pt x="119" y="40"/>
                    </a:lnTo>
                    <a:lnTo>
                      <a:pt x="139" y="31"/>
                    </a:lnTo>
                    <a:lnTo>
                      <a:pt x="147" y="30"/>
                    </a:lnTo>
                    <a:lnTo>
                      <a:pt x="158" y="24"/>
                    </a:lnTo>
                    <a:lnTo>
                      <a:pt x="169" y="15"/>
                    </a:lnTo>
                    <a:lnTo>
                      <a:pt x="179" y="8"/>
                    </a:lnTo>
                    <a:lnTo>
                      <a:pt x="188" y="0"/>
                    </a:lnTo>
                    <a:lnTo>
                      <a:pt x="184" y="8"/>
                    </a:lnTo>
                    <a:lnTo>
                      <a:pt x="177" y="16"/>
                    </a:lnTo>
                    <a:lnTo>
                      <a:pt x="167" y="22"/>
                    </a:lnTo>
                    <a:lnTo>
                      <a:pt x="155" y="33"/>
                    </a:lnTo>
                    <a:lnTo>
                      <a:pt x="137" y="38"/>
                    </a:lnTo>
                    <a:lnTo>
                      <a:pt x="119" y="46"/>
                    </a:lnTo>
                    <a:lnTo>
                      <a:pt x="102" y="52"/>
                    </a:lnTo>
                    <a:lnTo>
                      <a:pt x="89" y="54"/>
                    </a:lnTo>
                    <a:lnTo>
                      <a:pt x="78" y="58"/>
                    </a:lnTo>
                    <a:lnTo>
                      <a:pt x="63" y="61"/>
                    </a:lnTo>
                    <a:lnTo>
                      <a:pt x="42" y="64"/>
                    </a:lnTo>
                    <a:lnTo>
                      <a:pt x="28" y="65"/>
                    </a:lnTo>
                    <a:lnTo>
                      <a:pt x="14" y="62"/>
                    </a:lnTo>
                    <a:lnTo>
                      <a:pt x="3" y="59"/>
                    </a:lnTo>
                    <a:lnTo>
                      <a:pt x="0" y="55"/>
                    </a:lnTo>
                    <a:lnTo>
                      <a:pt x="4" y="52"/>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1998" name="Group 47"/>
              <p:cNvGrpSpPr/>
              <p:nvPr/>
            </p:nvGrpSpPr>
            <p:grpSpPr bwMode="auto">
              <a:xfrm>
                <a:off x="2953" y="1236"/>
                <a:ext cx="50" cy="111"/>
                <a:chOff x="2953" y="1236"/>
                <a:chExt cx="50" cy="111"/>
              </a:xfrm>
            </p:grpSpPr>
            <p:sp>
              <p:nvSpPr>
                <p:cNvPr id="42023" name="Freeform 48"/>
                <p:cNvSpPr/>
                <p:nvPr/>
              </p:nvSpPr>
              <p:spPr bwMode="auto">
                <a:xfrm>
                  <a:off x="2953" y="1330"/>
                  <a:ext cx="27" cy="17"/>
                </a:xfrm>
                <a:custGeom>
                  <a:avLst/>
                  <a:gdLst>
                    <a:gd name="T0" fmla="*/ 26 w 27"/>
                    <a:gd name="T1" fmla="*/ 2 h 17"/>
                    <a:gd name="T2" fmla="*/ 26 w 27"/>
                    <a:gd name="T3" fmla="*/ 2 h 17"/>
                    <a:gd name="T4" fmla="*/ 24 w 27"/>
                    <a:gd name="T5" fmla="*/ 2 h 17"/>
                    <a:gd name="T6" fmla="*/ 24 w 27"/>
                    <a:gd name="T7" fmla="*/ 4 h 17"/>
                    <a:gd name="T8" fmla="*/ 21 w 27"/>
                    <a:gd name="T9" fmla="*/ 6 h 17"/>
                    <a:gd name="T10" fmla="*/ 3 w 27"/>
                    <a:gd name="T11" fmla="*/ 12 h 17"/>
                    <a:gd name="T12" fmla="*/ 0 w 27"/>
                    <a:gd name="T13" fmla="*/ 16 h 17"/>
                    <a:gd name="T14" fmla="*/ 5 w 27"/>
                    <a:gd name="T15" fmla="*/ 12 h 17"/>
                    <a:gd name="T16" fmla="*/ 8 w 27"/>
                    <a:gd name="T17" fmla="*/ 10 h 17"/>
                    <a:gd name="T18" fmla="*/ 15 w 27"/>
                    <a:gd name="T19" fmla="*/ 6 h 17"/>
                    <a:gd name="T20" fmla="*/ 19 w 27"/>
                    <a:gd name="T21" fmla="*/ 0 h 17"/>
                    <a:gd name="T22" fmla="*/ 26 w 27"/>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7"/>
                    <a:gd name="T38" fmla="*/ 27 w 2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7">
                      <a:moveTo>
                        <a:pt x="26" y="2"/>
                      </a:moveTo>
                      <a:lnTo>
                        <a:pt x="26" y="2"/>
                      </a:lnTo>
                      <a:lnTo>
                        <a:pt x="24" y="2"/>
                      </a:lnTo>
                      <a:lnTo>
                        <a:pt x="24" y="4"/>
                      </a:lnTo>
                      <a:lnTo>
                        <a:pt x="21" y="6"/>
                      </a:lnTo>
                      <a:lnTo>
                        <a:pt x="3" y="12"/>
                      </a:lnTo>
                      <a:lnTo>
                        <a:pt x="0" y="16"/>
                      </a:lnTo>
                      <a:lnTo>
                        <a:pt x="5" y="12"/>
                      </a:lnTo>
                      <a:lnTo>
                        <a:pt x="8" y="10"/>
                      </a:lnTo>
                      <a:lnTo>
                        <a:pt x="15" y="6"/>
                      </a:lnTo>
                      <a:lnTo>
                        <a:pt x="19" y="0"/>
                      </a:lnTo>
                      <a:lnTo>
                        <a:pt x="26" y="2"/>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4" name="Freeform 49"/>
                <p:cNvSpPr/>
                <p:nvPr/>
              </p:nvSpPr>
              <p:spPr bwMode="auto">
                <a:xfrm>
                  <a:off x="2957" y="1307"/>
                  <a:ext cx="28" cy="17"/>
                </a:xfrm>
                <a:custGeom>
                  <a:avLst/>
                  <a:gdLst>
                    <a:gd name="T0" fmla="*/ 0 w 28"/>
                    <a:gd name="T1" fmla="*/ 16 h 17"/>
                    <a:gd name="T2" fmla="*/ 12 w 28"/>
                    <a:gd name="T3" fmla="*/ 11 h 17"/>
                    <a:gd name="T4" fmla="*/ 25 w 28"/>
                    <a:gd name="T5" fmla="*/ 11 h 17"/>
                    <a:gd name="T6" fmla="*/ 27 w 28"/>
                    <a:gd name="T7" fmla="*/ 0 h 17"/>
                    <a:gd name="T8" fmla="*/ 25 w 28"/>
                    <a:gd name="T9" fmla="*/ 0 h 17"/>
                    <a:gd name="T10" fmla="*/ 19 w 28"/>
                    <a:gd name="T11" fmla="*/ 4 h 17"/>
                    <a:gd name="T12" fmla="*/ 11 w 28"/>
                    <a:gd name="T13" fmla="*/ 4 h 17"/>
                    <a:gd name="T14" fmla="*/ 3 w 28"/>
                    <a:gd name="T15" fmla="*/ 8 h 17"/>
                    <a:gd name="T16" fmla="*/ 0 w 28"/>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0" y="16"/>
                      </a:moveTo>
                      <a:lnTo>
                        <a:pt x="12" y="11"/>
                      </a:lnTo>
                      <a:lnTo>
                        <a:pt x="25" y="11"/>
                      </a:lnTo>
                      <a:lnTo>
                        <a:pt x="27" y="0"/>
                      </a:lnTo>
                      <a:lnTo>
                        <a:pt x="25" y="0"/>
                      </a:lnTo>
                      <a:lnTo>
                        <a:pt x="19" y="4"/>
                      </a:lnTo>
                      <a:lnTo>
                        <a:pt x="11" y="4"/>
                      </a:lnTo>
                      <a:lnTo>
                        <a:pt x="3" y="8"/>
                      </a:lnTo>
                      <a:lnTo>
                        <a:pt x="0" y="16"/>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5" name="Freeform 50"/>
                <p:cNvSpPr/>
                <p:nvPr/>
              </p:nvSpPr>
              <p:spPr bwMode="auto">
                <a:xfrm>
                  <a:off x="2964" y="1280"/>
                  <a:ext cx="27" cy="17"/>
                </a:xfrm>
                <a:custGeom>
                  <a:avLst/>
                  <a:gdLst>
                    <a:gd name="T0" fmla="*/ 26 w 27"/>
                    <a:gd name="T1" fmla="*/ 8 h 17"/>
                    <a:gd name="T2" fmla="*/ 24 w 27"/>
                    <a:gd name="T3" fmla="*/ 16 h 17"/>
                    <a:gd name="T4" fmla="*/ 2 w 27"/>
                    <a:gd name="T5" fmla="*/ 16 h 17"/>
                    <a:gd name="T6" fmla="*/ 0 w 27"/>
                    <a:gd name="T7" fmla="*/ 13 h 17"/>
                    <a:gd name="T8" fmla="*/ 1 w 27"/>
                    <a:gd name="T9" fmla="*/ 0 h 17"/>
                    <a:gd name="T10" fmla="*/ 2 w 27"/>
                    <a:gd name="T11" fmla="*/ 2 h 17"/>
                    <a:gd name="T12" fmla="*/ 9 w 27"/>
                    <a:gd name="T13" fmla="*/ 5 h 17"/>
                    <a:gd name="T14" fmla="*/ 23 w 27"/>
                    <a:gd name="T15" fmla="*/ 13 h 17"/>
                    <a:gd name="T16" fmla="*/ 26 w 2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7"/>
                    <a:gd name="T29" fmla="*/ 27 w 2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7">
                      <a:moveTo>
                        <a:pt x="26" y="8"/>
                      </a:moveTo>
                      <a:lnTo>
                        <a:pt x="24" y="16"/>
                      </a:lnTo>
                      <a:lnTo>
                        <a:pt x="2" y="16"/>
                      </a:lnTo>
                      <a:lnTo>
                        <a:pt x="0" y="13"/>
                      </a:lnTo>
                      <a:lnTo>
                        <a:pt x="1" y="0"/>
                      </a:lnTo>
                      <a:lnTo>
                        <a:pt x="2" y="2"/>
                      </a:lnTo>
                      <a:lnTo>
                        <a:pt x="9" y="5"/>
                      </a:lnTo>
                      <a:lnTo>
                        <a:pt x="23" y="13"/>
                      </a:lnTo>
                      <a:lnTo>
                        <a:pt x="26" y="8"/>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6" name="Freeform 51"/>
                <p:cNvSpPr/>
                <p:nvPr/>
              </p:nvSpPr>
              <p:spPr bwMode="auto">
                <a:xfrm>
                  <a:off x="2971" y="1260"/>
                  <a:ext cx="30" cy="17"/>
                </a:xfrm>
                <a:custGeom>
                  <a:avLst/>
                  <a:gdLst>
                    <a:gd name="T0" fmla="*/ 1 w 30"/>
                    <a:gd name="T1" fmla="*/ 5 h 17"/>
                    <a:gd name="T2" fmla="*/ 18 w 30"/>
                    <a:gd name="T3" fmla="*/ 5 h 17"/>
                    <a:gd name="T4" fmla="*/ 24 w 30"/>
                    <a:gd name="T5" fmla="*/ 5 h 17"/>
                    <a:gd name="T6" fmla="*/ 29 w 30"/>
                    <a:gd name="T7" fmla="*/ 0 h 17"/>
                    <a:gd name="T8" fmla="*/ 28 w 30"/>
                    <a:gd name="T9" fmla="*/ 8 h 17"/>
                    <a:gd name="T10" fmla="*/ 17 w 30"/>
                    <a:gd name="T11" fmla="*/ 13 h 17"/>
                    <a:gd name="T12" fmla="*/ 7 w 30"/>
                    <a:gd name="T13" fmla="*/ 13 h 17"/>
                    <a:gd name="T14" fmla="*/ 0 w 30"/>
                    <a:gd name="T15" fmla="*/ 16 h 17"/>
                    <a:gd name="T16" fmla="*/ 1 w 30"/>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7"/>
                    <a:gd name="T29" fmla="*/ 30 w 3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7">
                      <a:moveTo>
                        <a:pt x="1" y="5"/>
                      </a:moveTo>
                      <a:lnTo>
                        <a:pt x="18" y="5"/>
                      </a:lnTo>
                      <a:lnTo>
                        <a:pt x="24" y="5"/>
                      </a:lnTo>
                      <a:lnTo>
                        <a:pt x="29" y="0"/>
                      </a:lnTo>
                      <a:lnTo>
                        <a:pt x="28" y="8"/>
                      </a:lnTo>
                      <a:lnTo>
                        <a:pt x="17" y="13"/>
                      </a:lnTo>
                      <a:lnTo>
                        <a:pt x="7" y="13"/>
                      </a:lnTo>
                      <a:lnTo>
                        <a:pt x="0" y="16"/>
                      </a:lnTo>
                      <a:lnTo>
                        <a:pt x="1" y="5"/>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7" name="Freeform 52"/>
                <p:cNvSpPr/>
                <p:nvPr/>
              </p:nvSpPr>
              <p:spPr bwMode="auto">
                <a:xfrm>
                  <a:off x="2975" y="1236"/>
                  <a:ext cx="28" cy="17"/>
                </a:xfrm>
                <a:custGeom>
                  <a:avLst/>
                  <a:gdLst>
                    <a:gd name="T0" fmla="*/ 0 w 28"/>
                    <a:gd name="T1" fmla="*/ 12 h 17"/>
                    <a:gd name="T2" fmla="*/ 0 w 28"/>
                    <a:gd name="T3" fmla="*/ 16 h 17"/>
                    <a:gd name="T4" fmla="*/ 15 w 28"/>
                    <a:gd name="T5" fmla="*/ 10 h 17"/>
                    <a:gd name="T6" fmla="*/ 27 w 28"/>
                    <a:gd name="T7" fmla="*/ 5 h 17"/>
                    <a:gd name="T8" fmla="*/ 26 w 28"/>
                    <a:gd name="T9" fmla="*/ 0 h 17"/>
                    <a:gd name="T10" fmla="*/ 20 w 28"/>
                    <a:gd name="T11" fmla="*/ 5 h 17"/>
                    <a:gd name="T12" fmla="*/ 10 w 28"/>
                    <a:gd name="T13" fmla="*/ 8 h 17"/>
                    <a:gd name="T14" fmla="*/ 0 w 28"/>
                    <a:gd name="T15" fmla="*/ 12 h 1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7"/>
                    <a:gd name="T26" fmla="*/ 28 w 2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7">
                      <a:moveTo>
                        <a:pt x="0" y="12"/>
                      </a:moveTo>
                      <a:lnTo>
                        <a:pt x="0" y="16"/>
                      </a:lnTo>
                      <a:lnTo>
                        <a:pt x="15" y="10"/>
                      </a:lnTo>
                      <a:lnTo>
                        <a:pt x="27" y="5"/>
                      </a:lnTo>
                      <a:lnTo>
                        <a:pt x="26" y="0"/>
                      </a:lnTo>
                      <a:lnTo>
                        <a:pt x="20" y="5"/>
                      </a:lnTo>
                      <a:lnTo>
                        <a:pt x="10" y="8"/>
                      </a:lnTo>
                      <a:lnTo>
                        <a:pt x="0" y="12"/>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1999" name="Freeform 53"/>
              <p:cNvSpPr/>
              <p:nvPr/>
            </p:nvSpPr>
            <p:spPr bwMode="auto">
              <a:xfrm>
                <a:off x="2981" y="1089"/>
                <a:ext cx="382" cy="226"/>
              </a:xfrm>
              <a:custGeom>
                <a:avLst/>
                <a:gdLst>
                  <a:gd name="T0" fmla="*/ 0 w 382"/>
                  <a:gd name="T1" fmla="*/ 144 h 226"/>
                  <a:gd name="T2" fmla="*/ 10 w 382"/>
                  <a:gd name="T3" fmla="*/ 111 h 226"/>
                  <a:gd name="T4" fmla="*/ 36 w 382"/>
                  <a:gd name="T5" fmla="*/ 73 h 226"/>
                  <a:gd name="T6" fmla="*/ 78 w 382"/>
                  <a:gd name="T7" fmla="*/ 37 h 226"/>
                  <a:gd name="T8" fmla="*/ 118 w 382"/>
                  <a:gd name="T9" fmla="*/ 20 h 226"/>
                  <a:gd name="T10" fmla="*/ 153 w 382"/>
                  <a:gd name="T11" fmla="*/ 7 h 226"/>
                  <a:gd name="T12" fmla="*/ 203 w 382"/>
                  <a:gd name="T13" fmla="*/ 0 h 226"/>
                  <a:gd name="T14" fmla="*/ 251 w 382"/>
                  <a:gd name="T15" fmla="*/ 9 h 226"/>
                  <a:gd name="T16" fmla="*/ 289 w 382"/>
                  <a:gd name="T17" fmla="*/ 28 h 226"/>
                  <a:gd name="T18" fmla="*/ 309 w 382"/>
                  <a:gd name="T19" fmla="*/ 47 h 226"/>
                  <a:gd name="T20" fmla="*/ 315 w 382"/>
                  <a:gd name="T21" fmla="*/ 71 h 226"/>
                  <a:gd name="T22" fmla="*/ 335 w 382"/>
                  <a:gd name="T23" fmla="*/ 71 h 226"/>
                  <a:gd name="T24" fmla="*/ 335 w 382"/>
                  <a:gd name="T25" fmla="*/ 86 h 226"/>
                  <a:gd name="T26" fmla="*/ 345 w 382"/>
                  <a:gd name="T27" fmla="*/ 102 h 226"/>
                  <a:gd name="T28" fmla="*/ 371 w 382"/>
                  <a:gd name="T29" fmla="*/ 108 h 226"/>
                  <a:gd name="T30" fmla="*/ 374 w 382"/>
                  <a:gd name="T31" fmla="*/ 126 h 226"/>
                  <a:gd name="T32" fmla="*/ 369 w 382"/>
                  <a:gd name="T33" fmla="*/ 147 h 226"/>
                  <a:gd name="T34" fmla="*/ 367 w 382"/>
                  <a:gd name="T35" fmla="*/ 169 h 226"/>
                  <a:gd name="T36" fmla="*/ 363 w 382"/>
                  <a:gd name="T37" fmla="*/ 187 h 226"/>
                  <a:gd name="T38" fmla="*/ 346 w 382"/>
                  <a:gd name="T39" fmla="*/ 199 h 226"/>
                  <a:gd name="T40" fmla="*/ 348 w 382"/>
                  <a:gd name="T41" fmla="*/ 183 h 226"/>
                  <a:gd name="T42" fmla="*/ 350 w 382"/>
                  <a:gd name="T43" fmla="*/ 163 h 226"/>
                  <a:gd name="T44" fmla="*/ 348 w 382"/>
                  <a:gd name="T45" fmla="*/ 151 h 226"/>
                  <a:gd name="T46" fmla="*/ 337 w 382"/>
                  <a:gd name="T47" fmla="*/ 150 h 226"/>
                  <a:gd name="T48" fmla="*/ 309 w 382"/>
                  <a:gd name="T49" fmla="*/ 158 h 226"/>
                  <a:gd name="T50" fmla="*/ 288 w 382"/>
                  <a:gd name="T51" fmla="*/ 162 h 226"/>
                  <a:gd name="T52" fmla="*/ 268 w 382"/>
                  <a:gd name="T53" fmla="*/ 164 h 226"/>
                  <a:gd name="T54" fmla="*/ 250 w 382"/>
                  <a:gd name="T55" fmla="*/ 160 h 226"/>
                  <a:gd name="T56" fmla="*/ 282 w 382"/>
                  <a:gd name="T57" fmla="*/ 130 h 226"/>
                  <a:gd name="T58" fmla="*/ 292 w 382"/>
                  <a:gd name="T59" fmla="*/ 118 h 226"/>
                  <a:gd name="T60" fmla="*/ 285 w 382"/>
                  <a:gd name="T61" fmla="*/ 108 h 226"/>
                  <a:gd name="T62" fmla="*/ 251 w 382"/>
                  <a:gd name="T63" fmla="*/ 91 h 226"/>
                  <a:gd name="T64" fmla="*/ 230 w 382"/>
                  <a:gd name="T65" fmla="*/ 85 h 226"/>
                  <a:gd name="T66" fmla="*/ 225 w 382"/>
                  <a:gd name="T67" fmla="*/ 67 h 226"/>
                  <a:gd name="T68" fmla="*/ 207 w 382"/>
                  <a:gd name="T69" fmla="*/ 57 h 226"/>
                  <a:gd name="T70" fmla="*/ 188 w 382"/>
                  <a:gd name="T71" fmla="*/ 48 h 226"/>
                  <a:gd name="T72" fmla="*/ 167 w 382"/>
                  <a:gd name="T73" fmla="*/ 48 h 226"/>
                  <a:gd name="T74" fmla="*/ 154 w 382"/>
                  <a:gd name="T75" fmla="*/ 57 h 226"/>
                  <a:gd name="T76" fmla="*/ 140 w 382"/>
                  <a:gd name="T77" fmla="*/ 63 h 226"/>
                  <a:gd name="T78" fmla="*/ 144 w 382"/>
                  <a:gd name="T79" fmla="*/ 68 h 226"/>
                  <a:gd name="T80" fmla="*/ 127 w 382"/>
                  <a:gd name="T81" fmla="*/ 79 h 226"/>
                  <a:gd name="T82" fmla="*/ 109 w 382"/>
                  <a:gd name="T83" fmla="*/ 85 h 226"/>
                  <a:gd name="T84" fmla="*/ 85 w 382"/>
                  <a:gd name="T85" fmla="*/ 103 h 226"/>
                  <a:gd name="T86" fmla="*/ 68 w 382"/>
                  <a:gd name="T87" fmla="*/ 120 h 226"/>
                  <a:gd name="T88" fmla="*/ 65 w 382"/>
                  <a:gd name="T89" fmla="*/ 133 h 226"/>
                  <a:gd name="T90" fmla="*/ 65 w 382"/>
                  <a:gd name="T91" fmla="*/ 152 h 226"/>
                  <a:gd name="T92" fmla="*/ 66 w 382"/>
                  <a:gd name="T93" fmla="*/ 164 h 226"/>
                  <a:gd name="T94" fmla="*/ 57 w 382"/>
                  <a:gd name="T95" fmla="*/ 207 h 226"/>
                  <a:gd name="T96" fmla="*/ 40 w 382"/>
                  <a:gd name="T97" fmla="*/ 219 h 226"/>
                  <a:gd name="T98" fmla="*/ 18 w 382"/>
                  <a:gd name="T99" fmla="*/ 225 h 226"/>
                  <a:gd name="T100" fmla="*/ 24 w 382"/>
                  <a:gd name="T101" fmla="*/ 207 h 226"/>
                  <a:gd name="T102" fmla="*/ 29 w 382"/>
                  <a:gd name="T103" fmla="*/ 184 h 226"/>
                  <a:gd name="T104" fmla="*/ 32 w 382"/>
                  <a:gd name="T105" fmla="*/ 160 h 226"/>
                  <a:gd name="T106" fmla="*/ 37 w 382"/>
                  <a:gd name="T107" fmla="*/ 145 h 226"/>
                  <a:gd name="T108" fmla="*/ 36 w 382"/>
                  <a:gd name="T109" fmla="*/ 119 h 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2"/>
                  <a:gd name="T166" fmla="*/ 0 h 226"/>
                  <a:gd name="T167" fmla="*/ 382 w 382"/>
                  <a:gd name="T168" fmla="*/ 226 h 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2" h="226">
                    <a:moveTo>
                      <a:pt x="36" y="119"/>
                    </a:moveTo>
                    <a:lnTo>
                      <a:pt x="0" y="144"/>
                    </a:lnTo>
                    <a:lnTo>
                      <a:pt x="3" y="129"/>
                    </a:lnTo>
                    <a:lnTo>
                      <a:pt x="10" y="111"/>
                    </a:lnTo>
                    <a:lnTo>
                      <a:pt x="21" y="91"/>
                    </a:lnTo>
                    <a:lnTo>
                      <a:pt x="36" y="73"/>
                    </a:lnTo>
                    <a:lnTo>
                      <a:pt x="60" y="53"/>
                    </a:lnTo>
                    <a:lnTo>
                      <a:pt x="78" y="37"/>
                    </a:lnTo>
                    <a:lnTo>
                      <a:pt x="98" y="27"/>
                    </a:lnTo>
                    <a:lnTo>
                      <a:pt x="118" y="20"/>
                    </a:lnTo>
                    <a:lnTo>
                      <a:pt x="137" y="10"/>
                    </a:lnTo>
                    <a:lnTo>
                      <a:pt x="153" y="7"/>
                    </a:lnTo>
                    <a:lnTo>
                      <a:pt x="181" y="4"/>
                    </a:lnTo>
                    <a:lnTo>
                      <a:pt x="203" y="0"/>
                    </a:lnTo>
                    <a:lnTo>
                      <a:pt x="226" y="1"/>
                    </a:lnTo>
                    <a:lnTo>
                      <a:pt x="251" y="9"/>
                    </a:lnTo>
                    <a:lnTo>
                      <a:pt x="264" y="16"/>
                    </a:lnTo>
                    <a:lnTo>
                      <a:pt x="289" y="28"/>
                    </a:lnTo>
                    <a:lnTo>
                      <a:pt x="302" y="40"/>
                    </a:lnTo>
                    <a:lnTo>
                      <a:pt x="309" y="47"/>
                    </a:lnTo>
                    <a:lnTo>
                      <a:pt x="313" y="60"/>
                    </a:lnTo>
                    <a:lnTo>
                      <a:pt x="315" y="71"/>
                    </a:lnTo>
                    <a:lnTo>
                      <a:pt x="339" y="65"/>
                    </a:lnTo>
                    <a:lnTo>
                      <a:pt x="335" y="71"/>
                    </a:lnTo>
                    <a:lnTo>
                      <a:pt x="335" y="79"/>
                    </a:lnTo>
                    <a:lnTo>
                      <a:pt x="335" y="86"/>
                    </a:lnTo>
                    <a:lnTo>
                      <a:pt x="339" y="96"/>
                    </a:lnTo>
                    <a:lnTo>
                      <a:pt x="345" y="102"/>
                    </a:lnTo>
                    <a:lnTo>
                      <a:pt x="356" y="104"/>
                    </a:lnTo>
                    <a:lnTo>
                      <a:pt x="371" y="108"/>
                    </a:lnTo>
                    <a:lnTo>
                      <a:pt x="381" y="108"/>
                    </a:lnTo>
                    <a:lnTo>
                      <a:pt x="374" y="126"/>
                    </a:lnTo>
                    <a:lnTo>
                      <a:pt x="371" y="136"/>
                    </a:lnTo>
                    <a:lnTo>
                      <a:pt x="369" y="147"/>
                    </a:lnTo>
                    <a:lnTo>
                      <a:pt x="368" y="159"/>
                    </a:lnTo>
                    <a:lnTo>
                      <a:pt x="367" y="169"/>
                    </a:lnTo>
                    <a:lnTo>
                      <a:pt x="366" y="176"/>
                    </a:lnTo>
                    <a:lnTo>
                      <a:pt x="363" y="187"/>
                    </a:lnTo>
                    <a:lnTo>
                      <a:pt x="351" y="205"/>
                    </a:lnTo>
                    <a:lnTo>
                      <a:pt x="346" y="199"/>
                    </a:lnTo>
                    <a:lnTo>
                      <a:pt x="351" y="192"/>
                    </a:lnTo>
                    <a:lnTo>
                      <a:pt x="348" y="183"/>
                    </a:lnTo>
                    <a:lnTo>
                      <a:pt x="350" y="174"/>
                    </a:lnTo>
                    <a:lnTo>
                      <a:pt x="350" y="163"/>
                    </a:lnTo>
                    <a:lnTo>
                      <a:pt x="350" y="154"/>
                    </a:lnTo>
                    <a:lnTo>
                      <a:pt x="348" y="151"/>
                    </a:lnTo>
                    <a:lnTo>
                      <a:pt x="344" y="149"/>
                    </a:lnTo>
                    <a:lnTo>
                      <a:pt x="337" y="150"/>
                    </a:lnTo>
                    <a:lnTo>
                      <a:pt x="321" y="153"/>
                    </a:lnTo>
                    <a:lnTo>
                      <a:pt x="309" y="158"/>
                    </a:lnTo>
                    <a:lnTo>
                      <a:pt x="295" y="162"/>
                    </a:lnTo>
                    <a:lnTo>
                      <a:pt x="288" y="162"/>
                    </a:lnTo>
                    <a:lnTo>
                      <a:pt x="274" y="165"/>
                    </a:lnTo>
                    <a:lnTo>
                      <a:pt x="268" y="164"/>
                    </a:lnTo>
                    <a:lnTo>
                      <a:pt x="257" y="161"/>
                    </a:lnTo>
                    <a:lnTo>
                      <a:pt x="250" y="160"/>
                    </a:lnTo>
                    <a:lnTo>
                      <a:pt x="272" y="137"/>
                    </a:lnTo>
                    <a:lnTo>
                      <a:pt x="282" y="130"/>
                    </a:lnTo>
                    <a:lnTo>
                      <a:pt x="291" y="124"/>
                    </a:lnTo>
                    <a:lnTo>
                      <a:pt x="292" y="118"/>
                    </a:lnTo>
                    <a:lnTo>
                      <a:pt x="294" y="114"/>
                    </a:lnTo>
                    <a:lnTo>
                      <a:pt x="285" y="108"/>
                    </a:lnTo>
                    <a:lnTo>
                      <a:pt x="271" y="102"/>
                    </a:lnTo>
                    <a:lnTo>
                      <a:pt x="251" y="91"/>
                    </a:lnTo>
                    <a:lnTo>
                      <a:pt x="232" y="83"/>
                    </a:lnTo>
                    <a:lnTo>
                      <a:pt x="230" y="85"/>
                    </a:lnTo>
                    <a:lnTo>
                      <a:pt x="227" y="76"/>
                    </a:lnTo>
                    <a:lnTo>
                      <a:pt x="225" y="67"/>
                    </a:lnTo>
                    <a:lnTo>
                      <a:pt x="213" y="63"/>
                    </a:lnTo>
                    <a:lnTo>
                      <a:pt x="207" y="57"/>
                    </a:lnTo>
                    <a:lnTo>
                      <a:pt x="197" y="51"/>
                    </a:lnTo>
                    <a:lnTo>
                      <a:pt x="188" y="48"/>
                    </a:lnTo>
                    <a:lnTo>
                      <a:pt x="177" y="47"/>
                    </a:lnTo>
                    <a:lnTo>
                      <a:pt x="167" y="48"/>
                    </a:lnTo>
                    <a:lnTo>
                      <a:pt x="160" y="52"/>
                    </a:lnTo>
                    <a:lnTo>
                      <a:pt x="154" y="57"/>
                    </a:lnTo>
                    <a:lnTo>
                      <a:pt x="147" y="59"/>
                    </a:lnTo>
                    <a:lnTo>
                      <a:pt x="140" y="63"/>
                    </a:lnTo>
                    <a:lnTo>
                      <a:pt x="134" y="71"/>
                    </a:lnTo>
                    <a:lnTo>
                      <a:pt x="144" y="68"/>
                    </a:lnTo>
                    <a:lnTo>
                      <a:pt x="138" y="73"/>
                    </a:lnTo>
                    <a:lnTo>
                      <a:pt x="127" y="79"/>
                    </a:lnTo>
                    <a:lnTo>
                      <a:pt x="120" y="83"/>
                    </a:lnTo>
                    <a:lnTo>
                      <a:pt x="109" y="85"/>
                    </a:lnTo>
                    <a:lnTo>
                      <a:pt x="98" y="92"/>
                    </a:lnTo>
                    <a:lnTo>
                      <a:pt x="85" y="103"/>
                    </a:lnTo>
                    <a:lnTo>
                      <a:pt x="77" y="112"/>
                    </a:lnTo>
                    <a:lnTo>
                      <a:pt x="68" y="120"/>
                    </a:lnTo>
                    <a:lnTo>
                      <a:pt x="64" y="124"/>
                    </a:lnTo>
                    <a:lnTo>
                      <a:pt x="65" y="133"/>
                    </a:lnTo>
                    <a:lnTo>
                      <a:pt x="63" y="143"/>
                    </a:lnTo>
                    <a:lnTo>
                      <a:pt x="65" y="152"/>
                    </a:lnTo>
                    <a:lnTo>
                      <a:pt x="69" y="155"/>
                    </a:lnTo>
                    <a:lnTo>
                      <a:pt x="66" y="164"/>
                    </a:lnTo>
                    <a:lnTo>
                      <a:pt x="64" y="186"/>
                    </a:lnTo>
                    <a:lnTo>
                      <a:pt x="57" y="207"/>
                    </a:lnTo>
                    <a:lnTo>
                      <a:pt x="50" y="218"/>
                    </a:lnTo>
                    <a:lnTo>
                      <a:pt x="40" y="219"/>
                    </a:lnTo>
                    <a:lnTo>
                      <a:pt x="28" y="223"/>
                    </a:lnTo>
                    <a:lnTo>
                      <a:pt x="18" y="225"/>
                    </a:lnTo>
                    <a:lnTo>
                      <a:pt x="23" y="214"/>
                    </a:lnTo>
                    <a:lnTo>
                      <a:pt x="24" y="207"/>
                    </a:lnTo>
                    <a:lnTo>
                      <a:pt x="29" y="195"/>
                    </a:lnTo>
                    <a:lnTo>
                      <a:pt x="29" y="184"/>
                    </a:lnTo>
                    <a:lnTo>
                      <a:pt x="32" y="172"/>
                    </a:lnTo>
                    <a:lnTo>
                      <a:pt x="32" y="160"/>
                    </a:lnTo>
                    <a:lnTo>
                      <a:pt x="33" y="152"/>
                    </a:lnTo>
                    <a:lnTo>
                      <a:pt x="37" y="145"/>
                    </a:lnTo>
                    <a:lnTo>
                      <a:pt x="36" y="135"/>
                    </a:lnTo>
                    <a:lnTo>
                      <a:pt x="36" y="119"/>
                    </a:lnTo>
                  </a:path>
                </a:pathLst>
              </a:custGeom>
              <a:solidFill>
                <a:srgbClr val="FFA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0" name="Freeform 54"/>
              <p:cNvSpPr/>
              <p:nvPr/>
            </p:nvSpPr>
            <p:spPr bwMode="auto">
              <a:xfrm>
                <a:off x="2905" y="997"/>
                <a:ext cx="485" cy="353"/>
              </a:xfrm>
              <a:custGeom>
                <a:avLst/>
                <a:gdLst>
                  <a:gd name="T0" fmla="*/ 41 w 485"/>
                  <a:gd name="T1" fmla="*/ 337 h 353"/>
                  <a:gd name="T2" fmla="*/ 5 w 485"/>
                  <a:gd name="T3" fmla="*/ 352 h 353"/>
                  <a:gd name="T4" fmla="*/ 0 w 485"/>
                  <a:gd name="T5" fmla="*/ 301 h 353"/>
                  <a:gd name="T6" fmla="*/ 15 w 485"/>
                  <a:gd name="T7" fmla="*/ 255 h 353"/>
                  <a:gd name="T8" fmla="*/ 19 w 485"/>
                  <a:gd name="T9" fmla="*/ 216 h 353"/>
                  <a:gd name="T10" fmla="*/ 33 w 485"/>
                  <a:gd name="T11" fmla="*/ 174 h 353"/>
                  <a:gd name="T12" fmla="*/ 43 w 485"/>
                  <a:gd name="T13" fmla="*/ 152 h 353"/>
                  <a:gd name="T14" fmla="*/ 59 w 485"/>
                  <a:gd name="T15" fmla="*/ 133 h 353"/>
                  <a:gd name="T16" fmla="*/ 66 w 485"/>
                  <a:gd name="T17" fmla="*/ 136 h 353"/>
                  <a:gd name="T18" fmla="*/ 77 w 485"/>
                  <a:gd name="T19" fmla="*/ 102 h 353"/>
                  <a:gd name="T20" fmla="*/ 96 w 485"/>
                  <a:gd name="T21" fmla="*/ 112 h 353"/>
                  <a:gd name="T22" fmla="*/ 130 w 485"/>
                  <a:gd name="T23" fmla="*/ 78 h 353"/>
                  <a:gd name="T24" fmla="*/ 143 w 485"/>
                  <a:gd name="T25" fmla="*/ 80 h 353"/>
                  <a:gd name="T26" fmla="*/ 156 w 485"/>
                  <a:gd name="T27" fmla="*/ 70 h 353"/>
                  <a:gd name="T28" fmla="*/ 169 w 485"/>
                  <a:gd name="T29" fmla="*/ 65 h 353"/>
                  <a:gd name="T30" fmla="*/ 180 w 485"/>
                  <a:gd name="T31" fmla="*/ 65 h 353"/>
                  <a:gd name="T32" fmla="*/ 201 w 485"/>
                  <a:gd name="T33" fmla="*/ 36 h 353"/>
                  <a:gd name="T34" fmla="*/ 193 w 485"/>
                  <a:gd name="T35" fmla="*/ 57 h 353"/>
                  <a:gd name="T36" fmla="*/ 206 w 485"/>
                  <a:gd name="T37" fmla="*/ 53 h 353"/>
                  <a:gd name="T38" fmla="*/ 226 w 485"/>
                  <a:gd name="T39" fmla="*/ 34 h 353"/>
                  <a:gd name="T40" fmla="*/ 213 w 485"/>
                  <a:gd name="T41" fmla="*/ 51 h 353"/>
                  <a:gd name="T42" fmla="*/ 232 w 485"/>
                  <a:gd name="T43" fmla="*/ 43 h 353"/>
                  <a:gd name="T44" fmla="*/ 238 w 485"/>
                  <a:gd name="T45" fmla="*/ 41 h 353"/>
                  <a:gd name="T46" fmla="*/ 259 w 485"/>
                  <a:gd name="T47" fmla="*/ 35 h 353"/>
                  <a:gd name="T48" fmla="*/ 301 w 485"/>
                  <a:gd name="T49" fmla="*/ 30 h 353"/>
                  <a:gd name="T50" fmla="*/ 315 w 485"/>
                  <a:gd name="T51" fmla="*/ 33 h 353"/>
                  <a:gd name="T52" fmla="*/ 351 w 485"/>
                  <a:gd name="T53" fmla="*/ 25 h 353"/>
                  <a:gd name="T54" fmla="*/ 377 w 485"/>
                  <a:gd name="T55" fmla="*/ 36 h 353"/>
                  <a:gd name="T56" fmla="*/ 393 w 485"/>
                  <a:gd name="T57" fmla="*/ 26 h 353"/>
                  <a:gd name="T58" fmla="*/ 391 w 485"/>
                  <a:gd name="T59" fmla="*/ 44 h 353"/>
                  <a:gd name="T60" fmla="*/ 406 w 485"/>
                  <a:gd name="T61" fmla="*/ 47 h 353"/>
                  <a:gd name="T62" fmla="*/ 432 w 485"/>
                  <a:gd name="T63" fmla="*/ 19 h 353"/>
                  <a:gd name="T64" fmla="*/ 434 w 485"/>
                  <a:gd name="T65" fmla="*/ 33 h 353"/>
                  <a:gd name="T66" fmla="*/ 436 w 485"/>
                  <a:gd name="T67" fmla="*/ 85 h 353"/>
                  <a:gd name="T68" fmla="*/ 452 w 485"/>
                  <a:gd name="T69" fmla="*/ 73 h 353"/>
                  <a:gd name="T70" fmla="*/ 443 w 485"/>
                  <a:gd name="T71" fmla="*/ 97 h 353"/>
                  <a:gd name="T72" fmla="*/ 484 w 485"/>
                  <a:gd name="T73" fmla="*/ 85 h 353"/>
                  <a:gd name="T74" fmla="*/ 424 w 485"/>
                  <a:gd name="T75" fmla="*/ 196 h 353"/>
                  <a:gd name="T76" fmla="*/ 408 w 485"/>
                  <a:gd name="T77" fmla="*/ 164 h 353"/>
                  <a:gd name="T78" fmla="*/ 390 w 485"/>
                  <a:gd name="T79" fmla="*/ 162 h 353"/>
                  <a:gd name="T80" fmla="*/ 351 w 485"/>
                  <a:gd name="T81" fmla="*/ 114 h 353"/>
                  <a:gd name="T82" fmla="*/ 301 w 485"/>
                  <a:gd name="T83" fmla="*/ 92 h 353"/>
                  <a:gd name="T84" fmla="*/ 223 w 485"/>
                  <a:gd name="T85" fmla="*/ 102 h 353"/>
                  <a:gd name="T86" fmla="*/ 159 w 485"/>
                  <a:gd name="T87" fmla="*/ 127 h 353"/>
                  <a:gd name="T88" fmla="*/ 108 w 485"/>
                  <a:gd name="T89" fmla="*/ 174 h 353"/>
                  <a:gd name="T90" fmla="*/ 81 w 485"/>
                  <a:gd name="T91" fmla="*/ 216 h 353"/>
                  <a:gd name="T92" fmla="*/ 72 w 485"/>
                  <a:gd name="T93" fmla="*/ 245 h 353"/>
                  <a:gd name="T94" fmla="*/ 70 w 485"/>
                  <a:gd name="T95" fmla="*/ 252 h 353"/>
                  <a:gd name="T96" fmla="*/ 65 w 485"/>
                  <a:gd name="T97" fmla="*/ 262 h 353"/>
                  <a:gd name="T98" fmla="*/ 67 w 485"/>
                  <a:gd name="T99" fmla="*/ 275 h 353"/>
                  <a:gd name="T100" fmla="*/ 59 w 485"/>
                  <a:gd name="T101" fmla="*/ 289 h 353"/>
                  <a:gd name="T102" fmla="*/ 63 w 485"/>
                  <a:gd name="T103" fmla="*/ 307 h 353"/>
                  <a:gd name="T104" fmla="*/ 53 w 485"/>
                  <a:gd name="T105" fmla="*/ 321 h 353"/>
                  <a:gd name="T106" fmla="*/ 50 w 485"/>
                  <a:gd name="T107" fmla="*/ 328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5"/>
                  <a:gd name="T163" fmla="*/ 0 h 353"/>
                  <a:gd name="T164" fmla="*/ 485 w 485"/>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5" h="353">
                    <a:moveTo>
                      <a:pt x="50" y="328"/>
                    </a:moveTo>
                    <a:lnTo>
                      <a:pt x="41" y="337"/>
                    </a:lnTo>
                    <a:lnTo>
                      <a:pt x="33" y="341"/>
                    </a:lnTo>
                    <a:lnTo>
                      <a:pt x="5" y="352"/>
                    </a:lnTo>
                    <a:lnTo>
                      <a:pt x="1" y="334"/>
                    </a:lnTo>
                    <a:lnTo>
                      <a:pt x="0" y="301"/>
                    </a:lnTo>
                    <a:lnTo>
                      <a:pt x="10" y="275"/>
                    </a:lnTo>
                    <a:lnTo>
                      <a:pt x="15" y="255"/>
                    </a:lnTo>
                    <a:lnTo>
                      <a:pt x="21" y="242"/>
                    </a:lnTo>
                    <a:lnTo>
                      <a:pt x="19" y="216"/>
                    </a:lnTo>
                    <a:lnTo>
                      <a:pt x="23" y="205"/>
                    </a:lnTo>
                    <a:lnTo>
                      <a:pt x="33" y="174"/>
                    </a:lnTo>
                    <a:lnTo>
                      <a:pt x="37" y="157"/>
                    </a:lnTo>
                    <a:lnTo>
                      <a:pt x="43" y="152"/>
                    </a:lnTo>
                    <a:lnTo>
                      <a:pt x="54" y="149"/>
                    </a:lnTo>
                    <a:lnTo>
                      <a:pt x="59" y="133"/>
                    </a:lnTo>
                    <a:lnTo>
                      <a:pt x="62" y="136"/>
                    </a:lnTo>
                    <a:lnTo>
                      <a:pt x="66" y="136"/>
                    </a:lnTo>
                    <a:lnTo>
                      <a:pt x="68" y="112"/>
                    </a:lnTo>
                    <a:lnTo>
                      <a:pt x="77" y="102"/>
                    </a:lnTo>
                    <a:lnTo>
                      <a:pt x="79" y="127"/>
                    </a:lnTo>
                    <a:lnTo>
                      <a:pt x="96" y="112"/>
                    </a:lnTo>
                    <a:lnTo>
                      <a:pt x="115" y="94"/>
                    </a:lnTo>
                    <a:lnTo>
                      <a:pt x="130" y="78"/>
                    </a:lnTo>
                    <a:lnTo>
                      <a:pt x="132" y="87"/>
                    </a:lnTo>
                    <a:lnTo>
                      <a:pt x="143" y="80"/>
                    </a:lnTo>
                    <a:lnTo>
                      <a:pt x="150" y="68"/>
                    </a:lnTo>
                    <a:lnTo>
                      <a:pt x="156" y="70"/>
                    </a:lnTo>
                    <a:lnTo>
                      <a:pt x="165" y="77"/>
                    </a:lnTo>
                    <a:lnTo>
                      <a:pt x="169" y="65"/>
                    </a:lnTo>
                    <a:lnTo>
                      <a:pt x="185" y="51"/>
                    </a:lnTo>
                    <a:lnTo>
                      <a:pt x="180" y="65"/>
                    </a:lnTo>
                    <a:lnTo>
                      <a:pt x="185" y="58"/>
                    </a:lnTo>
                    <a:lnTo>
                      <a:pt x="201" y="36"/>
                    </a:lnTo>
                    <a:lnTo>
                      <a:pt x="191" y="52"/>
                    </a:lnTo>
                    <a:lnTo>
                      <a:pt x="193" y="57"/>
                    </a:lnTo>
                    <a:lnTo>
                      <a:pt x="200" y="54"/>
                    </a:lnTo>
                    <a:lnTo>
                      <a:pt x="206" y="53"/>
                    </a:lnTo>
                    <a:lnTo>
                      <a:pt x="215" y="41"/>
                    </a:lnTo>
                    <a:lnTo>
                      <a:pt x="226" y="34"/>
                    </a:lnTo>
                    <a:lnTo>
                      <a:pt x="213" y="47"/>
                    </a:lnTo>
                    <a:lnTo>
                      <a:pt x="213" y="51"/>
                    </a:lnTo>
                    <a:lnTo>
                      <a:pt x="218" y="51"/>
                    </a:lnTo>
                    <a:lnTo>
                      <a:pt x="232" y="43"/>
                    </a:lnTo>
                    <a:lnTo>
                      <a:pt x="244" y="29"/>
                    </a:lnTo>
                    <a:lnTo>
                      <a:pt x="238" y="41"/>
                    </a:lnTo>
                    <a:lnTo>
                      <a:pt x="245" y="39"/>
                    </a:lnTo>
                    <a:lnTo>
                      <a:pt x="259" y="35"/>
                    </a:lnTo>
                    <a:lnTo>
                      <a:pt x="293" y="31"/>
                    </a:lnTo>
                    <a:lnTo>
                      <a:pt x="301" y="30"/>
                    </a:lnTo>
                    <a:lnTo>
                      <a:pt x="310" y="29"/>
                    </a:lnTo>
                    <a:lnTo>
                      <a:pt x="315" y="33"/>
                    </a:lnTo>
                    <a:lnTo>
                      <a:pt x="327" y="36"/>
                    </a:lnTo>
                    <a:lnTo>
                      <a:pt x="351" y="25"/>
                    </a:lnTo>
                    <a:lnTo>
                      <a:pt x="365" y="30"/>
                    </a:lnTo>
                    <a:lnTo>
                      <a:pt x="377" y="36"/>
                    </a:lnTo>
                    <a:lnTo>
                      <a:pt x="384" y="32"/>
                    </a:lnTo>
                    <a:lnTo>
                      <a:pt x="393" y="26"/>
                    </a:lnTo>
                    <a:lnTo>
                      <a:pt x="397" y="33"/>
                    </a:lnTo>
                    <a:lnTo>
                      <a:pt x="391" y="44"/>
                    </a:lnTo>
                    <a:lnTo>
                      <a:pt x="402" y="48"/>
                    </a:lnTo>
                    <a:lnTo>
                      <a:pt x="406" y="47"/>
                    </a:lnTo>
                    <a:lnTo>
                      <a:pt x="424" y="33"/>
                    </a:lnTo>
                    <a:lnTo>
                      <a:pt x="432" y="19"/>
                    </a:lnTo>
                    <a:lnTo>
                      <a:pt x="436" y="0"/>
                    </a:lnTo>
                    <a:lnTo>
                      <a:pt x="434" y="33"/>
                    </a:lnTo>
                    <a:lnTo>
                      <a:pt x="413" y="61"/>
                    </a:lnTo>
                    <a:lnTo>
                      <a:pt x="436" y="85"/>
                    </a:lnTo>
                    <a:lnTo>
                      <a:pt x="435" y="81"/>
                    </a:lnTo>
                    <a:lnTo>
                      <a:pt x="452" y="73"/>
                    </a:lnTo>
                    <a:lnTo>
                      <a:pt x="457" y="75"/>
                    </a:lnTo>
                    <a:lnTo>
                      <a:pt x="443" y="97"/>
                    </a:lnTo>
                    <a:lnTo>
                      <a:pt x="456" y="101"/>
                    </a:lnTo>
                    <a:lnTo>
                      <a:pt x="484" y="85"/>
                    </a:lnTo>
                    <a:lnTo>
                      <a:pt x="437" y="196"/>
                    </a:lnTo>
                    <a:lnTo>
                      <a:pt x="424" y="196"/>
                    </a:lnTo>
                    <a:lnTo>
                      <a:pt x="413" y="186"/>
                    </a:lnTo>
                    <a:lnTo>
                      <a:pt x="408" y="164"/>
                    </a:lnTo>
                    <a:lnTo>
                      <a:pt x="415" y="157"/>
                    </a:lnTo>
                    <a:lnTo>
                      <a:pt x="390" y="162"/>
                    </a:lnTo>
                    <a:lnTo>
                      <a:pt x="385" y="134"/>
                    </a:lnTo>
                    <a:lnTo>
                      <a:pt x="351" y="114"/>
                    </a:lnTo>
                    <a:lnTo>
                      <a:pt x="325" y="101"/>
                    </a:lnTo>
                    <a:lnTo>
                      <a:pt x="301" y="92"/>
                    </a:lnTo>
                    <a:lnTo>
                      <a:pt x="256" y="95"/>
                    </a:lnTo>
                    <a:lnTo>
                      <a:pt x="223" y="102"/>
                    </a:lnTo>
                    <a:lnTo>
                      <a:pt x="190" y="110"/>
                    </a:lnTo>
                    <a:lnTo>
                      <a:pt x="159" y="127"/>
                    </a:lnTo>
                    <a:lnTo>
                      <a:pt x="132" y="147"/>
                    </a:lnTo>
                    <a:lnTo>
                      <a:pt x="108" y="174"/>
                    </a:lnTo>
                    <a:lnTo>
                      <a:pt x="93" y="184"/>
                    </a:lnTo>
                    <a:lnTo>
                      <a:pt x="81" y="216"/>
                    </a:lnTo>
                    <a:lnTo>
                      <a:pt x="79" y="232"/>
                    </a:lnTo>
                    <a:lnTo>
                      <a:pt x="72" y="245"/>
                    </a:lnTo>
                    <a:lnTo>
                      <a:pt x="70" y="246"/>
                    </a:lnTo>
                    <a:lnTo>
                      <a:pt x="70" y="252"/>
                    </a:lnTo>
                    <a:lnTo>
                      <a:pt x="68" y="260"/>
                    </a:lnTo>
                    <a:lnTo>
                      <a:pt x="65" y="262"/>
                    </a:lnTo>
                    <a:lnTo>
                      <a:pt x="68" y="267"/>
                    </a:lnTo>
                    <a:lnTo>
                      <a:pt x="67" y="275"/>
                    </a:lnTo>
                    <a:lnTo>
                      <a:pt x="62" y="281"/>
                    </a:lnTo>
                    <a:lnTo>
                      <a:pt x="59" y="289"/>
                    </a:lnTo>
                    <a:lnTo>
                      <a:pt x="52" y="302"/>
                    </a:lnTo>
                    <a:lnTo>
                      <a:pt x="63" y="307"/>
                    </a:lnTo>
                    <a:lnTo>
                      <a:pt x="57" y="310"/>
                    </a:lnTo>
                    <a:lnTo>
                      <a:pt x="53" y="321"/>
                    </a:lnTo>
                    <a:lnTo>
                      <a:pt x="57" y="319"/>
                    </a:lnTo>
                    <a:lnTo>
                      <a:pt x="50" y="328"/>
                    </a:lnTo>
                  </a:path>
                </a:pathLst>
              </a:custGeom>
              <a:solidFill>
                <a:srgbClr val="402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1" name="Freeform 55"/>
              <p:cNvSpPr/>
              <p:nvPr/>
            </p:nvSpPr>
            <p:spPr bwMode="auto">
              <a:xfrm>
                <a:off x="3043" y="1141"/>
                <a:ext cx="168" cy="97"/>
              </a:xfrm>
              <a:custGeom>
                <a:avLst/>
                <a:gdLst>
                  <a:gd name="T0" fmla="*/ 0 w 168"/>
                  <a:gd name="T1" fmla="*/ 77 h 97"/>
                  <a:gd name="T2" fmla="*/ 1 w 168"/>
                  <a:gd name="T3" fmla="*/ 69 h 97"/>
                  <a:gd name="T4" fmla="*/ 11 w 168"/>
                  <a:gd name="T5" fmla="*/ 58 h 97"/>
                  <a:gd name="T6" fmla="*/ 23 w 168"/>
                  <a:gd name="T7" fmla="*/ 47 h 97"/>
                  <a:gd name="T8" fmla="*/ 31 w 168"/>
                  <a:gd name="T9" fmla="*/ 39 h 97"/>
                  <a:gd name="T10" fmla="*/ 41 w 168"/>
                  <a:gd name="T11" fmla="*/ 34 h 97"/>
                  <a:gd name="T12" fmla="*/ 52 w 168"/>
                  <a:gd name="T13" fmla="*/ 27 h 97"/>
                  <a:gd name="T14" fmla="*/ 69 w 168"/>
                  <a:gd name="T15" fmla="*/ 22 h 97"/>
                  <a:gd name="T16" fmla="*/ 81 w 168"/>
                  <a:gd name="T17" fmla="*/ 14 h 97"/>
                  <a:gd name="T18" fmla="*/ 90 w 168"/>
                  <a:gd name="T19" fmla="*/ 12 h 97"/>
                  <a:gd name="T20" fmla="*/ 103 w 168"/>
                  <a:gd name="T21" fmla="*/ 5 h 97"/>
                  <a:gd name="T22" fmla="*/ 111 w 168"/>
                  <a:gd name="T23" fmla="*/ 2 h 97"/>
                  <a:gd name="T24" fmla="*/ 121 w 168"/>
                  <a:gd name="T25" fmla="*/ 0 h 97"/>
                  <a:gd name="T26" fmla="*/ 130 w 168"/>
                  <a:gd name="T27" fmla="*/ 3 h 97"/>
                  <a:gd name="T28" fmla="*/ 140 w 168"/>
                  <a:gd name="T29" fmla="*/ 11 h 97"/>
                  <a:gd name="T30" fmla="*/ 150 w 168"/>
                  <a:gd name="T31" fmla="*/ 16 h 97"/>
                  <a:gd name="T32" fmla="*/ 161 w 168"/>
                  <a:gd name="T33" fmla="*/ 20 h 97"/>
                  <a:gd name="T34" fmla="*/ 167 w 168"/>
                  <a:gd name="T35" fmla="*/ 25 h 97"/>
                  <a:gd name="T36" fmla="*/ 163 w 168"/>
                  <a:gd name="T37" fmla="*/ 30 h 97"/>
                  <a:gd name="T38" fmla="*/ 151 w 168"/>
                  <a:gd name="T39" fmla="*/ 28 h 97"/>
                  <a:gd name="T40" fmla="*/ 139 w 168"/>
                  <a:gd name="T41" fmla="*/ 23 h 97"/>
                  <a:gd name="T42" fmla="*/ 126 w 168"/>
                  <a:gd name="T43" fmla="*/ 21 h 97"/>
                  <a:gd name="T44" fmla="*/ 116 w 168"/>
                  <a:gd name="T45" fmla="*/ 18 h 97"/>
                  <a:gd name="T46" fmla="*/ 107 w 168"/>
                  <a:gd name="T47" fmla="*/ 19 h 97"/>
                  <a:gd name="T48" fmla="*/ 99 w 168"/>
                  <a:gd name="T49" fmla="*/ 20 h 97"/>
                  <a:gd name="T50" fmla="*/ 91 w 168"/>
                  <a:gd name="T51" fmla="*/ 25 h 97"/>
                  <a:gd name="T52" fmla="*/ 84 w 168"/>
                  <a:gd name="T53" fmla="*/ 29 h 97"/>
                  <a:gd name="T54" fmla="*/ 73 w 168"/>
                  <a:gd name="T55" fmla="*/ 39 h 97"/>
                  <a:gd name="T56" fmla="*/ 64 w 168"/>
                  <a:gd name="T57" fmla="*/ 45 h 97"/>
                  <a:gd name="T58" fmla="*/ 55 w 168"/>
                  <a:gd name="T59" fmla="*/ 53 h 97"/>
                  <a:gd name="T60" fmla="*/ 47 w 168"/>
                  <a:gd name="T61" fmla="*/ 61 h 97"/>
                  <a:gd name="T62" fmla="*/ 37 w 168"/>
                  <a:gd name="T63" fmla="*/ 67 h 97"/>
                  <a:gd name="T64" fmla="*/ 32 w 168"/>
                  <a:gd name="T65" fmla="*/ 73 h 97"/>
                  <a:gd name="T66" fmla="*/ 23 w 168"/>
                  <a:gd name="T67" fmla="*/ 80 h 97"/>
                  <a:gd name="T68" fmla="*/ 15 w 168"/>
                  <a:gd name="T69" fmla="*/ 89 h 97"/>
                  <a:gd name="T70" fmla="*/ 7 w 168"/>
                  <a:gd name="T71" fmla="*/ 96 h 97"/>
                  <a:gd name="T72" fmla="*/ 3 w 168"/>
                  <a:gd name="T73" fmla="*/ 96 h 97"/>
                  <a:gd name="T74" fmla="*/ 1 w 168"/>
                  <a:gd name="T75" fmla="*/ 90 h 97"/>
                  <a:gd name="T76" fmla="*/ 0 w 168"/>
                  <a:gd name="T77" fmla="*/ 77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8"/>
                  <a:gd name="T118" fmla="*/ 0 h 97"/>
                  <a:gd name="T119" fmla="*/ 168 w 168"/>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8" h="97">
                    <a:moveTo>
                      <a:pt x="0" y="77"/>
                    </a:moveTo>
                    <a:lnTo>
                      <a:pt x="1" y="69"/>
                    </a:lnTo>
                    <a:lnTo>
                      <a:pt x="11" y="58"/>
                    </a:lnTo>
                    <a:lnTo>
                      <a:pt x="23" y="47"/>
                    </a:lnTo>
                    <a:lnTo>
                      <a:pt x="31" y="39"/>
                    </a:lnTo>
                    <a:lnTo>
                      <a:pt x="41" y="34"/>
                    </a:lnTo>
                    <a:lnTo>
                      <a:pt x="52" y="27"/>
                    </a:lnTo>
                    <a:lnTo>
                      <a:pt x="69" y="22"/>
                    </a:lnTo>
                    <a:lnTo>
                      <a:pt x="81" y="14"/>
                    </a:lnTo>
                    <a:lnTo>
                      <a:pt x="90" y="12"/>
                    </a:lnTo>
                    <a:lnTo>
                      <a:pt x="103" y="5"/>
                    </a:lnTo>
                    <a:lnTo>
                      <a:pt x="111" y="2"/>
                    </a:lnTo>
                    <a:lnTo>
                      <a:pt x="121" y="0"/>
                    </a:lnTo>
                    <a:lnTo>
                      <a:pt x="130" y="3"/>
                    </a:lnTo>
                    <a:lnTo>
                      <a:pt x="140" y="11"/>
                    </a:lnTo>
                    <a:lnTo>
                      <a:pt x="150" y="16"/>
                    </a:lnTo>
                    <a:lnTo>
                      <a:pt x="161" y="20"/>
                    </a:lnTo>
                    <a:lnTo>
                      <a:pt x="167" y="25"/>
                    </a:lnTo>
                    <a:lnTo>
                      <a:pt x="163" y="30"/>
                    </a:lnTo>
                    <a:lnTo>
                      <a:pt x="151" y="28"/>
                    </a:lnTo>
                    <a:lnTo>
                      <a:pt x="139" y="23"/>
                    </a:lnTo>
                    <a:lnTo>
                      <a:pt x="126" y="21"/>
                    </a:lnTo>
                    <a:lnTo>
                      <a:pt x="116" y="18"/>
                    </a:lnTo>
                    <a:lnTo>
                      <a:pt x="107" y="19"/>
                    </a:lnTo>
                    <a:lnTo>
                      <a:pt x="99" y="20"/>
                    </a:lnTo>
                    <a:lnTo>
                      <a:pt x="91" y="25"/>
                    </a:lnTo>
                    <a:lnTo>
                      <a:pt x="84" y="29"/>
                    </a:lnTo>
                    <a:lnTo>
                      <a:pt x="73" y="39"/>
                    </a:lnTo>
                    <a:lnTo>
                      <a:pt x="64" y="45"/>
                    </a:lnTo>
                    <a:lnTo>
                      <a:pt x="55" y="53"/>
                    </a:lnTo>
                    <a:lnTo>
                      <a:pt x="47" y="61"/>
                    </a:lnTo>
                    <a:lnTo>
                      <a:pt x="37" y="67"/>
                    </a:lnTo>
                    <a:lnTo>
                      <a:pt x="32" y="73"/>
                    </a:lnTo>
                    <a:lnTo>
                      <a:pt x="23" y="80"/>
                    </a:lnTo>
                    <a:lnTo>
                      <a:pt x="15" y="89"/>
                    </a:lnTo>
                    <a:lnTo>
                      <a:pt x="7" y="96"/>
                    </a:lnTo>
                    <a:lnTo>
                      <a:pt x="3" y="96"/>
                    </a:lnTo>
                    <a:lnTo>
                      <a:pt x="1" y="90"/>
                    </a:lnTo>
                    <a:lnTo>
                      <a:pt x="0" y="77"/>
                    </a:lnTo>
                  </a:path>
                </a:pathLst>
              </a:custGeom>
              <a:solidFill>
                <a:srgbClr val="C06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2" name="Freeform 56"/>
              <p:cNvSpPr/>
              <p:nvPr/>
            </p:nvSpPr>
            <p:spPr bwMode="auto">
              <a:xfrm>
                <a:off x="3044" y="1171"/>
                <a:ext cx="67" cy="68"/>
              </a:xfrm>
              <a:custGeom>
                <a:avLst/>
                <a:gdLst>
                  <a:gd name="T0" fmla="*/ 66 w 67"/>
                  <a:gd name="T1" fmla="*/ 0 h 68"/>
                  <a:gd name="T2" fmla="*/ 60 w 67"/>
                  <a:gd name="T3" fmla="*/ 7 h 68"/>
                  <a:gd name="T4" fmla="*/ 52 w 67"/>
                  <a:gd name="T5" fmla="*/ 12 h 68"/>
                  <a:gd name="T6" fmla="*/ 45 w 67"/>
                  <a:gd name="T7" fmla="*/ 18 h 68"/>
                  <a:gd name="T8" fmla="*/ 35 w 67"/>
                  <a:gd name="T9" fmla="*/ 26 h 68"/>
                  <a:gd name="T10" fmla="*/ 27 w 67"/>
                  <a:gd name="T11" fmla="*/ 33 h 68"/>
                  <a:gd name="T12" fmla="*/ 21 w 67"/>
                  <a:gd name="T13" fmla="*/ 37 h 68"/>
                  <a:gd name="T14" fmla="*/ 21 w 67"/>
                  <a:gd name="T15" fmla="*/ 40 h 68"/>
                  <a:gd name="T16" fmla="*/ 22 w 67"/>
                  <a:gd name="T17" fmla="*/ 42 h 68"/>
                  <a:gd name="T18" fmla="*/ 23 w 67"/>
                  <a:gd name="T19" fmla="*/ 41 h 68"/>
                  <a:gd name="T20" fmla="*/ 25 w 67"/>
                  <a:gd name="T21" fmla="*/ 43 h 68"/>
                  <a:gd name="T22" fmla="*/ 29 w 67"/>
                  <a:gd name="T23" fmla="*/ 42 h 68"/>
                  <a:gd name="T24" fmla="*/ 30 w 67"/>
                  <a:gd name="T25" fmla="*/ 40 h 68"/>
                  <a:gd name="T26" fmla="*/ 37 w 67"/>
                  <a:gd name="T27" fmla="*/ 37 h 68"/>
                  <a:gd name="T28" fmla="*/ 37 w 67"/>
                  <a:gd name="T29" fmla="*/ 41 h 68"/>
                  <a:gd name="T30" fmla="*/ 31 w 67"/>
                  <a:gd name="T31" fmla="*/ 46 h 68"/>
                  <a:gd name="T32" fmla="*/ 28 w 67"/>
                  <a:gd name="T33" fmla="*/ 49 h 68"/>
                  <a:gd name="T34" fmla="*/ 23 w 67"/>
                  <a:gd name="T35" fmla="*/ 53 h 68"/>
                  <a:gd name="T36" fmla="*/ 21 w 67"/>
                  <a:gd name="T37" fmla="*/ 55 h 68"/>
                  <a:gd name="T38" fmla="*/ 14 w 67"/>
                  <a:gd name="T39" fmla="*/ 61 h 68"/>
                  <a:gd name="T40" fmla="*/ 10 w 67"/>
                  <a:gd name="T41" fmla="*/ 63 h 68"/>
                  <a:gd name="T42" fmla="*/ 7 w 67"/>
                  <a:gd name="T43" fmla="*/ 67 h 68"/>
                  <a:gd name="T44" fmla="*/ 4 w 67"/>
                  <a:gd name="T45" fmla="*/ 66 h 68"/>
                  <a:gd name="T46" fmla="*/ 2 w 67"/>
                  <a:gd name="T47" fmla="*/ 63 h 68"/>
                  <a:gd name="T48" fmla="*/ 0 w 67"/>
                  <a:gd name="T49" fmla="*/ 56 h 68"/>
                  <a:gd name="T50" fmla="*/ 2 w 67"/>
                  <a:gd name="T51" fmla="*/ 49 h 68"/>
                  <a:gd name="T52" fmla="*/ 3 w 67"/>
                  <a:gd name="T53" fmla="*/ 43 h 68"/>
                  <a:gd name="T54" fmla="*/ 5 w 67"/>
                  <a:gd name="T55" fmla="*/ 40 h 68"/>
                  <a:gd name="T56" fmla="*/ 8 w 67"/>
                  <a:gd name="T57" fmla="*/ 36 h 68"/>
                  <a:gd name="T58" fmla="*/ 13 w 67"/>
                  <a:gd name="T59" fmla="*/ 33 h 68"/>
                  <a:gd name="T60" fmla="*/ 19 w 67"/>
                  <a:gd name="T61" fmla="*/ 25 h 68"/>
                  <a:gd name="T62" fmla="*/ 26 w 67"/>
                  <a:gd name="T63" fmla="*/ 22 h 68"/>
                  <a:gd name="T64" fmla="*/ 31 w 67"/>
                  <a:gd name="T65" fmla="*/ 17 h 68"/>
                  <a:gd name="T66" fmla="*/ 37 w 67"/>
                  <a:gd name="T67" fmla="*/ 14 h 68"/>
                  <a:gd name="T68" fmla="*/ 40 w 67"/>
                  <a:gd name="T69" fmla="*/ 9 h 68"/>
                  <a:gd name="T70" fmla="*/ 46 w 67"/>
                  <a:gd name="T71" fmla="*/ 6 h 68"/>
                  <a:gd name="T72" fmla="*/ 48 w 67"/>
                  <a:gd name="T73" fmla="*/ 4 h 68"/>
                  <a:gd name="T74" fmla="*/ 52 w 67"/>
                  <a:gd name="T75" fmla="*/ 2 h 68"/>
                  <a:gd name="T76" fmla="*/ 55 w 67"/>
                  <a:gd name="T77" fmla="*/ 3 h 68"/>
                  <a:gd name="T78" fmla="*/ 59 w 67"/>
                  <a:gd name="T79" fmla="*/ 0 h 68"/>
                  <a:gd name="T80" fmla="*/ 66 w 67"/>
                  <a:gd name="T81" fmla="*/ 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8"/>
                  <a:gd name="T125" fmla="*/ 67 w 67"/>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8">
                    <a:moveTo>
                      <a:pt x="66" y="0"/>
                    </a:moveTo>
                    <a:lnTo>
                      <a:pt x="60" y="7"/>
                    </a:lnTo>
                    <a:lnTo>
                      <a:pt x="52" y="12"/>
                    </a:lnTo>
                    <a:lnTo>
                      <a:pt x="45" y="18"/>
                    </a:lnTo>
                    <a:lnTo>
                      <a:pt x="35" y="26"/>
                    </a:lnTo>
                    <a:lnTo>
                      <a:pt x="27" y="33"/>
                    </a:lnTo>
                    <a:lnTo>
                      <a:pt x="21" y="37"/>
                    </a:lnTo>
                    <a:lnTo>
                      <a:pt x="21" y="40"/>
                    </a:lnTo>
                    <a:lnTo>
                      <a:pt x="22" y="42"/>
                    </a:lnTo>
                    <a:lnTo>
                      <a:pt x="23" y="41"/>
                    </a:lnTo>
                    <a:lnTo>
                      <a:pt x="25" y="43"/>
                    </a:lnTo>
                    <a:lnTo>
                      <a:pt x="29" y="42"/>
                    </a:lnTo>
                    <a:lnTo>
                      <a:pt x="30" y="40"/>
                    </a:lnTo>
                    <a:lnTo>
                      <a:pt x="37" y="37"/>
                    </a:lnTo>
                    <a:lnTo>
                      <a:pt x="37" y="41"/>
                    </a:lnTo>
                    <a:lnTo>
                      <a:pt x="31" y="46"/>
                    </a:lnTo>
                    <a:lnTo>
                      <a:pt x="28" y="49"/>
                    </a:lnTo>
                    <a:lnTo>
                      <a:pt x="23" y="53"/>
                    </a:lnTo>
                    <a:lnTo>
                      <a:pt x="21" y="55"/>
                    </a:lnTo>
                    <a:lnTo>
                      <a:pt x="14" y="61"/>
                    </a:lnTo>
                    <a:lnTo>
                      <a:pt x="10" y="63"/>
                    </a:lnTo>
                    <a:lnTo>
                      <a:pt x="7" y="67"/>
                    </a:lnTo>
                    <a:lnTo>
                      <a:pt x="4" y="66"/>
                    </a:lnTo>
                    <a:lnTo>
                      <a:pt x="2" y="63"/>
                    </a:lnTo>
                    <a:lnTo>
                      <a:pt x="0" y="56"/>
                    </a:lnTo>
                    <a:lnTo>
                      <a:pt x="2" y="49"/>
                    </a:lnTo>
                    <a:lnTo>
                      <a:pt x="3" y="43"/>
                    </a:lnTo>
                    <a:lnTo>
                      <a:pt x="5" y="40"/>
                    </a:lnTo>
                    <a:lnTo>
                      <a:pt x="8" y="36"/>
                    </a:lnTo>
                    <a:lnTo>
                      <a:pt x="13" y="33"/>
                    </a:lnTo>
                    <a:lnTo>
                      <a:pt x="19" y="25"/>
                    </a:lnTo>
                    <a:lnTo>
                      <a:pt x="26" y="22"/>
                    </a:lnTo>
                    <a:lnTo>
                      <a:pt x="31" y="17"/>
                    </a:lnTo>
                    <a:lnTo>
                      <a:pt x="37" y="14"/>
                    </a:lnTo>
                    <a:lnTo>
                      <a:pt x="40" y="9"/>
                    </a:lnTo>
                    <a:lnTo>
                      <a:pt x="46" y="6"/>
                    </a:lnTo>
                    <a:lnTo>
                      <a:pt x="48" y="4"/>
                    </a:lnTo>
                    <a:lnTo>
                      <a:pt x="52" y="2"/>
                    </a:lnTo>
                    <a:lnTo>
                      <a:pt x="55" y="3"/>
                    </a:lnTo>
                    <a:lnTo>
                      <a:pt x="59" y="0"/>
                    </a:lnTo>
                    <a:lnTo>
                      <a:pt x="66" y="0"/>
                    </a:lnTo>
                  </a:path>
                </a:pathLst>
              </a:custGeom>
              <a:solidFill>
                <a:srgbClr val="603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3" name="Freeform 57"/>
              <p:cNvSpPr/>
              <p:nvPr/>
            </p:nvSpPr>
            <p:spPr bwMode="auto">
              <a:xfrm>
                <a:off x="2936" y="1105"/>
                <a:ext cx="290" cy="283"/>
              </a:xfrm>
              <a:custGeom>
                <a:avLst/>
                <a:gdLst>
                  <a:gd name="T0" fmla="*/ 6 w 290"/>
                  <a:gd name="T1" fmla="*/ 282 h 283"/>
                  <a:gd name="T2" fmla="*/ 21 w 290"/>
                  <a:gd name="T3" fmla="*/ 275 h 283"/>
                  <a:gd name="T4" fmla="*/ 39 w 290"/>
                  <a:gd name="T5" fmla="*/ 261 h 283"/>
                  <a:gd name="T6" fmla="*/ 48 w 290"/>
                  <a:gd name="T7" fmla="*/ 241 h 283"/>
                  <a:gd name="T8" fmla="*/ 60 w 290"/>
                  <a:gd name="T9" fmla="*/ 220 h 283"/>
                  <a:gd name="T10" fmla="*/ 67 w 290"/>
                  <a:gd name="T11" fmla="*/ 199 h 283"/>
                  <a:gd name="T12" fmla="*/ 74 w 290"/>
                  <a:gd name="T13" fmla="*/ 172 h 283"/>
                  <a:gd name="T14" fmla="*/ 79 w 290"/>
                  <a:gd name="T15" fmla="*/ 158 h 283"/>
                  <a:gd name="T16" fmla="*/ 88 w 290"/>
                  <a:gd name="T17" fmla="*/ 139 h 283"/>
                  <a:gd name="T18" fmla="*/ 95 w 290"/>
                  <a:gd name="T19" fmla="*/ 126 h 283"/>
                  <a:gd name="T20" fmla="*/ 101 w 290"/>
                  <a:gd name="T21" fmla="*/ 108 h 283"/>
                  <a:gd name="T22" fmla="*/ 110 w 290"/>
                  <a:gd name="T23" fmla="*/ 90 h 283"/>
                  <a:gd name="T24" fmla="*/ 127 w 290"/>
                  <a:gd name="T25" fmla="*/ 70 h 283"/>
                  <a:gd name="T26" fmla="*/ 148 w 290"/>
                  <a:gd name="T27" fmla="*/ 50 h 283"/>
                  <a:gd name="T28" fmla="*/ 172 w 290"/>
                  <a:gd name="T29" fmla="*/ 38 h 283"/>
                  <a:gd name="T30" fmla="*/ 195 w 290"/>
                  <a:gd name="T31" fmla="*/ 26 h 283"/>
                  <a:gd name="T32" fmla="*/ 215 w 290"/>
                  <a:gd name="T33" fmla="*/ 20 h 283"/>
                  <a:gd name="T34" fmla="*/ 236 w 290"/>
                  <a:gd name="T35" fmla="*/ 22 h 283"/>
                  <a:gd name="T36" fmla="*/ 259 w 290"/>
                  <a:gd name="T37" fmla="*/ 28 h 283"/>
                  <a:gd name="T38" fmla="*/ 275 w 290"/>
                  <a:gd name="T39" fmla="*/ 31 h 283"/>
                  <a:gd name="T40" fmla="*/ 289 w 290"/>
                  <a:gd name="T41" fmla="*/ 40 h 283"/>
                  <a:gd name="T42" fmla="*/ 286 w 290"/>
                  <a:gd name="T43" fmla="*/ 33 h 283"/>
                  <a:gd name="T44" fmla="*/ 276 w 290"/>
                  <a:gd name="T45" fmla="*/ 22 h 283"/>
                  <a:gd name="T46" fmla="*/ 245 w 290"/>
                  <a:gd name="T47" fmla="*/ 17 h 283"/>
                  <a:gd name="T48" fmla="*/ 230 w 290"/>
                  <a:gd name="T49" fmla="*/ 11 h 283"/>
                  <a:gd name="T50" fmla="*/ 233 w 290"/>
                  <a:gd name="T51" fmla="*/ 8 h 283"/>
                  <a:gd name="T52" fmla="*/ 254 w 290"/>
                  <a:gd name="T53" fmla="*/ 8 h 283"/>
                  <a:gd name="T54" fmla="*/ 267 w 290"/>
                  <a:gd name="T55" fmla="*/ 6 h 283"/>
                  <a:gd name="T56" fmla="*/ 274 w 290"/>
                  <a:gd name="T57" fmla="*/ 7 h 283"/>
                  <a:gd name="T58" fmla="*/ 277 w 290"/>
                  <a:gd name="T59" fmla="*/ 12 h 283"/>
                  <a:gd name="T60" fmla="*/ 272 w 290"/>
                  <a:gd name="T61" fmla="*/ 4 h 283"/>
                  <a:gd name="T62" fmla="*/ 260 w 290"/>
                  <a:gd name="T63" fmla="*/ 0 h 283"/>
                  <a:gd name="T64" fmla="*/ 244 w 290"/>
                  <a:gd name="T65" fmla="*/ 0 h 283"/>
                  <a:gd name="T66" fmla="*/ 228 w 290"/>
                  <a:gd name="T67" fmla="*/ 3 h 283"/>
                  <a:gd name="T68" fmla="*/ 215 w 290"/>
                  <a:gd name="T69" fmla="*/ 10 h 283"/>
                  <a:gd name="T70" fmla="*/ 200 w 290"/>
                  <a:gd name="T71" fmla="*/ 18 h 283"/>
                  <a:gd name="T72" fmla="*/ 182 w 290"/>
                  <a:gd name="T73" fmla="*/ 25 h 283"/>
                  <a:gd name="T74" fmla="*/ 161 w 290"/>
                  <a:gd name="T75" fmla="*/ 34 h 283"/>
                  <a:gd name="T76" fmla="*/ 150 w 290"/>
                  <a:gd name="T77" fmla="*/ 41 h 283"/>
                  <a:gd name="T78" fmla="*/ 133 w 290"/>
                  <a:gd name="T79" fmla="*/ 51 h 283"/>
                  <a:gd name="T80" fmla="*/ 123 w 290"/>
                  <a:gd name="T81" fmla="*/ 63 h 283"/>
                  <a:gd name="T82" fmla="*/ 107 w 290"/>
                  <a:gd name="T83" fmla="*/ 83 h 283"/>
                  <a:gd name="T84" fmla="*/ 95 w 290"/>
                  <a:gd name="T85" fmla="*/ 101 h 283"/>
                  <a:gd name="T86" fmla="*/ 85 w 290"/>
                  <a:gd name="T87" fmla="*/ 122 h 283"/>
                  <a:gd name="T88" fmla="*/ 75 w 290"/>
                  <a:gd name="T89" fmla="*/ 143 h 283"/>
                  <a:gd name="T90" fmla="*/ 67 w 290"/>
                  <a:gd name="T91" fmla="*/ 160 h 283"/>
                  <a:gd name="T92" fmla="*/ 64 w 290"/>
                  <a:gd name="T93" fmla="*/ 177 h 283"/>
                  <a:gd name="T94" fmla="*/ 54 w 290"/>
                  <a:gd name="T95" fmla="*/ 197 h 283"/>
                  <a:gd name="T96" fmla="*/ 51 w 290"/>
                  <a:gd name="T97" fmla="*/ 215 h 283"/>
                  <a:gd name="T98" fmla="*/ 46 w 290"/>
                  <a:gd name="T99" fmla="*/ 227 h 283"/>
                  <a:gd name="T100" fmla="*/ 35 w 290"/>
                  <a:gd name="T101" fmla="*/ 239 h 283"/>
                  <a:gd name="T102" fmla="*/ 26 w 290"/>
                  <a:gd name="T103" fmla="*/ 255 h 283"/>
                  <a:gd name="T104" fmla="*/ 13 w 290"/>
                  <a:gd name="T105" fmla="*/ 264 h 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283"/>
                  <a:gd name="T161" fmla="*/ 290 w 290"/>
                  <a:gd name="T162" fmla="*/ 283 h 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283">
                    <a:moveTo>
                      <a:pt x="0" y="279"/>
                    </a:moveTo>
                    <a:lnTo>
                      <a:pt x="6" y="282"/>
                    </a:lnTo>
                    <a:lnTo>
                      <a:pt x="13" y="280"/>
                    </a:lnTo>
                    <a:lnTo>
                      <a:pt x="21" y="275"/>
                    </a:lnTo>
                    <a:lnTo>
                      <a:pt x="31" y="267"/>
                    </a:lnTo>
                    <a:lnTo>
                      <a:pt x="39" y="261"/>
                    </a:lnTo>
                    <a:lnTo>
                      <a:pt x="42" y="252"/>
                    </a:lnTo>
                    <a:lnTo>
                      <a:pt x="48" y="241"/>
                    </a:lnTo>
                    <a:lnTo>
                      <a:pt x="54" y="232"/>
                    </a:lnTo>
                    <a:lnTo>
                      <a:pt x="60" y="220"/>
                    </a:lnTo>
                    <a:lnTo>
                      <a:pt x="64" y="209"/>
                    </a:lnTo>
                    <a:lnTo>
                      <a:pt x="67" y="199"/>
                    </a:lnTo>
                    <a:lnTo>
                      <a:pt x="71" y="185"/>
                    </a:lnTo>
                    <a:lnTo>
                      <a:pt x="74" y="172"/>
                    </a:lnTo>
                    <a:lnTo>
                      <a:pt x="75" y="163"/>
                    </a:lnTo>
                    <a:lnTo>
                      <a:pt x="79" y="158"/>
                    </a:lnTo>
                    <a:lnTo>
                      <a:pt x="83" y="150"/>
                    </a:lnTo>
                    <a:lnTo>
                      <a:pt x="88" y="139"/>
                    </a:lnTo>
                    <a:lnTo>
                      <a:pt x="91" y="131"/>
                    </a:lnTo>
                    <a:lnTo>
                      <a:pt x="95" y="126"/>
                    </a:lnTo>
                    <a:lnTo>
                      <a:pt x="97" y="116"/>
                    </a:lnTo>
                    <a:lnTo>
                      <a:pt x="101" y="108"/>
                    </a:lnTo>
                    <a:lnTo>
                      <a:pt x="105" y="97"/>
                    </a:lnTo>
                    <a:lnTo>
                      <a:pt x="110" y="90"/>
                    </a:lnTo>
                    <a:lnTo>
                      <a:pt x="116" y="80"/>
                    </a:lnTo>
                    <a:lnTo>
                      <a:pt x="127" y="70"/>
                    </a:lnTo>
                    <a:lnTo>
                      <a:pt x="137" y="60"/>
                    </a:lnTo>
                    <a:lnTo>
                      <a:pt x="148" y="50"/>
                    </a:lnTo>
                    <a:lnTo>
                      <a:pt x="155" y="42"/>
                    </a:lnTo>
                    <a:lnTo>
                      <a:pt x="172" y="38"/>
                    </a:lnTo>
                    <a:lnTo>
                      <a:pt x="184" y="28"/>
                    </a:lnTo>
                    <a:lnTo>
                      <a:pt x="195" y="26"/>
                    </a:lnTo>
                    <a:lnTo>
                      <a:pt x="202" y="21"/>
                    </a:lnTo>
                    <a:lnTo>
                      <a:pt x="215" y="20"/>
                    </a:lnTo>
                    <a:lnTo>
                      <a:pt x="224" y="21"/>
                    </a:lnTo>
                    <a:lnTo>
                      <a:pt x="236" y="22"/>
                    </a:lnTo>
                    <a:lnTo>
                      <a:pt x="248" y="23"/>
                    </a:lnTo>
                    <a:lnTo>
                      <a:pt x="259" y="28"/>
                    </a:lnTo>
                    <a:lnTo>
                      <a:pt x="266" y="30"/>
                    </a:lnTo>
                    <a:lnTo>
                      <a:pt x="275" y="31"/>
                    </a:lnTo>
                    <a:lnTo>
                      <a:pt x="282" y="34"/>
                    </a:lnTo>
                    <a:lnTo>
                      <a:pt x="289" y="40"/>
                    </a:lnTo>
                    <a:lnTo>
                      <a:pt x="287" y="35"/>
                    </a:lnTo>
                    <a:lnTo>
                      <a:pt x="286" y="33"/>
                    </a:lnTo>
                    <a:lnTo>
                      <a:pt x="285" y="29"/>
                    </a:lnTo>
                    <a:lnTo>
                      <a:pt x="276" y="22"/>
                    </a:lnTo>
                    <a:lnTo>
                      <a:pt x="259" y="21"/>
                    </a:lnTo>
                    <a:lnTo>
                      <a:pt x="245" y="17"/>
                    </a:lnTo>
                    <a:lnTo>
                      <a:pt x="236" y="13"/>
                    </a:lnTo>
                    <a:lnTo>
                      <a:pt x="230" y="11"/>
                    </a:lnTo>
                    <a:lnTo>
                      <a:pt x="227" y="10"/>
                    </a:lnTo>
                    <a:lnTo>
                      <a:pt x="233" y="8"/>
                    </a:lnTo>
                    <a:lnTo>
                      <a:pt x="241" y="12"/>
                    </a:lnTo>
                    <a:lnTo>
                      <a:pt x="254" y="8"/>
                    </a:lnTo>
                    <a:lnTo>
                      <a:pt x="260" y="8"/>
                    </a:lnTo>
                    <a:lnTo>
                      <a:pt x="267" y="6"/>
                    </a:lnTo>
                    <a:lnTo>
                      <a:pt x="270" y="6"/>
                    </a:lnTo>
                    <a:lnTo>
                      <a:pt x="274" y="7"/>
                    </a:lnTo>
                    <a:lnTo>
                      <a:pt x="275" y="8"/>
                    </a:lnTo>
                    <a:lnTo>
                      <a:pt x="277" y="12"/>
                    </a:lnTo>
                    <a:lnTo>
                      <a:pt x="277" y="6"/>
                    </a:lnTo>
                    <a:lnTo>
                      <a:pt x="272" y="4"/>
                    </a:lnTo>
                    <a:lnTo>
                      <a:pt x="264" y="2"/>
                    </a:lnTo>
                    <a:lnTo>
                      <a:pt x="260" y="0"/>
                    </a:lnTo>
                    <a:lnTo>
                      <a:pt x="251" y="0"/>
                    </a:lnTo>
                    <a:lnTo>
                      <a:pt x="244" y="0"/>
                    </a:lnTo>
                    <a:lnTo>
                      <a:pt x="236" y="0"/>
                    </a:lnTo>
                    <a:lnTo>
                      <a:pt x="228" y="3"/>
                    </a:lnTo>
                    <a:lnTo>
                      <a:pt x="221" y="4"/>
                    </a:lnTo>
                    <a:lnTo>
                      <a:pt x="215" y="10"/>
                    </a:lnTo>
                    <a:lnTo>
                      <a:pt x="210" y="12"/>
                    </a:lnTo>
                    <a:lnTo>
                      <a:pt x="200" y="18"/>
                    </a:lnTo>
                    <a:lnTo>
                      <a:pt x="192" y="21"/>
                    </a:lnTo>
                    <a:lnTo>
                      <a:pt x="182" y="25"/>
                    </a:lnTo>
                    <a:lnTo>
                      <a:pt x="175" y="30"/>
                    </a:lnTo>
                    <a:lnTo>
                      <a:pt x="161" y="34"/>
                    </a:lnTo>
                    <a:lnTo>
                      <a:pt x="154" y="38"/>
                    </a:lnTo>
                    <a:lnTo>
                      <a:pt x="150" y="41"/>
                    </a:lnTo>
                    <a:lnTo>
                      <a:pt x="140" y="44"/>
                    </a:lnTo>
                    <a:lnTo>
                      <a:pt x="133" y="51"/>
                    </a:lnTo>
                    <a:lnTo>
                      <a:pt x="126" y="57"/>
                    </a:lnTo>
                    <a:lnTo>
                      <a:pt x="123" y="63"/>
                    </a:lnTo>
                    <a:lnTo>
                      <a:pt x="113" y="72"/>
                    </a:lnTo>
                    <a:lnTo>
                      <a:pt x="107" y="83"/>
                    </a:lnTo>
                    <a:lnTo>
                      <a:pt x="99" y="92"/>
                    </a:lnTo>
                    <a:lnTo>
                      <a:pt x="95" y="101"/>
                    </a:lnTo>
                    <a:lnTo>
                      <a:pt x="88" y="109"/>
                    </a:lnTo>
                    <a:lnTo>
                      <a:pt x="85" y="122"/>
                    </a:lnTo>
                    <a:lnTo>
                      <a:pt x="77" y="130"/>
                    </a:lnTo>
                    <a:lnTo>
                      <a:pt x="75" y="143"/>
                    </a:lnTo>
                    <a:lnTo>
                      <a:pt x="71" y="152"/>
                    </a:lnTo>
                    <a:lnTo>
                      <a:pt x="67" y="160"/>
                    </a:lnTo>
                    <a:lnTo>
                      <a:pt x="64" y="170"/>
                    </a:lnTo>
                    <a:lnTo>
                      <a:pt x="64" y="177"/>
                    </a:lnTo>
                    <a:lnTo>
                      <a:pt x="58" y="187"/>
                    </a:lnTo>
                    <a:lnTo>
                      <a:pt x="54" y="197"/>
                    </a:lnTo>
                    <a:lnTo>
                      <a:pt x="51" y="209"/>
                    </a:lnTo>
                    <a:lnTo>
                      <a:pt x="51" y="215"/>
                    </a:lnTo>
                    <a:lnTo>
                      <a:pt x="50" y="223"/>
                    </a:lnTo>
                    <a:lnTo>
                      <a:pt x="46" y="227"/>
                    </a:lnTo>
                    <a:lnTo>
                      <a:pt x="42" y="232"/>
                    </a:lnTo>
                    <a:lnTo>
                      <a:pt x="35" y="239"/>
                    </a:lnTo>
                    <a:lnTo>
                      <a:pt x="30" y="248"/>
                    </a:lnTo>
                    <a:lnTo>
                      <a:pt x="26" y="255"/>
                    </a:lnTo>
                    <a:lnTo>
                      <a:pt x="19" y="260"/>
                    </a:lnTo>
                    <a:lnTo>
                      <a:pt x="13" y="264"/>
                    </a:lnTo>
                    <a:lnTo>
                      <a:pt x="0" y="279"/>
                    </a:lnTo>
                  </a:path>
                </a:pathLst>
              </a:custGeom>
              <a:solidFill>
                <a:srgbClr val="201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4" name="Freeform 58"/>
              <p:cNvSpPr/>
              <p:nvPr/>
            </p:nvSpPr>
            <p:spPr bwMode="auto">
              <a:xfrm>
                <a:off x="3113" y="1136"/>
                <a:ext cx="158" cy="44"/>
              </a:xfrm>
              <a:custGeom>
                <a:avLst/>
                <a:gdLst>
                  <a:gd name="T0" fmla="*/ 99 w 158"/>
                  <a:gd name="T1" fmla="*/ 27 h 44"/>
                  <a:gd name="T2" fmla="*/ 127 w 158"/>
                  <a:gd name="T3" fmla="*/ 38 h 44"/>
                  <a:gd name="T4" fmla="*/ 137 w 158"/>
                  <a:gd name="T5" fmla="*/ 43 h 44"/>
                  <a:gd name="T6" fmla="*/ 149 w 158"/>
                  <a:gd name="T7" fmla="*/ 42 h 44"/>
                  <a:gd name="T8" fmla="*/ 157 w 158"/>
                  <a:gd name="T9" fmla="*/ 43 h 44"/>
                  <a:gd name="T10" fmla="*/ 143 w 158"/>
                  <a:gd name="T11" fmla="*/ 39 h 44"/>
                  <a:gd name="T12" fmla="*/ 111 w 158"/>
                  <a:gd name="T13" fmla="*/ 27 h 44"/>
                  <a:gd name="T14" fmla="*/ 102 w 158"/>
                  <a:gd name="T15" fmla="*/ 23 h 44"/>
                  <a:gd name="T16" fmla="*/ 90 w 158"/>
                  <a:gd name="T17" fmla="*/ 19 h 44"/>
                  <a:gd name="T18" fmla="*/ 84 w 158"/>
                  <a:gd name="T19" fmla="*/ 14 h 44"/>
                  <a:gd name="T20" fmla="*/ 79 w 158"/>
                  <a:gd name="T21" fmla="*/ 9 h 44"/>
                  <a:gd name="T22" fmla="*/ 69 w 158"/>
                  <a:gd name="T23" fmla="*/ 6 h 44"/>
                  <a:gd name="T24" fmla="*/ 65 w 158"/>
                  <a:gd name="T25" fmla="*/ 3 h 44"/>
                  <a:gd name="T26" fmla="*/ 56 w 158"/>
                  <a:gd name="T27" fmla="*/ 1 h 44"/>
                  <a:gd name="T28" fmla="*/ 45 w 158"/>
                  <a:gd name="T29" fmla="*/ 0 h 44"/>
                  <a:gd name="T30" fmla="*/ 36 w 158"/>
                  <a:gd name="T31" fmla="*/ 0 h 44"/>
                  <a:gd name="T32" fmla="*/ 24 w 158"/>
                  <a:gd name="T33" fmla="*/ 6 h 44"/>
                  <a:gd name="T34" fmla="*/ 19 w 158"/>
                  <a:gd name="T35" fmla="*/ 7 h 44"/>
                  <a:gd name="T36" fmla="*/ 9 w 158"/>
                  <a:gd name="T37" fmla="*/ 15 h 44"/>
                  <a:gd name="T38" fmla="*/ 0 w 158"/>
                  <a:gd name="T39" fmla="*/ 26 h 44"/>
                  <a:gd name="T40" fmla="*/ 7 w 158"/>
                  <a:gd name="T41" fmla="*/ 22 h 44"/>
                  <a:gd name="T42" fmla="*/ 18 w 158"/>
                  <a:gd name="T43" fmla="*/ 19 h 44"/>
                  <a:gd name="T44" fmla="*/ 30 w 158"/>
                  <a:gd name="T45" fmla="*/ 12 h 44"/>
                  <a:gd name="T46" fmla="*/ 39 w 158"/>
                  <a:gd name="T47" fmla="*/ 9 h 44"/>
                  <a:gd name="T48" fmla="*/ 46 w 158"/>
                  <a:gd name="T49" fmla="*/ 6 h 44"/>
                  <a:gd name="T50" fmla="*/ 58 w 158"/>
                  <a:gd name="T51" fmla="*/ 7 h 44"/>
                  <a:gd name="T52" fmla="*/ 71 w 158"/>
                  <a:gd name="T53" fmla="*/ 14 h 44"/>
                  <a:gd name="T54" fmla="*/ 90 w 158"/>
                  <a:gd name="T55" fmla="*/ 25 h 44"/>
                  <a:gd name="T56" fmla="*/ 99 w 158"/>
                  <a:gd name="T57" fmla="*/ 27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44"/>
                  <a:gd name="T89" fmla="*/ 158 w 158"/>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44">
                    <a:moveTo>
                      <a:pt x="99" y="27"/>
                    </a:moveTo>
                    <a:lnTo>
                      <a:pt x="127" y="38"/>
                    </a:lnTo>
                    <a:lnTo>
                      <a:pt x="137" y="43"/>
                    </a:lnTo>
                    <a:lnTo>
                      <a:pt x="149" y="42"/>
                    </a:lnTo>
                    <a:lnTo>
                      <a:pt x="157" y="43"/>
                    </a:lnTo>
                    <a:lnTo>
                      <a:pt x="143" y="39"/>
                    </a:lnTo>
                    <a:lnTo>
                      <a:pt x="111" y="27"/>
                    </a:lnTo>
                    <a:lnTo>
                      <a:pt x="102" y="23"/>
                    </a:lnTo>
                    <a:lnTo>
                      <a:pt x="90" y="19"/>
                    </a:lnTo>
                    <a:lnTo>
                      <a:pt x="84" y="14"/>
                    </a:lnTo>
                    <a:lnTo>
                      <a:pt x="79" y="9"/>
                    </a:lnTo>
                    <a:lnTo>
                      <a:pt x="69" y="6"/>
                    </a:lnTo>
                    <a:lnTo>
                      <a:pt x="65" y="3"/>
                    </a:lnTo>
                    <a:lnTo>
                      <a:pt x="56" y="1"/>
                    </a:lnTo>
                    <a:lnTo>
                      <a:pt x="45" y="0"/>
                    </a:lnTo>
                    <a:lnTo>
                      <a:pt x="36" y="0"/>
                    </a:lnTo>
                    <a:lnTo>
                      <a:pt x="24" y="6"/>
                    </a:lnTo>
                    <a:lnTo>
                      <a:pt x="19" y="7"/>
                    </a:lnTo>
                    <a:lnTo>
                      <a:pt x="9" y="15"/>
                    </a:lnTo>
                    <a:lnTo>
                      <a:pt x="0" y="26"/>
                    </a:lnTo>
                    <a:lnTo>
                      <a:pt x="7" y="22"/>
                    </a:lnTo>
                    <a:lnTo>
                      <a:pt x="18" y="19"/>
                    </a:lnTo>
                    <a:lnTo>
                      <a:pt x="30" y="12"/>
                    </a:lnTo>
                    <a:lnTo>
                      <a:pt x="39" y="9"/>
                    </a:lnTo>
                    <a:lnTo>
                      <a:pt x="46" y="6"/>
                    </a:lnTo>
                    <a:lnTo>
                      <a:pt x="58" y="7"/>
                    </a:lnTo>
                    <a:lnTo>
                      <a:pt x="71" y="14"/>
                    </a:lnTo>
                    <a:lnTo>
                      <a:pt x="90" y="25"/>
                    </a:lnTo>
                    <a:lnTo>
                      <a:pt x="99" y="27"/>
                    </a:lnTo>
                  </a:path>
                </a:pathLst>
              </a:custGeom>
              <a:solidFill>
                <a:srgbClr val="201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5" name="Freeform 59"/>
              <p:cNvSpPr/>
              <p:nvPr/>
            </p:nvSpPr>
            <p:spPr bwMode="auto">
              <a:xfrm>
                <a:off x="2940" y="1159"/>
                <a:ext cx="336" cy="302"/>
              </a:xfrm>
              <a:custGeom>
                <a:avLst/>
                <a:gdLst>
                  <a:gd name="T0" fmla="*/ 2 w 336"/>
                  <a:gd name="T1" fmla="*/ 283 h 302"/>
                  <a:gd name="T2" fmla="*/ 0 w 336"/>
                  <a:gd name="T3" fmla="*/ 294 h 302"/>
                  <a:gd name="T4" fmla="*/ 7 w 336"/>
                  <a:gd name="T5" fmla="*/ 301 h 302"/>
                  <a:gd name="T6" fmla="*/ 19 w 336"/>
                  <a:gd name="T7" fmla="*/ 301 h 302"/>
                  <a:gd name="T8" fmla="*/ 28 w 336"/>
                  <a:gd name="T9" fmla="*/ 289 h 302"/>
                  <a:gd name="T10" fmla="*/ 45 w 336"/>
                  <a:gd name="T11" fmla="*/ 266 h 302"/>
                  <a:gd name="T12" fmla="*/ 64 w 336"/>
                  <a:gd name="T13" fmla="*/ 231 h 302"/>
                  <a:gd name="T14" fmla="*/ 77 w 336"/>
                  <a:gd name="T15" fmla="*/ 207 h 302"/>
                  <a:gd name="T16" fmla="*/ 87 w 336"/>
                  <a:gd name="T17" fmla="*/ 195 h 302"/>
                  <a:gd name="T18" fmla="*/ 97 w 336"/>
                  <a:gd name="T19" fmla="*/ 193 h 302"/>
                  <a:gd name="T20" fmla="*/ 107 w 336"/>
                  <a:gd name="T21" fmla="*/ 196 h 302"/>
                  <a:gd name="T22" fmla="*/ 107 w 336"/>
                  <a:gd name="T23" fmla="*/ 185 h 302"/>
                  <a:gd name="T24" fmla="*/ 107 w 336"/>
                  <a:gd name="T25" fmla="*/ 179 h 302"/>
                  <a:gd name="T26" fmla="*/ 113 w 336"/>
                  <a:gd name="T27" fmla="*/ 172 h 302"/>
                  <a:gd name="T28" fmla="*/ 120 w 336"/>
                  <a:gd name="T29" fmla="*/ 165 h 302"/>
                  <a:gd name="T30" fmla="*/ 121 w 336"/>
                  <a:gd name="T31" fmla="*/ 161 h 302"/>
                  <a:gd name="T32" fmla="*/ 125 w 336"/>
                  <a:gd name="T33" fmla="*/ 160 h 302"/>
                  <a:gd name="T34" fmla="*/ 132 w 336"/>
                  <a:gd name="T35" fmla="*/ 162 h 302"/>
                  <a:gd name="T36" fmla="*/ 143 w 336"/>
                  <a:gd name="T37" fmla="*/ 164 h 302"/>
                  <a:gd name="T38" fmla="*/ 158 w 336"/>
                  <a:gd name="T39" fmla="*/ 162 h 302"/>
                  <a:gd name="T40" fmla="*/ 177 w 336"/>
                  <a:gd name="T41" fmla="*/ 158 h 302"/>
                  <a:gd name="T42" fmla="*/ 193 w 336"/>
                  <a:gd name="T43" fmla="*/ 155 h 302"/>
                  <a:gd name="T44" fmla="*/ 213 w 336"/>
                  <a:gd name="T45" fmla="*/ 147 h 302"/>
                  <a:gd name="T46" fmla="*/ 230 w 336"/>
                  <a:gd name="T47" fmla="*/ 140 h 302"/>
                  <a:gd name="T48" fmla="*/ 246 w 336"/>
                  <a:gd name="T49" fmla="*/ 135 h 302"/>
                  <a:gd name="T50" fmla="*/ 258 w 336"/>
                  <a:gd name="T51" fmla="*/ 127 h 302"/>
                  <a:gd name="T52" fmla="*/ 269 w 336"/>
                  <a:gd name="T53" fmla="*/ 119 h 302"/>
                  <a:gd name="T54" fmla="*/ 283 w 336"/>
                  <a:gd name="T55" fmla="*/ 108 h 302"/>
                  <a:gd name="T56" fmla="*/ 298 w 336"/>
                  <a:gd name="T57" fmla="*/ 94 h 302"/>
                  <a:gd name="T58" fmla="*/ 310 w 336"/>
                  <a:gd name="T59" fmla="*/ 79 h 302"/>
                  <a:gd name="T60" fmla="*/ 321 w 336"/>
                  <a:gd name="T61" fmla="*/ 61 h 302"/>
                  <a:gd name="T62" fmla="*/ 325 w 336"/>
                  <a:gd name="T63" fmla="*/ 55 h 302"/>
                  <a:gd name="T64" fmla="*/ 335 w 336"/>
                  <a:gd name="T65" fmla="*/ 52 h 302"/>
                  <a:gd name="T66" fmla="*/ 326 w 336"/>
                  <a:gd name="T67" fmla="*/ 41 h 302"/>
                  <a:gd name="T68" fmla="*/ 306 w 336"/>
                  <a:gd name="T69" fmla="*/ 31 h 302"/>
                  <a:gd name="T70" fmla="*/ 288 w 336"/>
                  <a:gd name="T71" fmla="*/ 21 h 302"/>
                  <a:gd name="T72" fmla="*/ 264 w 336"/>
                  <a:gd name="T73" fmla="*/ 13 h 302"/>
                  <a:gd name="T74" fmla="*/ 246 w 336"/>
                  <a:gd name="T75" fmla="*/ 6 h 302"/>
                  <a:gd name="T76" fmla="*/ 229 w 336"/>
                  <a:gd name="T77" fmla="*/ 3 h 302"/>
                  <a:gd name="T78" fmla="*/ 211 w 336"/>
                  <a:gd name="T79" fmla="*/ 1 h 302"/>
                  <a:gd name="T80" fmla="*/ 197 w 336"/>
                  <a:gd name="T81" fmla="*/ 8 h 302"/>
                  <a:gd name="T82" fmla="*/ 185 w 336"/>
                  <a:gd name="T83" fmla="*/ 17 h 302"/>
                  <a:gd name="T84" fmla="*/ 172 w 336"/>
                  <a:gd name="T85" fmla="*/ 25 h 302"/>
                  <a:gd name="T86" fmla="*/ 158 w 336"/>
                  <a:gd name="T87" fmla="*/ 35 h 302"/>
                  <a:gd name="T88" fmla="*/ 147 w 336"/>
                  <a:gd name="T89" fmla="*/ 46 h 302"/>
                  <a:gd name="T90" fmla="*/ 136 w 336"/>
                  <a:gd name="T91" fmla="*/ 61 h 302"/>
                  <a:gd name="T92" fmla="*/ 126 w 336"/>
                  <a:gd name="T93" fmla="*/ 68 h 302"/>
                  <a:gd name="T94" fmla="*/ 118 w 336"/>
                  <a:gd name="T95" fmla="*/ 77 h 302"/>
                  <a:gd name="T96" fmla="*/ 110 w 336"/>
                  <a:gd name="T97" fmla="*/ 84 h 302"/>
                  <a:gd name="T98" fmla="*/ 105 w 336"/>
                  <a:gd name="T99" fmla="*/ 100 h 302"/>
                  <a:gd name="T100" fmla="*/ 100 w 336"/>
                  <a:gd name="T101" fmla="*/ 121 h 302"/>
                  <a:gd name="T102" fmla="*/ 92 w 336"/>
                  <a:gd name="T103" fmla="*/ 142 h 302"/>
                  <a:gd name="T104" fmla="*/ 84 w 336"/>
                  <a:gd name="T105" fmla="*/ 161 h 302"/>
                  <a:gd name="T106" fmla="*/ 71 w 336"/>
                  <a:gd name="T107" fmla="*/ 179 h 302"/>
                  <a:gd name="T108" fmla="*/ 63 w 336"/>
                  <a:gd name="T109" fmla="*/ 202 h 302"/>
                  <a:gd name="T110" fmla="*/ 57 w 336"/>
                  <a:gd name="T111" fmla="*/ 215 h 302"/>
                  <a:gd name="T112" fmla="*/ 50 w 336"/>
                  <a:gd name="T113" fmla="*/ 229 h 302"/>
                  <a:gd name="T114" fmla="*/ 37 w 336"/>
                  <a:gd name="T115" fmla="*/ 248 h 302"/>
                  <a:gd name="T116" fmla="*/ 4 w 336"/>
                  <a:gd name="T117" fmla="*/ 274 h 3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6"/>
                  <a:gd name="T178" fmla="*/ 0 h 302"/>
                  <a:gd name="T179" fmla="*/ 336 w 336"/>
                  <a:gd name="T180" fmla="*/ 302 h 3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6" h="302">
                    <a:moveTo>
                      <a:pt x="4" y="274"/>
                    </a:moveTo>
                    <a:lnTo>
                      <a:pt x="2" y="283"/>
                    </a:lnTo>
                    <a:lnTo>
                      <a:pt x="1" y="289"/>
                    </a:lnTo>
                    <a:lnTo>
                      <a:pt x="0" y="294"/>
                    </a:lnTo>
                    <a:lnTo>
                      <a:pt x="4" y="300"/>
                    </a:lnTo>
                    <a:lnTo>
                      <a:pt x="7" y="301"/>
                    </a:lnTo>
                    <a:lnTo>
                      <a:pt x="14" y="300"/>
                    </a:lnTo>
                    <a:lnTo>
                      <a:pt x="19" y="301"/>
                    </a:lnTo>
                    <a:lnTo>
                      <a:pt x="26" y="295"/>
                    </a:lnTo>
                    <a:lnTo>
                      <a:pt x="28" y="289"/>
                    </a:lnTo>
                    <a:lnTo>
                      <a:pt x="37" y="281"/>
                    </a:lnTo>
                    <a:lnTo>
                      <a:pt x="45" y="266"/>
                    </a:lnTo>
                    <a:lnTo>
                      <a:pt x="58" y="245"/>
                    </a:lnTo>
                    <a:lnTo>
                      <a:pt x="64" y="231"/>
                    </a:lnTo>
                    <a:lnTo>
                      <a:pt x="73" y="218"/>
                    </a:lnTo>
                    <a:lnTo>
                      <a:pt x="77" y="207"/>
                    </a:lnTo>
                    <a:lnTo>
                      <a:pt x="85" y="201"/>
                    </a:lnTo>
                    <a:lnTo>
                      <a:pt x="87" y="195"/>
                    </a:lnTo>
                    <a:lnTo>
                      <a:pt x="90" y="193"/>
                    </a:lnTo>
                    <a:lnTo>
                      <a:pt x="97" y="193"/>
                    </a:lnTo>
                    <a:lnTo>
                      <a:pt x="101" y="195"/>
                    </a:lnTo>
                    <a:lnTo>
                      <a:pt x="107" y="196"/>
                    </a:lnTo>
                    <a:lnTo>
                      <a:pt x="109" y="191"/>
                    </a:lnTo>
                    <a:lnTo>
                      <a:pt x="107" y="185"/>
                    </a:lnTo>
                    <a:lnTo>
                      <a:pt x="105" y="181"/>
                    </a:lnTo>
                    <a:lnTo>
                      <a:pt x="107" y="179"/>
                    </a:lnTo>
                    <a:lnTo>
                      <a:pt x="110" y="176"/>
                    </a:lnTo>
                    <a:lnTo>
                      <a:pt x="113" y="172"/>
                    </a:lnTo>
                    <a:lnTo>
                      <a:pt x="118" y="168"/>
                    </a:lnTo>
                    <a:lnTo>
                      <a:pt x="120" y="165"/>
                    </a:lnTo>
                    <a:lnTo>
                      <a:pt x="120" y="163"/>
                    </a:lnTo>
                    <a:lnTo>
                      <a:pt x="121" y="161"/>
                    </a:lnTo>
                    <a:lnTo>
                      <a:pt x="122" y="160"/>
                    </a:lnTo>
                    <a:lnTo>
                      <a:pt x="125" y="160"/>
                    </a:lnTo>
                    <a:lnTo>
                      <a:pt x="127" y="162"/>
                    </a:lnTo>
                    <a:lnTo>
                      <a:pt x="132" y="162"/>
                    </a:lnTo>
                    <a:lnTo>
                      <a:pt x="138" y="162"/>
                    </a:lnTo>
                    <a:lnTo>
                      <a:pt x="143" y="164"/>
                    </a:lnTo>
                    <a:lnTo>
                      <a:pt x="150" y="164"/>
                    </a:lnTo>
                    <a:lnTo>
                      <a:pt x="158" y="162"/>
                    </a:lnTo>
                    <a:lnTo>
                      <a:pt x="167" y="160"/>
                    </a:lnTo>
                    <a:lnTo>
                      <a:pt x="177" y="158"/>
                    </a:lnTo>
                    <a:lnTo>
                      <a:pt x="184" y="155"/>
                    </a:lnTo>
                    <a:lnTo>
                      <a:pt x="193" y="155"/>
                    </a:lnTo>
                    <a:lnTo>
                      <a:pt x="200" y="152"/>
                    </a:lnTo>
                    <a:lnTo>
                      <a:pt x="213" y="147"/>
                    </a:lnTo>
                    <a:lnTo>
                      <a:pt x="221" y="145"/>
                    </a:lnTo>
                    <a:lnTo>
                      <a:pt x="230" y="140"/>
                    </a:lnTo>
                    <a:lnTo>
                      <a:pt x="235" y="137"/>
                    </a:lnTo>
                    <a:lnTo>
                      <a:pt x="246" y="135"/>
                    </a:lnTo>
                    <a:lnTo>
                      <a:pt x="251" y="130"/>
                    </a:lnTo>
                    <a:lnTo>
                      <a:pt x="258" y="127"/>
                    </a:lnTo>
                    <a:lnTo>
                      <a:pt x="265" y="123"/>
                    </a:lnTo>
                    <a:lnTo>
                      <a:pt x="269" y="119"/>
                    </a:lnTo>
                    <a:lnTo>
                      <a:pt x="274" y="116"/>
                    </a:lnTo>
                    <a:lnTo>
                      <a:pt x="283" y="108"/>
                    </a:lnTo>
                    <a:lnTo>
                      <a:pt x="289" y="103"/>
                    </a:lnTo>
                    <a:lnTo>
                      <a:pt x="298" y="94"/>
                    </a:lnTo>
                    <a:lnTo>
                      <a:pt x="304" y="86"/>
                    </a:lnTo>
                    <a:lnTo>
                      <a:pt x="310" y="79"/>
                    </a:lnTo>
                    <a:lnTo>
                      <a:pt x="315" y="72"/>
                    </a:lnTo>
                    <a:lnTo>
                      <a:pt x="321" y="61"/>
                    </a:lnTo>
                    <a:lnTo>
                      <a:pt x="321" y="55"/>
                    </a:lnTo>
                    <a:lnTo>
                      <a:pt x="325" y="55"/>
                    </a:lnTo>
                    <a:lnTo>
                      <a:pt x="332" y="54"/>
                    </a:lnTo>
                    <a:lnTo>
                      <a:pt x="335" y="52"/>
                    </a:lnTo>
                    <a:lnTo>
                      <a:pt x="333" y="44"/>
                    </a:lnTo>
                    <a:lnTo>
                      <a:pt x="326" y="41"/>
                    </a:lnTo>
                    <a:lnTo>
                      <a:pt x="317" y="36"/>
                    </a:lnTo>
                    <a:lnTo>
                      <a:pt x="306" y="31"/>
                    </a:lnTo>
                    <a:lnTo>
                      <a:pt x="298" y="25"/>
                    </a:lnTo>
                    <a:lnTo>
                      <a:pt x="288" y="21"/>
                    </a:lnTo>
                    <a:lnTo>
                      <a:pt x="277" y="15"/>
                    </a:lnTo>
                    <a:lnTo>
                      <a:pt x="264" y="13"/>
                    </a:lnTo>
                    <a:lnTo>
                      <a:pt x="253" y="9"/>
                    </a:lnTo>
                    <a:lnTo>
                      <a:pt x="246" y="6"/>
                    </a:lnTo>
                    <a:lnTo>
                      <a:pt x="237" y="4"/>
                    </a:lnTo>
                    <a:lnTo>
                      <a:pt x="229" y="3"/>
                    </a:lnTo>
                    <a:lnTo>
                      <a:pt x="221" y="0"/>
                    </a:lnTo>
                    <a:lnTo>
                      <a:pt x="211" y="1"/>
                    </a:lnTo>
                    <a:lnTo>
                      <a:pt x="206" y="2"/>
                    </a:lnTo>
                    <a:lnTo>
                      <a:pt x="197" y="8"/>
                    </a:lnTo>
                    <a:lnTo>
                      <a:pt x="191" y="12"/>
                    </a:lnTo>
                    <a:lnTo>
                      <a:pt x="185" y="17"/>
                    </a:lnTo>
                    <a:lnTo>
                      <a:pt x="177" y="22"/>
                    </a:lnTo>
                    <a:lnTo>
                      <a:pt x="172" y="25"/>
                    </a:lnTo>
                    <a:lnTo>
                      <a:pt x="164" y="31"/>
                    </a:lnTo>
                    <a:lnTo>
                      <a:pt x="158" y="35"/>
                    </a:lnTo>
                    <a:lnTo>
                      <a:pt x="154" y="41"/>
                    </a:lnTo>
                    <a:lnTo>
                      <a:pt x="147" y="46"/>
                    </a:lnTo>
                    <a:lnTo>
                      <a:pt x="142" y="55"/>
                    </a:lnTo>
                    <a:lnTo>
                      <a:pt x="136" y="61"/>
                    </a:lnTo>
                    <a:lnTo>
                      <a:pt x="128" y="65"/>
                    </a:lnTo>
                    <a:lnTo>
                      <a:pt x="126" y="68"/>
                    </a:lnTo>
                    <a:lnTo>
                      <a:pt x="123" y="74"/>
                    </a:lnTo>
                    <a:lnTo>
                      <a:pt x="118" y="77"/>
                    </a:lnTo>
                    <a:lnTo>
                      <a:pt x="112" y="79"/>
                    </a:lnTo>
                    <a:lnTo>
                      <a:pt x="110" y="84"/>
                    </a:lnTo>
                    <a:lnTo>
                      <a:pt x="104" y="91"/>
                    </a:lnTo>
                    <a:lnTo>
                      <a:pt x="105" y="100"/>
                    </a:lnTo>
                    <a:lnTo>
                      <a:pt x="102" y="112"/>
                    </a:lnTo>
                    <a:lnTo>
                      <a:pt x="100" y="121"/>
                    </a:lnTo>
                    <a:lnTo>
                      <a:pt x="98" y="130"/>
                    </a:lnTo>
                    <a:lnTo>
                      <a:pt x="92" y="142"/>
                    </a:lnTo>
                    <a:lnTo>
                      <a:pt x="89" y="152"/>
                    </a:lnTo>
                    <a:lnTo>
                      <a:pt x="84" y="161"/>
                    </a:lnTo>
                    <a:lnTo>
                      <a:pt x="77" y="169"/>
                    </a:lnTo>
                    <a:lnTo>
                      <a:pt x="71" y="179"/>
                    </a:lnTo>
                    <a:lnTo>
                      <a:pt x="67" y="188"/>
                    </a:lnTo>
                    <a:lnTo>
                      <a:pt x="63" y="202"/>
                    </a:lnTo>
                    <a:lnTo>
                      <a:pt x="58" y="209"/>
                    </a:lnTo>
                    <a:lnTo>
                      <a:pt x="57" y="215"/>
                    </a:lnTo>
                    <a:lnTo>
                      <a:pt x="55" y="221"/>
                    </a:lnTo>
                    <a:lnTo>
                      <a:pt x="50" y="229"/>
                    </a:lnTo>
                    <a:lnTo>
                      <a:pt x="45" y="236"/>
                    </a:lnTo>
                    <a:lnTo>
                      <a:pt x="37" y="248"/>
                    </a:lnTo>
                    <a:lnTo>
                      <a:pt x="22" y="258"/>
                    </a:lnTo>
                    <a:lnTo>
                      <a:pt x="4" y="274"/>
                    </a:lnTo>
                  </a:path>
                </a:pathLst>
              </a:custGeom>
              <a:solidFill>
                <a:srgbClr val="201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6" name="Freeform 60"/>
              <p:cNvSpPr/>
              <p:nvPr/>
            </p:nvSpPr>
            <p:spPr bwMode="auto">
              <a:xfrm>
                <a:off x="3059" y="1174"/>
                <a:ext cx="202" cy="134"/>
              </a:xfrm>
              <a:custGeom>
                <a:avLst/>
                <a:gdLst>
                  <a:gd name="T0" fmla="*/ 0 w 202"/>
                  <a:gd name="T1" fmla="*/ 122 h 134"/>
                  <a:gd name="T2" fmla="*/ 2 w 202"/>
                  <a:gd name="T3" fmla="*/ 104 h 134"/>
                  <a:gd name="T4" fmla="*/ 7 w 202"/>
                  <a:gd name="T5" fmla="*/ 84 h 134"/>
                  <a:gd name="T6" fmla="*/ 17 w 202"/>
                  <a:gd name="T7" fmla="*/ 69 h 134"/>
                  <a:gd name="T8" fmla="*/ 25 w 202"/>
                  <a:gd name="T9" fmla="*/ 55 h 134"/>
                  <a:gd name="T10" fmla="*/ 40 w 202"/>
                  <a:gd name="T11" fmla="*/ 38 h 134"/>
                  <a:gd name="T12" fmla="*/ 59 w 202"/>
                  <a:gd name="T13" fmla="*/ 22 h 134"/>
                  <a:gd name="T14" fmla="*/ 75 w 202"/>
                  <a:gd name="T15" fmla="*/ 10 h 134"/>
                  <a:gd name="T16" fmla="*/ 84 w 202"/>
                  <a:gd name="T17" fmla="*/ 6 h 134"/>
                  <a:gd name="T18" fmla="*/ 99 w 202"/>
                  <a:gd name="T19" fmla="*/ 1 h 134"/>
                  <a:gd name="T20" fmla="*/ 114 w 202"/>
                  <a:gd name="T21" fmla="*/ 0 h 134"/>
                  <a:gd name="T22" fmla="*/ 126 w 202"/>
                  <a:gd name="T23" fmla="*/ 6 h 134"/>
                  <a:gd name="T24" fmla="*/ 143 w 202"/>
                  <a:gd name="T25" fmla="*/ 10 h 134"/>
                  <a:gd name="T26" fmla="*/ 157 w 202"/>
                  <a:gd name="T27" fmla="*/ 14 h 134"/>
                  <a:gd name="T28" fmla="*/ 172 w 202"/>
                  <a:gd name="T29" fmla="*/ 25 h 134"/>
                  <a:gd name="T30" fmla="*/ 185 w 202"/>
                  <a:gd name="T31" fmla="*/ 29 h 134"/>
                  <a:gd name="T32" fmla="*/ 196 w 202"/>
                  <a:gd name="T33" fmla="*/ 34 h 134"/>
                  <a:gd name="T34" fmla="*/ 201 w 202"/>
                  <a:gd name="T35" fmla="*/ 39 h 134"/>
                  <a:gd name="T36" fmla="*/ 195 w 202"/>
                  <a:gd name="T37" fmla="*/ 48 h 134"/>
                  <a:gd name="T38" fmla="*/ 191 w 202"/>
                  <a:gd name="T39" fmla="*/ 55 h 134"/>
                  <a:gd name="T40" fmla="*/ 183 w 202"/>
                  <a:gd name="T41" fmla="*/ 63 h 134"/>
                  <a:gd name="T42" fmla="*/ 175 w 202"/>
                  <a:gd name="T43" fmla="*/ 70 h 134"/>
                  <a:gd name="T44" fmla="*/ 167 w 202"/>
                  <a:gd name="T45" fmla="*/ 79 h 134"/>
                  <a:gd name="T46" fmla="*/ 160 w 202"/>
                  <a:gd name="T47" fmla="*/ 84 h 134"/>
                  <a:gd name="T48" fmla="*/ 153 w 202"/>
                  <a:gd name="T49" fmla="*/ 89 h 134"/>
                  <a:gd name="T50" fmla="*/ 143 w 202"/>
                  <a:gd name="T51" fmla="*/ 94 h 134"/>
                  <a:gd name="T52" fmla="*/ 134 w 202"/>
                  <a:gd name="T53" fmla="*/ 102 h 134"/>
                  <a:gd name="T54" fmla="*/ 127 w 202"/>
                  <a:gd name="T55" fmla="*/ 105 h 134"/>
                  <a:gd name="T56" fmla="*/ 117 w 202"/>
                  <a:gd name="T57" fmla="*/ 112 h 134"/>
                  <a:gd name="T58" fmla="*/ 108 w 202"/>
                  <a:gd name="T59" fmla="*/ 112 h 134"/>
                  <a:gd name="T60" fmla="*/ 93 w 202"/>
                  <a:gd name="T61" fmla="*/ 120 h 134"/>
                  <a:gd name="T62" fmla="*/ 85 w 202"/>
                  <a:gd name="T63" fmla="*/ 122 h 134"/>
                  <a:gd name="T64" fmla="*/ 77 w 202"/>
                  <a:gd name="T65" fmla="*/ 125 h 134"/>
                  <a:gd name="T66" fmla="*/ 66 w 202"/>
                  <a:gd name="T67" fmla="*/ 127 h 134"/>
                  <a:gd name="T68" fmla="*/ 53 w 202"/>
                  <a:gd name="T69" fmla="*/ 131 h 134"/>
                  <a:gd name="T70" fmla="*/ 39 w 202"/>
                  <a:gd name="T71" fmla="*/ 131 h 134"/>
                  <a:gd name="T72" fmla="*/ 23 w 202"/>
                  <a:gd name="T73" fmla="*/ 133 h 134"/>
                  <a:gd name="T74" fmla="*/ 12 w 202"/>
                  <a:gd name="T75" fmla="*/ 133 h 134"/>
                  <a:gd name="T76" fmla="*/ 4 w 202"/>
                  <a:gd name="T77" fmla="*/ 131 h 134"/>
                  <a:gd name="T78" fmla="*/ 0 w 202"/>
                  <a:gd name="T79" fmla="*/ 122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134"/>
                  <a:gd name="T122" fmla="*/ 202 w 202"/>
                  <a:gd name="T123" fmla="*/ 134 h 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134">
                    <a:moveTo>
                      <a:pt x="0" y="122"/>
                    </a:moveTo>
                    <a:lnTo>
                      <a:pt x="2" y="104"/>
                    </a:lnTo>
                    <a:lnTo>
                      <a:pt x="7" y="84"/>
                    </a:lnTo>
                    <a:lnTo>
                      <a:pt x="17" y="69"/>
                    </a:lnTo>
                    <a:lnTo>
                      <a:pt x="25" y="55"/>
                    </a:lnTo>
                    <a:lnTo>
                      <a:pt x="40" y="38"/>
                    </a:lnTo>
                    <a:lnTo>
                      <a:pt x="59" y="22"/>
                    </a:lnTo>
                    <a:lnTo>
                      <a:pt x="75" y="10"/>
                    </a:lnTo>
                    <a:lnTo>
                      <a:pt x="84" y="6"/>
                    </a:lnTo>
                    <a:lnTo>
                      <a:pt x="99" y="1"/>
                    </a:lnTo>
                    <a:lnTo>
                      <a:pt x="114" y="0"/>
                    </a:lnTo>
                    <a:lnTo>
                      <a:pt x="126" y="6"/>
                    </a:lnTo>
                    <a:lnTo>
                      <a:pt x="143" y="10"/>
                    </a:lnTo>
                    <a:lnTo>
                      <a:pt x="157" y="14"/>
                    </a:lnTo>
                    <a:lnTo>
                      <a:pt x="172" y="25"/>
                    </a:lnTo>
                    <a:lnTo>
                      <a:pt x="185" y="29"/>
                    </a:lnTo>
                    <a:lnTo>
                      <a:pt x="196" y="34"/>
                    </a:lnTo>
                    <a:lnTo>
                      <a:pt x="201" y="39"/>
                    </a:lnTo>
                    <a:lnTo>
                      <a:pt x="195" y="48"/>
                    </a:lnTo>
                    <a:lnTo>
                      <a:pt x="191" y="55"/>
                    </a:lnTo>
                    <a:lnTo>
                      <a:pt x="183" y="63"/>
                    </a:lnTo>
                    <a:lnTo>
                      <a:pt x="175" y="70"/>
                    </a:lnTo>
                    <a:lnTo>
                      <a:pt x="167" y="79"/>
                    </a:lnTo>
                    <a:lnTo>
                      <a:pt x="160" y="84"/>
                    </a:lnTo>
                    <a:lnTo>
                      <a:pt x="153" y="89"/>
                    </a:lnTo>
                    <a:lnTo>
                      <a:pt x="143" y="94"/>
                    </a:lnTo>
                    <a:lnTo>
                      <a:pt x="134" y="102"/>
                    </a:lnTo>
                    <a:lnTo>
                      <a:pt x="127" y="105"/>
                    </a:lnTo>
                    <a:lnTo>
                      <a:pt x="117" y="112"/>
                    </a:lnTo>
                    <a:lnTo>
                      <a:pt x="108" y="112"/>
                    </a:lnTo>
                    <a:lnTo>
                      <a:pt x="93" y="120"/>
                    </a:lnTo>
                    <a:lnTo>
                      <a:pt x="85" y="122"/>
                    </a:lnTo>
                    <a:lnTo>
                      <a:pt x="77" y="125"/>
                    </a:lnTo>
                    <a:lnTo>
                      <a:pt x="66" y="127"/>
                    </a:lnTo>
                    <a:lnTo>
                      <a:pt x="53" y="131"/>
                    </a:lnTo>
                    <a:lnTo>
                      <a:pt x="39" y="131"/>
                    </a:lnTo>
                    <a:lnTo>
                      <a:pt x="23" y="133"/>
                    </a:lnTo>
                    <a:lnTo>
                      <a:pt x="12" y="133"/>
                    </a:lnTo>
                    <a:lnTo>
                      <a:pt x="4" y="131"/>
                    </a:lnTo>
                    <a:lnTo>
                      <a:pt x="0" y="122"/>
                    </a:ln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7" name="Freeform 61"/>
              <p:cNvSpPr/>
              <p:nvPr/>
            </p:nvSpPr>
            <p:spPr bwMode="auto">
              <a:xfrm>
                <a:off x="3248" y="1207"/>
                <a:ext cx="18" cy="21"/>
              </a:xfrm>
              <a:custGeom>
                <a:avLst/>
                <a:gdLst>
                  <a:gd name="T0" fmla="*/ 1 w 18"/>
                  <a:gd name="T1" fmla="*/ 0 h 21"/>
                  <a:gd name="T2" fmla="*/ 4 w 18"/>
                  <a:gd name="T3" fmla="*/ 2 h 21"/>
                  <a:gd name="T4" fmla="*/ 8 w 18"/>
                  <a:gd name="T5" fmla="*/ 3 h 21"/>
                  <a:gd name="T6" fmla="*/ 11 w 18"/>
                  <a:gd name="T7" fmla="*/ 5 h 21"/>
                  <a:gd name="T8" fmla="*/ 17 w 18"/>
                  <a:gd name="T9" fmla="*/ 4 h 21"/>
                  <a:gd name="T10" fmla="*/ 17 w 18"/>
                  <a:gd name="T11" fmla="*/ 7 h 21"/>
                  <a:gd name="T12" fmla="*/ 13 w 18"/>
                  <a:gd name="T13" fmla="*/ 7 h 21"/>
                  <a:gd name="T14" fmla="*/ 9 w 18"/>
                  <a:gd name="T15" fmla="*/ 13 h 21"/>
                  <a:gd name="T16" fmla="*/ 6 w 18"/>
                  <a:gd name="T17" fmla="*/ 15 h 21"/>
                  <a:gd name="T18" fmla="*/ 5 w 18"/>
                  <a:gd name="T19" fmla="*/ 19 h 21"/>
                  <a:gd name="T20" fmla="*/ 2 w 18"/>
                  <a:gd name="T21" fmla="*/ 20 h 21"/>
                  <a:gd name="T22" fmla="*/ 5 w 18"/>
                  <a:gd name="T23" fmla="*/ 19 h 21"/>
                  <a:gd name="T24" fmla="*/ 3 w 18"/>
                  <a:gd name="T25" fmla="*/ 16 h 21"/>
                  <a:gd name="T26" fmla="*/ 3 w 18"/>
                  <a:gd name="T27" fmla="*/ 14 h 21"/>
                  <a:gd name="T28" fmla="*/ 3 w 18"/>
                  <a:gd name="T29" fmla="*/ 9 h 21"/>
                  <a:gd name="T30" fmla="*/ 3 w 18"/>
                  <a:gd name="T31" fmla="*/ 7 h 21"/>
                  <a:gd name="T32" fmla="*/ 0 w 18"/>
                  <a:gd name="T33" fmla="*/ 5 h 21"/>
                  <a:gd name="T34" fmla="*/ 1 w 1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1"/>
                  <a:gd name="T56" fmla="*/ 18 w 1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1">
                    <a:moveTo>
                      <a:pt x="1" y="0"/>
                    </a:moveTo>
                    <a:lnTo>
                      <a:pt x="4" y="2"/>
                    </a:lnTo>
                    <a:lnTo>
                      <a:pt x="8" y="3"/>
                    </a:lnTo>
                    <a:lnTo>
                      <a:pt x="11" y="5"/>
                    </a:lnTo>
                    <a:lnTo>
                      <a:pt x="17" y="4"/>
                    </a:lnTo>
                    <a:lnTo>
                      <a:pt x="17" y="7"/>
                    </a:lnTo>
                    <a:lnTo>
                      <a:pt x="13" y="7"/>
                    </a:lnTo>
                    <a:lnTo>
                      <a:pt x="9" y="13"/>
                    </a:lnTo>
                    <a:lnTo>
                      <a:pt x="6" y="15"/>
                    </a:lnTo>
                    <a:lnTo>
                      <a:pt x="5" y="19"/>
                    </a:lnTo>
                    <a:lnTo>
                      <a:pt x="2" y="20"/>
                    </a:lnTo>
                    <a:lnTo>
                      <a:pt x="5" y="19"/>
                    </a:lnTo>
                    <a:lnTo>
                      <a:pt x="3" y="16"/>
                    </a:lnTo>
                    <a:lnTo>
                      <a:pt x="3" y="14"/>
                    </a:lnTo>
                    <a:lnTo>
                      <a:pt x="3" y="9"/>
                    </a:lnTo>
                    <a:lnTo>
                      <a:pt x="3" y="7"/>
                    </a:lnTo>
                    <a:lnTo>
                      <a:pt x="0" y="5"/>
                    </a:lnTo>
                    <a:lnTo>
                      <a:pt x="1" y="0"/>
                    </a:ln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8" name="Freeform 62"/>
              <p:cNvSpPr/>
              <p:nvPr/>
            </p:nvSpPr>
            <p:spPr bwMode="auto">
              <a:xfrm>
                <a:off x="3254" y="1209"/>
                <a:ext cx="19" cy="17"/>
              </a:xfrm>
              <a:custGeom>
                <a:avLst/>
                <a:gdLst>
                  <a:gd name="T0" fmla="*/ 3 w 19"/>
                  <a:gd name="T1" fmla="*/ 4 h 17"/>
                  <a:gd name="T2" fmla="*/ 4 w 19"/>
                  <a:gd name="T3" fmla="*/ 2 h 17"/>
                  <a:gd name="T4" fmla="*/ 5 w 19"/>
                  <a:gd name="T5" fmla="*/ 0 h 17"/>
                  <a:gd name="T6" fmla="*/ 8 w 19"/>
                  <a:gd name="T7" fmla="*/ 1 h 17"/>
                  <a:gd name="T8" fmla="*/ 8 w 19"/>
                  <a:gd name="T9" fmla="*/ 1 h 17"/>
                  <a:gd name="T10" fmla="*/ 12 w 19"/>
                  <a:gd name="T11" fmla="*/ 0 h 17"/>
                  <a:gd name="T12" fmla="*/ 13 w 19"/>
                  <a:gd name="T13" fmla="*/ 1 h 17"/>
                  <a:gd name="T14" fmla="*/ 13 w 19"/>
                  <a:gd name="T15" fmla="*/ 1 h 17"/>
                  <a:gd name="T16" fmla="*/ 13 w 19"/>
                  <a:gd name="T17" fmla="*/ 1 h 17"/>
                  <a:gd name="T18" fmla="*/ 17 w 19"/>
                  <a:gd name="T19" fmla="*/ 1 h 17"/>
                  <a:gd name="T20" fmla="*/ 18 w 19"/>
                  <a:gd name="T21" fmla="*/ 4 h 17"/>
                  <a:gd name="T22" fmla="*/ 18 w 19"/>
                  <a:gd name="T23" fmla="*/ 4 h 17"/>
                  <a:gd name="T24" fmla="*/ 16 w 19"/>
                  <a:gd name="T25" fmla="*/ 7 h 17"/>
                  <a:gd name="T26" fmla="*/ 13 w 19"/>
                  <a:gd name="T27" fmla="*/ 6 h 17"/>
                  <a:gd name="T28" fmla="*/ 11 w 19"/>
                  <a:gd name="T29" fmla="*/ 7 h 17"/>
                  <a:gd name="T30" fmla="*/ 9 w 19"/>
                  <a:gd name="T31" fmla="*/ 11 h 17"/>
                  <a:gd name="T32" fmla="*/ 7 w 19"/>
                  <a:gd name="T33" fmla="*/ 11 h 17"/>
                  <a:gd name="T34" fmla="*/ 3 w 19"/>
                  <a:gd name="T35" fmla="*/ 13 h 17"/>
                  <a:gd name="T36" fmla="*/ 3 w 19"/>
                  <a:gd name="T37" fmla="*/ 13 h 17"/>
                  <a:gd name="T38" fmla="*/ 2 w 19"/>
                  <a:gd name="T39" fmla="*/ 16 h 17"/>
                  <a:gd name="T40" fmla="*/ 0 w 19"/>
                  <a:gd name="T41" fmla="*/ 14 h 17"/>
                  <a:gd name="T42" fmla="*/ 1 w 19"/>
                  <a:gd name="T43" fmla="*/ 11 h 17"/>
                  <a:gd name="T44" fmla="*/ 3 w 19"/>
                  <a:gd name="T45" fmla="*/ 6 h 17"/>
                  <a:gd name="T46" fmla="*/ 3 w 19"/>
                  <a:gd name="T47" fmla="*/ 4 h 17"/>
                  <a:gd name="T48" fmla="*/ 3 w 19"/>
                  <a:gd name="T49" fmla="*/ 4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17"/>
                  <a:gd name="T77" fmla="*/ 19 w 19"/>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17">
                    <a:moveTo>
                      <a:pt x="3" y="4"/>
                    </a:moveTo>
                    <a:lnTo>
                      <a:pt x="4" y="2"/>
                    </a:lnTo>
                    <a:lnTo>
                      <a:pt x="5" y="0"/>
                    </a:lnTo>
                    <a:lnTo>
                      <a:pt x="8" y="1"/>
                    </a:lnTo>
                    <a:lnTo>
                      <a:pt x="12" y="0"/>
                    </a:lnTo>
                    <a:lnTo>
                      <a:pt x="13" y="1"/>
                    </a:lnTo>
                    <a:lnTo>
                      <a:pt x="17" y="1"/>
                    </a:lnTo>
                    <a:lnTo>
                      <a:pt x="18" y="4"/>
                    </a:lnTo>
                    <a:lnTo>
                      <a:pt x="16" y="7"/>
                    </a:lnTo>
                    <a:lnTo>
                      <a:pt x="13" y="6"/>
                    </a:lnTo>
                    <a:lnTo>
                      <a:pt x="11" y="7"/>
                    </a:lnTo>
                    <a:lnTo>
                      <a:pt x="9" y="11"/>
                    </a:lnTo>
                    <a:lnTo>
                      <a:pt x="7" y="11"/>
                    </a:lnTo>
                    <a:lnTo>
                      <a:pt x="3" y="13"/>
                    </a:lnTo>
                    <a:lnTo>
                      <a:pt x="2" y="16"/>
                    </a:lnTo>
                    <a:lnTo>
                      <a:pt x="0" y="14"/>
                    </a:lnTo>
                    <a:lnTo>
                      <a:pt x="1" y="11"/>
                    </a:lnTo>
                    <a:lnTo>
                      <a:pt x="3" y="6"/>
                    </a:lnTo>
                    <a:lnTo>
                      <a:pt x="3" y="4"/>
                    </a:ln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9" name="Freeform 63"/>
              <p:cNvSpPr/>
              <p:nvPr/>
            </p:nvSpPr>
            <p:spPr bwMode="auto">
              <a:xfrm>
                <a:off x="3079" y="1211"/>
                <a:ext cx="100" cy="93"/>
              </a:xfrm>
              <a:custGeom>
                <a:avLst/>
                <a:gdLst>
                  <a:gd name="T0" fmla="*/ 3 w 100"/>
                  <a:gd name="T1" fmla="*/ 26 h 93"/>
                  <a:gd name="T2" fmla="*/ 0 w 100"/>
                  <a:gd name="T3" fmla="*/ 31 h 93"/>
                  <a:gd name="T4" fmla="*/ 0 w 100"/>
                  <a:gd name="T5" fmla="*/ 38 h 93"/>
                  <a:gd name="T6" fmla="*/ 0 w 100"/>
                  <a:gd name="T7" fmla="*/ 45 h 93"/>
                  <a:gd name="T8" fmla="*/ 1 w 100"/>
                  <a:gd name="T9" fmla="*/ 52 h 93"/>
                  <a:gd name="T10" fmla="*/ 5 w 100"/>
                  <a:gd name="T11" fmla="*/ 58 h 93"/>
                  <a:gd name="T12" fmla="*/ 9 w 100"/>
                  <a:gd name="T13" fmla="*/ 66 h 93"/>
                  <a:gd name="T14" fmla="*/ 13 w 100"/>
                  <a:gd name="T15" fmla="*/ 69 h 93"/>
                  <a:gd name="T16" fmla="*/ 18 w 100"/>
                  <a:gd name="T17" fmla="*/ 76 h 93"/>
                  <a:gd name="T18" fmla="*/ 22 w 100"/>
                  <a:gd name="T19" fmla="*/ 80 h 93"/>
                  <a:gd name="T20" fmla="*/ 30 w 100"/>
                  <a:gd name="T21" fmla="*/ 84 h 93"/>
                  <a:gd name="T22" fmla="*/ 35 w 100"/>
                  <a:gd name="T23" fmla="*/ 86 h 93"/>
                  <a:gd name="T24" fmla="*/ 41 w 100"/>
                  <a:gd name="T25" fmla="*/ 89 h 93"/>
                  <a:gd name="T26" fmla="*/ 51 w 100"/>
                  <a:gd name="T27" fmla="*/ 91 h 93"/>
                  <a:gd name="T28" fmla="*/ 56 w 100"/>
                  <a:gd name="T29" fmla="*/ 92 h 93"/>
                  <a:gd name="T30" fmla="*/ 62 w 100"/>
                  <a:gd name="T31" fmla="*/ 91 h 93"/>
                  <a:gd name="T32" fmla="*/ 67 w 100"/>
                  <a:gd name="T33" fmla="*/ 90 h 93"/>
                  <a:gd name="T34" fmla="*/ 73 w 100"/>
                  <a:gd name="T35" fmla="*/ 88 h 93"/>
                  <a:gd name="T36" fmla="*/ 79 w 100"/>
                  <a:gd name="T37" fmla="*/ 89 h 93"/>
                  <a:gd name="T38" fmla="*/ 99 w 100"/>
                  <a:gd name="T39" fmla="*/ 78 h 93"/>
                  <a:gd name="T40" fmla="*/ 84 w 100"/>
                  <a:gd name="T41" fmla="*/ 75 h 93"/>
                  <a:gd name="T42" fmla="*/ 65 w 100"/>
                  <a:gd name="T43" fmla="*/ 66 h 93"/>
                  <a:gd name="T44" fmla="*/ 49 w 100"/>
                  <a:gd name="T45" fmla="*/ 51 h 93"/>
                  <a:gd name="T46" fmla="*/ 28 w 100"/>
                  <a:gd name="T47" fmla="*/ 30 h 93"/>
                  <a:gd name="T48" fmla="*/ 22 w 100"/>
                  <a:gd name="T49" fmla="*/ 14 h 93"/>
                  <a:gd name="T50" fmla="*/ 23 w 100"/>
                  <a:gd name="T51" fmla="*/ 0 h 93"/>
                  <a:gd name="T52" fmla="*/ 3 w 100"/>
                  <a:gd name="T53" fmla="*/ 26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93"/>
                  <a:gd name="T83" fmla="*/ 100 w 10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93">
                    <a:moveTo>
                      <a:pt x="3" y="26"/>
                    </a:moveTo>
                    <a:lnTo>
                      <a:pt x="0" y="31"/>
                    </a:lnTo>
                    <a:lnTo>
                      <a:pt x="0" y="38"/>
                    </a:lnTo>
                    <a:lnTo>
                      <a:pt x="0" y="45"/>
                    </a:lnTo>
                    <a:lnTo>
                      <a:pt x="1" y="52"/>
                    </a:lnTo>
                    <a:lnTo>
                      <a:pt x="5" y="58"/>
                    </a:lnTo>
                    <a:lnTo>
                      <a:pt x="9" y="66"/>
                    </a:lnTo>
                    <a:lnTo>
                      <a:pt x="13" y="69"/>
                    </a:lnTo>
                    <a:lnTo>
                      <a:pt x="18" y="76"/>
                    </a:lnTo>
                    <a:lnTo>
                      <a:pt x="22" y="80"/>
                    </a:lnTo>
                    <a:lnTo>
                      <a:pt x="30" y="84"/>
                    </a:lnTo>
                    <a:lnTo>
                      <a:pt x="35" y="86"/>
                    </a:lnTo>
                    <a:lnTo>
                      <a:pt x="41" y="89"/>
                    </a:lnTo>
                    <a:lnTo>
                      <a:pt x="51" y="91"/>
                    </a:lnTo>
                    <a:lnTo>
                      <a:pt x="56" y="92"/>
                    </a:lnTo>
                    <a:lnTo>
                      <a:pt x="62" y="91"/>
                    </a:lnTo>
                    <a:lnTo>
                      <a:pt x="67" y="90"/>
                    </a:lnTo>
                    <a:lnTo>
                      <a:pt x="73" y="88"/>
                    </a:lnTo>
                    <a:lnTo>
                      <a:pt x="79" y="89"/>
                    </a:lnTo>
                    <a:lnTo>
                      <a:pt x="99" y="78"/>
                    </a:lnTo>
                    <a:lnTo>
                      <a:pt x="84" y="75"/>
                    </a:lnTo>
                    <a:lnTo>
                      <a:pt x="65" y="66"/>
                    </a:lnTo>
                    <a:lnTo>
                      <a:pt x="49" y="51"/>
                    </a:lnTo>
                    <a:lnTo>
                      <a:pt x="28" y="30"/>
                    </a:lnTo>
                    <a:lnTo>
                      <a:pt x="22" y="14"/>
                    </a:lnTo>
                    <a:lnTo>
                      <a:pt x="23" y="0"/>
                    </a:lnTo>
                    <a:lnTo>
                      <a:pt x="3" y="26"/>
                    </a:ln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0" name="Freeform 64"/>
              <p:cNvSpPr/>
              <p:nvPr/>
            </p:nvSpPr>
            <p:spPr bwMode="auto">
              <a:xfrm>
                <a:off x="3082" y="1206"/>
                <a:ext cx="101" cy="92"/>
              </a:xfrm>
              <a:custGeom>
                <a:avLst/>
                <a:gdLst>
                  <a:gd name="T0" fmla="*/ 3 w 101"/>
                  <a:gd name="T1" fmla="*/ 27 h 92"/>
                  <a:gd name="T2" fmla="*/ 3 w 101"/>
                  <a:gd name="T3" fmla="*/ 33 h 92"/>
                  <a:gd name="T4" fmla="*/ 0 w 101"/>
                  <a:gd name="T5" fmla="*/ 38 h 92"/>
                  <a:gd name="T6" fmla="*/ 3 w 101"/>
                  <a:gd name="T7" fmla="*/ 44 h 92"/>
                  <a:gd name="T8" fmla="*/ 5 w 101"/>
                  <a:gd name="T9" fmla="*/ 52 h 92"/>
                  <a:gd name="T10" fmla="*/ 7 w 101"/>
                  <a:gd name="T11" fmla="*/ 58 h 92"/>
                  <a:gd name="T12" fmla="*/ 11 w 101"/>
                  <a:gd name="T13" fmla="*/ 65 h 92"/>
                  <a:gd name="T14" fmla="*/ 12 w 101"/>
                  <a:gd name="T15" fmla="*/ 71 h 92"/>
                  <a:gd name="T16" fmla="*/ 19 w 101"/>
                  <a:gd name="T17" fmla="*/ 77 h 92"/>
                  <a:gd name="T18" fmla="*/ 24 w 101"/>
                  <a:gd name="T19" fmla="*/ 80 h 92"/>
                  <a:gd name="T20" fmla="*/ 31 w 101"/>
                  <a:gd name="T21" fmla="*/ 87 h 92"/>
                  <a:gd name="T22" fmla="*/ 37 w 101"/>
                  <a:gd name="T23" fmla="*/ 89 h 92"/>
                  <a:gd name="T24" fmla="*/ 43 w 101"/>
                  <a:gd name="T25" fmla="*/ 89 h 92"/>
                  <a:gd name="T26" fmla="*/ 52 w 101"/>
                  <a:gd name="T27" fmla="*/ 90 h 92"/>
                  <a:gd name="T28" fmla="*/ 59 w 101"/>
                  <a:gd name="T29" fmla="*/ 91 h 92"/>
                  <a:gd name="T30" fmla="*/ 65 w 101"/>
                  <a:gd name="T31" fmla="*/ 91 h 92"/>
                  <a:gd name="T32" fmla="*/ 71 w 101"/>
                  <a:gd name="T33" fmla="*/ 90 h 92"/>
                  <a:gd name="T34" fmla="*/ 74 w 101"/>
                  <a:gd name="T35" fmla="*/ 89 h 92"/>
                  <a:gd name="T36" fmla="*/ 82 w 101"/>
                  <a:gd name="T37" fmla="*/ 88 h 92"/>
                  <a:gd name="T38" fmla="*/ 100 w 101"/>
                  <a:gd name="T39" fmla="*/ 79 h 92"/>
                  <a:gd name="T40" fmla="*/ 86 w 101"/>
                  <a:gd name="T41" fmla="*/ 74 h 92"/>
                  <a:gd name="T42" fmla="*/ 65 w 101"/>
                  <a:gd name="T43" fmla="*/ 65 h 92"/>
                  <a:gd name="T44" fmla="*/ 50 w 101"/>
                  <a:gd name="T45" fmla="*/ 51 h 92"/>
                  <a:gd name="T46" fmla="*/ 32 w 101"/>
                  <a:gd name="T47" fmla="*/ 30 h 92"/>
                  <a:gd name="T48" fmla="*/ 24 w 101"/>
                  <a:gd name="T49" fmla="*/ 16 h 92"/>
                  <a:gd name="T50" fmla="*/ 24 w 101"/>
                  <a:gd name="T51" fmla="*/ 0 h 92"/>
                  <a:gd name="T52" fmla="*/ 3 w 101"/>
                  <a:gd name="T53" fmla="*/ 27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92"/>
                  <a:gd name="T83" fmla="*/ 101 w 101"/>
                  <a:gd name="T84" fmla="*/ 92 h 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92">
                    <a:moveTo>
                      <a:pt x="3" y="27"/>
                    </a:moveTo>
                    <a:lnTo>
                      <a:pt x="3" y="33"/>
                    </a:lnTo>
                    <a:lnTo>
                      <a:pt x="0" y="38"/>
                    </a:lnTo>
                    <a:lnTo>
                      <a:pt x="3" y="44"/>
                    </a:lnTo>
                    <a:lnTo>
                      <a:pt x="5" y="52"/>
                    </a:lnTo>
                    <a:lnTo>
                      <a:pt x="7" y="58"/>
                    </a:lnTo>
                    <a:lnTo>
                      <a:pt x="11" y="65"/>
                    </a:lnTo>
                    <a:lnTo>
                      <a:pt x="12" y="71"/>
                    </a:lnTo>
                    <a:lnTo>
                      <a:pt x="19" y="77"/>
                    </a:lnTo>
                    <a:lnTo>
                      <a:pt x="24" y="80"/>
                    </a:lnTo>
                    <a:lnTo>
                      <a:pt x="31" y="87"/>
                    </a:lnTo>
                    <a:lnTo>
                      <a:pt x="37" y="89"/>
                    </a:lnTo>
                    <a:lnTo>
                      <a:pt x="43" y="89"/>
                    </a:lnTo>
                    <a:lnTo>
                      <a:pt x="52" y="90"/>
                    </a:lnTo>
                    <a:lnTo>
                      <a:pt x="59" y="91"/>
                    </a:lnTo>
                    <a:lnTo>
                      <a:pt x="65" y="91"/>
                    </a:lnTo>
                    <a:lnTo>
                      <a:pt x="71" y="90"/>
                    </a:lnTo>
                    <a:lnTo>
                      <a:pt x="74" y="89"/>
                    </a:lnTo>
                    <a:lnTo>
                      <a:pt x="82" y="88"/>
                    </a:lnTo>
                    <a:lnTo>
                      <a:pt x="100" y="79"/>
                    </a:lnTo>
                    <a:lnTo>
                      <a:pt x="86" y="74"/>
                    </a:lnTo>
                    <a:lnTo>
                      <a:pt x="65" y="65"/>
                    </a:lnTo>
                    <a:lnTo>
                      <a:pt x="50" y="51"/>
                    </a:lnTo>
                    <a:lnTo>
                      <a:pt x="32" y="30"/>
                    </a:lnTo>
                    <a:lnTo>
                      <a:pt x="24" y="16"/>
                    </a:lnTo>
                    <a:lnTo>
                      <a:pt x="24" y="0"/>
                    </a:lnTo>
                    <a:lnTo>
                      <a:pt x="3" y="27"/>
                    </a:lnTo>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1" name="Freeform 65"/>
              <p:cNvSpPr/>
              <p:nvPr/>
            </p:nvSpPr>
            <p:spPr bwMode="auto">
              <a:xfrm>
                <a:off x="3088" y="1201"/>
                <a:ext cx="100" cy="94"/>
              </a:xfrm>
              <a:custGeom>
                <a:avLst/>
                <a:gdLst>
                  <a:gd name="T0" fmla="*/ 5 w 100"/>
                  <a:gd name="T1" fmla="*/ 26 h 94"/>
                  <a:gd name="T2" fmla="*/ 3 w 100"/>
                  <a:gd name="T3" fmla="*/ 32 h 94"/>
                  <a:gd name="T4" fmla="*/ 0 w 100"/>
                  <a:gd name="T5" fmla="*/ 40 h 94"/>
                  <a:gd name="T6" fmla="*/ 2 w 100"/>
                  <a:gd name="T7" fmla="*/ 46 h 94"/>
                  <a:gd name="T8" fmla="*/ 5 w 100"/>
                  <a:gd name="T9" fmla="*/ 54 h 94"/>
                  <a:gd name="T10" fmla="*/ 8 w 100"/>
                  <a:gd name="T11" fmla="*/ 58 h 94"/>
                  <a:gd name="T12" fmla="*/ 10 w 100"/>
                  <a:gd name="T13" fmla="*/ 67 h 94"/>
                  <a:gd name="T14" fmla="*/ 15 w 100"/>
                  <a:gd name="T15" fmla="*/ 71 h 94"/>
                  <a:gd name="T16" fmla="*/ 20 w 100"/>
                  <a:gd name="T17" fmla="*/ 76 h 94"/>
                  <a:gd name="T18" fmla="*/ 25 w 100"/>
                  <a:gd name="T19" fmla="*/ 81 h 94"/>
                  <a:gd name="T20" fmla="*/ 32 w 100"/>
                  <a:gd name="T21" fmla="*/ 85 h 94"/>
                  <a:gd name="T22" fmla="*/ 39 w 100"/>
                  <a:gd name="T23" fmla="*/ 87 h 94"/>
                  <a:gd name="T24" fmla="*/ 42 w 100"/>
                  <a:gd name="T25" fmla="*/ 88 h 94"/>
                  <a:gd name="T26" fmla="*/ 51 w 100"/>
                  <a:gd name="T27" fmla="*/ 91 h 94"/>
                  <a:gd name="T28" fmla="*/ 59 w 100"/>
                  <a:gd name="T29" fmla="*/ 90 h 94"/>
                  <a:gd name="T30" fmla="*/ 64 w 100"/>
                  <a:gd name="T31" fmla="*/ 93 h 94"/>
                  <a:gd name="T32" fmla="*/ 70 w 100"/>
                  <a:gd name="T33" fmla="*/ 91 h 94"/>
                  <a:gd name="T34" fmla="*/ 75 w 100"/>
                  <a:gd name="T35" fmla="*/ 90 h 94"/>
                  <a:gd name="T36" fmla="*/ 80 w 100"/>
                  <a:gd name="T37" fmla="*/ 89 h 94"/>
                  <a:gd name="T38" fmla="*/ 99 w 100"/>
                  <a:gd name="T39" fmla="*/ 81 h 94"/>
                  <a:gd name="T40" fmla="*/ 86 w 100"/>
                  <a:gd name="T41" fmla="*/ 76 h 94"/>
                  <a:gd name="T42" fmla="*/ 67 w 100"/>
                  <a:gd name="T43" fmla="*/ 65 h 94"/>
                  <a:gd name="T44" fmla="*/ 51 w 100"/>
                  <a:gd name="T45" fmla="*/ 49 h 94"/>
                  <a:gd name="T46" fmla="*/ 32 w 100"/>
                  <a:gd name="T47" fmla="*/ 30 h 94"/>
                  <a:gd name="T48" fmla="*/ 27 w 100"/>
                  <a:gd name="T49" fmla="*/ 15 h 94"/>
                  <a:gd name="T50" fmla="*/ 26 w 100"/>
                  <a:gd name="T51" fmla="*/ 0 h 94"/>
                  <a:gd name="T52" fmla="*/ 5 w 100"/>
                  <a:gd name="T53" fmla="*/ 26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94"/>
                  <a:gd name="T83" fmla="*/ 100 w 10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94">
                    <a:moveTo>
                      <a:pt x="5" y="26"/>
                    </a:moveTo>
                    <a:lnTo>
                      <a:pt x="3" y="32"/>
                    </a:lnTo>
                    <a:lnTo>
                      <a:pt x="0" y="40"/>
                    </a:lnTo>
                    <a:lnTo>
                      <a:pt x="2" y="46"/>
                    </a:lnTo>
                    <a:lnTo>
                      <a:pt x="5" y="54"/>
                    </a:lnTo>
                    <a:lnTo>
                      <a:pt x="8" y="58"/>
                    </a:lnTo>
                    <a:lnTo>
                      <a:pt x="10" y="67"/>
                    </a:lnTo>
                    <a:lnTo>
                      <a:pt x="15" y="71"/>
                    </a:lnTo>
                    <a:lnTo>
                      <a:pt x="20" y="76"/>
                    </a:lnTo>
                    <a:lnTo>
                      <a:pt x="25" y="81"/>
                    </a:lnTo>
                    <a:lnTo>
                      <a:pt x="32" y="85"/>
                    </a:lnTo>
                    <a:lnTo>
                      <a:pt x="39" y="87"/>
                    </a:lnTo>
                    <a:lnTo>
                      <a:pt x="42" y="88"/>
                    </a:lnTo>
                    <a:lnTo>
                      <a:pt x="51" y="91"/>
                    </a:lnTo>
                    <a:lnTo>
                      <a:pt x="59" y="90"/>
                    </a:lnTo>
                    <a:lnTo>
                      <a:pt x="64" y="93"/>
                    </a:lnTo>
                    <a:lnTo>
                      <a:pt x="70" y="91"/>
                    </a:lnTo>
                    <a:lnTo>
                      <a:pt x="75" y="90"/>
                    </a:lnTo>
                    <a:lnTo>
                      <a:pt x="80" y="89"/>
                    </a:lnTo>
                    <a:lnTo>
                      <a:pt x="99" y="81"/>
                    </a:lnTo>
                    <a:lnTo>
                      <a:pt x="86" y="76"/>
                    </a:lnTo>
                    <a:lnTo>
                      <a:pt x="67" y="65"/>
                    </a:lnTo>
                    <a:lnTo>
                      <a:pt x="51" y="49"/>
                    </a:lnTo>
                    <a:lnTo>
                      <a:pt x="32" y="30"/>
                    </a:lnTo>
                    <a:lnTo>
                      <a:pt x="27" y="15"/>
                    </a:lnTo>
                    <a:lnTo>
                      <a:pt x="26" y="0"/>
                    </a:lnTo>
                    <a:lnTo>
                      <a:pt x="5" y="26"/>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2" name="Freeform 66"/>
              <p:cNvSpPr/>
              <p:nvPr/>
            </p:nvSpPr>
            <p:spPr bwMode="auto">
              <a:xfrm>
                <a:off x="3186" y="1174"/>
                <a:ext cx="51" cy="109"/>
              </a:xfrm>
              <a:custGeom>
                <a:avLst/>
                <a:gdLst>
                  <a:gd name="T0" fmla="*/ 14 w 51"/>
                  <a:gd name="T1" fmla="*/ 5 h 109"/>
                  <a:gd name="T2" fmla="*/ 25 w 51"/>
                  <a:gd name="T3" fmla="*/ 12 h 109"/>
                  <a:gd name="T4" fmla="*/ 34 w 51"/>
                  <a:gd name="T5" fmla="*/ 15 h 109"/>
                  <a:gd name="T6" fmla="*/ 36 w 51"/>
                  <a:gd name="T7" fmla="*/ 18 h 109"/>
                  <a:gd name="T8" fmla="*/ 40 w 51"/>
                  <a:gd name="T9" fmla="*/ 22 h 109"/>
                  <a:gd name="T10" fmla="*/ 44 w 51"/>
                  <a:gd name="T11" fmla="*/ 27 h 109"/>
                  <a:gd name="T12" fmla="*/ 45 w 51"/>
                  <a:gd name="T13" fmla="*/ 32 h 109"/>
                  <a:gd name="T14" fmla="*/ 46 w 51"/>
                  <a:gd name="T15" fmla="*/ 35 h 109"/>
                  <a:gd name="T16" fmla="*/ 49 w 51"/>
                  <a:gd name="T17" fmla="*/ 44 h 109"/>
                  <a:gd name="T18" fmla="*/ 49 w 51"/>
                  <a:gd name="T19" fmla="*/ 48 h 109"/>
                  <a:gd name="T20" fmla="*/ 50 w 51"/>
                  <a:gd name="T21" fmla="*/ 55 h 109"/>
                  <a:gd name="T22" fmla="*/ 49 w 51"/>
                  <a:gd name="T23" fmla="*/ 61 h 109"/>
                  <a:gd name="T24" fmla="*/ 48 w 51"/>
                  <a:gd name="T25" fmla="*/ 67 h 109"/>
                  <a:gd name="T26" fmla="*/ 48 w 51"/>
                  <a:gd name="T27" fmla="*/ 70 h 109"/>
                  <a:gd name="T28" fmla="*/ 45 w 51"/>
                  <a:gd name="T29" fmla="*/ 79 h 109"/>
                  <a:gd name="T30" fmla="*/ 44 w 51"/>
                  <a:gd name="T31" fmla="*/ 84 h 109"/>
                  <a:gd name="T32" fmla="*/ 36 w 51"/>
                  <a:gd name="T33" fmla="*/ 93 h 109"/>
                  <a:gd name="T34" fmla="*/ 19 w 51"/>
                  <a:gd name="T35" fmla="*/ 108 h 109"/>
                  <a:gd name="T36" fmla="*/ 21 w 51"/>
                  <a:gd name="T37" fmla="*/ 95 h 109"/>
                  <a:gd name="T38" fmla="*/ 24 w 51"/>
                  <a:gd name="T39" fmla="*/ 76 h 109"/>
                  <a:gd name="T40" fmla="*/ 27 w 51"/>
                  <a:gd name="T41" fmla="*/ 43 h 109"/>
                  <a:gd name="T42" fmla="*/ 18 w 51"/>
                  <a:gd name="T43" fmla="*/ 19 h 109"/>
                  <a:gd name="T44" fmla="*/ 2 w 51"/>
                  <a:gd name="T45" fmla="*/ 6 h 109"/>
                  <a:gd name="T46" fmla="*/ 0 w 51"/>
                  <a:gd name="T47" fmla="*/ 0 h 109"/>
                  <a:gd name="T48" fmla="*/ 14 w 51"/>
                  <a:gd name="T49" fmla="*/ 5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109"/>
                  <a:gd name="T77" fmla="*/ 51 w 51"/>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109">
                    <a:moveTo>
                      <a:pt x="14" y="5"/>
                    </a:moveTo>
                    <a:lnTo>
                      <a:pt x="25" y="12"/>
                    </a:lnTo>
                    <a:lnTo>
                      <a:pt x="34" y="15"/>
                    </a:lnTo>
                    <a:lnTo>
                      <a:pt x="36" y="18"/>
                    </a:lnTo>
                    <a:lnTo>
                      <a:pt x="40" y="22"/>
                    </a:lnTo>
                    <a:lnTo>
                      <a:pt x="44" y="27"/>
                    </a:lnTo>
                    <a:lnTo>
                      <a:pt x="45" y="32"/>
                    </a:lnTo>
                    <a:lnTo>
                      <a:pt x="46" y="35"/>
                    </a:lnTo>
                    <a:lnTo>
                      <a:pt x="49" y="44"/>
                    </a:lnTo>
                    <a:lnTo>
                      <a:pt x="49" y="48"/>
                    </a:lnTo>
                    <a:lnTo>
                      <a:pt x="50" y="55"/>
                    </a:lnTo>
                    <a:lnTo>
                      <a:pt x="49" y="61"/>
                    </a:lnTo>
                    <a:lnTo>
                      <a:pt x="48" y="67"/>
                    </a:lnTo>
                    <a:lnTo>
                      <a:pt x="48" y="70"/>
                    </a:lnTo>
                    <a:lnTo>
                      <a:pt x="45" y="79"/>
                    </a:lnTo>
                    <a:lnTo>
                      <a:pt x="44" y="84"/>
                    </a:lnTo>
                    <a:lnTo>
                      <a:pt x="36" y="93"/>
                    </a:lnTo>
                    <a:lnTo>
                      <a:pt x="19" y="108"/>
                    </a:lnTo>
                    <a:lnTo>
                      <a:pt x="21" y="95"/>
                    </a:lnTo>
                    <a:lnTo>
                      <a:pt x="24" y="76"/>
                    </a:lnTo>
                    <a:lnTo>
                      <a:pt x="27" y="43"/>
                    </a:lnTo>
                    <a:lnTo>
                      <a:pt x="18" y="19"/>
                    </a:lnTo>
                    <a:lnTo>
                      <a:pt x="2" y="6"/>
                    </a:lnTo>
                    <a:lnTo>
                      <a:pt x="0" y="0"/>
                    </a:lnTo>
                    <a:lnTo>
                      <a:pt x="14" y="5"/>
                    </a:lnTo>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3" name="Freeform 67"/>
              <p:cNvSpPr/>
              <p:nvPr/>
            </p:nvSpPr>
            <p:spPr bwMode="auto">
              <a:xfrm>
                <a:off x="3179" y="1177"/>
                <a:ext cx="51" cy="108"/>
              </a:xfrm>
              <a:custGeom>
                <a:avLst/>
                <a:gdLst>
                  <a:gd name="T0" fmla="*/ 15 w 51"/>
                  <a:gd name="T1" fmla="*/ 3 h 108"/>
                  <a:gd name="T2" fmla="*/ 28 w 51"/>
                  <a:gd name="T3" fmla="*/ 8 h 108"/>
                  <a:gd name="T4" fmla="*/ 33 w 51"/>
                  <a:gd name="T5" fmla="*/ 14 h 108"/>
                  <a:gd name="T6" fmla="*/ 37 w 51"/>
                  <a:gd name="T7" fmla="*/ 19 h 108"/>
                  <a:gd name="T8" fmla="*/ 41 w 51"/>
                  <a:gd name="T9" fmla="*/ 22 h 108"/>
                  <a:gd name="T10" fmla="*/ 44 w 51"/>
                  <a:gd name="T11" fmla="*/ 28 h 108"/>
                  <a:gd name="T12" fmla="*/ 46 w 51"/>
                  <a:gd name="T13" fmla="*/ 31 h 108"/>
                  <a:gd name="T14" fmla="*/ 48 w 51"/>
                  <a:gd name="T15" fmla="*/ 34 h 108"/>
                  <a:gd name="T16" fmla="*/ 50 w 51"/>
                  <a:gd name="T17" fmla="*/ 43 h 108"/>
                  <a:gd name="T18" fmla="*/ 50 w 51"/>
                  <a:gd name="T19" fmla="*/ 48 h 108"/>
                  <a:gd name="T20" fmla="*/ 50 w 51"/>
                  <a:gd name="T21" fmla="*/ 53 h 108"/>
                  <a:gd name="T22" fmla="*/ 49 w 51"/>
                  <a:gd name="T23" fmla="*/ 58 h 108"/>
                  <a:gd name="T24" fmla="*/ 49 w 51"/>
                  <a:gd name="T25" fmla="*/ 66 h 108"/>
                  <a:gd name="T26" fmla="*/ 49 w 51"/>
                  <a:gd name="T27" fmla="*/ 71 h 108"/>
                  <a:gd name="T28" fmla="*/ 45 w 51"/>
                  <a:gd name="T29" fmla="*/ 78 h 108"/>
                  <a:gd name="T30" fmla="*/ 42 w 51"/>
                  <a:gd name="T31" fmla="*/ 83 h 108"/>
                  <a:gd name="T32" fmla="*/ 38 w 51"/>
                  <a:gd name="T33" fmla="*/ 92 h 108"/>
                  <a:gd name="T34" fmla="*/ 19 w 51"/>
                  <a:gd name="T35" fmla="*/ 107 h 108"/>
                  <a:gd name="T36" fmla="*/ 22 w 51"/>
                  <a:gd name="T37" fmla="*/ 93 h 108"/>
                  <a:gd name="T38" fmla="*/ 25 w 51"/>
                  <a:gd name="T39" fmla="*/ 73 h 108"/>
                  <a:gd name="T40" fmla="*/ 27 w 51"/>
                  <a:gd name="T41" fmla="*/ 42 h 108"/>
                  <a:gd name="T42" fmla="*/ 18 w 51"/>
                  <a:gd name="T43" fmla="*/ 20 h 108"/>
                  <a:gd name="T44" fmla="*/ 3 w 51"/>
                  <a:gd name="T45" fmla="*/ 6 h 108"/>
                  <a:gd name="T46" fmla="*/ 0 w 51"/>
                  <a:gd name="T47" fmla="*/ 0 h 108"/>
                  <a:gd name="T48" fmla="*/ 15 w 51"/>
                  <a:gd name="T49" fmla="*/ 3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108"/>
                  <a:gd name="T77" fmla="*/ 51 w 51"/>
                  <a:gd name="T78" fmla="*/ 108 h 1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108">
                    <a:moveTo>
                      <a:pt x="15" y="3"/>
                    </a:moveTo>
                    <a:lnTo>
                      <a:pt x="28" y="8"/>
                    </a:lnTo>
                    <a:lnTo>
                      <a:pt x="33" y="14"/>
                    </a:lnTo>
                    <a:lnTo>
                      <a:pt x="37" y="19"/>
                    </a:lnTo>
                    <a:lnTo>
                      <a:pt x="41" y="22"/>
                    </a:lnTo>
                    <a:lnTo>
                      <a:pt x="44" y="28"/>
                    </a:lnTo>
                    <a:lnTo>
                      <a:pt x="46" y="31"/>
                    </a:lnTo>
                    <a:lnTo>
                      <a:pt x="48" y="34"/>
                    </a:lnTo>
                    <a:lnTo>
                      <a:pt x="50" y="43"/>
                    </a:lnTo>
                    <a:lnTo>
                      <a:pt x="50" y="48"/>
                    </a:lnTo>
                    <a:lnTo>
                      <a:pt x="50" y="53"/>
                    </a:lnTo>
                    <a:lnTo>
                      <a:pt x="49" y="58"/>
                    </a:lnTo>
                    <a:lnTo>
                      <a:pt x="49" y="66"/>
                    </a:lnTo>
                    <a:lnTo>
                      <a:pt x="49" y="71"/>
                    </a:lnTo>
                    <a:lnTo>
                      <a:pt x="45" y="78"/>
                    </a:lnTo>
                    <a:lnTo>
                      <a:pt x="42" y="83"/>
                    </a:lnTo>
                    <a:lnTo>
                      <a:pt x="38" y="92"/>
                    </a:lnTo>
                    <a:lnTo>
                      <a:pt x="19" y="107"/>
                    </a:lnTo>
                    <a:lnTo>
                      <a:pt x="22" y="93"/>
                    </a:lnTo>
                    <a:lnTo>
                      <a:pt x="25" y="73"/>
                    </a:lnTo>
                    <a:lnTo>
                      <a:pt x="27" y="42"/>
                    </a:lnTo>
                    <a:lnTo>
                      <a:pt x="18" y="20"/>
                    </a:lnTo>
                    <a:lnTo>
                      <a:pt x="3" y="6"/>
                    </a:lnTo>
                    <a:lnTo>
                      <a:pt x="0" y="0"/>
                    </a:lnTo>
                    <a:lnTo>
                      <a:pt x="15" y="3"/>
                    </a:lnTo>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4" name="Freeform 68"/>
              <p:cNvSpPr/>
              <p:nvPr/>
            </p:nvSpPr>
            <p:spPr bwMode="auto">
              <a:xfrm>
                <a:off x="3173" y="1177"/>
                <a:ext cx="50" cy="109"/>
              </a:xfrm>
              <a:custGeom>
                <a:avLst/>
                <a:gdLst>
                  <a:gd name="T0" fmla="*/ 13 w 50"/>
                  <a:gd name="T1" fmla="*/ 4 h 109"/>
                  <a:gd name="T2" fmla="*/ 25 w 50"/>
                  <a:gd name="T3" fmla="*/ 9 h 109"/>
                  <a:gd name="T4" fmla="*/ 32 w 50"/>
                  <a:gd name="T5" fmla="*/ 14 h 109"/>
                  <a:gd name="T6" fmla="*/ 38 w 50"/>
                  <a:gd name="T7" fmla="*/ 19 h 109"/>
                  <a:gd name="T8" fmla="*/ 38 w 50"/>
                  <a:gd name="T9" fmla="*/ 22 h 109"/>
                  <a:gd name="T10" fmla="*/ 41 w 50"/>
                  <a:gd name="T11" fmla="*/ 27 h 109"/>
                  <a:gd name="T12" fmla="*/ 44 w 50"/>
                  <a:gd name="T13" fmla="*/ 31 h 109"/>
                  <a:gd name="T14" fmla="*/ 47 w 50"/>
                  <a:gd name="T15" fmla="*/ 37 h 109"/>
                  <a:gd name="T16" fmla="*/ 47 w 50"/>
                  <a:gd name="T17" fmla="*/ 42 h 109"/>
                  <a:gd name="T18" fmla="*/ 49 w 50"/>
                  <a:gd name="T19" fmla="*/ 47 h 109"/>
                  <a:gd name="T20" fmla="*/ 49 w 50"/>
                  <a:gd name="T21" fmla="*/ 54 h 109"/>
                  <a:gd name="T22" fmla="*/ 49 w 50"/>
                  <a:gd name="T23" fmla="*/ 59 h 109"/>
                  <a:gd name="T24" fmla="*/ 46 w 50"/>
                  <a:gd name="T25" fmla="*/ 68 h 109"/>
                  <a:gd name="T26" fmla="*/ 47 w 50"/>
                  <a:gd name="T27" fmla="*/ 71 h 109"/>
                  <a:gd name="T28" fmla="*/ 45 w 50"/>
                  <a:gd name="T29" fmla="*/ 77 h 109"/>
                  <a:gd name="T30" fmla="*/ 41 w 50"/>
                  <a:gd name="T31" fmla="*/ 82 h 109"/>
                  <a:gd name="T32" fmla="*/ 35 w 50"/>
                  <a:gd name="T33" fmla="*/ 90 h 109"/>
                  <a:gd name="T34" fmla="*/ 16 w 50"/>
                  <a:gd name="T35" fmla="*/ 108 h 109"/>
                  <a:gd name="T36" fmla="*/ 22 w 50"/>
                  <a:gd name="T37" fmla="*/ 96 h 109"/>
                  <a:gd name="T38" fmla="*/ 24 w 50"/>
                  <a:gd name="T39" fmla="*/ 73 h 109"/>
                  <a:gd name="T40" fmla="*/ 25 w 50"/>
                  <a:gd name="T41" fmla="*/ 44 h 109"/>
                  <a:gd name="T42" fmla="*/ 17 w 50"/>
                  <a:gd name="T43" fmla="*/ 23 h 109"/>
                  <a:gd name="T44" fmla="*/ 2 w 50"/>
                  <a:gd name="T45" fmla="*/ 4 h 109"/>
                  <a:gd name="T46" fmla="*/ 0 w 50"/>
                  <a:gd name="T47" fmla="*/ 0 h 109"/>
                  <a:gd name="T48" fmla="*/ 13 w 50"/>
                  <a:gd name="T49" fmla="*/ 4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109"/>
                  <a:gd name="T77" fmla="*/ 50 w 50"/>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109">
                    <a:moveTo>
                      <a:pt x="13" y="4"/>
                    </a:moveTo>
                    <a:lnTo>
                      <a:pt x="25" y="9"/>
                    </a:lnTo>
                    <a:lnTo>
                      <a:pt x="32" y="14"/>
                    </a:lnTo>
                    <a:lnTo>
                      <a:pt x="38" y="19"/>
                    </a:lnTo>
                    <a:lnTo>
                      <a:pt x="38" y="22"/>
                    </a:lnTo>
                    <a:lnTo>
                      <a:pt x="41" y="27"/>
                    </a:lnTo>
                    <a:lnTo>
                      <a:pt x="44" y="31"/>
                    </a:lnTo>
                    <a:lnTo>
                      <a:pt x="47" y="37"/>
                    </a:lnTo>
                    <a:lnTo>
                      <a:pt x="47" y="42"/>
                    </a:lnTo>
                    <a:lnTo>
                      <a:pt x="49" y="47"/>
                    </a:lnTo>
                    <a:lnTo>
                      <a:pt x="49" y="54"/>
                    </a:lnTo>
                    <a:lnTo>
                      <a:pt x="49" y="59"/>
                    </a:lnTo>
                    <a:lnTo>
                      <a:pt x="46" y="68"/>
                    </a:lnTo>
                    <a:lnTo>
                      <a:pt x="47" y="71"/>
                    </a:lnTo>
                    <a:lnTo>
                      <a:pt x="45" y="77"/>
                    </a:lnTo>
                    <a:lnTo>
                      <a:pt x="41" y="82"/>
                    </a:lnTo>
                    <a:lnTo>
                      <a:pt x="35" y="90"/>
                    </a:lnTo>
                    <a:lnTo>
                      <a:pt x="16" y="108"/>
                    </a:lnTo>
                    <a:lnTo>
                      <a:pt x="22" y="96"/>
                    </a:lnTo>
                    <a:lnTo>
                      <a:pt x="24" y="73"/>
                    </a:lnTo>
                    <a:lnTo>
                      <a:pt x="25" y="44"/>
                    </a:lnTo>
                    <a:lnTo>
                      <a:pt x="17" y="23"/>
                    </a:lnTo>
                    <a:lnTo>
                      <a:pt x="2" y="4"/>
                    </a:lnTo>
                    <a:lnTo>
                      <a:pt x="0" y="0"/>
                    </a:lnTo>
                    <a:lnTo>
                      <a:pt x="13" y="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5" name="Freeform 69"/>
              <p:cNvSpPr/>
              <p:nvPr/>
            </p:nvSpPr>
            <p:spPr bwMode="auto">
              <a:xfrm>
                <a:off x="3057" y="1176"/>
                <a:ext cx="193" cy="121"/>
              </a:xfrm>
              <a:custGeom>
                <a:avLst/>
                <a:gdLst>
                  <a:gd name="T0" fmla="*/ 2 w 193"/>
                  <a:gd name="T1" fmla="*/ 120 h 121"/>
                  <a:gd name="T2" fmla="*/ 11 w 193"/>
                  <a:gd name="T3" fmla="*/ 112 h 121"/>
                  <a:gd name="T4" fmla="*/ 18 w 193"/>
                  <a:gd name="T5" fmla="*/ 106 h 121"/>
                  <a:gd name="T6" fmla="*/ 28 w 193"/>
                  <a:gd name="T7" fmla="*/ 97 h 121"/>
                  <a:gd name="T8" fmla="*/ 35 w 193"/>
                  <a:gd name="T9" fmla="*/ 87 h 121"/>
                  <a:gd name="T10" fmla="*/ 45 w 193"/>
                  <a:gd name="T11" fmla="*/ 81 h 121"/>
                  <a:gd name="T12" fmla="*/ 54 w 193"/>
                  <a:gd name="T13" fmla="*/ 75 h 121"/>
                  <a:gd name="T14" fmla="*/ 71 w 193"/>
                  <a:gd name="T15" fmla="*/ 65 h 121"/>
                  <a:gd name="T16" fmla="*/ 92 w 193"/>
                  <a:gd name="T17" fmla="*/ 56 h 121"/>
                  <a:gd name="T18" fmla="*/ 114 w 193"/>
                  <a:gd name="T19" fmla="*/ 45 h 121"/>
                  <a:gd name="T20" fmla="*/ 129 w 193"/>
                  <a:gd name="T21" fmla="*/ 38 h 121"/>
                  <a:gd name="T22" fmla="*/ 140 w 193"/>
                  <a:gd name="T23" fmla="*/ 33 h 121"/>
                  <a:gd name="T24" fmla="*/ 152 w 193"/>
                  <a:gd name="T25" fmla="*/ 26 h 121"/>
                  <a:gd name="T26" fmla="*/ 158 w 193"/>
                  <a:gd name="T27" fmla="*/ 26 h 121"/>
                  <a:gd name="T28" fmla="*/ 173 w 193"/>
                  <a:gd name="T29" fmla="*/ 28 h 121"/>
                  <a:gd name="T30" fmla="*/ 177 w 193"/>
                  <a:gd name="T31" fmla="*/ 29 h 121"/>
                  <a:gd name="T32" fmla="*/ 185 w 193"/>
                  <a:gd name="T33" fmla="*/ 31 h 121"/>
                  <a:gd name="T34" fmla="*/ 192 w 193"/>
                  <a:gd name="T35" fmla="*/ 32 h 121"/>
                  <a:gd name="T36" fmla="*/ 174 w 193"/>
                  <a:gd name="T37" fmla="*/ 23 h 121"/>
                  <a:gd name="T38" fmla="*/ 164 w 193"/>
                  <a:gd name="T39" fmla="*/ 16 h 121"/>
                  <a:gd name="T40" fmla="*/ 145 w 193"/>
                  <a:gd name="T41" fmla="*/ 10 h 121"/>
                  <a:gd name="T42" fmla="*/ 132 w 193"/>
                  <a:gd name="T43" fmla="*/ 5 h 121"/>
                  <a:gd name="T44" fmla="*/ 119 w 193"/>
                  <a:gd name="T45" fmla="*/ 2 h 121"/>
                  <a:gd name="T46" fmla="*/ 108 w 193"/>
                  <a:gd name="T47" fmla="*/ 0 h 121"/>
                  <a:gd name="T48" fmla="*/ 97 w 193"/>
                  <a:gd name="T49" fmla="*/ 2 h 121"/>
                  <a:gd name="T50" fmla="*/ 83 w 193"/>
                  <a:gd name="T51" fmla="*/ 4 h 121"/>
                  <a:gd name="T52" fmla="*/ 66 w 193"/>
                  <a:gd name="T53" fmla="*/ 14 h 121"/>
                  <a:gd name="T54" fmla="*/ 51 w 193"/>
                  <a:gd name="T55" fmla="*/ 26 h 121"/>
                  <a:gd name="T56" fmla="*/ 37 w 193"/>
                  <a:gd name="T57" fmla="*/ 45 h 121"/>
                  <a:gd name="T58" fmla="*/ 27 w 193"/>
                  <a:gd name="T59" fmla="*/ 53 h 121"/>
                  <a:gd name="T60" fmla="*/ 15 w 193"/>
                  <a:gd name="T61" fmla="*/ 69 h 121"/>
                  <a:gd name="T62" fmla="*/ 7 w 193"/>
                  <a:gd name="T63" fmla="*/ 82 h 121"/>
                  <a:gd name="T64" fmla="*/ 4 w 193"/>
                  <a:gd name="T65" fmla="*/ 93 h 121"/>
                  <a:gd name="T66" fmla="*/ 3 w 193"/>
                  <a:gd name="T67" fmla="*/ 104 h 121"/>
                  <a:gd name="T68" fmla="*/ 0 w 193"/>
                  <a:gd name="T69" fmla="*/ 115 h 121"/>
                  <a:gd name="T70" fmla="*/ 2 w 193"/>
                  <a:gd name="T71" fmla="*/ 120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3"/>
                  <a:gd name="T109" fmla="*/ 0 h 121"/>
                  <a:gd name="T110" fmla="*/ 193 w 193"/>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3" h="121">
                    <a:moveTo>
                      <a:pt x="2" y="120"/>
                    </a:moveTo>
                    <a:lnTo>
                      <a:pt x="11" y="112"/>
                    </a:lnTo>
                    <a:lnTo>
                      <a:pt x="18" y="106"/>
                    </a:lnTo>
                    <a:lnTo>
                      <a:pt x="28" y="97"/>
                    </a:lnTo>
                    <a:lnTo>
                      <a:pt x="35" y="87"/>
                    </a:lnTo>
                    <a:lnTo>
                      <a:pt x="45" y="81"/>
                    </a:lnTo>
                    <a:lnTo>
                      <a:pt x="54" y="75"/>
                    </a:lnTo>
                    <a:lnTo>
                      <a:pt x="71" y="65"/>
                    </a:lnTo>
                    <a:lnTo>
                      <a:pt x="92" y="56"/>
                    </a:lnTo>
                    <a:lnTo>
                      <a:pt x="114" y="45"/>
                    </a:lnTo>
                    <a:lnTo>
                      <a:pt x="129" y="38"/>
                    </a:lnTo>
                    <a:lnTo>
                      <a:pt x="140" y="33"/>
                    </a:lnTo>
                    <a:lnTo>
                      <a:pt x="152" y="26"/>
                    </a:lnTo>
                    <a:lnTo>
                      <a:pt x="158" y="26"/>
                    </a:lnTo>
                    <a:lnTo>
                      <a:pt x="173" y="28"/>
                    </a:lnTo>
                    <a:lnTo>
                      <a:pt x="177" y="29"/>
                    </a:lnTo>
                    <a:lnTo>
                      <a:pt x="185" y="31"/>
                    </a:lnTo>
                    <a:lnTo>
                      <a:pt x="192" y="32"/>
                    </a:lnTo>
                    <a:lnTo>
                      <a:pt x="174" y="23"/>
                    </a:lnTo>
                    <a:lnTo>
                      <a:pt x="164" y="16"/>
                    </a:lnTo>
                    <a:lnTo>
                      <a:pt x="145" y="10"/>
                    </a:lnTo>
                    <a:lnTo>
                      <a:pt x="132" y="5"/>
                    </a:lnTo>
                    <a:lnTo>
                      <a:pt x="119" y="2"/>
                    </a:lnTo>
                    <a:lnTo>
                      <a:pt x="108" y="0"/>
                    </a:lnTo>
                    <a:lnTo>
                      <a:pt x="97" y="2"/>
                    </a:lnTo>
                    <a:lnTo>
                      <a:pt x="83" y="4"/>
                    </a:lnTo>
                    <a:lnTo>
                      <a:pt x="66" y="14"/>
                    </a:lnTo>
                    <a:lnTo>
                      <a:pt x="51" y="26"/>
                    </a:lnTo>
                    <a:lnTo>
                      <a:pt x="37" y="45"/>
                    </a:lnTo>
                    <a:lnTo>
                      <a:pt x="27" y="53"/>
                    </a:lnTo>
                    <a:lnTo>
                      <a:pt x="15" y="69"/>
                    </a:lnTo>
                    <a:lnTo>
                      <a:pt x="7" y="82"/>
                    </a:lnTo>
                    <a:lnTo>
                      <a:pt x="4" y="93"/>
                    </a:lnTo>
                    <a:lnTo>
                      <a:pt x="3" y="104"/>
                    </a:lnTo>
                    <a:lnTo>
                      <a:pt x="0" y="115"/>
                    </a:lnTo>
                    <a:lnTo>
                      <a:pt x="2" y="120"/>
                    </a:lnTo>
                  </a:path>
                </a:pathLst>
              </a:cu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6" name="Oval 70"/>
              <p:cNvSpPr>
                <a:spLocks noChangeArrowheads="1"/>
              </p:cNvSpPr>
              <p:nvPr/>
            </p:nvSpPr>
            <p:spPr bwMode="auto">
              <a:xfrm rot="-540000">
                <a:off x="3096" y="1173"/>
                <a:ext cx="121" cy="118"/>
              </a:xfrm>
              <a:prstGeom prst="ellipse">
                <a:avLst/>
              </a:prstGeom>
              <a:solidFill>
                <a:srgbClr val="804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17" name="Freeform 71"/>
              <p:cNvSpPr/>
              <p:nvPr/>
            </p:nvSpPr>
            <p:spPr bwMode="auto">
              <a:xfrm>
                <a:off x="3093" y="1175"/>
                <a:ext cx="117" cy="82"/>
              </a:xfrm>
              <a:custGeom>
                <a:avLst/>
                <a:gdLst>
                  <a:gd name="T0" fmla="*/ 10 w 117"/>
                  <a:gd name="T1" fmla="*/ 81 h 82"/>
                  <a:gd name="T2" fmla="*/ 16 w 117"/>
                  <a:gd name="T3" fmla="*/ 75 h 82"/>
                  <a:gd name="T4" fmla="*/ 26 w 117"/>
                  <a:gd name="T5" fmla="*/ 71 h 82"/>
                  <a:gd name="T6" fmla="*/ 38 w 117"/>
                  <a:gd name="T7" fmla="*/ 63 h 82"/>
                  <a:gd name="T8" fmla="*/ 52 w 117"/>
                  <a:gd name="T9" fmla="*/ 55 h 82"/>
                  <a:gd name="T10" fmla="*/ 68 w 117"/>
                  <a:gd name="T11" fmla="*/ 49 h 82"/>
                  <a:gd name="T12" fmla="*/ 82 w 117"/>
                  <a:gd name="T13" fmla="*/ 42 h 82"/>
                  <a:gd name="T14" fmla="*/ 96 w 117"/>
                  <a:gd name="T15" fmla="*/ 38 h 82"/>
                  <a:gd name="T16" fmla="*/ 107 w 117"/>
                  <a:gd name="T17" fmla="*/ 32 h 82"/>
                  <a:gd name="T18" fmla="*/ 116 w 117"/>
                  <a:gd name="T19" fmla="*/ 27 h 82"/>
                  <a:gd name="T20" fmla="*/ 111 w 117"/>
                  <a:gd name="T21" fmla="*/ 21 h 82"/>
                  <a:gd name="T22" fmla="*/ 107 w 117"/>
                  <a:gd name="T23" fmla="*/ 14 h 82"/>
                  <a:gd name="T24" fmla="*/ 104 w 117"/>
                  <a:gd name="T25" fmla="*/ 12 h 82"/>
                  <a:gd name="T26" fmla="*/ 93 w 117"/>
                  <a:gd name="T27" fmla="*/ 6 h 82"/>
                  <a:gd name="T28" fmla="*/ 82 w 117"/>
                  <a:gd name="T29" fmla="*/ 1 h 82"/>
                  <a:gd name="T30" fmla="*/ 74 w 117"/>
                  <a:gd name="T31" fmla="*/ 0 h 82"/>
                  <a:gd name="T32" fmla="*/ 65 w 117"/>
                  <a:gd name="T33" fmla="*/ 0 h 82"/>
                  <a:gd name="T34" fmla="*/ 51 w 117"/>
                  <a:gd name="T35" fmla="*/ 3 h 82"/>
                  <a:gd name="T36" fmla="*/ 36 w 117"/>
                  <a:gd name="T37" fmla="*/ 14 h 82"/>
                  <a:gd name="T38" fmla="*/ 22 w 117"/>
                  <a:gd name="T39" fmla="*/ 26 h 82"/>
                  <a:gd name="T40" fmla="*/ 7 w 117"/>
                  <a:gd name="T41" fmla="*/ 39 h 82"/>
                  <a:gd name="T42" fmla="*/ 4 w 117"/>
                  <a:gd name="T43" fmla="*/ 43 h 82"/>
                  <a:gd name="T44" fmla="*/ 0 w 117"/>
                  <a:gd name="T45" fmla="*/ 47 h 82"/>
                  <a:gd name="T46" fmla="*/ 0 w 117"/>
                  <a:gd name="T47" fmla="*/ 53 h 82"/>
                  <a:gd name="T48" fmla="*/ 2 w 117"/>
                  <a:gd name="T49" fmla="*/ 63 h 82"/>
                  <a:gd name="T50" fmla="*/ 5 w 117"/>
                  <a:gd name="T51" fmla="*/ 72 h 82"/>
                  <a:gd name="T52" fmla="*/ 10 w 117"/>
                  <a:gd name="T53" fmla="*/ 81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82"/>
                  <a:gd name="T83" fmla="*/ 117 w 117"/>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82">
                    <a:moveTo>
                      <a:pt x="10" y="81"/>
                    </a:moveTo>
                    <a:lnTo>
                      <a:pt x="16" y="75"/>
                    </a:lnTo>
                    <a:lnTo>
                      <a:pt x="26" y="71"/>
                    </a:lnTo>
                    <a:lnTo>
                      <a:pt x="38" y="63"/>
                    </a:lnTo>
                    <a:lnTo>
                      <a:pt x="52" y="55"/>
                    </a:lnTo>
                    <a:lnTo>
                      <a:pt x="68" y="49"/>
                    </a:lnTo>
                    <a:lnTo>
                      <a:pt x="82" y="42"/>
                    </a:lnTo>
                    <a:lnTo>
                      <a:pt x="96" y="38"/>
                    </a:lnTo>
                    <a:lnTo>
                      <a:pt x="107" y="32"/>
                    </a:lnTo>
                    <a:lnTo>
                      <a:pt x="116" y="27"/>
                    </a:lnTo>
                    <a:lnTo>
                      <a:pt x="111" y="21"/>
                    </a:lnTo>
                    <a:lnTo>
                      <a:pt x="107" y="14"/>
                    </a:lnTo>
                    <a:lnTo>
                      <a:pt x="104" y="12"/>
                    </a:lnTo>
                    <a:lnTo>
                      <a:pt x="93" y="6"/>
                    </a:lnTo>
                    <a:lnTo>
                      <a:pt x="82" y="1"/>
                    </a:lnTo>
                    <a:lnTo>
                      <a:pt x="74" y="0"/>
                    </a:lnTo>
                    <a:lnTo>
                      <a:pt x="65" y="0"/>
                    </a:lnTo>
                    <a:lnTo>
                      <a:pt x="51" y="3"/>
                    </a:lnTo>
                    <a:lnTo>
                      <a:pt x="36" y="14"/>
                    </a:lnTo>
                    <a:lnTo>
                      <a:pt x="22" y="26"/>
                    </a:lnTo>
                    <a:lnTo>
                      <a:pt x="7" y="39"/>
                    </a:lnTo>
                    <a:lnTo>
                      <a:pt x="4" y="43"/>
                    </a:lnTo>
                    <a:lnTo>
                      <a:pt x="0" y="47"/>
                    </a:lnTo>
                    <a:lnTo>
                      <a:pt x="0" y="53"/>
                    </a:lnTo>
                    <a:lnTo>
                      <a:pt x="2" y="63"/>
                    </a:lnTo>
                    <a:lnTo>
                      <a:pt x="5" y="72"/>
                    </a:lnTo>
                    <a:lnTo>
                      <a:pt x="10" y="81"/>
                    </a:lnTo>
                  </a:path>
                </a:pathLst>
              </a:custGeom>
              <a:solidFill>
                <a:srgbClr val="201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8" name="Oval 72"/>
              <p:cNvSpPr>
                <a:spLocks noChangeArrowheads="1"/>
              </p:cNvSpPr>
              <p:nvPr/>
            </p:nvSpPr>
            <p:spPr bwMode="auto">
              <a:xfrm rot="-540000">
                <a:off x="3132" y="1206"/>
                <a:ext cx="51" cy="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19" name="Oval 73"/>
              <p:cNvSpPr>
                <a:spLocks noChangeArrowheads="1"/>
              </p:cNvSpPr>
              <p:nvPr/>
            </p:nvSpPr>
            <p:spPr bwMode="auto">
              <a:xfrm rot="-540000">
                <a:off x="3126" y="120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020" name="Freeform 74"/>
              <p:cNvSpPr/>
              <p:nvPr/>
            </p:nvSpPr>
            <p:spPr bwMode="auto">
              <a:xfrm>
                <a:off x="3262" y="1210"/>
                <a:ext cx="17" cy="17"/>
              </a:xfrm>
              <a:custGeom>
                <a:avLst/>
                <a:gdLst>
                  <a:gd name="T0" fmla="*/ 0 w 17"/>
                  <a:gd name="T1" fmla="*/ 2 h 17"/>
                  <a:gd name="T2" fmla="*/ 3 w 17"/>
                  <a:gd name="T3" fmla="*/ 0 h 17"/>
                  <a:gd name="T4" fmla="*/ 8 w 17"/>
                  <a:gd name="T5" fmla="*/ 0 h 17"/>
                  <a:gd name="T6" fmla="*/ 14 w 17"/>
                  <a:gd name="T7" fmla="*/ 0 h 17"/>
                  <a:gd name="T8" fmla="*/ 16 w 17"/>
                  <a:gd name="T9" fmla="*/ 4 h 17"/>
                  <a:gd name="T10" fmla="*/ 16 w 17"/>
                  <a:gd name="T11" fmla="*/ 6 h 17"/>
                  <a:gd name="T12" fmla="*/ 16 w 17"/>
                  <a:gd name="T13" fmla="*/ 6 h 17"/>
                  <a:gd name="T14" fmla="*/ 12 w 17"/>
                  <a:gd name="T15" fmla="*/ 10 h 17"/>
                  <a:gd name="T16" fmla="*/ 6 w 17"/>
                  <a:gd name="T17" fmla="*/ 12 h 17"/>
                  <a:gd name="T18" fmla="*/ 1 w 17"/>
                  <a:gd name="T19" fmla="*/ 14 h 17"/>
                  <a:gd name="T20" fmla="*/ 1 w 17"/>
                  <a:gd name="T21" fmla="*/ 16 h 17"/>
                  <a:gd name="T22" fmla="*/ 1 w 17"/>
                  <a:gd name="T23" fmla="*/ 14 h 17"/>
                  <a:gd name="T24" fmla="*/ 4 w 17"/>
                  <a:gd name="T25" fmla="*/ 10 h 17"/>
                  <a:gd name="T26" fmla="*/ 4 w 17"/>
                  <a:gd name="T27" fmla="*/ 2 h 17"/>
                  <a:gd name="T28" fmla="*/ 4 w 17"/>
                  <a:gd name="T29" fmla="*/ 2 h 17"/>
                  <a:gd name="T30" fmla="*/ 0 w 17"/>
                  <a:gd name="T31" fmla="*/ 2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2"/>
                    </a:moveTo>
                    <a:lnTo>
                      <a:pt x="3" y="0"/>
                    </a:lnTo>
                    <a:lnTo>
                      <a:pt x="8" y="0"/>
                    </a:lnTo>
                    <a:lnTo>
                      <a:pt x="14" y="0"/>
                    </a:lnTo>
                    <a:lnTo>
                      <a:pt x="16" y="4"/>
                    </a:lnTo>
                    <a:lnTo>
                      <a:pt x="16" y="6"/>
                    </a:lnTo>
                    <a:lnTo>
                      <a:pt x="12" y="10"/>
                    </a:lnTo>
                    <a:lnTo>
                      <a:pt x="6" y="12"/>
                    </a:lnTo>
                    <a:lnTo>
                      <a:pt x="1" y="14"/>
                    </a:lnTo>
                    <a:lnTo>
                      <a:pt x="1" y="16"/>
                    </a:lnTo>
                    <a:lnTo>
                      <a:pt x="1" y="14"/>
                    </a:lnTo>
                    <a:lnTo>
                      <a:pt x="4" y="10"/>
                    </a:lnTo>
                    <a:lnTo>
                      <a:pt x="4" y="2"/>
                    </a:lnTo>
                    <a:lnTo>
                      <a:pt x="0" y="2"/>
                    </a:lnTo>
                  </a:path>
                </a:pathLst>
              </a:custGeom>
              <a:solidFill>
                <a:srgbClr val="6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1" name="Freeform 75"/>
              <p:cNvSpPr/>
              <p:nvPr/>
            </p:nvSpPr>
            <p:spPr bwMode="auto">
              <a:xfrm>
                <a:off x="3059" y="1218"/>
                <a:ext cx="203" cy="102"/>
              </a:xfrm>
              <a:custGeom>
                <a:avLst/>
                <a:gdLst>
                  <a:gd name="T0" fmla="*/ 0 w 203"/>
                  <a:gd name="T1" fmla="*/ 82 h 102"/>
                  <a:gd name="T2" fmla="*/ 11 w 203"/>
                  <a:gd name="T3" fmla="*/ 87 h 102"/>
                  <a:gd name="T4" fmla="*/ 20 w 203"/>
                  <a:gd name="T5" fmla="*/ 89 h 102"/>
                  <a:gd name="T6" fmla="*/ 33 w 203"/>
                  <a:gd name="T7" fmla="*/ 89 h 102"/>
                  <a:gd name="T8" fmla="*/ 50 w 203"/>
                  <a:gd name="T9" fmla="*/ 89 h 102"/>
                  <a:gd name="T10" fmla="*/ 62 w 203"/>
                  <a:gd name="T11" fmla="*/ 87 h 102"/>
                  <a:gd name="T12" fmla="*/ 73 w 203"/>
                  <a:gd name="T13" fmla="*/ 83 h 102"/>
                  <a:gd name="T14" fmla="*/ 90 w 203"/>
                  <a:gd name="T15" fmla="*/ 78 h 102"/>
                  <a:gd name="T16" fmla="*/ 105 w 203"/>
                  <a:gd name="T17" fmla="*/ 75 h 102"/>
                  <a:gd name="T18" fmla="*/ 118 w 203"/>
                  <a:gd name="T19" fmla="*/ 69 h 102"/>
                  <a:gd name="T20" fmla="*/ 130 w 203"/>
                  <a:gd name="T21" fmla="*/ 63 h 102"/>
                  <a:gd name="T22" fmla="*/ 142 w 203"/>
                  <a:gd name="T23" fmla="*/ 55 h 102"/>
                  <a:gd name="T24" fmla="*/ 156 w 203"/>
                  <a:gd name="T25" fmla="*/ 48 h 102"/>
                  <a:gd name="T26" fmla="*/ 166 w 203"/>
                  <a:gd name="T27" fmla="*/ 39 h 102"/>
                  <a:gd name="T28" fmla="*/ 173 w 203"/>
                  <a:gd name="T29" fmla="*/ 33 h 102"/>
                  <a:gd name="T30" fmla="*/ 182 w 203"/>
                  <a:gd name="T31" fmla="*/ 22 h 102"/>
                  <a:gd name="T32" fmla="*/ 189 w 203"/>
                  <a:gd name="T33" fmla="*/ 17 h 102"/>
                  <a:gd name="T34" fmla="*/ 191 w 203"/>
                  <a:gd name="T35" fmla="*/ 11 h 102"/>
                  <a:gd name="T36" fmla="*/ 202 w 203"/>
                  <a:gd name="T37" fmla="*/ 0 h 102"/>
                  <a:gd name="T38" fmla="*/ 202 w 203"/>
                  <a:gd name="T39" fmla="*/ 5 h 102"/>
                  <a:gd name="T40" fmla="*/ 201 w 203"/>
                  <a:gd name="T41" fmla="*/ 13 h 102"/>
                  <a:gd name="T42" fmla="*/ 193 w 203"/>
                  <a:gd name="T43" fmla="*/ 23 h 102"/>
                  <a:gd name="T44" fmla="*/ 184 w 203"/>
                  <a:gd name="T45" fmla="*/ 32 h 102"/>
                  <a:gd name="T46" fmla="*/ 178 w 203"/>
                  <a:gd name="T47" fmla="*/ 35 h 102"/>
                  <a:gd name="T48" fmla="*/ 170 w 203"/>
                  <a:gd name="T49" fmla="*/ 44 h 102"/>
                  <a:gd name="T50" fmla="*/ 165 w 203"/>
                  <a:gd name="T51" fmla="*/ 48 h 102"/>
                  <a:gd name="T52" fmla="*/ 160 w 203"/>
                  <a:gd name="T53" fmla="*/ 56 h 102"/>
                  <a:gd name="T54" fmla="*/ 149 w 203"/>
                  <a:gd name="T55" fmla="*/ 60 h 102"/>
                  <a:gd name="T56" fmla="*/ 143 w 203"/>
                  <a:gd name="T57" fmla="*/ 66 h 102"/>
                  <a:gd name="T58" fmla="*/ 127 w 203"/>
                  <a:gd name="T59" fmla="*/ 71 h 102"/>
                  <a:gd name="T60" fmla="*/ 113 w 203"/>
                  <a:gd name="T61" fmla="*/ 79 h 102"/>
                  <a:gd name="T62" fmla="*/ 104 w 203"/>
                  <a:gd name="T63" fmla="*/ 83 h 102"/>
                  <a:gd name="T64" fmla="*/ 95 w 203"/>
                  <a:gd name="T65" fmla="*/ 86 h 102"/>
                  <a:gd name="T66" fmla="*/ 88 w 203"/>
                  <a:gd name="T67" fmla="*/ 89 h 102"/>
                  <a:gd name="T68" fmla="*/ 76 w 203"/>
                  <a:gd name="T69" fmla="*/ 89 h 102"/>
                  <a:gd name="T70" fmla="*/ 66 w 203"/>
                  <a:gd name="T71" fmla="*/ 94 h 102"/>
                  <a:gd name="T72" fmla="*/ 56 w 203"/>
                  <a:gd name="T73" fmla="*/ 95 h 102"/>
                  <a:gd name="T74" fmla="*/ 46 w 203"/>
                  <a:gd name="T75" fmla="*/ 97 h 102"/>
                  <a:gd name="T76" fmla="*/ 36 w 203"/>
                  <a:gd name="T77" fmla="*/ 99 h 102"/>
                  <a:gd name="T78" fmla="*/ 20 w 203"/>
                  <a:gd name="T79" fmla="*/ 100 h 102"/>
                  <a:gd name="T80" fmla="*/ 15 w 203"/>
                  <a:gd name="T81" fmla="*/ 99 h 102"/>
                  <a:gd name="T82" fmla="*/ 5 w 203"/>
                  <a:gd name="T83" fmla="*/ 97 h 102"/>
                  <a:gd name="T84" fmla="*/ 3 w 203"/>
                  <a:gd name="T85" fmla="*/ 101 h 102"/>
                  <a:gd name="T86" fmla="*/ 0 w 203"/>
                  <a:gd name="T87" fmla="*/ 96 h 102"/>
                  <a:gd name="T88" fmla="*/ 0 w 203"/>
                  <a:gd name="T89" fmla="*/ 82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3"/>
                  <a:gd name="T136" fmla="*/ 0 h 102"/>
                  <a:gd name="T137" fmla="*/ 203 w 203"/>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3" h="102">
                    <a:moveTo>
                      <a:pt x="0" y="82"/>
                    </a:moveTo>
                    <a:lnTo>
                      <a:pt x="11" y="87"/>
                    </a:lnTo>
                    <a:lnTo>
                      <a:pt x="20" y="89"/>
                    </a:lnTo>
                    <a:lnTo>
                      <a:pt x="33" y="89"/>
                    </a:lnTo>
                    <a:lnTo>
                      <a:pt x="50" y="89"/>
                    </a:lnTo>
                    <a:lnTo>
                      <a:pt x="62" y="87"/>
                    </a:lnTo>
                    <a:lnTo>
                      <a:pt x="73" y="83"/>
                    </a:lnTo>
                    <a:lnTo>
                      <a:pt x="90" y="78"/>
                    </a:lnTo>
                    <a:lnTo>
                      <a:pt x="105" y="75"/>
                    </a:lnTo>
                    <a:lnTo>
                      <a:pt x="118" y="69"/>
                    </a:lnTo>
                    <a:lnTo>
                      <a:pt x="130" y="63"/>
                    </a:lnTo>
                    <a:lnTo>
                      <a:pt x="142" y="55"/>
                    </a:lnTo>
                    <a:lnTo>
                      <a:pt x="156" y="48"/>
                    </a:lnTo>
                    <a:lnTo>
                      <a:pt x="166" y="39"/>
                    </a:lnTo>
                    <a:lnTo>
                      <a:pt x="173" y="33"/>
                    </a:lnTo>
                    <a:lnTo>
                      <a:pt x="182" y="22"/>
                    </a:lnTo>
                    <a:lnTo>
                      <a:pt x="189" y="17"/>
                    </a:lnTo>
                    <a:lnTo>
                      <a:pt x="191" y="11"/>
                    </a:lnTo>
                    <a:lnTo>
                      <a:pt x="202" y="0"/>
                    </a:lnTo>
                    <a:lnTo>
                      <a:pt x="202" y="5"/>
                    </a:lnTo>
                    <a:lnTo>
                      <a:pt x="201" y="13"/>
                    </a:lnTo>
                    <a:lnTo>
                      <a:pt x="193" y="23"/>
                    </a:lnTo>
                    <a:lnTo>
                      <a:pt x="184" y="32"/>
                    </a:lnTo>
                    <a:lnTo>
                      <a:pt x="178" y="35"/>
                    </a:lnTo>
                    <a:lnTo>
                      <a:pt x="170" y="44"/>
                    </a:lnTo>
                    <a:lnTo>
                      <a:pt x="165" y="48"/>
                    </a:lnTo>
                    <a:lnTo>
                      <a:pt x="160" y="56"/>
                    </a:lnTo>
                    <a:lnTo>
                      <a:pt x="149" y="60"/>
                    </a:lnTo>
                    <a:lnTo>
                      <a:pt x="143" y="66"/>
                    </a:lnTo>
                    <a:lnTo>
                      <a:pt x="127" y="71"/>
                    </a:lnTo>
                    <a:lnTo>
                      <a:pt x="113" y="79"/>
                    </a:lnTo>
                    <a:lnTo>
                      <a:pt x="104" y="83"/>
                    </a:lnTo>
                    <a:lnTo>
                      <a:pt x="95" y="86"/>
                    </a:lnTo>
                    <a:lnTo>
                      <a:pt x="88" y="89"/>
                    </a:lnTo>
                    <a:lnTo>
                      <a:pt x="76" y="89"/>
                    </a:lnTo>
                    <a:lnTo>
                      <a:pt x="66" y="94"/>
                    </a:lnTo>
                    <a:lnTo>
                      <a:pt x="56" y="95"/>
                    </a:lnTo>
                    <a:lnTo>
                      <a:pt x="46" y="97"/>
                    </a:lnTo>
                    <a:lnTo>
                      <a:pt x="36" y="99"/>
                    </a:lnTo>
                    <a:lnTo>
                      <a:pt x="20" y="100"/>
                    </a:lnTo>
                    <a:lnTo>
                      <a:pt x="15" y="99"/>
                    </a:lnTo>
                    <a:lnTo>
                      <a:pt x="5" y="97"/>
                    </a:lnTo>
                    <a:lnTo>
                      <a:pt x="3" y="101"/>
                    </a:lnTo>
                    <a:lnTo>
                      <a:pt x="0" y="96"/>
                    </a:lnTo>
                    <a:lnTo>
                      <a:pt x="0" y="82"/>
                    </a:lnTo>
                  </a:path>
                </a:pathLst>
              </a:custGeom>
              <a:solidFill>
                <a:srgbClr val="201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2" name="Freeform 76"/>
              <p:cNvSpPr/>
              <p:nvPr/>
            </p:nvSpPr>
            <p:spPr bwMode="auto">
              <a:xfrm>
                <a:off x="3055" y="1171"/>
                <a:ext cx="211" cy="126"/>
              </a:xfrm>
              <a:custGeom>
                <a:avLst/>
                <a:gdLst>
                  <a:gd name="T0" fmla="*/ 5 w 211"/>
                  <a:gd name="T1" fmla="*/ 115 h 126"/>
                  <a:gd name="T2" fmla="*/ 10 w 211"/>
                  <a:gd name="T3" fmla="*/ 99 h 126"/>
                  <a:gd name="T4" fmla="*/ 12 w 211"/>
                  <a:gd name="T5" fmla="*/ 91 h 126"/>
                  <a:gd name="T6" fmla="*/ 19 w 211"/>
                  <a:gd name="T7" fmla="*/ 80 h 126"/>
                  <a:gd name="T8" fmla="*/ 26 w 211"/>
                  <a:gd name="T9" fmla="*/ 69 h 126"/>
                  <a:gd name="T10" fmla="*/ 31 w 211"/>
                  <a:gd name="T11" fmla="*/ 57 h 126"/>
                  <a:gd name="T12" fmla="*/ 41 w 211"/>
                  <a:gd name="T13" fmla="*/ 49 h 126"/>
                  <a:gd name="T14" fmla="*/ 55 w 211"/>
                  <a:gd name="T15" fmla="*/ 37 h 126"/>
                  <a:gd name="T16" fmla="*/ 71 w 211"/>
                  <a:gd name="T17" fmla="*/ 25 h 126"/>
                  <a:gd name="T18" fmla="*/ 84 w 211"/>
                  <a:gd name="T19" fmla="*/ 13 h 126"/>
                  <a:gd name="T20" fmla="*/ 99 w 211"/>
                  <a:gd name="T21" fmla="*/ 7 h 126"/>
                  <a:gd name="T22" fmla="*/ 112 w 211"/>
                  <a:gd name="T23" fmla="*/ 8 h 126"/>
                  <a:gd name="T24" fmla="*/ 136 w 211"/>
                  <a:gd name="T25" fmla="*/ 13 h 126"/>
                  <a:gd name="T26" fmla="*/ 154 w 211"/>
                  <a:gd name="T27" fmla="*/ 19 h 126"/>
                  <a:gd name="T28" fmla="*/ 171 w 211"/>
                  <a:gd name="T29" fmla="*/ 24 h 126"/>
                  <a:gd name="T30" fmla="*/ 184 w 211"/>
                  <a:gd name="T31" fmla="*/ 34 h 126"/>
                  <a:gd name="T32" fmla="*/ 194 w 211"/>
                  <a:gd name="T33" fmla="*/ 37 h 126"/>
                  <a:gd name="T34" fmla="*/ 202 w 211"/>
                  <a:gd name="T35" fmla="*/ 36 h 126"/>
                  <a:gd name="T36" fmla="*/ 199 w 211"/>
                  <a:gd name="T37" fmla="*/ 31 h 126"/>
                  <a:gd name="T38" fmla="*/ 185 w 211"/>
                  <a:gd name="T39" fmla="*/ 22 h 126"/>
                  <a:gd name="T40" fmla="*/ 167 w 211"/>
                  <a:gd name="T41" fmla="*/ 13 h 126"/>
                  <a:gd name="T42" fmla="*/ 156 w 211"/>
                  <a:gd name="T43" fmla="*/ 9 h 126"/>
                  <a:gd name="T44" fmla="*/ 135 w 211"/>
                  <a:gd name="T45" fmla="*/ 5 h 126"/>
                  <a:gd name="T46" fmla="*/ 116 w 211"/>
                  <a:gd name="T47" fmla="*/ 0 h 126"/>
                  <a:gd name="T48" fmla="*/ 95 w 211"/>
                  <a:gd name="T49" fmla="*/ 1 h 126"/>
                  <a:gd name="T50" fmla="*/ 81 w 211"/>
                  <a:gd name="T51" fmla="*/ 7 h 126"/>
                  <a:gd name="T52" fmla="*/ 68 w 211"/>
                  <a:gd name="T53" fmla="*/ 12 h 126"/>
                  <a:gd name="T54" fmla="*/ 57 w 211"/>
                  <a:gd name="T55" fmla="*/ 22 h 126"/>
                  <a:gd name="T56" fmla="*/ 48 w 211"/>
                  <a:gd name="T57" fmla="*/ 30 h 126"/>
                  <a:gd name="T58" fmla="*/ 35 w 211"/>
                  <a:gd name="T59" fmla="*/ 42 h 126"/>
                  <a:gd name="T60" fmla="*/ 24 w 211"/>
                  <a:gd name="T61" fmla="*/ 59 h 126"/>
                  <a:gd name="T62" fmla="*/ 15 w 211"/>
                  <a:gd name="T63" fmla="*/ 74 h 126"/>
                  <a:gd name="T64" fmla="*/ 8 w 211"/>
                  <a:gd name="T65" fmla="*/ 87 h 126"/>
                  <a:gd name="T66" fmla="*/ 6 w 211"/>
                  <a:gd name="T67" fmla="*/ 95 h 126"/>
                  <a:gd name="T68" fmla="*/ 0 w 211"/>
                  <a:gd name="T69" fmla="*/ 113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
                  <a:gd name="T106" fmla="*/ 0 h 126"/>
                  <a:gd name="T107" fmla="*/ 211 w 211"/>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 h="126">
                    <a:moveTo>
                      <a:pt x="4" y="125"/>
                    </a:moveTo>
                    <a:lnTo>
                      <a:pt x="5" y="115"/>
                    </a:lnTo>
                    <a:lnTo>
                      <a:pt x="8" y="110"/>
                    </a:lnTo>
                    <a:lnTo>
                      <a:pt x="10" y="99"/>
                    </a:lnTo>
                    <a:lnTo>
                      <a:pt x="10" y="94"/>
                    </a:lnTo>
                    <a:lnTo>
                      <a:pt x="12" y="91"/>
                    </a:lnTo>
                    <a:lnTo>
                      <a:pt x="15" y="84"/>
                    </a:lnTo>
                    <a:lnTo>
                      <a:pt x="19" y="80"/>
                    </a:lnTo>
                    <a:lnTo>
                      <a:pt x="23" y="73"/>
                    </a:lnTo>
                    <a:lnTo>
                      <a:pt x="26" y="69"/>
                    </a:lnTo>
                    <a:lnTo>
                      <a:pt x="29" y="62"/>
                    </a:lnTo>
                    <a:lnTo>
                      <a:pt x="31" y="57"/>
                    </a:lnTo>
                    <a:lnTo>
                      <a:pt x="34" y="54"/>
                    </a:lnTo>
                    <a:lnTo>
                      <a:pt x="41" y="49"/>
                    </a:lnTo>
                    <a:lnTo>
                      <a:pt x="48" y="45"/>
                    </a:lnTo>
                    <a:lnTo>
                      <a:pt x="55" y="37"/>
                    </a:lnTo>
                    <a:lnTo>
                      <a:pt x="62" y="30"/>
                    </a:lnTo>
                    <a:lnTo>
                      <a:pt x="71" y="25"/>
                    </a:lnTo>
                    <a:lnTo>
                      <a:pt x="80" y="19"/>
                    </a:lnTo>
                    <a:lnTo>
                      <a:pt x="84" y="13"/>
                    </a:lnTo>
                    <a:lnTo>
                      <a:pt x="93" y="9"/>
                    </a:lnTo>
                    <a:lnTo>
                      <a:pt x="99" y="7"/>
                    </a:lnTo>
                    <a:lnTo>
                      <a:pt x="105" y="6"/>
                    </a:lnTo>
                    <a:lnTo>
                      <a:pt x="112" y="8"/>
                    </a:lnTo>
                    <a:lnTo>
                      <a:pt x="120" y="10"/>
                    </a:lnTo>
                    <a:lnTo>
                      <a:pt x="136" y="13"/>
                    </a:lnTo>
                    <a:lnTo>
                      <a:pt x="143" y="16"/>
                    </a:lnTo>
                    <a:lnTo>
                      <a:pt x="154" y="19"/>
                    </a:lnTo>
                    <a:lnTo>
                      <a:pt x="166" y="25"/>
                    </a:lnTo>
                    <a:lnTo>
                      <a:pt x="171" y="24"/>
                    </a:lnTo>
                    <a:lnTo>
                      <a:pt x="178" y="28"/>
                    </a:lnTo>
                    <a:lnTo>
                      <a:pt x="184" y="34"/>
                    </a:lnTo>
                    <a:lnTo>
                      <a:pt x="191" y="35"/>
                    </a:lnTo>
                    <a:lnTo>
                      <a:pt x="194" y="37"/>
                    </a:lnTo>
                    <a:lnTo>
                      <a:pt x="200" y="37"/>
                    </a:lnTo>
                    <a:lnTo>
                      <a:pt x="202" y="36"/>
                    </a:lnTo>
                    <a:lnTo>
                      <a:pt x="210" y="36"/>
                    </a:lnTo>
                    <a:lnTo>
                      <a:pt x="199" y="31"/>
                    </a:lnTo>
                    <a:lnTo>
                      <a:pt x="191" y="26"/>
                    </a:lnTo>
                    <a:lnTo>
                      <a:pt x="185" y="22"/>
                    </a:lnTo>
                    <a:lnTo>
                      <a:pt x="175" y="18"/>
                    </a:lnTo>
                    <a:lnTo>
                      <a:pt x="167" y="13"/>
                    </a:lnTo>
                    <a:lnTo>
                      <a:pt x="162" y="10"/>
                    </a:lnTo>
                    <a:lnTo>
                      <a:pt x="156" y="9"/>
                    </a:lnTo>
                    <a:lnTo>
                      <a:pt x="145" y="7"/>
                    </a:lnTo>
                    <a:lnTo>
                      <a:pt x="135" y="5"/>
                    </a:lnTo>
                    <a:lnTo>
                      <a:pt x="127" y="3"/>
                    </a:lnTo>
                    <a:lnTo>
                      <a:pt x="116" y="0"/>
                    </a:lnTo>
                    <a:lnTo>
                      <a:pt x="103" y="1"/>
                    </a:lnTo>
                    <a:lnTo>
                      <a:pt x="95" y="1"/>
                    </a:lnTo>
                    <a:lnTo>
                      <a:pt x="89" y="6"/>
                    </a:lnTo>
                    <a:lnTo>
                      <a:pt x="81" y="7"/>
                    </a:lnTo>
                    <a:lnTo>
                      <a:pt x="75" y="6"/>
                    </a:lnTo>
                    <a:lnTo>
                      <a:pt x="68" y="12"/>
                    </a:lnTo>
                    <a:lnTo>
                      <a:pt x="62" y="15"/>
                    </a:lnTo>
                    <a:lnTo>
                      <a:pt x="57" y="22"/>
                    </a:lnTo>
                    <a:lnTo>
                      <a:pt x="52" y="25"/>
                    </a:lnTo>
                    <a:lnTo>
                      <a:pt x="48" y="30"/>
                    </a:lnTo>
                    <a:lnTo>
                      <a:pt x="42" y="36"/>
                    </a:lnTo>
                    <a:lnTo>
                      <a:pt x="35" y="42"/>
                    </a:lnTo>
                    <a:lnTo>
                      <a:pt x="30" y="51"/>
                    </a:lnTo>
                    <a:lnTo>
                      <a:pt x="24" y="59"/>
                    </a:lnTo>
                    <a:lnTo>
                      <a:pt x="21" y="64"/>
                    </a:lnTo>
                    <a:lnTo>
                      <a:pt x="15" y="74"/>
                    </a:lnTo>
                    <a:lnTo>
                      <a:pt x="10" y="79"/>
                    </a:lnTo>
                    <a:lnTo>
                      <a:pt x="8" y="87"/>
                    </a:lnTo>
                    <a:lnTo>
                      <a:pt x="6" y="94"/>
                    </a:lnTo>
                    <a:lnTo>
                      <a:pt x="6" y="95"/>
                    </a:lnTo>
                    <a:lnTo>
                      <a:pt x="4" y="103"/>
                    </a:lnTo>
                    <a:lnTo>
                      <a:pt x="0" y="113"/>
                    </a:lnTo>
                    <a:lnTo>
                      <a:pt x="4" y="125"/>
                    </a:lnTo>
                  </a:path>
                </a:pathLst>
              </a:custGeom>
              <a:solidFill>
                <a:srgbClr val="202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4294967295"/>
          </p:nvPr>
        </p:nvSpPr>
        <p:spPr bwMode="auto">
          <a:xfrm>
            <a:off x="682824" y="2583769"/>
            <a:ext cx="8260008" cy="312578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buClr>
                <a:srgbClr val="FF0000"/>
              </a:buClr>
              <a:buSzPct val="65000"/>
              <a:buFont typeface="Wingdings" charset="2"/>
              <a:buChar char="u"/>
            </a:pPr>
            <a:r>
              <a:rPr lang="zh-CN" altLang="en-US" sz="2400" b="1" dirty="0" smtClean="0"/>
              <a:t>  </a:t>
            </a:r>
            <a:r>
              <a:rPr lang="zh-CN" altLang="en-US" sz="2400" b="1" dirty="0" smtClean="0">
                <a:latin typeface="宋体" charset="-122"/>
              </a:rPr>
              <a:t>确认通过书面审核和现场核查</a:t>
            </a:r>
          </a:p>
          <a:p>
            <a:pPr>
              <a:lnSpc>
                <a:spcPct val="150000"/>
              </a:lnSpc>
              <a:buClr>
                <a:srgbClr val="FF0000"/>
              </a:buClr>
              <a:buSzPct val="65000"/>
              <a:buFont typeface="Wingdings" charset="2"/>
              <a:buChar char="u"/>
            </a:pPr>
            <a:r>
              <a:rPr lang="zh-CN" altLang="en-US" sz="2400" b="1" dirty="0" smtClean="0">
                <a:latin typeface="宋体" charset="-122"/>
              </a:rPr>
              <a:t> 批准人或其授权人、申请方和相关各方签字</a:t>
            </a:r>
          </a:p>
          <a:p>
            <a:pPr>
              <a:lnSpc>
                <a:spcPct val="150000"/>
              </a:lnSpc>
              <a:buClr>
                <a:srgbClr val="FF0000"/>
              </a:buClr>
              <a:buSzPct val="65000"/>
              <a:buFont typeface="Wingdings" charset="2"/>
              <a:buChar char="u"/>
            </a:pPr>
            <a:r>
              <a:rPr lang="zh-CN" altLang="en-US" sz="2400" b="1" dirty="0" smtClean="0">
                <a:latin typeface="宋体" charset="-122"/>
              </a:rPr>
              <a:t> 许可证的期限一般不超过一个班次</a:t>
            </a:r>
            <a:endParaRPr lang="en-US" altLang="zh-CN" sz="2400" b="1" dirty="0" smtClean="0">
              <a:latin typeface="宋体" charset="-122"/>
            </a:endParaRPr>
          </a:p>
          <a:p>
            <a:pPr>
              <a:lnSpc>
                <a:spcPct val="150000"/>
              </a:lnSpc>
              <a:buClr>
                <a:srgbClr val="FF0000"/>
              </a:buClr>
              <a:buSzPct val="65000"/>
              <a:buFont typeface="Wingdings" charset="2"/>
              <a:buChar char="u"/>
            </a:pPr>
            <a:r>
              <a:rPr lang="zh-CN" altLang="en-US" sz="2400" b="1" dirty="0" smtClean="0">
                <a:latin typeface="宋体" charset="-122"/>
              </a:rPr>
              <a:t> 如书面审查或现场核查未通过，申请人应重新申请</a:t>
            </a:r>
          </a:p>
          <a:p>
            <a:pPr>
              <a:lnSpc>
                <a:spcPct val="150000"/>
              </a:lnSpc>
              <a:buClr>
                <a:srgbClr val="FF0000"/>
              </a:buClr>
              <a:buSzPct val="65000"/>
              <a:buFont typeface="Wingdings" charset="2"/>
              <a:buChar char="u"/>
            </a:pPr>
            <a:r>
              <a:rPr lang="zh-CN" altLang="en-US" sz="2400" b="1" dirty="0" smtClean="0">
                <a:latin typeface="宋体" charset="-122"/>
              </a:rPr>
              <a:t> 交接班或现场关键人员变更时，应经过审批</a:t>
            </a:r>
          </a:p>
        </p:txBody>
      </p:sp>
      <p:sp>
        <p:nvSpPr>
          <p:cNvPr id="43012" name="Text Box 5"/>
          <p:cNvSpPr txBox="1">
            <a:spLocks noChangeArrowheads="1"/>
          </p:cNvSpPr>
          <p:nvPr/>
        </p:nvSpPr>
        <p:spPr bwMode="auto">
          <a:xfrm>
            <a:off x="820533" y="1923862"/>
            <a:ext cx="5991225" cy="463550"/>
          </a:xfrm>
          <a:prstGeom prst="rect">
            <a:avLst/>
          </a:prstGeom>
          <a:solidFill>
            <a:srgbClr val="FFFFCC"/>
          </a:solidFill>
          <a:ln w="38100" cmpd="dbl">
            <a:solidFill>
              <a:schemeClr val="tx1"/>
            </a:solidFill>
            <a:miter lim="800000"/>
          </a:ln>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eaLnBrk="1" hangingPunct="1">
              <a:lnSpc>
                <a:spcPct val="110000"/>
              </a:lnSpc>
              <a:spcBef>
                <a:spcPct val="25000"/>
              </a:spcBef>
              <a:buClrTx/>
              <a:buSzTx/>
              <a:buFontTx/>
              <a:buNone/>
            </a:pPr>
            <a:r>
              <a:rPr lang="zh-CN" altLang="en-US" sz="2400">
                <a:solidFill>
                  <a:schemeClr val="tx1"/>
                </a:solidFill>
                <a:latin typeface="Arial" charset="0"/>
              </a:rPr>
              <a:t>许可证批准</a:t>
            </a:r>
            <a:endParaRPr lang="en-US" altLang="zh-CN" sz="2400">
              <a:solidFill>
                <a:schemeClr val="tx1"/>
              </a:solidFill>
              <a:latin typeface="Arial" charset="0"/>
            </a:endParaRPr>
          </a:p>
        </p:txBody>
      </p:sp>
      <p:graphicFrame>
        <p:nvGraphicFramePr>
          <p:cNvPr id="5" name="图示 4"/>
          <p:cNvGraphicFramePr/>
          <p:nvPr/>
        </p:nvGraphicFramePr>
        <p:xfrm>
          <a:off x="755650" y="1025259"/>
          <a:ext cx="4332767"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Grp="1" noChangeArrowheads="1"/>
          </p:cNvSpPr>
          <p:nvPr>
            <p:ph idx="4294967295"/>
          </p:nvPr>
        </p:nvSpPr>
        <p:spPr bwMode="auto">
          <a:xfrm>
            <a:off x="226505" y="3066796"/>
            <a:ext cx="6218237" cy="2682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lvl="1">
              <a:buClr>
                <a:srgbClr val="FF0000"/>
              </a:buClr>
              <a:buFont typeface="Wingdings" charset="2"/>
              <a:buChar char="p"/>
            </a:pPr>
            <a:r>
              <a:rPr lang="zh-CN" altLang="en-US" b="1" dirty="0" smtClean="0"/>
              <a:t>作业内容</a:t>
            </a:r>
          </a:p>
          <a:p>
            <a:pPr lvl="1">
              <a:buClr>
                <a:srgbClr val="FF0000"/>
              </a:buClr>
              <a:buFont typeface="Wingdings" charset="2"/>
              <a:buChar char="p"/>
            </a:pPr>
            <a:r>
              <a:rPr lang="zh-CN" altLang="en-US" b="1" dirty="0" smtClean="0"/>
              <a:t>工作安全分析</a:t>
            </a:r>
          </a:p>
          <a:p>
            <a:pPr lvl="1">
              <a:buClr>
                <a:srgbClr val="FF0000"/>
              </a:buClr>
              <a:buFont typeface="Wingdings" charset="2"/>
              <a:buChar char="p"/>
            </a:pPr>
            <a:r>
              <a:rPr lang="zh-CN" altLang="en-US" b="1" dirty="0" smtClean="0"/>
              <a:t>安全措施或工作方案</a:t>
            </a:r>
          </a:p>
          <a:p>
            <a:pPr lvl="1">
              <a:buClr>
                <a:srgbClr val="FF0000"/>
              </a:buClr>
              <a:buFont typeface="Wingdings" charset="2"/>
              <a:buChar char="p"/>
            </a:pPr>
            <a:r>
              <a:rPr lang="zh-CN" altLang="en-US" b="1" dirty="0" smtClean="0"/>
              <a:t>应急预案（措施）</a:t>
            </a:r>
          </a:p>
          <a:p>
            <a:pPr lvl="1">
              <a:buClr>
                <a:srgbClr val="FF0000"/>
              </a:buClr>
              <a:buFont typeface="Wingdings" charset="2"/>
              <a:buChar char="p"/>
            </a:pPr>
            <a:r>
              <a:rPr lang="zh-CN" altLang="en-US" b="1" dirty="0" smtClean="0"/>
              <a:t>作业中安全注意事项等</a:t>
            </a:r>
          </a:p>
        </p:txBody>
      </p:sp>
      <p:sp>
        <p:nvSpPr>
          <p:cNvPr id="5124" name="Text Box 4"/>
          <p:cNvSpPr txBox="1">
            <a:spLocks noChangeArrowheads="1"/>
          </p:cNvSpPr>
          <p:nvPr/>
        </p:nvSpPr>
        <p:spPr bwMode="auto">
          <a:xfrm>
            <a:off x="816356" y="1962404"/>
            <a:ext cx="7185025" cy="757238"/>
          </a:xfrm>
          <a:prstGeom prst="rect">
            <a:avLst/>
          </a:prstGeom>
          <a:solidFill>
            <a:srgbClr val="FFFFCC"/>
          </a:solidFill>
          <a:ln w="38100" cmpd="dbl">
            <a:solidFill>
              <a:schemeClr val="tx1"/>
            </a:solidFill>
            <a:miter lim="800000"/>
          </a:ln>
        </p:spPr>
        <p:txBody>
          <a:bodyPr>
            <a:spAutoFit/>
          </a:bodyPr>
          <a:lstStyle>
            <a:lvl1pPr marL="342900" indent="-342900" eaLnBrk="0" hangingPunct="0">
              <a:defRPr sz="2800" b="1" i="1">
                <a:solidFill>
                  <a:srgbClr val="F22212"/>
                </a:solidFill>
                <a:latin typeface="宋体" charset="-122"/>
                <a:ea typeface="宋体" charset="-122"/>
              </a:defRPr>
            </a:lvl1pPr>
            <a:lvl2pPr marL="179705"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lvl="1" eaLnBrk="1" hangingPunct="1">
              <a:lnSpc>
                <a:spcPct val="90000"/>
              </a:lnSpc>
              <a:spcBef>
                <a:spcPct val="25000"/>
              </a:spcBef>
            </a:pPr>
            <a:r>
              <a:rPr lang="zh-CN" altLang="en-US" sz="2400">
                <a:solidFill>
                  <a:schemeClr val="tx1"/>
                </a:solidFill>
                <a:latin typeface="Arial" charset="0"/>
              </a:rPr>
              <a:t> 作业实施前，应对参与此项工作的每个人，进行安全交底。</a:t>
            </a:r>
          </a:p>
        </p:txBody>
      </p:sp>
      <p:graphicFrame>
        <p:nvGraphicFramePr>
          <p:cNvPr id="5122" name="Object 8"/>
          <p:cNvGraphicFramePr>
            <a:graphicFrameLocks noChangeAspect="1"/>
          </p:cNvGraphicFramePr>
          <p:nvPr/>
        </p:nvGraphicFramePr>
        <p:xfrm>
          <a:off x="4783709" y="2963672"/>
          <a:ext cx="3635375" cy="3127375"/>
        </p:xfrm>
        <a:graphic>
          <a:graphicData uri="http://schemas.openxmlformats.org/presentationml/2006/ole">
            <mc:AlternateContent xmlns:mc="http://schemas.openxmlformats.org/markup-compatibility/2006">
              <mc:Choice xmlns:v="urn:schemas-microsoft-com:vml" Requires="v">
                <p:oleObj spid="_x0000_s5140" name="Clip" r:id="rId4" imgW="0" imgH="0" progId="">
                  <p:embed/>
                </p:oleObj>
              </mc:Choice>
              <mc:Fallback>
                <p:oleObj name="Clip" r:id="rId4" imgW="0" imgH="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709" y="2963672"/>
                        <a:ext cx="3635375" cy="312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图示 8"/>
          <p:cNvGraphicFramePr/>
          <p:nvPr/>
        </p:nvGraphicFramePr>
        <p:xfrm>
          <a:off x="747713" y="986823"/>
          <a:ext cx="4332767" cy="6016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4294967295"/>
          </p:nvPr>
        </p:nvSpPr>
        <p:spPr bwMode="auto">
          <a:xfrm>
            <a:off x="672465" y="1800257"/>
            <a:ext cx="7996047" cy="2935287"/>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ts val="3800"/>
              </a:lnSpc>
              <a:buClr>
                <a:srgbClr val="FF0000"/>
              </a:buClr>
              <a:buFont typeface="Wingdings" charset="2"/>
              <a:buChar char="p"/>
            </a:pPr>
            <a:endParaRPr lang="en-US" altLang="zh-CN" sz="2800" b="1" dirty="0" smtClean="0"/>
          </a:p>
          <a:p>
            <a:pPr>
              <a:lnSpc>
                <a:spcPts val="3800"/>
              </a:lnSpc>
              <a:buClr>
                <a:srgbClr val="FF0000"/>
              </a:buClr>
              <a:buFont typeface="Wingdings" charset="2"/>
              <a:buChar char="p"/>
            </a:pPr>
            <a:r>
              <a:rPr lang="zh-CN" altLang="en-US" sz="2800" b="1" dirty="0" smtClean="0"/>
              <a:t> 作业环境和条件发生变化</a:t>
            </a:r>
          </a:p>
          <a:p>
            <a:pPr>
              <a:lnSpc>
                <a:spcPts val="3800"/>
              </a:lnSpc>
              <a:buClr>
                <a:srgbClr val="FF0000"/>
              </a:buClr>
              <a:buFont typeface="Wingdings" charset="2"/>
              <a:buChar char="p"/>
            </a:pPr>
            <a:r>
              <a:rPr lang="zh-CN" altLang="en-US" sz="2800" b="1" dirty="0" smtClean="0"/>
              <a:t> 作业许可证规定的作业内容发生改变</a:t>
            </a:r>
          </a:p>
          <a:p>
            <a:pPr>
              <a:lnSpc>
                <a:spcPts val="3800"/>
              </a:lnSpc>
              <a:buClr>
                <a:srgbClr val="FF0000"/>
              </a:buClr>
              <a:buFont typeface="Wingdings" charset="2"/>
              <a:buChar char="p"/>
            </a:pPr>
            <a:r>
              <a:rPr lang="zh-CN" altLang="en-US" sz="2800" b="1" dirty="0" smtClean="0"/>
              <a:t> 实际作业与规范的要求发生重大偏离</a:t>
            </a:r>
          </a:p>
          <a:p>
            <a:pPr>
              <a:lnSpc>
                <a:spcPts val="3800"/>
              </a:lnSpc>
              <a:buClr>
                <a:srgbClr val="FF0000"/>
              </a:buClr>
              <a:buFont typeface="Wingdings" charset="2"/>
              <a:buChar char="p"/>
            </a:pPr>
            <a:r>
              <a:rPr lang="zh-CN" altLang="en-US" sz="2800" b="1" dirty="0" smtClean="0"/>
              <a:t> 发现有可能发生立即危及生命的违章行为</a:t>
            </a:r>
          </a:p>
          <a:p>
            <a:pPr>
              <a:lnSpc>
                <a:spcPts val="3800"/>
              </a:lnSpc>
              <a:buClr>
                <a:srgbClr val="FF0000"/>
              </a:buClr>
              <a:buFont typeface="Wingdings" charset="2"/>
              <a:buChar char="p"/>
            </a:pPr>
            <a:r>
              <a:rPr lang="zh-CN" altLang="en-US" sz="2800" b="1" dirty="0" smtClean="0"/>
              <a:t> 现场作业人员发现重大安全隐患</a:t>
            </a:r>
          </a:p>
          <a:p>
            <a:pPr>
              <a:lnSpc>
                <a:spcPts val="3800"/>
              </a:lnSpc>
              <a:buClr>
                <a:srgbClr val="FF0000"/>
              </a:buClr>
              <a:buFont typeface="Wingdings" charset="2"/>
              <a:buChar char="p"/>
            </a:pPr>
            <a:r>
              <a:rPr lang="zh-CN" altLang="en-US" sz="2800" b="1" dirty="0" smtClean="0"/>
              <a:t> 事故状态下</a:t>
            </a:r>
          </a:p>
          <a:p>
            <a:pPr>
              <a:lnSpc>
                <a:spcPts val="3800"/>
              </a:lnSpc>
            </a:pPr>
            <a:endParaRPr lang="zh-CN" altLang="en-US" sz="2400" dirty="0" smtClean="0"/>
          </a:p>
        </p:txBody>
      </p:sp>
      <p:sp>
        <p:nvSpPr>
          <p:cNvPr id="44035" name="Text Box 4"/>
          <p:cNvSpPr txBox="1">
            <a:spLocks noChangeArrowheads="1"/>
          </p:cNvSpPr>
          <p:nvPr/>
        </p:nvSpPr>
        <p:spPr bwMode="auto">
          <a:xfrm>
            <a:off x="815150" y="1820037"/>
            <a:ext cx="6419850" cy="425450"/>
          </a:xfrm>
          <a:prstGeom prst="rect">
            <a:avLst/>
          </a:prstGeom>
          <a:solidFill>
            <a:srgbClr val="FFFFCC"/>
          </a:solidFill>
          <a:ln w="38100" cmpd="dbl">
            <a:solidFill>
              <a:schemeClr val="tx1"/>
            </a:solidFill>
            <a:miter lim="800000"/>
          </a:ln>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90000"/>
              </a:lnSpc>
              <a:spcBef>
                <a:spcPct val="25000"/>
              </a:spcBef>
              <a:buClrTx/>
              <a:buSzTx/>
              <a:buFontTx/>
              <a:buNone/>
            </a:pPr>
            <a:r>
              <a:rPr lang="zh-CN" altLang="en-US" sz="2400" dirty="0">
                <a:solidFill>
                  <a:schemeClr val="tx1"/>
                </a:solidFill>
                <a:latin typeface="Arial" charset="0"/>
              </a:rPr>
              <a:t>当发生下列任何一种情况时，许可证取消。</a:t>
            </a:r>
            <a:endParaRPr lang="en-US" altLang="zh-CN" sz="2400" dirty="0">
              <a:solidFill>
                <a:schemeClr val="tx1"/>
              </a:solidFill>
              <a:latin typeface="Arial" charset="0"/>
            </a:endParaRPr>
          </a:p>
        </p:txBody>
      </p:sp>
      <p:graphicFrame>
        <p:nvGraphicFramePr>
          <p:cNvPr id="6" name="图示 5"/>
          <p:cNvGraphicFramePr/>
          <p:nvPr/>
        </p:nvGraphicFramePr>
        <p:xfrm>
          <a:off x="762000" y="1066800"/>
          <a:ext cx="4332767"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Grp="1" noChangeArrowheads="1"/>
          </p:cNvSpPr>
          <p:nvPr>
            <p:ph type="body" sz="half" idx="1"/>
          </p:nvPr>
        </p:nvSpPr>
        <p:spPr bwMode="auto">
          <a:xfrm>
            <a:off x="773938" y="1929321"/>
            <a:ext cx="7608062" cy="572452"/>
          </a:xfrm>
          <a:solidFill>
            <a:srgbClr val="FFFFCC"/>
          </a:solidFill>
          <a:ln w="38100" cmpd="dbl">
            <a:solidFill>
              <a:schemeClr val="tx1"/>
            </a:solidFill>
            <a:miter lim="800000"/>
          </a:ln>
        </p:spPr>
        <p:txBody>
          <a:bodyPr vert="horz" wrap="square" lIns="91429" tIns="45714" rIns="91429" bIns="45714" numCol="1" anchor="t" anchorCtr="0" compatLnSpc="1">
            <a:spAutoFit/>
          </a:bodyPr>
          <a:lstStyle/>
          <a:p>
            <a:pPr>
              <a:lnSpc>
                <a:spcPct val="130000"/>
              </a:lnSpc>
              <a:buClr>
                <a:schemeClr val="tx2"/>
              </a:buClr>
              <a:buSzPct val="65000"/>
              <a:buFont typeface="Wingdings" charset="2"/>
              <a:buNone/>
            </a:pPr>
            <a:r>
              <a:rPr lang="en-US" altLang="zh-CN" sz="2400" b="1" dirty="0" smtClean="0">
                <a:latin typeface="宋体" charset="-122"/>
              </a:rPr>
              <a:t>1.</a:t>
            </a:r>
            <a:r>
              <a:rPr lang="zh-CN" altLang="en-US" sz="2400" b="1" dirty="0" smtClean="0">
                <a:latin typeface="宋体" charset="-122"/>
              </a:rPr>
              <a:t>许可证的有效期限一般不超过一个班次。</a:t>
            </a:r>
            <a:endParaRPr lang="zh-CN" altLang="en-US" sz="2400" b="1" dirty="0" smtClean="0"/>
          </a:p>
        </p:txBody>
      </p:sp>
      <p:sp>
        <p:nvSpPr>
          <p:cNvPr id="6148" name="Text Box 5"/>
          <p:cNvSpPr txBox="1">
            <a:spLocks noChangeArrowheads="1"/>
          </p:cNvSpPr>
          <p:nvPr/>
        </p:nvSpPr>
        <p:spPr bwMode="auto">
          <a:xfrm>
            <a:off x="774700" y="2690115"/>
            <a:ext cx="7607300" cy="1052512"/>
          </a:xfrm>
          <a:prstGeom prst="rect">
            <a:avLst/>
          </a:prstGeom>
          <a:solidFill>
            <a:srgbClr val="FFFFCC"/>
          </a:solidFill>
          <a:ln w="38100" cmpd="dbl" algn="ctr">
            <a:solidFill>
              <a:schemeClr val="tx1"/>
            </a:solidFill>
            <a:miter lim="800000"/>
          </a:ln>
        </p:spPr>
        <p:txBody>
          <a:bodyPr wrap="square" lIns="91429" tIns="45714" rIns="91429" bIns="45714">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30000"/>
              </a:lnSpc>
              <a:spcBef>
                <a:spcPct val="25000"/>
              </a:spcBef>
              <a:buClr>
                <a:schemeClr val="tx2"/>
              </a:buClr>
              <a:buSzPct val="65000"/>
            </a:pPr>
            <a:r>
              <a:rPr lang="en-US" altLang="zh-CN" sz="2400" i="0" dirty="0">
                <a:solidFill>
                  <a:schemeClr val="tx1"/>
                </a:solidFill>
              </a:rPr>
              <a:t>2.</a:t>
            </a:r>
            <a:r>
              <a:rPr lang="zh-CN" altLang="en-US" sz="2400" i="0" dirty="0">
                <a:solidFill>
                  <a:schemeClr val="tx1"/>
                </a:solidFill>
              </a:rPr>
              <a:t>作业许可证可延期，在书面审查和现场核查时确认期限和延期次数（最多</a:t>
            </a:r>
            <a:r>
              <a:rPr lang="en-US" altLang="zh-CN" sz="2400" i="0" dirty="0">
                <a:solidFill>
                  <a:schemeClr val="tx1"/>
                </a:solidFill>
              </a:rPr>
              <a:t>2</a:t>
            </a:r>
            <a:r>
              <a:rPr lang="zh-CN" altLang="en-US" sz="2400" i="0" dirty="0">
                <a:solidFill>
                  <a:schemeClr val="tx1"/>
                </a:solidFill>
              </a:rPr>
              <a:t>次）。</a:t>
            </a:r>
            <a:endParaRPr lang="zh-CN" altLang="en-US" sz="1400" dirty="0">
              <a:solidFill>
                <a:schemeClr val="tx1"/>
              </a:solidFill>
            </a:endParaRPr>
          </a:p>
        </p:txBody>
      </p:sp>
      <p:sp>
        <p:nvSpPr>
          <p:cNvPr id="6149" name="Text Box 13"/>
          <p:cNvSpPr txBox="1">
            <a:spLocks noChangeArrowheads="1"/>
          </p:cNvSpPr>
          <p:nvPr/>
        </p:nvSpPr>
        <p:spPr bwMode="auto">
          <a:xfrm>
            <a:off x="777875" y="4028377"/>
            <a:ext cx="7604125" cy="1052584"/>
          </a:xfrm>
          <a:prstGeom prst="rect">
            <a:avLst/>
          </a:prstGeom>
          <a:solidFill>
            <a:srgbClr val="FFFFCC"/>
          </a:solidFill>
          <a:ln w="38100" cmpd="dbl">
            <a:solidFill>
              <a:schemeClr val="tx1"/>
            </a:solidFill>
            <a:miter lim="800000"/>
          </a:ln>
        </p:spPr>
        <p:txBody>
          <a:bodyPr wrap="square" lIns="91429" tIns="45714" rIns="91429" bIns="45714">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30000"/>
              </a:lnSpc>
              <a:spcBef>
                <a:spcPct val="25000"/>
              </a:spcBef>
              <a:buClr>
                <a:schemeClr val="tx2"/>
              </a:buClr>
              <a:buSzPct val="65000"/>
            </a:pPr>
            <a:r>
              <a:rPr lang="en-US" altLang="zh-CN" sz="2400" i="0" dirty="0">
                <a:solidFill>
                  <a:schemeClr val="tx1"/>
                </a:solidFill>
              </a:rPr>
              <a:t>3.</a:t>
            </a:r>
            <a:r>
              <a:rPr lang="zh-CN" altLang="en-US" sz="2400" i="0" dirty="0">
                <a:solidFill>
                  <a:schemeClr val="tx1"/>
                </a:solidFill>
              </a:rPr>
              <a:t>延期只适用于安全措施有效、作业条件、作业环境没有变化的情况。</a:t>
            </a:r>
            <a:endParaRPr lang="en-US" altLang="zh-CN" sz="2400" i="0" dirty="0">
              <a:solidFill>
                <a:schemeClr val="tx1"/>
              </a:solidFill>
              <a:latin typeface="Arial" charset="0"/>
            </a:endParaRPr>
          </a:p>
        </p:txBody>
      </p:sp>
      <p:sp>
        <p:nvSpPr>
          <p:cNvPr id="6150" name="Text Box 14"/>
          <p:cNvSpPr txBox="1">
            <a:spLocks noChangeArrowheads="1"/>
          </p:cNvSpPr>
          <p:nvPr/>
        </p:nvSpPr>
        <p:spPr bwMode="auto">
          <a:xfrm>
            <a:off x="776286" y="5303140"/>
            <a:ext cx="7605713" cy="572452"/>
          </a:xfrm>
          <a:prstGeom prst="rect">
            <a:avLst/>
          </a:prstGeom>
          <a:solidFill>
            <a:srgbClr val="FFFFCC"/>
          </a:solidFill>
          <a:ln w="38100" cmpd="dbl">
            <a:solidFill>
              <a:schemeClr val="tx1"/>
            </a:solidFill>
            <a:miter lim="800000"/>
          </a:ln>
        </p:spPr>
        <p:txBody>
          <a:bodyPr wrap="square" lIns="91429" tIns="45714" rIns="91429" bIns="45714">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30000"/>
              </a:lnSpc>
              <a:spcBef>
                <a:spcPct val="25000"/>
              </a:spcBef>
              <a:buClr>
                <a:schemeClr val="tx2"/>
              </a:buClr>
              <a:buSzPct val="65000"/>
            </a:pPr>
            <a:r>
              <a:rPr lang="en-US" altLang="zh-CN" sz="2400" i="0" dirty="0">
                <a:solidFill>
                  <a:schemeClr val="tx1"/>
                </a:solidFill>
              </a:rPr>
              <a:t>4.</a:t>
            </a:r>
            <a:r>
              <a:rPr lang="zh-CN" altLang="en-US" sz="2400" i="0" dirty="0">
                <a:solidFill>
                  <a:schemeClr val="tx1"/>
                </a:solidFill>
              </a:rPr>
              <a:t>申请人、批准人及相关方重新核查工作区域。</a:t>
            </a:r>
            <a:endParaRPr lang="zh-CN" altLang="en-US" sz="2400" i="0" dirty="0">
              <a:solidFill>
                <a:schemeClr val="tx1"/>
              </a:solidFill>
              <a:latin typeface="Arial" charset="0"/>
            </a:endParaRPr>
          </a:p>
        </p:txBody>
      </p:sp>
      <p:graphicFrame>
        <p:nvGraphicFramePr>
          <p:cNvPr id="9" name="图示 8"/>
          <p:cNvGraphicFramePr/>
          <p:nvPr/>
        </p:nvGraphicFramePr>
        <p:xfrm>
          <a:off x="755650" y="1051434"/>
          <a:ext cx="5725631"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5"/>
          <p:cNvSpPr>
            <a:spLocks noChangeArrowheads="1"/>
          </p:cNvSpPr>
          <p:nvPr/>
        </p:nvSpPr>
        <p:spPr bwMode="auto">
          <a:xfrm>
            <a:off x="2676525" y="3109913"/>
            <a:ext cx="1598613" cy="515937"/>
          </a:xfrm>
          <a:prstGeom prst="rect">
            <a:avLst/>
          </a:prstGeom>
          <a:solidFill>
            <a:srgbClr val="79C0FB"/>
          </a:solidFill>
          <a:ln w="9525">
            <a:solidFill>
              <a:schemeClr val="tx1"/>
            </a:solidFill>
            <a:miter lim="800000"/>
          </a:ln>
        </p:spPr>
        <p:txBody>
          <a:bodyPr wrap="none" lIns="82058" tIns="41029" rIns="82058" bIns="41029" anchor="ctr"/>
          <a:lstStyle/>
          <a:p>
            <a:pPr algn="ctr">
              <a:lnSpc>
                <a:spcPct val="100000"/>
              </a:lnSpc>
              <a:spcBef>
                <a:spcPct val="0"/>
              </a:spcBef>
              <a:spcAft>
                <a:spcPct val="0"/>
              </a:spcAft>
              <a:buClrTx/>
              <a:buSzTx/>
              <a:buFontTx/>
              <a:buNone/>
            </a:pPr>
            <a:endParaRPr lang="zh-CN" altLang="en-US" sz="1800" b="0" i="0">
              <a:solidFill>
                <a:schemeClr val="tx1"/>
              </a:solidFill>
              <a:latin typeface="Arial" charset="0"/>
            </a:endParaRPr>
          </a:p>
        </p:txBody>
      </p:sp>
      <p:sp>
        <p:nvSpPr>
          <p:cNvPr id="45059" name="Rectangle 13"/>
          <p:cNvSpPr>
            <a:spLocks noChangeArrowheads="1"/>
          </p:cNvSpPr>
          <p:nvPr/>
        </p:nvSpPr>
        <p:spPr bwMode="auto">
          <a:xfrm>
            <a:off x="2676525" y="4837113"/>
            <a:ext cx="1612900" cy="528637"/>
          </a:xfrm>
          <a:prstGeom prst="rect">
            <a:avLst/>
          </a:prstGeom>
          <a:solidFill>
            <a:srgbClr val="79C0FB"/>
          </a:solidFill>
          <a:ln w="9525">
            <a:solidFill>
              <a:schemeClr val="tx1"/>
            </a:solidFill>
            <a:miter lim="800000"/>
          </a:ln>
        </p:spPr>
        <p:txBody>
          <a:bodyPr wrap="none" anchor="ctr"/>
          <a:lstStyle/>
          <a:p>
            <a:endParaRPr lang="zh-CN" altLang="en-US"/>
          </a:p>
        </p:txBody>
      </p:sp>
      <p:sp>
        <p:nvSpPr>
          <p:cNvPr id="45060" name="Oval 3">
            <a:hlinkClick r:id="rId3" action="ppaction://hlinksldjump"/>
          </p:cNvPr>
          <p:cNvSpPr>
            <a:spLocks noChangeArrowheads="1"/>
          </p:cNvSpPr>
          <p:nvPr/>
        </p:nvSpPr>
        <p:spPr bwMode="auto">
          <a:xfrm>
            <a:off x="106363" y="3057525"/>
            <a:ext cx="1820862" cy="782638"/>
          </a:xfrm>
          <a:prstGeom prst="ellipse">
            <a:avLst/>
          </a:prstGeom>
          <a:solidFill>
            <a:srgbClr val="FFFC32"/>
          </a:solidFill>
          <a:ln w="9525">
            <a:solidFill>
              <a:schemeClr val="tx1"/>
            </a:solidFill>
            <a:round/>
          </a:ln>
        </p:spPr>
        <p:txBody>
          <a:bodyPr wrap="none" anchor="ctr"/>
          <a:lstStyle/>
          <a:p>
            <a:endParaRPr lang="zh-CN" altLang="en-US"/>
          </a:p>
        </p:txBody>
      </p:sp>
      <p:sp>
        <p:nvSpPr>
          <p:cNvPr id="45061" name="AutoShape 4"/>
          <p:cNvSpPr>
            <a:spLocks noChangeArrowheads="1"/>
          </p:cNvSpPr>
          <p:nvPr/>
        </p:nvSpPr>
        <p:spPr bwMode="auto">
          <a:xfrm>
            <a:off x="76200" y="3197225"/>
            <a:ext cx="1852613" cy="51117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algn="ctr">
              <a:lnSpc>
                <a:spcPct val="100000"/>
              </a:lnSpc>
              <a:spcAft>
                <a:spcPct val="0"/>
              </a:spcAft>
              <a:buClrTx/>
              <a:buSzTx/>
              <a:buFontTx/>
              <a:buNone/>
            </a:pPr>
            <a:r>
              <a:rPr lang="zh-CN" altLang="en-US" sz="1300" i="0">
                <a:solidFill>
                  <a:schemeClr val="tx1"/>
                </a:solidFill>
                <a:latin typeface="Arial" charset="0"/>
              </a:rPr>
              <a:t>作业许可证有效期限不超过一个班次</a:t>
            </a:r>
          </a:p>
        </p:txBody>
      </p:sp>
      <p:sp>
        <p:nvSpPr>
          <p:cNvPr id="45062" name="Rectangle 5"/>
          <p:cNvSpPr>
            <a:spLocks noChangeArrowheads="1"/>
          </p:cNvSpPr>
          <p:nvPr/>
        </p:nvSpPr>
        <p:spPr bwMode="auto">
          <a:xfrm>
            <a:off x="2695575" y="5448300"/>
            <a:ext cx="1611313" cy="536575"/>
          </a:xfrm>
          <a:prstGeom prst="rect">
            <a:avLst/>
          </a:prstGeom>
          <a:solidFill>
            <a:srgbClr val="79C0FB"/>
          </a:solidFill>
          <a:ln w="9525">
            <a:solidFill>
              <a:schemeClr val="tx1"/>
            </a:solidFill>
            <a:miter lim="800000"/>
          </a:ln>
        </p:spPr>
        <p:txBody>
          <a:bodyPr wrap="none" anchor="ctr"/>
          <a:lstStyle/>
          <a:p>
            <a:endParaRPr lang="zh-CN" altLang="en-US"/>
          </a:p>
        </p:txBody>
      </p:sp>
      <p:sp>
        <p:nvSpPr>
          <p:cNvPr id="45063" name="Text Box 6"/>
          <p:cNvSpPr txBox="1">
            <a:spLocks noChangeArrowheads="1"/>
          </p:cNvSpPr>
          <p:nvPr/>
        </p:nvSpPr>
        <p:spPr bwMode="auto">
          <a:xfrm>
            <a:off x="2657475" y="3136900"/>
            <a:ext cx="16811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eaLnBrk="1" hangingPunct="1">
              <a:lnSpc>
                <a:spcPct val="100000"/>
              </a:lnSpc>
              <a:spcAft>
                <a:spcPct val="0"/>
              </a:spcAft>
              <a:buClrTx/>
              <a:buSzTx/>
              <a:buFontTx/>
              <a:buNone/>
            </a:pPr>
            <a:r>
              <a:rPr lang="zh-CN" altLang="en-US" sz="1300" i="0">
                <a:solidFill>
                  <a:schemeClr val="tx2"/>
                </a:solidFill>
                <a:latin typeface="Arial" charset="0"/>
              </a:rPr>
              <a:t>受限空间许可证有效期限不得超一个班次</a:t>
            </a:r>
          </a:p>
        </p:txBody>
      </p:sp>
      <p:sp>
        <p:nvSpPr>
          <p:cNvPr id="45064" name="Rectangle 7"/>
          <p:cNvSpPr>
            <a:spLocks noChangeArrowheads="1"/>
          </p:cNvSpPr>
          <p:nvPr/>
        </p:nvSpPr>
        <p:spPr bwMode="auto">
          <a:xfrm>
            <a:off x="2676525" y="1871663"/>
            <a:ext cx="1593850" cy="544512"/>
          </a:xfrm>
          <a:prstGeom prst="rect">
            <a:avLst/>
          </a:prstGeom>
          <a:solidFill>
            <a:srgbClr val="79C0FB"/>
          </a:solidFill>
          <a:ln w="9525">
            <a:solidFill>
              <a:schemeClr val="tx1"/>
            </a:solidFill>
            <a:miter lim="800000"/>
          </a:ln>
        </p:spPr>
        <p:txBody>
          <a:bodyPr wrap="none" anchor="ctr"/>
          <a:lstStyle/>
          <a:p>
            <a:endParaRPr lang="zh-CN" altLang="en-US"/>
          </a:p>
        </p:txBody>
      </p:sp>
      <p:sp>
        <p:nvSpPr>
          <p:cNvPr id="45065" name="Rectangle 8"/>
          <p:cNvSpPr>
            <a:spLocks noChangeArrowheads="1"/>
          </p:cNvSpPr>
          <p:nvPr/>
        </p:nvSpPr>
        <p:spPr bwMode="auto">
          <a:xfrm>
            <a:off x="2676525" y="3675063"/>
            <a:ext cx="1593850" cy="501650"/>
          </a:xfrm>
          <a:prstGeom prst="rect">
            <a:avLst/>
          </a:prstGeom>
          <a:solidFill>
            <a:srgbClr val="79C0FB"/>
          </a:solidFill>
          <a:ln w="9525">
            <a:solidFill>
              <a:schemeClr val="tx1"/>
            </a:solidFill>
            <a:miter lim="800000"/>
          </a:ln>
        </p:spPr>
        <p:txBody>
          <a:bodyPr wrap="none" anchor="ctr"/>
          <a:lstStyle/>
          <a:p>
            <a:endParaRPr lang="zh-CN" altLang="en-US"/>
          </a:p>
        </p:txBody>
      </p:sp>
      <p:sp>
        <p:nvSpPr>
          <p:cNvPr id="45066" name="Rectangle 9"/>
          <p:cNvSpPr>
            <a:spLocks noChangeArrowheads="1"/>
          </p:cNvSpPr>
          <p:nvPr/>
        </p:nvSpPr>
        <p:spPr bwMode="auto">
          <a:xfrm>
            <a:off x="2676525" y="4232275"/>
            <a:ext cx="1630363" cy="522288"/>
          </a:xfrm>
          <a:prstGeom prst="rect">
            <a:avLst/>
          </a:prstGeom>
          <a:solidFill>
            <a:srgbClr val="79C0FB"/>
          </a:solidFill>
          <a:ln w="9525">
            <a:solidFill>
              <a:schemeClr val="tx1"/>
            </a:solidFill>
            <a:miter lim="800000"/>
          </a:ln>
        </p:spPr>
        <p:txBody>
          <a:bodyPr wrap="none" anchor="ctr"/>
          <a:lstStyle/>
          <a:p>
            <a:endParaRPr lang="zh-CN" altLang="en-US"/>
          </a:p>
        </p:txBody>
      </p:sp>
      <p:sp>
        <p:nvSpPr>
          <p:cNvPr id="45067" name="Text Box 10"/>
          <p:cNvSpPr txBox="1">
            <a:spLocks noChangeArrowheads="1"/>
          </p:cNvSpPr>
          <p:nvPr/>
        </p:nvSpPr>
        <p:spPr bwMode="auto">
          <a:xfrm>
            <a:off x="2705100" y="4856163"/>
            <a:ext cx="16303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300" i="0">
                <a:solidFill>
                  <a:schemeClr val="tx2"/>
                </a:solidFill>
                <a:latin typeface="Arial" charset="0"/>
              </a:rPr>
              <a:t>挖掘许可证期限一般不超过一个班次</a:t>
            </a:r>
          </a:p>
        </p:txBody>
      </p:sp>
      <p:sp>
        <p:nvSpPr>
          <p:cNvPr id="45068" name="Rectangle 11"/>
          <p:cNvSpPr>
            <a:spLocks noChangeArrowheads="1"/>
          </p:cNvSpPr>
          <p:nvPr/>
        </p:nvSpPr>
        <p:spPr bwMode="auto">
          <a:xfrm>
            <a:off x="2657475" y="2482850"/>
            <a:ext cx="1612900" cy="574675"/>
          </a:xfrm>
          <a:prstGeom prst="rect">
            <a:avLst/>
          </a:prstGeom>
          <a:solidFill>
            <a:srgbClr val="79C0FB"/>
          </a:solidFill>
          <a:ln w="9525">
            <a:solidFill>
              <a:schemeClr val="tx1"/>
            </a:solidFill>
            <a:miter lim="800000"/>
          </a:ln>
        </p:spPr>
        <p:txBody>
          <a:bodyPr wrap="none" anchor="ctr"/>
          <a:lstStyle/>
          <a:p>
            <a:pPr marL="419100" indent="-419100" algn="ctr">
              <a:lnSpc>
                <a:spcPct val="100000"/>
              </a:lnSpc>
              <a:spcAft>
                <a:spcPct val="0"/>
              </a:spcAft>
              <a:buClrTx/>
              <a:buSzTx/>
              <a:buFontTx/>
              <a:buNone/>
            </a:pPr>
            <a:endParaRPr lang="zh-CN" altLang="en-US" sz="1300" i="0">
              <a:solidFill>
                <a:schemeClr val="tx2"/>
              </a:solidFill>
              <a:latin typeface="Arial" charset="0"/>
            </a:endParaRPr>
          </a:p>
        </p:txBody>
      </p:sp>
      <p:sp>
        <p:nvSpPr>
          <p:cNvPr id="45069" name="Text Box 12"/>
          <p:cNvSpPr txBox="1">
            <a:spLocks noChangeArrowheads="1"/>
          </p:cNvSpPr>
          <p:nvPr/>
        </p:nvSpPr>
        <p:spPr bwMode="auto">
          <a:xfrm>
            <a:off x="2676525" y="1878013"/>
            <a:ext cx="16621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300" i="0">
                <a:solidFill>
                  <a:schemeClr val="tx2"/>
                </a:solidFill>
                <a:latin typeface="Arial" charset="0"/>
              </a:rPr>
              <a:t>动火作业许可证有效期限不得超一个班次</a:t>
            </a:r>
          </a:p>
        </p:txBody>
      </p:sp>
      <p:sp>
        <p:nvSpPr>
          <p:cNvPr id="45070" name="Text Box 16"/>
          <p:cNvSpPr txBox="1">
            <a:spLocks noChangeArrowheads="1"/>
          </p:cNvSpPr>
          <p:nvPr/>
        </p:nvSpPr>
        <p:spPr bwMode="auto">
          <a:xfrm>
            <a:off x="2681288" y="2530475"/>
            <a:ext cx="16748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300" i="0">
                <a:solidFill>
                  <a:schemeClr val="tx2"/>
                </a:solidFill>
                <a:latin typeface="Arial" charset="0"/>
              </a:rPr>
              <a:t>管线打开许可证有效期限不得超一个班次</a:t>
            </a:r>
          </a:p>
        </p:txBody>
      </p:sp>
      <p:sp>
        <p:nvSpPr>
          <p:cNvPr id="45071" name="AutoShape 17"/>
          <p:cNvSpPr>
            <a:spLocks noChangeArrowheads="1"/>
          </p:cNvSpPr>
          <p:nvPr/>
        </p:nvSpPr>
        <p:spPr bwMode="auto">
          <a:xfrm>
            <a:off x="5046663" y="3613150"/>
            <a:ext cx="1787525" cy="812800"/>
          </a:xfrm>
          <a:prstGeom prst="flowChartDecision">
            <a:avLst/>
          </a:prstGeom>
          <a:solidFill>
            <a:srgbClr val="BAF0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a:lnSpc>
                <a:spcPct val="100000"/>
              </a:lnSpc>
              <a:spcAft>
                <a:spcPct val="0"/>
              </a:spcAft>
              <a:buClrTx/>
              <a:buSzTx/>
              <a:buFontTx/>
              <a:buNone/>
            </a:pPr>
            <a:r>
              <a:rPr lang="zh-CN" altLang="en-US" sz="1200" i="0">
                <a:solidFill>
                  <a:schemeClr val="tx2"/>
                </a:solidFill>
              </a:rPr>
              <a:t>是否在延期次数内</a:t>
            </a:r>
          </a:p>
        </p:txBody>
      </p:sp>
      <p:sp>
        <p:nvSpPr>
          <p:cNvPr id="45072" name="Line 18"/>
          <p:cNvSpPr>
            <a:spLocks noChangeShapeType="1"/>
          </p:cNvSpPr>
          <p:nvPr/>
        </p:nvSpPr>
        <p:spPr bwMode="auto">
          <a:xfrm>
            <a:off x="1927225" y="3430588"/>
            <a:ext cx="31432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3" name="Line 19"/>
          <p:cNvSpPr>
            <a:spLocks noChangeShapeType="1"/>
          </p:cNvSpPr>
          <p:nvPr/>
        </p:nvSpPr>
        <p:spPr bwMode="auto">
          <a:xfrm flipH="1">
            <a:off x="2224088" y="2147888"/>
            <a:ext cx="17462" cy="35687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74" name="Line 20"/>
          <p:cNvSpPr>
            <a:spLocks noChangeShapeType="1"/>
          </p:cNvSpPr>
          <p:nvPr/>
        </p:nvSpPr>
        <p:spPr bwMode="auto">
          <a:xfrm>
            <a:off x="2224088" y="5716588"/>
            <a:ext cx="433387"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5" name="Line 21"/>
          <p:cNvSpPr>
            <a:spLocks noChangeShapeType="1"/>
          </p:cNvSpPr>
          <p:nvPr/>
        </p:nvSpPr>
        <p:spPr bwMode="auto">
          <a:xfrm>
            <a:off x="2260600" y="2819400"/>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6" name="Line 22"/>
          <p:cNvSpPr>
            <a:spLocks noChangeShapeType="1"/>
          </p:cNvSpPr>
          <p:nvPr/>
        </p:nvSpPr>
        <p:spPr bwMode="auto">
          <a:xfrm>
            <a:off x="2260600" y="3424238"/>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7" name="Line 23"/>
          <p:cNvSpPr>
            <a:spLocks noChangeShapeType="1"/>
          </p:cNvSpPr>
          <p:nvPr/>
        </p:nvSpPr>
        <p:spPr bwMode="auto">
          <a:xfrm>
            <a:off x="2260600" y="3895725"/>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8" name="Line 24"/>
          <p:cNvSpPr>
            <a:spLocks noChangeShapeType="1"/>
          </p:cNvSpPr>
          <p:nvPr/>
        </p:nvSpPr>
        <p:spPr bwMode="auto">
          <a:xfrm>
            <a:off x="2241550" y="4610100"/>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79" name="Line 25"/>
          <p:cNvSpPr>
            <a:spLocks noChangeShapeType="1"/>
          </p:cNvSpPr>
          <p:nvPr/>
        </p:nvSpPr>
        <p:spPr bwMode="auto">
          <a:xfrm>
            <a:off x="2260600" y="2147888"/>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0" name="Text Box 26"/>
          <p:cNvSpPr txBox="1">
            <a:spLocks noChangeArrowheads="1"/>
          </p:cNvSpPr>
          <p:nvPr/>
        </p:nvSpPr>
        <p:spPr bwMode="auto">
          <a:xfrm>
            <a:off x="2676525" y="4229100"/>
            <a:ext cx="16621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Bef>
                <a:spcPct val="0"/>
              </a:spcBef>
              <a:spcAft>
                <a:spcPct val="0"/>
              </a:spcAft>
              <a:buClrTx/>
              <a:buSzTx/>
              <a:buFontTx/>
              <a:buNone/>
            </a:pPr>
            <a:r>
              <a:rPr lang="zh-CN" altLang="en-US" sz="1300" i="0">
                <a:solidFill>
                  <a:schemeClr val="tx2"/>
                </a:solidFill>
                <a:latin typeface="Arial" charset="0"/>
              </a:rPr>
              <a:t>吊装作业许可证期限一般不超过一个班次</a:t>
            </a:r>
            <a:endParaRPr lang="zh-CN" altLang="en-US" sz="1800" i="0">
              <a:solidFill>
                <a:schemeClr val="tx1"/>
              </a:solidFill>
              <a:latin typeface="Arial" charset="0"/>
            </a:endParaRPr>
          </a:p>
        </p:txBody>
      </p:sp>
      <p:sp>
        <p:nvSpPr>
          <p:cNvPr id="45081" name="Text Box 27"/>
          <p:cNvSpPr txBox="1">
            <a:spLocks noChangeArrowheads="1"/>
          </p:cNvSpPr>
          <p:nvPr/>
        </p:nvSpPr>
        <p:spPr bwMode="auto">
          <a:xfrm>
            <a:off x="2682875" y="5462588"/>
            <a:ext cx="17319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300" i="0">
                <a:solidFill>
                  <a:schemeClr val="tx2"/>
                </a:solidFill>
                <a:latin typeface="Arial" charset="0"/>
              </a:rPr>
              <a:t>临时用电许可证期限一般不超过一个班次</a:t>
            </a:r>
          </a:p>
        </p:txBody>
      </p:sp>
      <p:sp>
        <p:nvSpPr>
          <p:cNvPr id="45082" name="Line 28"/>
          <p:cNvSpPr>
            <a:spLocks noChangeShapeType="1"/>
          </p:cNvSpPr>
          <p:nvPr/>
        </p:nvSpPr>
        <p:spPr bwMode="auto">
          <a:xfrm>
            <a:off x="2260600" y="5148263"/>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3" name="Line 29"/>
          <p:cNvSpPr>
            <a:spLocks noChangeShapeType="1"/>
          </p:cNvSpPr>
          <p:nvPr/>
        </p:nvSpPr>
        <p:spPr bwMode="auto">
          <a:xfrm>
            <a:off x="4657725" y="3865563"/>
            <a:ext cx="14288" cy="74771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84" name="Line 31"/>
          <p:cNvSpPr>
            <a:spLocks noChangeShapeType="1"/>
          </p:cNvSpPr>
          <p:nvPr/>
        </p:nvSpPr>
        <p:spPr bwMode="auto">
          <a:xfrm>
            <a:off x="4289425" y="4610100"/>
            <a:ext cx="433388"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5" name="Line 32"/>
          <p:cNvSpPr>
            <a:spLocks noChangeShapeType="1"/>
          </p:cNvSpPr>
          <p:nvPr/>
        </p:nvSpPr>
        <p:spPr bwMode="auto">
          <a:xfrm>
            <a:off x="4270375" y="3895725"/>
            <a:ext cx="433388"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6" name="Line 33"/>
          <p:cNvSpPr>
            <a:spLocks noChangeShapeType="1"/>
          </p:cNvSpPr>
          <p:nvPr/>
        </p:nvSpPr>
        <p:spPr bwMode="auto">
          <a:xfrm>
            <a:off x="4270375" y="3424238"/>
            <a:ext cx="433388"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7" name="Line 34"/>
          <p:cNvSpPr>
            <a:spLocks noChangeShapeType="1"/>
          </p:cNvSpPr>
          <p:nvPr/>
        </p:nvSpPr>
        <p:spPr bwMode="auto">
          <a:xfrm flipV="1">
            <a:off x="4241800" y="2762250"/>
            <a:ext cx="474663" cy="14288"/>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8" name="Line 35"/>
          <p:cNvSpPr>
            <a:spLocks noChangeShapeType="1"/>
          </p:cNvSpPr>
          <p:nvPr/>
        </p:nvSpPr>
        <p:spPr bwMode="auto">
          <a:xfrm flipV="1">
            <a:off x="4281488" y="2139950"/>
            <a:ext cx="477837" cy="14288"/>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89" name="Line 36"/>
          <p:cNvSpPr>
            <a:spLocks noChangeShapeType="1"/>
          </p:cNvSpPr>
          <p:nvPr/>
        </p:nvSpPr>
        <p:spPr bwMode="auto">
          <a:xfrm>
            <a:off x="4308475" y="5716588"/>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90" name="Line 37"/>
          <p:cNvSpPr>
            <a:spLocks noChangeShapeType="1"/>
          </p:cNvSpPr>
          <p:nvPr/>
        </p:nvSpPr>
        <p:spPr bwMode="auto">
          <a:xfrm>
            <a:off x="4652963" y="3997325"/>
            <a:ext cx="434975"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91" name="Line 38"/>
          <p:cNvSpPr>
            <a:spLocks noChangeShapeType="1"/>
          </p:cNvSpPr>
          <p:nvPr/>
        </p:nvSpPr>
        <p:spPr bwMode="auto">
          <a:xfrm flipV="1">
            <a:off x="6838950" y="3986213"/>
            <a:ext cx="639763" cy="4762"/>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92" name="Line 39"/>
          <p:cNvSpPr>
            <a:spLocks noChangeShapeType="1"/>
          </p:cNvSpPr>
          <p:nvPr/>
        </p:nvSpPr>
        <p:spPr bwMode="auto">
          <a:xfrm>
            <a:off x="5929313" y="4419600"/>
            <a:ext cx="1587" cy="479425"/>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93" name="Text Box 40"/>
          <p:cNvSpPr txBox="1">
            <a:spLocks noChangeArrowheads="1"/>
          </p:cNvSpPr>
          <p:nvPr/>
        </p:nvSpPr>
        <p:spPr bwMode="auto">
          <a:xfrm>
            <a:off x="5529263" y="4464050"/>
            <a:ext cx="373062" cy="296863"/>
          </a:xfrm>
          <a:prstGeom prst="rect">
            <a:avLst/>
          </a:prstGeom>
          <a:solidFill>
            <a:srgbClr val="79C0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400" i="0">
                <a:solidFill>
                  <a:schemeClr val="tx2"/>
                </a:solidFill>
                <a:latin typeface="Arial" charset="0"/>
              </a:rPr>
              <a:t>否</a:t>
            </a:r>
          </a:p>
        </p:txBody>
      </p:sp>
      <p:sp>
        <p:nvSpPr>
          <p:cNvPr id="45094" name="Text Box 41"/>
          <p:cNvSpPr txBox="1">
            <a:spLocks noChangeArrowheads="1"/>
          </p:cNvSpPr>
          <p:nvPr/>
        </p:nvSpPr>
        <p:spPr bwMode="auto">
          <a:xfrm>
            <a:off x="7064375" y="3613150"/>
            <a:ext cx="371475" cy="296863"/>
          </a:xfrm>
          <a:prstGeom prst="rect">
            <a:avLst/>
          </a:prstGeom>
          <a:solidFill>
            <a:srgbClr val="79C0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400" i="0">
                <a:solidFill>
                  <a:schemeClr val="tx2"/>
                </a:solidFill>
                <a:latin typeface="Arial" charset="0"/>
              </a:rPr>
              <a:t>是</a:t>
            </a:r>
          </a:p>
        </p:txBody>
      </p:sp>
      <p:sp>
        <p:nvSpPr>
          <p:cNvPr id="45095" name="Oval 44">
            <a:hlinkClick r:id="rId3" action="ppaction://hlinksldjump"/>
          </p:cNvPr>
          <p:cNvSpPr>
            <a:spLocks noChangeArrowheads="1"/>
          </p:cNvSpPr>
          <p:nvPr/>
        </p:nvSpPr>
        <p:spPr bwMode="auto">
          <a:xfrm>
            <a:off x="5208588" y="4884738"/>
            <a:ext cx="1517650" cy="636587"/>
          </a:xfrm>
          <a:prstGeom prst="ellipse">
            <a:avLst/>
          </a:prstGeom>
          <a:solidFill>
            <a:srgbClr val="FFD9FF"/>
          </a:solidFill>
          <a:ln w="9525">
            <a:solidFill>
              <a:schemeClr val="tx1"/>
            </a:solidFill>
            <a:round/>
          </a:ln>
        </p:spPr>
        <p:txBody>
          <a:bodyPr wrap="none" anchor="ctr"/>
          <a:lstStyle/>
          <a:p>
            <a:endParaRPr lang="zh-CN" altLang="en-US"/>
          </a:p>
        </p:txBody>
      </p:sp>
      <p:sp>
        <p:nvSpPr>
          <p:cNvPr id="45096" name="Text Box 45"/>
          <p:cNvSpPr txBox="1">
            <a:spLocks noChangeArrowheads="1"/>
          </p:cNvSpPr>
          <p:nvPr/>
        </p:nvSpPr>
        <p:spPr bwMode="auto">
          <a:xfrm>
            <a:off x="5499100" y="4965700"/>
            <a:ext cx="11287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60000"/>
              </a:lnSpc>
              <a:spcAft>
                <a:spcPct val="0"/>
              </a:spcAft>
              <a:buClrTx/>
              <a:buSzTx/>
              <a:buFontTx/>
              <a:buNone/>
            </a:pPr>
            <a:r>
              <a:rPr lang="zh-CN" altLang="en-US" sz="1300" i="0">
                <a:solidFill>
                  <a:schemeClr val="tx2"/>
                </a:solidFill>
                <a:latin typeface="Arial" charset="0"/>
              </a:rPr>
              <a:t>   许可证</a:t>
            </a:r>
          </a:p>
          <a:p>
            <a:pPr eaLnBrk="1" hangingPunct="1">
              <a:lnSpc>
                <a:spcPct val="60000"/>
              </a:lnSpc>
              <a:spcAft>
                <a:spcPct val="0"/>
              </a:spcAft>
              <a:buClrTx/>
              <a:buSzTx/>
              <a:buFontTx/>
              <a:buNone/>
            </a:pPr>
            <a:r>
              <a:rPr lang="zh-CN" altLang="en-US" sz="1300" i="0">
                <a:solidFill>
                  <a:schemeClr val="tx2"/>
                </a:solidFill>
                <a:latin typeface="Arial" charset="0"/>
              </a:rPr>
              <a:t>  不被批准</a:t>
            </a:r>
          </a:p>
        </p:txBody>
      </p:sp>
      <p:sp>
        <p:nvSpPr>
          <p:cNvPr id="45097" name="Text Box 49"/>
          <p:cNvSpPr txBox="1">
            <a:spLocks noChangeArrowheads="1"/>
          </p:cNvSpPr>
          <p:nvPr/>
        </p:nvSpPr>
        <p:spPr bwMode="auto">
          <a:xfrm>
            <a:off x="6832600" y="1871663"/>
            <a:ext cx="1719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endParaRPr lang="zh-CN" altLang="en-US" sz="1800" b="0" i="0">
              <a:solidFill>
                <a:schemeClr val="tx1"/>
              </a:solidFill>
              <a:latin typeface="Arial" charset="0"/>
            </a:endParaRPr>
          </a:p>
        </p:txBody>
      </p:sp>
      <p:sp>
        <p:nvSpPr>
          <p:cNvPr id="45098" name="Text Box 51"/>
          <p:cNvSpPr txBox="1">
            <a:spLocks noChangeArrowheads="1"/>
          </p:cNvSpPr>
          <p:nvPr/>
        </p:nvSpPr>
        <p:spPr bwMode="auto">
          <a:xfrm>
            <a:off x="6938963" y="1892300"/>
            <a:ext cx="17176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endParaRPr lang="zh-CN" altLang="en-US" sz="1800" b="0" i="0">
              <a:solidFill>
                <a:schemeClr val="tx1"/>
              </a:solidFill>
              <a:latin typeface="Arial" charset="0"/>
            </a:endParaRPr>
          </a:p>
        </p:txBody>
      </p:sp>
      <p:sp>
        <p:nvSpPr>
          <p:cNvPr id="45099" name="Oval 56">
            <a:hlinkClick r:id="rId3" action="ppaction://hlinksldjump"/>
          </p:cNvPr>
          <p:cNvSpPr>
            <a:spLocks noChangeArrowheads="1"/>
          </p:cNvSpPr>
          <p:nvPr/>
        </p:nvSpPr>
        <p:spPr bwMode="auto">
          <a:xfrm>
            <a:off x="7500938" y="3638550"/>
            <a:ext cx="1517650" cy="636588"/>
          </a:xfrm>
          <a:prstGeom prst="ellipse">
            <a:avLst/>
          </a:prstGeom>
          <a:solidFill>
            <a:srgbClr val="FFD9FF"/>
          </a:solidFill>
          <a:ln w="9525">
            <a:solidFill>
              <a:schemeClr val="tx1"/>
            </a:solidFill>
            <a:round/>
          </a:ln>
        </p:spPr>
        <p:txBody>
          <a:bodyPr wrap="none" anchor="ctr"/>
          <a:lstStyle/>
          <a:p>
            <a:pPr algn="ctr">
              <a:lnSpc>
                <a:spcPct val="100000"/>
              </a:lnSpc>
              <a:spcAft>
                <a:spcPct val="0"/>
              </a:spcAft>
              <a:buClrTx/>
              <a:buSzTx/>
              <a:buFontTx/>
              <a:buNone/>
            </a:pPr>
            <a:endParaRPr lang="zh-CN" altLang="en-US" sz="1600" i="0">
              <a:solidFill>
                <a:schemeClr val="tx2"/>
              </a:solidFill>
              <a:latin typeface="Arial" charset="0"/>
            </a:endParaRPr>
          </a:p>
          <a:p>
            <a:pPr algn="ctr">
              <a:lnSpc>
                <a:spcPct val="100000"/>
              </a:lnSpc>
              <a:spcBef>
                <a:spcPct val="0"/>
              </a:spcBef>
              <a:spcAft>
                <a:spcPct val="0"/>
              </a:spcAft>
              <a:buClrTx/>
              <a:buSzTx/>
              <a:buFontTx/>
              <a:buNone/>
            </a:pPr>
            <a:endParaRPr lang="zh-CN" altLang="en-US" sz="1600" b="0" i="0">
              <a:solidFill>
                <a:schemeClr val="tx1"/>
              </a:solidFill>
              <a:latin typeface="Arial" charset="0"/>
            </a:endParaRPr>
          </a:p>
        </p:txBody>
      </p:sp>
      <p:sp>
        <p:nvSpPr>
          <p:cNvPr id="45100" name="Text Box 57"/>
          <p:cNvSpPr txBox="1">
            <a:spLocks noChangeArrowheads="1"/>
          </p:cNvSpPr>
          <p:nvPr/>
        </p:nvSpPr>
        <p:spPr bwMode="auto">
          <a:xfrm>
            <a:off x="7845425" y="3703638"/>
            <a:ext cx="9382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Bef>
                <a:spcPct val="0"/>
              </a:spcBef>
              <a:spcAft>
                <a:spcPct val="0"/>
              </a:spcAft>
              <a:buClrTx/>
              <a:buSzTx/>
              <a:buFontTx/>
              <a:buNone/>
            </a:pPr>
            <a:r>
              <a:rPr lang="zh-CN" altLang="en-US" sz="1400" i="0">
                <a:solidFill>
                  <a:schemeClr val="tx2"/>
                </a:solidFill>
                <a:latin typeface="Arial" charset="0"/>
              </a:rPr>
              <a:t>许可证</a:t>
            </a:r>
          </a:p>
          <a:p>
            <a:pPr eaLnBrk="1" hangingPunct="1">
              <a:lnSpc>
                <a:spcPct val="100000"/>
              </a:lnSpc>
              <a:spcBef>
                <a:spcPct val="0"/>
              </a:spcBef>
              <a:spcAft>
                <a:spcPct val="0"/>
              </a:spcAft>
              <a:buClrTx/>
              <a:buSzTx/>
              <a:buFontTx/>
              <a:buNone/>
            </a:pPr>
            <a:r>
              <a:rPr lang="zh-CN" altLang="en-US" sz="1400" i="0">
                <a:solidFill>
                  <a:schemeClr val="tx2"/>
                </a:solidFill>
                <a:latin typeface="Arial" charset="0"/>
              </a:rPr>
              <a:t>被批准</a:t>
            </a:r>
          </a:p>
          <a:p>
            <a:pPr eaLnBrk="1" hangingPunct="1">
              <a:lnSpc>
                <a:spcPct val="60000"/>
              </a:lnSpc>
              <a:spcAft>
                <a:spcPct val="0"/>
              </a:spcAft>
              <a:buClrTx/>
              <a:buSzTx/>
              <a:buFontTx/>
              <a:buNone/>
            </a:pPr>
            <a:endParaRPr lang="zh-CN" altLang="en-US" sz="1400" b="0" i="0">
              <a:solidFill>
                <a:schemeClr val="tx1"/>
              </a:solidFill>
              <a:latin typeface="Arial" charset="0"/>
            </a:endParaRPr>
          </a:p>
        </p:txBody>
      </p:sp>
      <p:sp>
        <p:nvSpPr>
          <p:cNvPr id="45101" name="AutoShape 58"/>
          <p:cNvSpPr>
            <a:spLocks noChangeArrowheads="1"/>
          </p:cNvSpPr>
          <p:nvPr/>
        </p:nvSpPr>
        <p:spPr bwMode="auto">
          <a:xfrm>
            <a:off x="5473700" y="2198688"/>
            <a:ext cx="1970088" cy="898525"/>
          </a:xfrm>
          <a:prstGeom prst="flowChartDecision">
            <a:avLst/>
          </a:prstGeom>
          <a:solidFill>
            <a:srgbClr val="BAF0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a:lnSpc>
                <a:spcPct val="100000"/>
              </a:lnSpc>
              <a:spcAft>
                <a:spcPct val="0"/>
              </a:spcAft>
              <a:buClrTx/>
              <a:buSzTx/>
              <a:buFontTx/>
              <a:buNone/>
            </a:pPr>
            <a:r>
              <a:rPr lang="zh-CN" altLang="en-US" sz="1200" i="0">
                <a:solidFill>
                  <a:schemeClr val="tx2"/>
                </a:solidFill>
              </a:rPr>
              <a:t>是否在</a:t>
            </a:r>
            <a:r>
              <a:rPr lang="en-US" altLang="zh-CN" sz="1200" i="0">
                <a:solidFill>
                  <a:schemeClr val="tx2"/>
                </a:solidFill>
              </a:rPr>
              <a:t>24</a:t>
            </a:r>
            <a:r>
              <a:rPr lang="zh-CN" altLang="en-US" sz="1200" i="0">
                <a:solidFill>
                  <a:schemeClr val="tx2"/>
                </a:solidFill>
              </a:rPr>
              <a:t>小时之内延期</a:t>
            </a:r>
          </a:p>
        </p:txBody>
      </p:sp>
      <p:sp>
        <p:nvSpPr>
          <p:cNvPr id="45102" name="Text Box 59"/>
          <p:cNvSpPr txBox="1">
            <a:spLocks noChangeArrowheads="1"/>
          </p:cNvSpPr>
          <p:nvPr/>
        </p:nvSpPr>
        <p:spPr bwMode="auto">
          <a:xfrm>
            <a:off x="2668588" y="3683000"/>
            <a:ext cx="16621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Bef>
                <a:spcPct val="0"/>
              </a:spcBef>
              <a:spcAft>
                <a:spcPct val="0"/>
              </a:spcAft>
              <a:buClrTx/>
              <a:buSzTx/>
              <a:buFontTx/>
              <a:buNone/>
            </a:pPr>
            <a:r>
              <a:rPr lang="zh-CN" altLang="en-US" sz="1300" i="0">
                <a:solidFill>
                  <a:schemeClr val="tx2"/>
                </a:solidFill>
                <a:latin typeface="Arial" charset="0"/>
              </a:rPr>
              <a:t>高处作业许可证期限一般不超一个班次</a:t>
            </a:r>
            <a:endParaRPr lang="zh-CN" altLang="en-US" sz="1800" i="0">
              <a:solidFill>
                <a:schemeClr val="tx1"/>
              </a:solidFill>
              <a:latin typeface="Arial" charset="0"/>
            </a:endParaRPr>
          </a:p>
        </p:txBody>
      </p:sp>
      <p:sp>
        <p:nvSpPr>
          <p:cNvPr id="45103" name="Line 60"/>
          <p:cNvSpPr>
            <a:spLocks noChangeShapeType="1"/>
          </p:cNvSpPr>
          <p:nvPr/>
        </p:nvSpPr>
        <p:spPr bwMode="auto">
          <a:xfrm>
            <a:off x="7431088" y="2616200"/>
            <a:ext cx="812800" cy="14288"/>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4" name="Text Box 61"/>
          <p:cNvSpPr txBox="1">
            <a:spLocks noChangeArrowheads="1"/>
          </p:cNvSpPr>
          <p:nvPr/>
        </p:nvSpPr>
        <p:spPr bwMode="auto">
          <a:xfrm>
            <a:off x="7667625" y="2200275"/>
            <a:ext cx="371475" cy="296863"/>
          </a:xfrm>
          <a:prstGeom prst="rect">
            <a:avLst/>
          </a:prstGeom>
          <a:solidFill>
            <a:srgbClr val="79C0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400" i="0">
                <a:solidFill>
                  <a:schemeClr val="tx2"/>
                </a:solidFill>
                <a:latin typeface="Arial" charset="0"/>
              </a:rPr>
              <a:t>是</a:t>
            </a:r>
          </a:p>
        </p:txBody>
      </p:sp>
      <p:sp>
        <p:nvSpPr>
          <p:cNvPr id="45105" name="Line 62"/>
          <p:cNvSpPr>
            <a:spLocks noChangeShapeType="1"/>
          </p:cNvSpPr>
          <p:nvPr/>
        </p:nvSpPr>
        <p:spPr bwMode="auto">
          <a:xfrm flipH="1">
            <a:off x="8201025" y="2620963"/>
            <a:ext cx="19050" cy="989012"/>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6" name="Line 63"/>
          <p:cNvSpPr>
            <a:spLocks noChangeShapeType="1"/>
          </p:cNvSpPr>
          <p:nvPr/>
        </p:nvSpPr>
        <p:spPr bwMode="auto">
          <a:xfrm flipH="1">
            <a:off x="4708525" y="2174875"/>
            <a:ext cx="14288" cy="127158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107" name="Line 64"/>
          <p:cNvSpPr>
            <a:spLocks noChangeShapeType="1"/>
          </p:cNvSpPr>
          <p:nvPr/>
        </p:nvSpPr>
        <p:spPr bwMode="auto">
          <a:xfrm flipV="1">
            <a:off x="4732338" y="2624138"/>
            <a:ext cx="739775" cy="15875"/>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8" name="Line 65"/>
          <p:cNvSpPr>
            <a:spLocks noChangeShapeType="1"/>
          </p:cNvSpPr>
          <p:nvPr/>
        </p:nvSpPr>
        <p:spPr bwMode="auto">
          <a:xfrm flipH="1">
            <a:off x="6437313" y="3046413"/>
            <a:ext cx="28575" cy="1946275"/>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9" name="Text Box 66"/>
          <p:cNvSpPr txBox="1">
            <a:spLocks noChangeArrowheads="1"/>
          </p:cNvSpPr>
          <p:nvPr/>
        </p:nvSpPr>
        <p:spPr bwMode="auto">
          <a:xfrm>
            <a:off x="6013450" y="3346450"/>
            <a:ext cx="373063" cy="298450"/>
          </a:xfrm>
          <a:prstGeom prst="rect">
            <a:avLst/>
          </a:prstGeom>
          <a:solidFill>
            <a:srgbClr val="79C0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400" i="0">
                <a:solidFill>
                  <a:schemeClr val="tx2"/>
                </a:solidFill>
                <a:latin typeface="Arial" charset="0"/>
              </a:rPr>
              <a:t>否</a:t>
            </a:r>
          </a:p>
        </p:txBody>
      </p:sp>
      <p:sp>
        <p:nvSpPr>
          <p:cNvPr id="45110" name="Text Box 67"/>
          <p:cNvSpPr txBox="1">
            <a:spLocks noChangeArrowheads="1"/>
          </p:cNvSpPr>
          <p:nvPr/>
        </p:nvSpPr>
        <p:spPr bwMode="auto">
          <a:xfrm>
            <a:off x="4740275" y="5537200"/>
            <a:ext cx="981075" cy="295275"/>
          </a:xfrm>
          <a:prstGeom prst="rect">
            <a:avLst/>
          </a:prstGeom>
          <a:solidFill>
            <a:srgbClr val="79C0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400" i="0">
                <a:solidFill>
                  <a:schemeClr val="tx2"/>
                </a:solidFill>
                <a:latin typeface="Arial" charset="0"/>
              </a:rPr>
              <a:t>最长</a:t>
            </a:r>
            <a:r>
              <a:rPr lang="en-US" altLang="zh-CN" sz="1400" i="0">
                <a:solidFill>
                  <a:schemeClr val="tx2"/>
                </a:solidFill>
                <a:latin typeface="Arial" charset="0"/>
              </a:rPr>
              <a:t>15</a:t>
            </a:r>
            <a:r>
              <a:rPr lang="zh-CN" altLang="en-US" sz="1400" i="0">
                <a:solidFill>
                  <a:schemeClr val="tx2"/>
                </a:solidFill>
                <a:latin typeface="Arial" charset="0"/>
              </a:rPr>
              <a:t>天</a:t>
            </a:r>
          </a:p>
        </p:txBody>
      </p:sp>
      <p:graphicFrame>
        <p:nvGraphicFramePr>
          <p:cNvPr id="56" name="图示 55"/>
          <p:cNvGraphicFramePr/>
          <p:nvPr/>
        </p:nvGraphicFramePr>
        <p:xfrm>
          <a:off x="756921" y="1064261"/>
          <a:ext cx="7625080" cy="60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2855913" y="2090738"/>
            <a:ext cx="3214687" cy="520700"/>
          </a:xfrm>
          <a:prstGeom prst="rect">
            <a:avLst/>
          </a:prstGeom>
          <a:solidFill>
            <a:srgbClr val="FFFFFF"/>
          </a:solidFill>
          <a:ln>
            <a:miter lim="800000"/>
          </a:ln>
        </p:spPr>
        <p:txBody>
          <a:bodyPr>
            <a:normAutofit fontScale="90000"/>
          </a:bodyPr>
          <a:lstStyle/>
          <a:p>
            <a:pPr fontAlgn="auto">
              <a:spcAft>
                <a:spcPts val="0"/>
              </a:spcAft>
              <a:defRPr/>
            </a:pPr>
            <a:r>
              <a:rPr lang="zh-CN" altLang="en-US" sz="3100" dirty="0" smtClean="0">
                <a:latin typeface="宋体" charset="-122"/>
              </a:rPr>
              <a:t>原则</a:t>
            </a:r>
          </a:p>
        </p:txBody>
      </p:sp>
      <p:sp>
        <p:nvSpPr>
          <p:cNvPr id="36867" name="Rectangle 3"/>
          <p:cNvSpPr>
            <a:spLocks noGrp="1" noChangeArrowheads="1"/>
          </p:cNvSpPr>
          <p:nvPr>
            <p:ph idx="4294967295"/>
          </p:nvPr>
        </p:nvSpPr>
        <p:spPr bwMode="auto">
          <a:xfrm>
            <a:off x="685800" y="1524000"/>
            <a:ext cx="7874000" cy="4533900"/>
          </a:xfrm>
          <a:prstGeom prst="rect">
            <a:avLst/>
          </a:prstGeom>
          <a:solidFill>
            <a:srgbClr val="FFFFFF"/>
          </a:solidFill>
          <a:ln>
            <a:miter lim="800000"/>
          </a:ln>
        </p:spPr>
        <p:txBody>
          <a:bodyPr/>
          <a:lstStyle/>
          <a:p>
            <a:pPr marL="381000" indent="-381000" defTabSz="1019175" fontAlgn="auto">
              <a:lnSpc>
                <a:spcPct val="90000"/>
              </a:lnSpc>
              <a:spcAft>
                <a:spcPts val="0"/>
              </a:spcAft>
              <a:buClr>
                <a:srgbClr val="FF0000"/>
              </a:buClr>
              <a:defRPr/>
            </a:pPr>
            <a:endParaRPr lang="zh-CN" altLang="en-US" sz="2000" dirty="0" smtClean="0">
              <a:latin typeface="楷体_GB2312" pitchFamily="1" charset="-122"/>
              <a:ea typeface="楷体_GB2312" pitchFamily="1" charset="-122"/>
            </a:endParaRPr>
          </a:p>
          <a:p>
            <a:pPr marL="381000" indent="-381000" defTabSz="1019175" fontAlgn="auto">
              <a:lnSpc>
                <a:spcPts val="3000"/>
              </a:lnSpc>
              <a:spcAft>
                <a:spcPts val="0"/>
              </a:spcAft>
              <a:buClr>
                <a:srgbClr val="FF0000"/>
              </a:buClr>
              <a:buFontTx/>
              <a:buChar char="•"/>
              <a:defRPr/>
            </a:pPr>
            <a:r>
              <a:rPr lang="zh-CN" altLang="en-US" sz="2400" b="1" dirty="0" smtClean="0">
                <a:latin typeface="+mn-ea"/>
              </a:rPr>
              <a:t>各类专项作业许可证的期限应服从作业许可证的规定</a:t>
            </a:r>
            <a:r>
              <a:rPr lang="en-US" altLang="zh-CN" sz="2400" b="1" dirty="0" smtClean="0">
                <a:latin typeface="+mn-ea"/>
              </a:rPr>
              <a:t>;</a:t>
            </a:r>
          </a:p>
          <a:p>
            <a:pPr marL="381000" indent="-381000" defTabSz="1019175" fontAlgn="auto">
              <a:lnSpc>
                <a:spcPts val="3000"/>
              </a:lnSpc>
              <a:spcAft>
                <a:spcPts val="0"/>
              </a:spcAft>
              <a:buClr>
                <a:srgbClr val="FF0000"/>
              </a:buClr>
              <a:buFontTx/>
              <a:buChar char="•"/>
              <a:defRPr/>
            </a:pPr>
            <a:r>
              <a:rPr lang="zh-CN" altLang="en-US" sz="2400" b="1" dirty="0" smtClean="0">
                <a:latin typeface="+mn-ea"/>
              </a:rPr>
              <a:t>作业许可证的期间是否需要延期</a:t>
            </a:r>
            <a:r>
              <a:rPr lang="en-US" altLang="zh-CN" sz="2400" b="1" dirty="0" smtClean="0">
                <a:latin typeface="+mn-ea"/>
              </a:rPr>
              <a:t>, </a:t>
            </a:r>
            <a:r>
              <a:rPr lang="zh-CN" altLang="en-US" sz="2400" b="1" dirty="0" smtClean="0">
                <a:latin typeface="+mn-ea"/>
              </a:rPr>
              <a:t>应在许可证书面审查其间讨论确定；</a:t>
            </a:r>
          </a:p>
          <a:p>
            <a:pPr marL="381000" indent="-381000" defTabSz="1019175" fontAlgn="auto">
              <a:lnSpc>
                <a:spcPts val="3000"/>
              </a:lnSpc>
              <a:spcAft>
                <a:spcPts val="0"/>
              </a:spcAft>
              <a:buClr>
                <a:srgbClr val="FF0000"/>
              </a:buClr>
              <a:buFontTx/>
              <a:buChar char="•"/>
              <a:defRPr/>
            </a:pPr>
            <a:r>
              <a:rPr lang="zh-CN" altLang="en-US" sz="2400" b="1" dirty="0" smtClean="0">
                <a:latin typeface="+mn-ea"/>
              </a:rPr>
              <a:t>如果作业许可证需要延期，而某一相关的专项作业许可证不需要延期，该许可证可按正常程序检验后关闭，并在作业许可证上做相关记录；</a:t>
            </a:r>
          </a:p>
          <a:p>
            <a:pPr marL="381000" indent="-381000" defTabSz="1019175" fontAlgn="auto">
              <a:lnSpc>
                <a:spcPts val="3000"/>
              </a:lnSpc>
              <a:spcAft>
                <a:spcPts val="0"/>
              </a:spcAft>
              <a:buClr>
                <a:srgbClr val="FF0000"/>
              </a:buClr>
              <a:buFontTx/>
              <a:buChar char="•"/>
              <a:defRPr/>
            </a:pPr>
            <a:r>
              <a:rPr lang="zh-CN" altLang="en-US" sz="2400" b="1" dirty="0" smtClean="0">
                <a:latin typeface="+mn-ea"/>
              </a:rPr>
              <a:t>如果相关的专项作业需要延期</a:t>
            </a:r>
            <a:r>
              <a:rPr lang="en-US" altLang="zh-CN" sz="2400" b="1" dirty="0" smtClean="0">
                <a:latin typeface="+mn-ea"/>
              </a:rPr>
              <a:t>, </a:t>
            </a:r>
            <a:r>
              <a:rPr lang="zh-CN" altLang="en-US" sz="2400" b="1" dirty="0" smtClean="0">
                <a:latin typeface="+mn-ea"/>
              </a:rPr>
              <a:t>这时</a:t>
            </a:r>
            <a:r>
              <a:rPr lang="en-US" altLang="zh-CN" sz="2400" b="1" dirty="0" smtClean="0">
                <a:latin typeface="+mn-ea"/>
              </a:rPr>
              <a:t>,</a:t>
            </a:r>
            <a:r>
              <a:rPr lang="zh-CN" altLang="en-US" sz="2400" b="1" dirty="0" smtClean="0">
                <a:latin typeface="+mn-ea"/>
              </a:rPr>
              <a:t>作业许可证应服从相关的专项作业进行响应延期</a:t>
            </a:r>
            <a:r>
              <a:rPr lang="en-US" altLang="zh-CN" sz="2400" b="1" dirty="0" smtClean="0">
                <a:latin typeface="+mn-ea"/>
              </a:rPr>
              <a:t>;</a:t>
            </a:r>
            <a:r>
              <a:rPr lang="zh-CN" altLang="en-US" sz="2400" b="1" dirty="0" smtClean="0">
                <a:latin typeface="+mn-ea"/>
              </a:rPr>
              <a:t>（此类情况多见）</a:t>
            </a:r>
          </a:p>
          <a:p>
            <a:pPr marL="381000" indent="-381000" defTabSz="1019175" fontAlgn="auto">
              <a:lnSpc>
                <a:spcPts val="3000"/>
              </a:lnSpc>
              <a:spcAft>
                <a:spcPts val="0"/>
              </a:spcAft>
              <a:buClr>
                <a:srgbClr val="FF0000"/>
              </a:buClr>
              <a:buFontTx/>
              <a:buChar char="•"/>
              <a:defRPr/>
            </a:pPr>
            <a:r>
              <a:rPr lang="zh-CN" altLang="en-US" sz="2400" b="1" dirty="0" smtClean="0">
                <a:latin typeface="+mn-ea"/>
              </a:rPr>
              <a:t>所有延期的时限应服从作业许可规范中的规定。</a:t>
            </a:r>
          </a:p>
          <a:p>
            <a:pPr marL="381000" indent="-381000" defTabSz="1019175" fontAlgn="auto">
              <a:lnSpc>
                <a:spcPct val="90000"/>
              </a:lnSpc>
              <a:spcAft>
                <a:spcPts val="0"/>
              </a:spcAft>
              <a:defRPr/>
            </a:pPr>
            <a:endParaRPr lang="en-US" altLang="zh-CN" sz="2400" dirty="0" smtClean="0">
              <a:latin typeface="楷体_GB2312" pitchFamily="1" charset="-122"/>
              <a:ea typeface="楷体_GB2312" pitchFamily="1" charset="-122"/>
            </a:endParaRPr>
          </a:p>
        </p:txBody>
      </p:sp>
      <p:graphicFrame>
        <p:nvGraphicFramePr>
          <p:cNvPr id="4" name="图示 3"/>
          <p:cNvGraphicFramePr/>
          <p:nvPr/>
        </p:nvGraphicFramePr>
        <p:xfrm>
          <a:off x="762000" y="1074738"/>
          <a:ext cx="2865473"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bwMode="auto">
          <a:xfrm>
            <a:off x="638174" y="1954213"/>
            <a:ext cx="7896226" cy="33083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Clr>
                <a:srgbClr val="FF0000"/>
              </a:buClr>
              <a:buFont typeface="Wingdings" charset="2"/>
              <a:buChar char="Ø"/>
            </a:pPr>
            <a:r>
              <a:rPr lang="zh-CN" altLang="en-US" sz="2600" b="1" dirty="0" smtClean="0">
                <a:latin typeface="宋体" charset="-122"/>
              </a:rPr>
              <a:t>保证在交接班时各项安全措施能够经过现场再确认</a:t>
            </a:r>
          </a:p>
          <a:p>
            <a:pPr marL="514350" indent="-514350">
              <a:buClr>
                <a:srgbClr val="FF0000"/>
              </a:buClr>
              <a:buFont typeface="Wingdings" charset="2"/>
              <a:buChar char="Ø"/>
            </a:pPr>
            <a:r>
              <a:rPr lang="zh-CN" altLang="en-US" sz="2600" b="1" dirty="0" smtClean="0">
                <a:latin typeface="宋体" charset="-122"/>
              </a:rPr>
              <a:t>保证接班人员明确作业现场的安全措施以及相应的安全知识已沟通或培训</a:t>
            </a:r>
          </a:p>
          <a:p>
            <a:pPr marL="514350" indent="-514350">
              <a:buClr>
                <a:srgbClr val="FF0000"/>
              </a:buClr>
              <a:buFont typeface="Wingdings" charset="2"/>
              <a:buChar char="Ø"/>
            </a:pPr>
            <a:r>
              <a:rPr lang="zh-CN" altLang="en-US" sz="2600" b="1" dirty="0" smtClean="0">
                <a:latin typeface="宋体" charset="-122"/>
              </a:rPr>
              <a:t>保证接班人员知晓作业现场已经发现或正在整改的不安全项目</a:t>
            </a:r>
          </a:p>
          <a:p>
            <a:pPr marL="514350" indent="-514350">
              <a:buClr>
                <a:srgbClr val="FF0000"/>
              </a:buClr>
              <a:buFont typeface="Wingdings" charset="2"/>
              <a:buChar char="Ø"/>
            </a:pPr>
            <a:r>
              <a:rPr lang="zh-CN" altLang="en-US" sz="2600" b="1" dirty="0" smtClean="0">
                <a:latin typeface="宋体" charset="-122"/>
              </a:rPr>
              <a:t>保证现场上锁挂签及隔离的安全移交</a:t>
            </a:r>
          </a:p>
          <a:p>
            <a:pPr marL="514350" indent="-514350">
              <a:lnSpc>
                <a:spcPts val="3500"/>
              </a:lnSpc>
              <a:buClr>
                <a:srgbClr val="FF0000"/>
              </a:buClr>
              <a:buFont typeface="Wingdings" charset="2"/>
              <a:buChar char="Ø"/>
            </a:pPr>
            <a:r>
              <a:rPr lang="zh-CN" altLang="en-US" sz="2600" b="1" dirty="0" smtClean="0">
                <a:latin typeface="宋体" charset="-122"/>
              </a:rPr>
              <a:t>保证各项交接工作留下清楚的文字记录</a:t>
            </a:r>
            <a:endParaRPr lang="en-US" altLang="zh-CN" sz="2600" b="1" dirty="0" smtClean="0">
              <a:latin typeface="宋体" charset="-122"/>
            </a:endParaRPr>
          </a:p>
        </p:txBody>
      </p:sp>
      <p:graphicFrame>
        <p:nvGraphicFramePr>
          <p:cNvPr id="7" name="图示 6"/>
          <p:cNvGraphicFramePr/>
          <p:nvPr/>
        </p:nvGraphicFramePr>
        <p:xfrm>
          <a:off x="762000" y="1066800"/>
          <a:ext cx="6980273"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
          <p:cNvSpPr>
            <a:spLocks noChangeArrowheads="1"/>
          </p:cNvSpPr>
          <p:nvPr/>
        </p:nvSpPr>
        <p:spPr bwMode="auto">
          <a:xfrm>
            <a:off x="1497013" y="1019175"/>
            <a:ext cx="701992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dirty="0">
                <a:solidFill>
                  <a:srgbClr val="000000"/>
                </a:solidFill>
                <a:latin typeface="黑体" pitchFamily="49" charset="-122"/>
                <a:ea typeface="黑体" pitchFamily="49" charset="-122"/>
              </a:rPr>
              <a:t> </a:t>
            </a:r>
          </a:p>
          <a:p>
            <a:pPr>
              <a:lnSpc>
                <a:spcPct val="100000"/>
              </a:lnSpc>
              <a:spcBef>
                <a:spcPts val="1200"/>
              </a:spcBef>
            </a:pPr>
            <a:r>
              <a:rPr lang="en-US" altLang="zh-CN" i="0" dirty="0">
                <a:solidFill>
                  <a:srgbClr val="000000"/>
                </a:solidFill>
                <a:latin typeface="黑体" pitchFamily="49" charset="-122"/>
                <a:ea typeface="黑体" pitchFamily="49" charset="-122"/>
              </a:rPr>
              <a:t>1.</a:t>
            </a:r>
            <a:r>
              <a:rPr lang="zh-CN" altLang="en-US" i="0" dirty="0">
                <a:solidFill>
                  <a:srgbClr val="000000"/>
                </a:solidFill>
                <a:latin typeface="黑体" pitchFamily="49" charset="-122"/>
                <a:ea typeface="黑体" pitchFamily="49" charset="-122"/>
              </a:rPr>
              <a:t>高处作业未将安全带挂在安全绳上；</a:t>
            </a:r>
            <a:endParaRPr lang="en-US" altLang="zh-CN" i="0" dirty="0">
              <a:solidFill>
                <a:srgbClr val="000000"/>
              </a:solidFill>
              <a:latin typeface="黑体" pitchFamily="49" charset="-122"/>
              <a:ea typeface="黑体" pitchFamily="49" charset="-122"/>
            </a:endParaRPr>
          </a:p>
          <a:p>
            <a:pPr>
              <a:lnSpc>
                <a:spcPct val="100000"/>
              </a:lnSpc>
              <a:spcBef>
                <a:spcPts val="1200"/>
              </a:spcBef>
            </a:pPr>
            <a:r>
              <a:rPr lang="en-US" altLang="zh-CN" i="0" dirty="0">
                <a:solidFill>
                  <a:srgbClr val="000000"/>
                </a:solidFill>
                <a:latin typeface="黑体" pitchFamily="49" charset="-122"/>
                <a:ea typeface="黑体" pitchFamily="49" charset="-122"/>
              </a:rPr>
              <a:t>2.</a:t>
            </a:r>
            <a:r>
              <a:rPr lang="zh-CN" altLang="en-US" i="0" dirty="0">
                <a:solidFill>
                  <a:srgbClr val="000000"/>
                </a:solidFill>
                <a:latin typeface="黑体" pitchFamily="49" charset="-122"/>
                <a:ea typeface="黑体" pitchFamily="49" charset="-122"/>
              </a:rPr>
              <a:t>工作负责人不在现场，失去监护。</a:t>
            </a:r>
          </a:p>
        </p:txBody>
      </p:sp>
      <p:sp>
        <p:nvSpPr>
          <p:cNvPr id="26627" name="Text Box 3"/>
          <p:cNvSpPr txBox="1">
            <a:spLocks noChangeArrowheads="1"/>
          </p:cNvSpPr>
          <p:nvPr/>
        </p:nvSpPr>
        <p:spPr bwMode="auto">
          <a:xfrm>
            <a:off x="3644202" y="915353"/>
            <a:ext cx="24495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r>
              <a:rPr lang="zh-CN" altLang="en-US" sz="3200" i="0" dirty="0">
                <a:solidFill>
                  <a:srgbClr val="FF0000"/>
                </a:solidFill>
                <a:latin typeface="黑体" pitchFamily="49" charset="-122"/>
                <a:ea typeface="黑体" pitchFamily="49" charset="-122"/>
              </a:rPr>
              <a:t>原因分析</a:t>
            </a:r>
          </a:p>
        </p:txBody>
      </p:sp>
      <p:pic>
        <p:nvPicPr>
          <p:cNvPr id="8" name="图片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8268" y="2847467"/>
            <a:ext cx="6191250" cy="3398838"/>
          </a:xfrm>
          <a:custGeom>
            <a:avLst/>
            <a:gdLst>
              <a:gd name="connsiteX0" fmla="*/ 0 w 6191250"/>
              <a:gd name="connsiteY0" fmla="*/ 0 h 3398838"/>
              <a:gd name="connsiteX1" fmla="*/ 6191250 w 6191250"/>
              <a:gd name="connsiteY1" fmla="*/ 0 h 3398838"/>
              <a:gd name="connsiteX2" fmla="*/ 6191250 w 6191250"/>
              <a:gd name="connsiteY2" fmla="*/ 3398838 h 3398838"/>
              <a:gd name="connsiteX3" fmla="*/ 2395093 w 6191250"/>
              <a:gd name="connsiteY3" fmla="*/ 3398838 h 3398838"/>
              <a:gd name="connsiteX4" fmla="*/ 2395093 w 6191250"/>
              <a:gd name="connsiteY4" fmla="*/ 2995549 h 3398838"/>
              <a:gd name="connsiteX5" fmla="*/ 0 w 6191250"/>
              <a:gd name="connsiteY5" fmla="*/ 2995549 h 3398838"/>
              <a:gd name="connsiteX6" fmla="*/ 0 w 6191250"/>
              <a:gd name="connsiteY6" fmla="*/ 0 h 339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0" h="3398838">
                <a:moveTo>
                  <a:pt x="0" y="0"/>
                </a:moveTo>
                <a:lnTo>
                  <a:pt x="6191250" y="0"/>
                </a:lnTo>
                <a:lnTo>
                  <a:pt x="6191250" y="3398838"/>
                </a:lnTo>
                <a:lnTo>
                  <a:pt x="2395093" y="3398838"/>
                </a:lnTo>
                <a:lnTo>
                  <a:pt x="2395093" y="2995549"/>
                </a:lnTo>
                <a:lnTo>
                  <a:pt x="0" y="29955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0000" r="61315" b="-1883"/>
          <a:stretch>
            <a:fillRect/>
          </a:stretch>
        </p:blipFill>
        <p:spPr bwMode="auto">
          <a:xfrm>
            <a:off x="1609980" y="5030153"/>
            <a:ext cx="2395093" cy="64008"/>
          </a:xfrm>
          <a:custGeom>
            <a:avLst/>
            <a:gdLst>
              <a:gd name="connsiteX0" fmla="*/ 0 w 2395093"/>
              <a:gd name="connsiteY0" fmla="*/ 0 h 64008"/>
              <a:gd name="connsiteX1" fmla="*/ 2395093 w 2395093"/>
              <a:gd name="connsiteY1" fmla="*/ 0 h 64008"/>
              <a:gd name="connsiteX2" fmla="*/ 2395093 w 2395093"/>
              <a:gd name="connsiteY2" fmla="*/ 64008 h 64008"/>
              <a:gd name="connsiteX3" fmla="*/ 0 w 2395093"/>
              <a:gd name="connsiteY3" fmla="*/ 64008 h 64008"/>
              <a:gd name="connsiteX4" fmla="*/ 0 w 2395093"/>
              <a:gd name="connsiteY4" fmla="*/ 0 h 6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093" h="64008">
                <a:moveTo>
                  <a:pt x="0" y="0"/>
                </a:moveTo>
                <a:lnTo>
                  <a:pt x="2395093" y="0"/>
                </a:lnTo>
                <a:lnTo>
                  <a:pt x="2395093" y="64008"/>
                </a:lnTo>
                <a:lnTo>
                  <a:pt x="0" y="6400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4294967295"/>
          </p:nvPr>
        </p:nvSpPr>
        <p:spPr bwMode="auto">
          <a:xfrm>
            <a:off x="675005" y="2039938"/>
            <a:ext cx="7874000" cy="42021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lnSpc>
                <a:spcPct val="80000"/>
              </a:lnSpc>
              <a:buClr>
                <a:srgbClr val="FF0000"/>
              </a:buClr>
              <a:buFont typeface="Wingdings" charset="2"/>
              <a:buChar char="n"/>
            </a:pPr>
            <a:r>
              <a:rPr lang="zh-CN" altLang="en-US" sz="2000" b="1" dirty="0" smtClean="0">
                <a:latin typeface="宋体" charset="-122"/>
              </a:rPr>
              <a:t>作业许可证不是开工证，应针对现场的风险和危害时刻保持“有效</a:t>
            </a:r>
            <a:r>
              <a:rPr lang="en-US" altLang="zh-CN" sz="2000" b="1" dirty="0" smtClean="0">
                <a:latin typeface="宋体" charset="-122"/>
              </a:rPr>
              <a:t>”</a:t>
            </a:r>
          </a:p>
          <a:p>
            <a:pPr marL="514350" indent="-514350">
              <a:lnSpc>
                <a:spcPct val="80000"/>
              </a:lnSpc>
              <a:buClr>
                <a:srgbClr val="FF0000"/>
              </a:buClr>
              <a:buFont typeface="Wingdings" charset="2"/>
              <a:buChar char="n"/>
            </a:pPr>
            <a:r>
              <a:rPr lang="zh-CN" altLang="en-US" sz="2000" b="1" dirty="0" smtClean="0">
                <a:latin typeface="宋体" charset="-122"/>
              </a:rPr>
              <a:t>通常</a:t>
            </a:r>
            <a:r>
              <a:rPr lang="en-US" altLang="zh-CN" sz="2000" b="1" dirty="0" smtClean="0">
                <a:latin typeface="宋体" charset="-122"/>
              </a:rPr>
              <a:t>24</a:t>
            </a:r>
            <a:r>
              <a:rPr lang="zh-CN" altLang="en-US" sz="2000" b="1" dirty="0" smtClean="0">
                <a:latin typeface="宋体" charset="-122"/>
              </a:rPr>
              <a:t>小时连续作业最少已经过两个轮班或作业已经中断一段时间，</a:t>
            </a:r>
          </a:p>
          <a:p>
            <a:pPr marL="514350" indent="-514350">
              <a:lnSpc>
                <a:spcPct val="80000"/>
              </a:lnSpc>
              <a:buClr>
                <a:srgbClr val="FF0000"/>
              </a:buClr>
              <a:buFont typeface="Wingdings" charset="2"/>
              <a:buChar char="n"/>
            </a:pPr>
            <a:r>
              <a:rPr lang="zh-CN" altLang="en-US" sz="2000" b="1" dirty="0" smtClean="0">
                <a:latin typeface="宋体" charset="-122"/>
              </a:rPr>
              <a:t>那么：</a:t>
            </a:r>
          </a:p>
          <a:p>
            <a:pPr marL="514350" indent="-514350">
              <a:buClr>
                <a:srgbClr val="FF0000"/>
              </a:buClr>
              <a:buFont typeface="Wingdings" charset="2"/>
              <a:buChar char="n"/>
            </a:pPr>
            <a:r>
              <a:rPr lang="en-US" altLang="zh-CN" sz="2000" b="1" dirty="0" smtClean="0">
                <a:latin typeface="宋体" charset="-122"/>
              </a:rPr>
              <a:t>1.</a:t>
            </a:r>
            <a:r>
              <a:rPr lang="zh-CN" altLang="en-US" sz="2000" b="1" dirty="0" smtClean="0">
                <a:latin typeface="宋体" charset="-122"/>
              </a:rPr>
              <a:t>作业的环境可能或已经发生变化</a:t>
            </a:r>
          </a:p>
          <a:p>
            <a:pPr marL="514350" indent="-514350">
              <a:buClr>
                <a:srgbClr val="FF0000"/>
              </a:buClr>
              <a:buFont typeface="Wingdings" charset="2"/>
              <a:buChar char="n"/>
            </a:pPr>
            <a:r>
              <a:rPr lang="en-US" altLang="zh-CN" sz="2000" b="1" dirty="0" smtClean="0">
                <a:latin typeface="宋体" charset="-122"/>
              </a:rPr>
              <a:t>2.</a:t>
            </a:r>
            <a:r>
              <a:rPr lang="zh-CN" altLang="en-US" sz="2000" b="1" dirty="0" smtClean="0">
                <a:latin typeface="宋体" charset="-122"/>
              </a:rPr>
              <a:t>作业的设备可能或已经发生变化</a:t>
            </a:r>
          </a:p>
          <a:p>
            <a:pPr marL="514350" indent="-514350">
              <a:buClr>
                <a:srgbClr val="FF0000"/>
              </a:buClr>
              <a:buFont typeface="Wingdings" charset="2"/>
              <a:buChar char="n"/>
            </a:pPr>
            <a:r>
              <a:rPr lang="en-US" altLang="zh-CN" sz="2000" b="1" dirty="0" smtClean="0">
                <a:latin typeface="宋体" charset="-122"/>
              </a:rPr>
              <a:t>3.</a:t>
            </a:r>
            <a:r>
              <a:rPr lang="zh-CN" altLang="en-US" sz="2000" b="1" dirty="0" smtClean="0">
                <a:latin typeface="宋体" charset="-122"/>
              </a:rPr>
              <a:t>作业的进度或内容已经发生变化</a:t>
            </a:r>
          </a:p>
          <a:p>
            <a:pPr marL="514350" indent="-514350">
              <a:buClr>
                <a:srgbClr val="FF0000"/>
              </a:buClr>
              <a:buFont typeface="Wingdings" charset="2"/>
              <a:buChar char="n"/>
            </a:pPr>
            <a:r>
              <a:rPr lang="en-US" altLang="zh-CN" sz="2000" b="1" dirty="0" smtClean="0">
                <a:latin typeface="宋体" charset="-122"/>
              </a:rPr>
              <a:t>4.</a:t>
            </a:r>
            <a:r>
              <a:rPr lang="zh-CN" altLang="en-US" sz="2000" b="1" dirty="0" smtClean="0">
                <a:latin typeface="宋体" charset="-122"/>
              </a:rPr>
              <a:t>实施作业的人员可能或已经发生变化</a:t>
            </a:r>
          </a:p>
          <a:p>
            <a:pPr marL="514350" indent="-514350">
              <a:buClr>
                <a:srgbClr val="FF0000"/>
              </a:buClr>
              <a:buFont typeface="Wingdings" charset="2"/>
              <a:buChar char="n"/>
            </a:pPr>
            <a:r>
              <a:rPr lang="en-US" altLang="zh-CN" sz="2000" b="1" dirty="0" smtClean="0">
                <a:latin typeface="宋体" charset="-122"/>
              </a:rPr>
              <a:t>5.</a:t>
            </a:r>
            <a:r>
              <a:rPr lang="zh-CN" altLang="en-US" sz="2000" b="1" dirty="0" smtClean="0">
                <a:latin typeface="宋体" charset="-122"/>
              </a:rPr>
              <a:t>对作业人员的安全要求可能或已经发生变化</a:t>
            </a:r>
            <a:endParaRPr lang="en-US" altLang="zh-CN" sz="2000" b="1" dirty="0" smtClean="0">
              <a:latin typeface="宋体" charset="-122"/>
            </a:endParaRPr>
          </a:p>
          <a:p>
            <a:pPr marL="514350" indent="-514350">
              <a:spcBef>
                <a:spcPts val="1800"/>
              </a:spcBef>
              <a:buClr>
                <a:srgbClr val="13054F"/>
              </a:buClr>
              <a:buFont typeface="Wingdings" charset="2"/>
              <a:buChar char="ü"/>
            </a:pPr>
            <a:r>
              <a:rPr lang="zh-CN" altLang="en-US" sz="2000" b="1" dirty="0" smtClean="0">
                <a:solidFill>
                  <a:srgbClr val="FF0000"/>
                </a:solidFill>
                <a:latin typeface="宋体" charset="-122"/>
              </a:rPr>
              <a:t>以上任何一项发生变化都不能真实反映许可证审批的内容</a:t>
            </a:r>
            <a:r>
              <a:rPr lang="en-US" altLang="zh-CN" sz="2000" b="1" dirty="0" smtClean="0">
                <a:solidFill>
                  <a:srgbClr val="FF0000"/>
                </a:solidFill>
                <a:latin typeface="宋体" charset="-122"/>
              </a:rPr>
              <a:t>,</a:t>
            </a:r>
            <a:r>
              <a:rPr lang="zh-CN" altLang="en-US" sz="2000" b="1" dirty="0" smtClean="0">
                <a:solidFill>
                  <a:srgbClr val="FF0000"/>
                </a:solidFill>
                <a:latin typeface="宋体" charset="-122"/>
              </a:rPr>
              <a:t>从而留下事故隐患</a:t>
            </a:r>
            <a:r>
              <a:rPr lang="en-US" altLang="zh-CN" sz="2000" b="1" dirty="0" smtClean="0">
                <a:solidFill>
                  <a:srgbClr val="FF0000"/>
                </a:solidFill>
                <a:latin typeface="宋体" charset="-122"/>
              </a:rPr>
              <a:t>!</a:t>
            </a:r>
            <a:endParaRPr lang="zh-CN" altLang="en-US" sz="2000" b="1" dirty="0" smtClean="0">
              <a:solidFill>
                <a:srgbClr val="FF0000"/>
              </a:solidFill>
              <a:latin typeface="宋体" charset="-122"/>
            </a:endParaRPr>
          </a:p>
        </p:txBody>
      </p:sp>
      <p:graphicFrame>
        <p:nvGraphicFramePr>
          <p:cNvPr id="4" name="图示 3"/>
          <p:cNvGraphicFramePr/>
          <p:nvPr/>
        </p:nvGraphicFramePr>
        <p:xfrm>
          <a:off x="753851" y="1055527"/>
          <a:ext cx="7628150"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2" name="图片 5" descr="sy_201011170959195249-1.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299" b="2756"/>
          <a:stretch>
            <a:fillRect/>
          </a:stretch>
        </p:blipFill>
        <p:spPr bwMode="auto">
          <a:xfrm>
            <a:off x="6266749" y="2971800"/>
            <a:ext cx="2251776"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65188" y="750888"/>
            <a:ext cx="81200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spcBef>
                <a:spcPct val="0"/>
              </a:spcBef>
              <a:spcAft>
                <a:spcPct val="0"/>
              </a:spcAft>
              <a:buClrTx/>
              <a:buSzTx/>
              <a:buFontTx/>
              <a:buNone/>
            </a:pPr>
            <a:endParaRPr lang="en-US" altLang="zh-CN" sz="3200">
              <a:solidFill>
                <a:schemeClr val="tx2"/>
              </a:solidFill>
              <a:latin typeface="楷体_GB2312" pitchFamily="1" charset="-122"/>
            </a:endParaRPr>
          </a:p>
        </p:txBody>
      </p:sp>
      <p:sp>
        <p:nvSpPr>
          <p:cNvPr id="49157" name="Rectangle 5"/>
          <p:cNvSpPr>
            <a:spLocks noChangeArrowheads="1"/>
          </p:cNvSpPr>
          <p:nvPr/>
        </p:nvSpPr>
        <p:spPr bwMode="auto">
          <a:xfrm>
            <a:off x="4956175" y="4567238"/>
            <a:ext cx="966788" cy="1185862"/>
          </a:xfrm>
          <a:prstGeom prst="rect">
            <a:avLst/>
          </a:prstGeom>
          <a:solidFill>
            <a:schemeClr val="bg2"/>
          </a:solidFill>
          <a:ln w="9525">
            <a:solidFill>
              <a:schemeClr val="bg2"/>
            </a:solidFill>
            <a:miter lim="800000"/>
          </a:ln>
        </p:spPr>
        <p:txBody>
          <a:bodyPr wrap="none" anchor="ctr"/>
          <a:lstStyle/>
          <a:p>
            <a:pPr algn="ctr" eaLnBrk="0" hangingPunct="0">
              <a:lnSpc>
                <a:spcPct val="100000"/>
              </a:lnSpc>
              <a:spcBef>
                <a:spcPct val="0"/>
              </a:spcBef>
              <a:spcAft>
                <a:spcPct val="0"/>
              </a:spcAft>
              <a:buClrTx/>
              <a:buSzTx/>
              <a:buFontTx/>
              <a:buNone/>
            </a:pPr>
            <a:endParaRPr lang="en-AU" altLang="zh-CN" sz="1800" i="0">
              <a:solidFill>
                <a:schemeClr val="tx1"/>
              </a:solidFill>
            </a:endParaRPr>
          </a:p>
        </p:txBody>
      </p:sp>
      <p:sp>
        <p:nvSpPr>
          <p:cNvPr id="49158" name="Rectangle 6"/>
          <p:cNvSpPr>
            <a:spLocks noChangeArrowheads="1"/>
          </p:cNvSpPr>
          <p:nvPr/>
        </p:nvSpPr>
        <p:spPr bwMode="auto">
          <a:xfrm>
            <a:off x="1714500" y="4584700"/>
            <a:ext cx="946150" cy="1184275"/>
          </a:xfrm>
          <a:prstGeom prst="rect">
            <a:avLst/>
          </a:prstGeom>
          <a:solidFill>
            <a:schemeClr val="bg2"/>
          </a:solidFill>
          <a:ln w="9525">
            <a:solidFill>
              <a:schemeClr val="bg2"/>
            </a:solidFill>
            <a:miter lim="800000"/>
          </a:ln>
        </p:spPr>
        <p:txBody>
          <a:bodyPr anchor="ctr"/>
          <a:lstStyle/>
          <a:p>
            <a:pPr algn="ctr" eaLnBrk="0" hangingPunct="0">
              <a:lnSpc>
                <a:spcPct val="100000"/>
              </a:lnSpc>
              <a:spcBef>
                <a:spcPct val="0"/>
              </a:spcBef>
              <a:spcAft>
                <a:spcPct val="0"/>
              </a:spcAft>
              <a:buClrTx/>
              <a:buSzTx/>
              <a:buFontTx/>
              <a:buNone/>
            </a:pPr>
            <a:endParaRPr lang="en-AU" altLang="zh-CN" sz="2000" i="0">
              <a:solidFill>
                <a:schemeClr val="tx1"/>
              </a:solidFill>
            </a:endParaRPr>
          </a:p>
        </p:txBody>
      </p:sp>
      <p:sp>
        <p:nvSpPr>
          <p:cNvPr id="49159" name="Rectangle 7"/>
          <p:cNvSpPr>
            <a:spLocks noChangeArrowheads="1"/>
          </p:cNvSpPr>
          <p:nvPr/>
        </p:nvSpPr>
        <p:spPr bwMode="auto">
          <a:xfrm>
            <a:off x="176213" y="4592638"/>
            <a:ext cx="933450" cy="1154112"/>
          </a:xfrm>
          <a:prstGeom prst="rect">
            <a:avLst/>
          </a:prstGeom>
          <a:solidFill>
            <a:schemeClr val="bg2"/>
          </a:solidFill>
          <a:ln w="9525">
            <a:solidFill>
              <a:schemeClr val="bg2"/>
            </a:solidFill>
            <a:miter lim="800000"/>
          </a:ln>
        </p:spPr>
        <p:txBody>
          <a:bodyPr wrap="none" anchor="ctr"/>
          <a:lstStyle/>
          <a:p>
            <a:pPr algn="ctr" eaLnBrk="0" hangingPunct="0">
              <a:lnSpc>
                <a:spcPct val="100000"/>
              </a:lnSpc>
              <a:spcBef>
                <a:spcPct val="0"/>
              </a:spcBef>
              <a:spcAft>
                <a:spcPct val="0"/>
              </a:spcAft>
              <a:buClrTx/>
              <a:buSzTx/>
              <a:buFontTx/>
              <a:buNone/>
            </a:pPr>
            <a:endParaRPr lang="en-AU" altLang="zh-CN" sz="2000" i="0">
              <a:solidFill>
                <a:schemeClr val="tx1"/>
              </a:solidFill>
            </a:endParaRPr>
          </a:p>
        </p:txBody>
      </p:sp>
      <p:sp>
        <p:nvSpPr>
          <p:cNvPr id="49160" name="AutoShape 8"/>
          <p:cNvSpPr>
            <a:spLocks noChangeArrowheads="1"/>
          </p:cNvSpPr>
          <p:nvPr/>
        </p:nvSpPr>
        <p:spPr bwMode="auto">
          <a:xfrm>
            <a:off x="1136650" y="5014913"/>
            <a:ext cx="612775" cy="365125"/>
          </a:xfrm>
          <a:prstGeom prst="rightArrow">
            <a:avLst>
              <a:gd name="adj1" fmla="val 54787"/>
              <a:gd name="adj2" fmla="val 76322"/>
            </a:avLst>
          </a:prstGeom>
          <a:solidFill>
            <a:schemeClr val="tx2"/>
          </a:solidFill>
          <a:ln w="9525">
            <a:solidFill>
              <a:schemeClr val="tx1"/>
            </a:solidFill>
            <a:miter lim="800000"/>
          </a:ln>
        </p:spPr>
        <p:txBody>
          <a:bodyPr wrap="none" anchor="ctr"/>
          <a:lstStyle/>
          <a:p>
            <a:endParaRPr lang="zh-CN" altLang="en-US"/>
          </a:p>
        </p:txBody>
      </p:sp>
      <p:sp>
        <p:nvSpPr>
          <p:cNvPr id="49161" name="Rectangle 9"/>
          <p:cNvSpPr>
            <a:spLocks noChangeArrowheads="1"/>
          </p:cNvSpPr>
          <p:nvPr/>
        </p:nvSpPr>
        <p:spPr bwMode="auto">
          <a:xfrm>
            <a:off x="250825" y="4659313"/>
            <a:ext cx="882650" cy="1154112"/>
          </a:xfrm>
          <a:prstGeom prst="rect">
            <a:avLst/>
          </a:prstGeom>
          <a:solidFill>
            <a:srgbClr val="CACACA"/>
          </a:solidFill>
          <a:ln w="9525">
            <a:solidFill>
              <a:schemeClr val="tx1"/>
            </a:solidFill>
            <a:miter lim="800000"/>
          </a:ln>
        </p:spPr>
        <p:txBody>
          <a:bodyPr wrap="none" anchor="ctr"/>
          <a:lstStyle/>
          <a:p>
            <a:pPr algn="ctr" eaLnBrk="0" hangingPunct="0">
              <a:lnSpc>
                <a:spcPct val="100000"/>
              </a:lnSpc>
              <a:spcBef>
                <a:spcPct val="0"/>
              </a:spcBef>
              <a:spcAft>
                <a:spcPct val="0"/>
              </a:spcAft>
              <a:buClrTx/>
              <a:buSzTx/>
              <a:buFontTx/>
              <a:buNone/>
            </a:pPr>
            <a:r>
              <a:rPr lang="zh-CN" altLang="en-US" sz="1400" i="0">
                <a:solidFill>
                  <a:schemeClr val="tx1"/>
                </a:solidFill>
              </a:rPr>
              <a:t>准备一项</a:t>
            </a:r>
          </a:p>
          <a:p>
            <a:pPr algn="ctr" eaLnBrk="0" hangingPunct="0">
              <a:lnSpc>
                <a:spcPct val="100000"/>
              </a:lnSpc>
              <a:spcBef>
                <a:spcPct val="0"/>
              </a:spcBef>
              <a:spcAft>
                <a:spcPct val="0"/>
              </a:spcAft>
              <a:buClrTx/>
              <a:buSzTx/>
              <a:buFontTx/>
              <a:buNone/>
            </a:pPr>
            <a:r>
              <a:rPr lang="zh-CN" altLang="en-US" sz="1400" i="0">
                <a:solidFill>
                  <a:schemeClr val="tx1"/>
                </a:solidFill>
              </a:rPr>
              <a:t>非常规</a:t>
            </a:r>
          </a:p>
          <a:p>
            <a:pPr algn="ctr" eaLnBrk="0" hangingPunct="0">
              <a:lnSpc>
                <a:spcPct val="100000"/>
              </a:lnSpc>
              <a:spcBef>
                <a:spcPct val="0"/>
              </a:spcBef>
              <a:spcAft>
                <a:spcPct val="0"/>
              </a:spcAft>
              <a:buClrTx/>
              <a:buSzTx/>
              <a:buFontTx/>
              <a:buNone/>
            </a:pPr>
            <a:r>
              <a:rPr lang="zh-CN" altLang="en-US" sz="1400" i="0">
                <a:solidFill>
                  <a:schemeClr val="tx1"/>
                </a:solidFill>
              </a:rPr>
              <a:t>作业</a:t>
            </a:r>
          </a:p>
        </p:txBody>
      </p:sp>
      <p:sp>
        <p:nvSpPr>
          <p:cNvPr id="49162" name="AutoShape 10"/>
          <p:cNvSpPr>
            <a:spLocks noChangeArrowheads="1"/>
          </p:cNvSpPr>
          <p:nvPr/>
        </p:nvSpPr>
        <p:spPr bwMode="auto">
          <a:xfrm>
            <a:off x="2735263" y="5064125"/>
            <a:ext cx="612775" cy="365125"/>
          </a:xfrm>
          <a:prstGeom prst="rightArrow">
            <a:avLst>
              <a:gd name="adj1" fmla="val 54787"/>
              <a:gd name="adj2" fmla="val 76322"/>
            </a:avLst>
          </a:prstGeom>
          <a:solidFill>
            <a:schemeClr val="tx2"/>
          </a:solidFill>
          <a:ln w="9525">
            <a:solidFill>
              <a:schemeClr val="tx1"/>
            </a:solidFill>
            <a:miter lim="800000"/>
          </a:ln>
        </p:spPr>
        <p:txBody>
          <a:bodyPr wrap="none" anchor="ctr"/>
          <a:lstStyle/>
          <a:p>
            <a:endParaRPr lang="zh-CN" altLang="en-US"/>
          </a:p>
        </p:txBody>
      </p:sp>
      <p:sp>
        <p:nvSpPr>
          <p:cNvPr id="49163" name="Rectangle 11"/>
          <p:cNvSpPr>
            <a:spLocks noChangeArrowheads="1"/>
          </p:cNvSpPr>
          <p:nvPr/>
        </p:nvSpPr>
        <p:spPr bwMode="auto">
          <a:xfrm>
            <a:off x="1797050" y="4694238"/>
            <a:ext cx="933450" cy="1158875"/>
          </a:xfrm>
          <a:prstGeom prst="rect">
            <a:avLst/>
          </a:prstGeom>
          <a:solidFill>
            <a:srgbClr val="CACACA"/>
          </a:solidFill>
          <a:ln w="9525">
            <a:solidFill>
              <a:schemeClr val="tx1"/>
            </a:solidFill>
            <a:miter lim="800000"/>
          </a:ln>
        </p:spPr>
        <p:txBody>
          <a:bodyPr anchor="ctr"/>
          <a:lstStyle/>
          <a:p>
            <a:pPr algn="ctr" eaLnBrk="0" hangingPunct="0">
              <a:lnSpc>
                <a:spcPct val="100000"/>
              </a:lnSpc>
              <a:spcBef>
                <a:spcPct val="0"/>
              </a:spcBef>
              <a:spcAft>
                <a:spcPct val="0"/>
              </a:spcAft>
              <a:buClrTx/>
              <a:buSzTx/>
              <a:buFontTx/>
              <a:buNone/>
            </a:pPr>
            <a:r>
              <a:rPr lang="zh-CN" altLang="en-US" sz="1400" i="0">
                <a:solidFill>
                  <a:schemeClr val="tx1"/>
                </a:solidFill>
              </a:rPr>
              <a:t>进行</a:t>
            </a:r>
          </a:p>
          <a:p>
            <a:pPr algn="ctr" eaLnBrk="0" hangingPunct="0">
              <a:lnSpc>
                <a:spcPct val="100000"/>
              </a:lnSpc>
              <a:spcBef>
                <a:spcPct val="0"/>
              </a:spcBef>
              <a:spcAft>
                <a:spcPct val="0"/>
              </a:spcAft>
              <a:buClrTx/>
              <a:buSzTx/>
              <a:buFontTx/>
              <a:buNone/>
            </a:pPr>
            <a:r>
              <a:rPr lang="zh-CN" altLang="en-US" sz="1400" i="0">
                <a:solidFill>
                  <a:schemeClr val="tx1"/>
                </a:solidFill>
              </a:rPr>
              <a:t>危险分析</a:t>
            </a:r>
          </a:p>
        </p:txBody>
      </p:sp>
      <p:sp>
        <p:nvSpPr>
          <p:cNvPr id="49164" name="Rectangle 12"/>
          <p:cNvSpPr>
            <a:spLocks noChangeArrowheads="1"/>
          </p:cNvSpPr>
          <p:nvPr/>
        </p:nvSpPr>
        <p:spPr bwMode="auto">
          <a:xfrm>
            <a:off x="3341688" y="4589463"/>
            <a:ext cx="933450" cy="1154112"/>
          </a:xfrm>
          <a:prstGeom prst="rect">
            <a:avLst/>
          </a:prstGeom>
          <a:solidFill>
            <a:schemeClr val="bg2"/>
          </a:solidFill>
          <a:ln w="9525">
            <a:solidFill>
              <a:schemeClr val="bg2"/>
            </a:solidFill>
            <a:miter lim="800000"/>
          </a:ln>
        </p:spPr>
        <p:txBody>
          <a:bodyPr wrap="none" anchor="ctr"/>
          <a:lstStyle/>
          <a:p>
            <a:pPr algn="ctr" eaLnBrk="0" hangingPunct="0">
              <a:lnSpc>
                <a:spcPct val="100000"/>
              </a:lnSpc>
              <a:spcBef>
                <a:spcPct val="0"/>
              </a:spcBef>
              <a:spcAft>
                <a:spcPct val="0"/>
              </a:spcAft>
              <a:buClrTx/>
              <a:buSzTx/>
              <a:buFontTx/>
              <a:buNone/>
            </a:pPr>
            <a:endParaRPr lang="en-AU" altLang="zh-CN" sz="2000" i="0">
              <a:solidFill>
                <a:schemeClr val="tx1"/>
              </a:solidFill>
            </a:endParaRPr>
          </a:p>
        </p:txBody>
      </p:sp>
      <p:sp>
        <p:nvSpPr>
          <p:cNvPr id="49165" name="Rectangle 13"/>
          <p:cNvSpPr>
            <a:spLocks noChangeArrowheads="1"/>
          </p:cNvSpPr>
          <p:nvPr/>
        </p:nvSpPr>
        <p:spPr bwMode="auto">
          <a:xfrm>
            <a:off x="3405188" y="4678363"/>
            <a:ext cx="933450" cy="1154112"/>
          </a:xfrm>
          <a:prstGeom prst="rect">
            <a:avLst/>
          </a:prstGeom>
          <a:solidFill>
            <a:srgbClr val="CACACA"/>
          </a:solidFill>
          <a:ln w="9525">
            <a:solidFill>
              <a:schemeClr val="tx1"/>
            </a:solidFill>
            <a:miter lim="800000"/>
          </a:ln>
        </p:spPr>
        <p:txBody>
          <a:bodyPr wrap="none" anchor="ctr"/>
          <a:lstStyle/>
          <a:p>
            <a:pPr algn="ctr" eaLnBrk="0" hangingPunct="0">
              <a:lnSpc>
                <a:spcPct val="100000"/>
              </a:lnSpc>
              <a:spcBef>
                <a:spcPct val="0"/>
              </a:spcBef>
              <a:spcAft>
                <a:spcPct val="0"/>
              </a:spcAft>
              <a:buClrTx/>
              <a:buSzTx/>
              <a:buFontTx/>
              <a:buNone/>
            </a:pPr>
            <a:r>
              <a:rPr lang="zh-CN" altLang="en-US" sz="1400" i="0">
                <a:solidFill>
                  <a:schemeClr val="tx1"/>
                </a:solidFill>
              </a:rPr>
              <a:t>制定安全</a:t>
            </a:r>
          </a:p>
          <a:p>
            <a:pPr algn="ctr" eaLnBrk="0" hangingPunct="0">
              <a:lnSpc>
                <a:spcPct val="100000"/>
              </a:lnSpc>
              <a:spcBef>
                <a:spcPct val="0"/>
              </a:spcBef>
              <a:spcAft>
                <a:spcPct val="0"/>
              </a:spcAft>
              <a:buClrTx/>
              <a:buSzTx/>
              <a:buFontTx/>
              <a:buNone/>
            </a:pPr>
            <a:r>
              <a:rPr lang="zh-CN" altLang="en-US" sz="1400" i="0">
                <a:solidFill>
                  <a:schemeClr val="tx1"/>
                </a:solidFill>
              </a:rPr>
              <a:t>作业方案</a:t>
            </a:r>
          </a:p>
        </p:txBody>
      </p:sp>
      <p:sp>
        <p:nvSpPr>
          <p:cNvPr id="49166" name="AutoShape 14"/>
          <p:cNvSpPr>
            <a:spLocks noChangeArrowheads="1"/>
          </p:cNvSpPr>
          <p:nvPr/>
        </p:nvSpPr>
        <p:spPr bwMode="auto">
          <a:xfrm>
            <a:off x="4346575" y="5051425"/>
            <a:ext cx="612775" cy="365125"/>
          </a:xfrm>
          <a:prstGeom prst="rightArrow">
            <a:avLst>
              <a:gd name="adj1" fmla="val 54787"/>
              <a:gd name="adj2" fmla="val 76322"/>
            </a:avLst>
          </a:prstGeom>
          <a:solidFill>
            <a:schemeClr val="tx2"/>
          </a:solidFill>
          <a:ln w="9525">
            <a:solidFill>
              <a:schemeClr val="tx1"/>
            </a:solidFill>
            <a:miter lim="800000"/>
          </a:ln>
        </p:spPr>
        <p:txBody>
          <a:bodyPr wrap="none" anchor="ctr"/>
          <a:lstStyle/>
          <a:p>
            <a:endParaRPr lang="zh-CN" altLang="en-US"/>
          </a:p>
        </p:txBody>
      </p:sp>
      <p:sp>
        <p:nvSpPr>
          <p:cNvPr id="49167" name="Rectangle 15"/>
          <p:cNvSpPr>
            <a:spLocks noChangeArrowheads="1"/>
          </p:cNvSpPr>
          <p:nvPr/>
        </p:nvSpPr>
        <p:spPr bwMode="auto">
          <a:xfrm>
            <a:off x="5037138" y="4692650"/>
            <a:ext cx="919162" cy="1147763"/>
          </a:xfrm>
          <a:prstGeom prst="rect">
            <a:avLst/>
          </a:prstGeom>
          <a:solidFill>
            <a:srgbClr val="CACACA"/>
          </a:solidFill>
          <a:ln w="9525">
            <a:solidFill>
              <a:schemeClr val="tx1"/>
            </a:solidFill>
            <a:miter lim="800000"/>
          </a:ln>
        </p:spPr>
        <p:txBody>
          <a:bodyPr wrap="none" anchor="ctr"/>
          <a:lstStyle/>
          <a:p>
            <a:pPr algn="ctr" eaLnBrk="0" hangingPunct="0">
              <a:lnSpc>
                <a:spcPct val="100000"/>
              </a:lnSpc>
              <a:spcBef>
                <a:spcPct val="0"/>
              </a:spcBef>
              <a:spcAft>
                <a:spcPct val="0"/>
              </a:spcAft>
              <a:buClrTx/>
              <a:buSzTx/>
              <a:buFontTx/>
              <a:buNone/>
            </a:pPr>
            <a:r>
              <a:rPr lang="zh-CN" altLang="en-US" sz="1400" i="0">
                <a:solidFill>
                  <a:schemeClr val="tx1"/>
                </a:solidFill>
              </a:rPr>
              <a:t>采取</a:t>
            </a:r>
          </a:p>
          <a:p>
            <a:pPr algn="ctr" eaLnBrk="0" hangingPunct="0">
              <a:lnSpc>
                <a:spcPct val="100000"/>
              </a:lnSpc>
              <a:spcBef>
                <a:spcPct val="0"/>
              </a:spcBef>
              <a:spcAft>
                <a:spcPct val="0"/>
              </a:spcAft>
              <a:buClrTx/>
              <a:buSzTx/>
              <a:buFontTx/>
              <a:buNone/>
            </a:pPr>
            <a:r>
              <a:rPr lang="zh-CN" altLang="en-US" sz="1400" i="0">
                <a:solidFill>
                  <a:schemeClr val="tx1"/>
                </a:solidFill>
              </a:rPr>
              <a:t>安全措施</a:t>
            </a:r>
          </a:p>
        </p:txBody>
      </p:sp>
      <p:sp>
        <p:nvSpPr>
          <p:cNvPr id="49168" name="Rectangle 16"/>
          <p:cNvSpPr>
            <a:spLocks noChangeArrowheads="1"/>
          </p:cNvSpPr>
          <p:nvPr/>
        </p:nvSpPr>
        <p:spPr bwMode="auto">
          <a:xfrm>
            <a:off x="4956175" y="4567238"/>
            <a:ext cx="966788" cy="1185862"/>
          </a:xfrm>
          <a:prstGeom prst="rect">
            <a:avLst/>
          </a:prstGeom>
          <a:solidFill>
            <a:schemeClr val="bg2"/>
          </a:solidFill>
          <a:ln w="9525">
            <a:solidFill>
              <a:schemeClr val="bg2"/>
            </a:solidFill>
            <a:miter lim="800000"/>
          </a:ln>
        </p:spPr>
        <p:txBody>
          <a:bodyPr wrap="none" anchor="ctr"/>
          <a:lstStyle/>
          <a:p>
            <a:pPr algn="ctr" eaLnBrk="0" hangingPunct="0">
              <a:lnSpc>
                <a:spcPct val="100000"/>
              </a:lnSpc>
              <a:spcBef>
                <a:spcPct val="0"/>
              </a:spcBef>
              <a:spcAft>
                <a:spcPct val="0"/>
              </a:spcAft>
              <a:buClrTx/>
              <a:buSzTx/>
              <a:buFontTx/>
              <a:buNone/>
            </a:pPr>
            <a:endParaRPr lang="en-AU" altLang="zh-CN" sz="1800" i="0">
              <a:solidFill>
                <a:schemeClr val="tx1"/>
              </a:solidFill>
            </a:endParaRPr>
          </a:p>
        </p:txBody>
      </p:sp>
      <p:sp>
        <p:nvSpPr>
          <p:cNvPr id="49169" name="Rectangle 17"/>
          <p:cNvSpPr>
            <a:spLocks noChangeArrowheads="1"/>
          </p:cNvSpPr>
          <p:nvPr/>
        </p:nvSpPr>
        <p:spPr bwMode="auto">
          <a:xfrm>
            <a:off x="1714500" y="4584700"/>
            <a:ext cx="946150" cy="1184275"/>
          </a:xfrm>
          <a:prstGeom prst="rect">
            <a:avLst/>
          </a:prstGeom>
          <a:solidFill>
            <a:schemeClr val="bg2"/>
          </a:solidFill>
          <a:ln w="9525">
            <a:solidFill>
              <a:schemeClr val="bg2"/>
            </a:solidFill>
            <a:miter lim="800000"/>
          </a:ln>
        </p:spPr>
        <p:txBody>
          <a:bodyPr anchor="ctr"/>
          <a:lstStyle/>
          <a:p>
            <a:pPr algn="ctr" eaLnBrk="0" hangingPunct="0">
              <a:lnSpc>
                <a:spcPct val="100000"/>
              </a:lnSpc>
              <a:spcBef>
                <a:spcPct val="0"/>
              </a:spcBef>
              <a:spcAft>
                <a:spcPct val="0"/>
              </a:spcAft>
              <a:buClrTx/>
              <a:buSzTx/>
              <a:buFontTx/>
              <a:buNone/>
            </a:pPr>
            <a:endParaRPr lang="en-AU" altLang="zh-CN" sz="2000" i="0">
              <a:solidFill>
                <a:schemeClr val="tx1"/>
              </a:solidFill>
            </a:endParaRPr>
          </a:p>
        </p:txBody>
      </p:sp>
      <p:sp>
        <p:nvSpPr>
          <p:cNvPr id="49170" name="Rectangle 18"/>
          <p:cNvSpPr>
            <a:spLocks noChangeArrowheads="1"/>
          </p:cNvSpPr>
          <p:nvPr/>
        </p:nvSpPr>
        <p:spPr bwMode="auto">
          <a:xfrm>
            <a:off x="176213" y="4592638"/>
            <a:ext cx="933450" cy="1154112"/>
          </a:xfrm>
          <a:prstGeom prst="rect">
            <a:avLst/>
          </a:prstGeom>
          <a:solidFill>
            <a:schemeClr val="bg2"/>
          </a:solidFill>
          <a:ln w="9525">
            <a:solidFill>
              <a:schemeClr val="bg2"/>
            </a:solidFill>
            <a:miter lim="800000"/>
          </a:ln>
        </p:spPr>
        <p:txBody>
          <a:bodyPr wrap="none" anchor="ctr"/>
          <a:lstStyle/>
          <a:p>
            <a:pPr algn="ctr" eaLnBrk="0" hangingPunct="0">
              <a:lnSpc>
                <a:spcPct val="100000"/>
              </a:lnSpc>
              <a:spcBef>
                <a:spcPct val="0"/>
              </a:spcBef>
              <a:spcAft>
                <a:spcPct val="0"/>
              </a:spcAft>
              <a:buClrTx/>
              <a:buSzTx/>
              <a:buFontTx/>
              <a:buNone/>
            </a:pPr>
            <a:endParaRPr lang="en-AU" altLang="zh-CN" sz="2000" i="0">
              <a:solidFill>
                <a:schemeClr val="tx1"/>
              </a:solidFill>
            </a:endParaRPr>
          </a:p>
        </p:txBody>
      </p:sp>
      <p:sp>
        <p:nvSpPr>
          <p:cNvPr id="49171" name="AutoShape 19"/>
          <p:cNvSpPr>
            <a:spLocks noChangeArrowheads="1"/>
          </p:cNvSpPr>
          <p:nvPr/>
        </p:nvSpPr>
        <p:spPr bwMode="auto">
          <a:xfrm>
            <a:off x="1136650" y="5014913"/>
            <a:ext cx="612775" cy="365125"/>
          </a:xfrm>
          <a:prstGeom prst="rightArrow">
            <a:avLst>
              <a:gd name="adj1" fmla="val 54787"/>
              <a:gd name="adj2" fmla="val 76322"/>
            </a:avLst>
          </a:prstGeom>
          <a:solidFill>
            <a:schemeClr val="tx2"/>
          </a:solidFill>
          <a:ln w="9525">
            <a:solidFill>
              <a:schemeClr val="tx1"/>
            </a:solidFill>
            <a:miter lim="800000"/>
          </a:ln>
        </p:spPr>
        <p:txBody>
          <a:bodyPr wrap="none" anchor="ctr"/>
          <a:lstStyle/>
          <a:p>
            <a:endParaRPr lang="zh-CN" altLang="en-US"/>
          </a:p>
        </p:txBody>
      </p:sp>
      <p:sp>
        <p:nvSpPr>
          <p:cNvPr id="49172" name="Rectangle 20"/>
          <p:cNvSpPr>
            <a:spLocks noChangeArrowheads="1"/>
          </p:cNvSpPr>
          <p:nvPr/>
        </p:nvSpPr>
        <p:spPr bwMode="auto">
          <a:xfrm>
            <a:off x="250825" y="4659313"/>
            <a:ext cx="882650" cy="1154112"/>
          </a:xfrm>
          <a:prstGeom prst="rect">
            <a:avLst/>
          </a:prstGeom>
          <a:solidFill>
            <a:srgbClr val="CACACA"/>
          </a:solidFill>
          <a:ln w="9525">
            <a:solidFill>
              <a:schemeClr val="tx1"/>
            </a:solidFill>
            <a:miter lim="800000"/>
          </a:ln>
        </p:spPr>
        <p:txBody>
          <a:bodyPr wrap="none" anchor="ctr"/>
          <a:lstStyle/>
          <a:p>
            <a:pPr algn="ctr" eaLnBrk="0" hangingPunct="0">
              <a:lnSpc>
                <a:spcPct val="100000"/>
              </a:lnSpc>
              <a:spcBef>
                <a:spcPct val="0"/>
              </a:spcBef>
              <a:spcAft>
                <a:spcPct val="0"/>
              </a:spcAft>
              <a:buClrTx/>
              <a:buSzTx/>
              <a:buFontTx/>
              <a:buNone/>
            </a:pPr>
            <a:r>
              <a:rPr lang="zh-CN" altLang="en-US" sz="1400" i="0">
                <a:solidFill>
                  <a:schemeClr val="tx1"/>
                </a:solidFill>
              </a:rPr>
              <a:t>准备进行</a:t>
            </a:r>
          </a:p>
          <a:p>
            <a:pPr algn="ctr" eaLnBrk="0" hangingPunct="0">
              <a:lnSpc>
                <a:spcPct val="100000"/>
              </a:lnSpc>
              <a:spcBef>
                <a:spcPct val="0"/>
              </a:spcBef>
              <a:spcAft>
                <a:spcPct val="0"/>
              </a:spcAft>
              <a:buClrTx/>
              <a:buSzTx/>
              <a:buFontTx/>
              <a:buNone/>
            </a:pPr>
            <a:r>
              <a:rPr lang="zh-CN" altLang="en-US" sz="1400" i="0">
                <a:solidFill>
                  <a:schemeClr val="tx1"/>
                </a:solidFill>
              </a:rPr>
              <a:t>一项</a:t>
            </a:r>
          </a:p>
          <a:p>
            <a:pPr algn="ctr" eaLnBrk="0" hangingPunct="0">
              <a:lnSpc>
                <a:spcPct val="100000"/>
              </a:lnSpc>
              <a:spcBef>
                <a:spcPct val="0"/>
              </a:spcBef>
              <a:spcAft>
                <a:spcPct val="0"/>
              </a:spcAft>
              <a:buClrTx/>
              <a:buSzTx/>
              <a:buFontTx/>
              <a:buNone/>
            </a:pPr>
            <a:r>
              <a:rPr lang="zh-CN" altLang="en-US" sz="1400" i="0">
                <a:solidFill>
                  <a:schemeClr val="tx1"/>
                </a:solidFill>
              </a:rPr>
              <a:t>非常规</a:t>
            </a:r>
          </a:p>
          <a:p>
            <a:pPr algn="ctr" eaLnBrk="0" hangingPunct="0">
              <a:lnSpc>
                <a:spcPct val="100000"/>
              </a:lnSpc>
              <a:spcBef>
                <a:spcPct val="0"/>
              </a:spcBef>
              <a:spcAft>
                <a:spcPct val="0"/>
              </a:spcAft>
              <a:buClrTx/>
              <a:buSzTx/>
              <a:buFontTx/>
              <a:buNone/>
            </a:pPr>
            <a:r>
              <a:rPr lang="zh-CN" altLang="en-US" sz="1400" i="0">
                <a:solidFill>
                  <a:schemeClr val="tx1"/>
                </a:solidFill>
              </a:rPr>
              <a:t>作业</a:t>
            </a:r>
          </a:p>
        </p:txBody>
      </p:sp>
      <p:sp>
        <p:nvSpPr>
          <p:cNvPr id="49173" name="AutoShape 21"/>
          <p:cNvSpPr>
            <a:spLocks noChangeArrowheads="1"/>
          </p:cNvSpPr>
          <p:nvPr/>
        </p:nvSpPr>
        <p:spPr bwMode="auto">
          <a:xfrm>
            <a:off x="2735263" y="5064125"/>
            <a:ext cx="612775" cy="365125"/>
          </a:xfrm>
          <a:prstGeom prst="rightArrow">
            <a:avLst>
              <a:gd name="adj1" fmla="val 54787"/>
              <a:gd name="adj2" fmla="val 76322"/>
            </a:avLst>
          </a:prstGeom>
          <a:solidFill>
            <a:schemeClr val="tx2"/>
          </a:solidFill>
          <a:ln w="9525">
            <a:solidFill>
              <a:schemeClr val="tx1"/>
            </a:solidFill>
            <a:miter lim="800000"/>
          </a:ln>
        </p:spPr>
        <p:txBody>
          <a:bodyPr wrap="none" anchor="ctr"/>
          <a:lstStyle/>
          <a:p>
            <a:endParaRPr lang="zh-CN" altLang="en-US"/>
          </a:p>
        </p:txBody>
      </p:sp>
      <p:sp>
        <p:nvSpPr>
          <p:cNvPr id="49174" name="Rectangle 22"/>
          <p:cNvSpPr>
            <a:spLocks noChangeArrowheads="1"/>
          </p:cNvSpPr>
          <p:nvPr/>
        </p:nvSpPr>
        <p:spPr bwMode="auto">
          <a:xfrm>
            <a:off x="1797050" y="4694238"/>
            <a:ext cx="933450" cy="1158875"/>
          </a:xfrm>
          <a:prstGeom prst="rect">
            <a:avLst/>
          </a:prstGeom>
          <a:solidFill>
            <a:srgbClr val="CACACA"/>
          </a:solidFill>
          <a:ln w="9525">
            <a:solidFill>
              <a:schemeClr val="tx1"/>
            </a:solidFill>
            <a:miter lim="800000"/>
          </a:ln>
        </p:spPr>
        <p:txBody>
          <a:bodyPr anchor="ctr"/>
          <a:lstStyle/>
          <a:p>
            <a:pPr algn="ctr" eaLnBrk="0" hangingPunct="0">
              <a:lnSpc>
                <a:spcPct val="100000"/>
              </a:lnSpc>
              <a:spcBef>
                <a:spcPct val="0"/>
              </a:spcBef>
              <a:spcAft>
                <a:spcPct val="0"/>
              </a:spcAft>
              <a:buClrTx/>
              <a:buSzTx/>
              <a:buFontTx/>
              <a:buNone/>
            </a:pPr>
            <a:r>
              <a:rPr lang="zh-CN" altLang="en-US" sz="1400" i="0">
                <a:solidFill>
                  <a:srgbClr val="13054F"/>
                </a:solidFill>
                <a:latin typeface="Arial" charset="0"/>
              </a:rPr>
              <a:t>危险识别</a:t>
            </a:r>
            <a:r>
              <a:rPr lang="en-US" altLang="zh-CN" sz="1400" i="0">
                <a:solidFill>
                  <a:srgbClr val="13054F"/>
                </a:solidFill>
                <a:latin typeface="Arial" charset="0"/>
              </a:rPr>
              <a:t>/</a:t>
            </a:r>
            <a:r>
              <a:rPr lang="zh-CN" altLang="en-US" sz="1400" i="0">
                <a:solidFill>
                  <a:srgbClr val="13054F"/>
                </a:solidFill>
                <a:latin typeface="Arial" charset="0"/>
              </a:rPr>
              <a:t>分析与控制</a:t>
            </a:r>
            <a:endParaRPr lang="zh-CN" altLang="en-US" sz="1400" i="0">
              <a:solidFill>
                <a:schemeClr val="tx1"/>
              </a:solidFill>
            </a:endParaRPr>
          </a:p>
        </p:txBody>
      </p:sp>
      <p:sp>
        <p:nvSpPr>
          <p:cNvPr id="49175" name="Rectangle 23"/>
          <p:cNvSpPr>
            <a:spLocks noChangeArrowheads="1"/>
          </p:cNvSpPr>
          <p:nvPr/>
        </p:nvSpPr>
        <p:spPr bwMode="auto">
          <a:xfrm>
            <a:off x="3341688" y="4589463"/>
            <a:ext cx="933450" cy="1154112"/>
          </a:xfrm>
          <a:prstGeom prst="rect">
            <a:avLst/>
          </a:prstGeom>
          <a:solidFill>
            <a:schemeClr val="bg2"/>
          </a:solidFill>
          <a:ln w="9525">
            <a:solidFill>
              <a:schemeClr val="bg2"/>
            </a:solidFill>
            <a:miter lim="800000"/>
          </a:ln>
        </p:spPr>
        <p:txBody>
          <a:bodyPr wrap="none" anchor="ctr"/>
          <a:lstStyle/>
          <a:p>
            <a:pPr algn="ctr" eaLnBrk="0" hangingPunct="0">
              <a:lnSpc>
                <a:spcPct val="100000"/>
              </a:lnSpc>
              <a:spcBef>
                <a:spcPct val="0"/>
              </a:spcBef>
              <a:spcAft>
                <a:spcPct val="0"/>
              </a:spcAft>
              <a:buClrTx/>
              <a:buSzTx/>
              <a:buFontTx/>
              <a:buNone/>
            </a:pPr>
            <a:endParaRPr lang="en-AU" altLang="zh-CN" sz="2000" i="0">
              <a:solidFill>
                <a:schemeClr val="tx1"/>
              </a:solidFill>
            </a:endParaRPr>
          </a:p>
        </p:txBody>
      </p:sp>
      <p:sp>
        <p:nvSpPr>
          <p:cNvPr id="49176" name="Rectangle 24"/>
          <p:cNvSpPr>
            <a:spLocks noChangeArrowheads="1"/>
          </p:cNvSpPr>
          <p:nvPr/>
        </p:nvSpPr>
        <p:spPr bwMode="auto">
          <a:xfrm>
            <a:off x="3405188" y="4678363"/>
            <a:ext cx="933450" cy="1154112"/>
          </a:xfrm>
          <a:prstGeom prst="rect">
            <a:avLst/>
          </a:prstGeom>
          <a:solidFill>
            <a:srgbClr val="CACACA"/>
          </a:solidFill>
          <a:ln w="9525">
            <a:solidFill>
              <a:schemeClr val="tx1"/>
            </a:solidFill>
            <a:miter lim="800000"/>
          </a:ln>
        </p:spPr>
        <p:txBody>
          <a:bodyPr wrap="none" anchor="ctr"/>
          <a:lstStyle/>
          <a:p>
            <a:pPr algn="ctr" eaLnBrk="0" hangingPunct="0">
              <a:lnSpc>
                <a:spcPct val="100000"/>
              </a:lnSpc>
              <a:spcBef>
                <a:spcPct val="0"/>
              </a:spcBef>
              <a:spcAft>
                <a:spcPct val="0"/>
              </a:spcAft>
              <a:buClrTx/>
              <a:buSzTx/>
              <a:buFontTx/>
              <a:buNone/>
            </a:pPr>
            <a:r>
              <a:rPr lang="zh-CN" altLang="en-US" sz="1400" i="0">
                <a:solidFill>
                  <a:srgbClr val="13054F"/>
                </a:solidFill>
                <a:latin typeface="Arial" charset="0"/>
              </a:rPr>
              <a:t>现场</a:t>
            </a:r>
          </a:p>
          <a:p>
            <a:pPr algn="ctr" eaLnBrk="0" hangingPunct="0">
              <a:lnSpc>
                <a:spcPct val="100000"/>
              </a:lnSpc>
              <a:spcBef>
                <a:spcPct val="0"/>
              </a:spcBef>
              <a:spcAft>
                <a:spcPct val="0"/>
              </a:spcAft>
              <a:buClrTx/>
              <a:buSzTx/>
              <a:buFontTx/>
              <a:buNone/>
            </a:pPr>
            <a:r>
              <a:rPr lang="zh-CN" altLang="en-US" sz="1400" i="0">
                <a:solidFill>
                  <a:srgbClr val="13054F"/>
                </a:solidFill>
                <a:latin typeface="Arial" charset="0"/>
              </a:rPr>
              <a:t>书面审查</a:t>
            </a:r>
            <a:endParaRPr lang="zh-CN" altLang="en-US" sz="1400" i="0">
              <a:solidFill>
                <a:schemeClr val="tx1"/>
              </a:solidFill>
            </a:endParaRPr>
          </a:p>
        </p:txBody>
      </p:sp>
      <p:sp>
        <p:nvSpPr>
          <p:cNvPr id="49177" name="AutoShape 25"/>
          <p:cNvSpPr>
            <a:spLocks noChangeArrowheads="1"/>
          </p:cNvSpPr>
          <p:nvPr/>
        </p:nvSpPr>
        <p:spPr bwMode="auto">
          <a:xfrm>
            <a:off x="4346575" y="5051425"/>
            <a:ext cx="612775" cy="365125"/>
          </a:xfrm>
          <a:prstGeom prst="rightArrow">
            <a:avLst>
              <a:gd name="adj1" fmla="val 54787"/>
              <a:gd name="adj2" fmla="val 76322"/>
            </a:avLst>
          </a:prstGeom>
          <a:solidFill>
            <a:schemeClr val="tx2"/>
          </a:solidFill>
          <a:ln w="9525">
            <a:solidFill>
              <a:schemeClr val="tx1"/>
            </a:solidFill>
            <a:miter lim="800000"/>
          </a:ln>
        </p:spPr>
        <p:txBody>
          <a:bodyPr wrap="none" anchor="ctr"/>
          <a:lstStyle/>
          <a:p>
            <a:endParaRPr lang="zh-CN" altLang="en-US"/>
          </a:p>
        </p:txBody>
      </p:sp>
      <p:sp>
        <p:nvSpPr>
          <p:cNvPr id="49178" name="Rectangle 26"/>
          <p:cNvSpPr>
            <a:spLocks noChangeArrowheads="1"/>
          </p:cNvSpPr>
          <p:nvPr/>
        </p:nvSpPr>
        <p:spPr bwMode="auto">
          <a:xfrm>
            <a:off x="5037138" y="4692650"/>
            <a:ext cx="919162" cy="1147763"/>
          </a:xfrm>
          <a:prstGeom prst="rect">
            <a:avLst/>
          </a:prstGeom>
          <a:solidFill>
            <a:srgbClr val="CACACA"/>
          </a:solidFill>
          <a:ln w="9525">
            <a:solidFill>
              <a:schemeClr val="tx1"/>
            </a:solidFill>
            <a:miter lim="800000"/>
          </a:ln>
        </p:spPr>
        <p:txBody>
          <a:bodyPr wrap="none" anchor="ctr"/>
          <a:lstStyle/>
          <a:p>
            <a:pPr algn="ctr" eaLnBrk="0" hangingPunct="0">
              <a:lnSpc>
                <a:spcPct val="100000"/>
              </a:lnSpc>
              <a:spcBef>
                <a:spcPct val="0"/>
              </a:spcBef>
              <a:spcAft>
                <a:spcPct val="0"/>
              </a:spcAft>
              <a:buClrTx/>
              <a:buSzTx/>
              <a:buFontTx/>
              <a:buNone/>
            </a:pPr>
            <a:r>
              <a:rPr lang="zh-CN" altLang="en-US" sz="1400" i="0">
                <a:solidFill>
                  <a:schemeClr val="tx1"/>
                </a:solidFill>
              </a:rPr>
              <a:t>现场核查</a:t>
            </a:r>
          </a:p>
        </p:txBody>
      </p:sp>
      <p:sp>
        <p:nvSpPr>
          <p:cNvPr id="49179" name="AutoShape 27"/>
          <p:cNvSpPr>
            <a:spLocks noChangeArrowheads="1"/>
          </p:cNvSpPr>
          <p:nvPr/>
        </p:nvSpPr>
        <p:spPr bwMode="auto">
          <a:xfrm>
            <a:off x="5953125" y="5076825"/>
            <a:ext cx="460375" cy="365125"/>
          </a:xfrm>
          <a:prstGeom prst="rightArrow">
            <a:avLst>
              <a:gd name="adj1" fmla="val 54787"/>
              <a:gd name="adj2" fmla="val 57340"/>
            </a:avLst>
          </a:prstGeom>
          <a:solidFill>
            <a:schemeClr val="tx2"/>
          </a:solidFill>
          <a:ln w="9525">
            <a:solidFill>
              <a:schemeClr val="tx1"/>
            </a:solidFill>
            <a:miter lim="800000"/>
          </a:ln>
        </p:spPr>
        <p:txBody>
          <a:bodyPr wrap="none" anchor="ctr"/>
          <a:lstStyle/>
          <a:p>
            <a:endParaRPr lang="zh-CN" altLang="en-US"/>
          </a:p>
        </p:txBody>
      </p:sp>
      <p:sp>
        <p:nvSpPr>
          <p:cNvPr id="49180" name="AutoShape 28"/>
          <p:cNvSpPr>
            <a:spLocks noChangeArrowheads="1"/>
          </p:cNvSpPr>
          <p:nvPr/>
        </p:nvSpPr>
        <p:spPr bwMode="auto">
          <a:xfrm>
            <a:off x="7145338" y="4400550"/>
            <a:ext cx="1087437" cy="1579563"/>
          </a:xfrm>
          <a:prstGeom prst="rightArrow">
            <a:avLst>
              <a:gd name="adj1" fmla="val 54787"/>
              <a:gd name="adj2" fmla="val 45477"/>
            </a:avLst>
          </a:prstGeom>
          <a:solidFill>
            <a:schemeClr val="tx2"/>
          </a:solidFill>
          <a:ln w="9525">
            <a:solidFill>
              <a:schemeClr val="tx1"/>
            </a:solidFill>
            <a:miter lim="800000"/>
          </a:ln>
        </p:spPr>
        <p:txBody>
          <a:bodyPr wrap="none" anchor="ctr"/>
          <a:lstStyle/>
          <a:p>
            <a:endParaRPr lang="zh-CN" altLang="en-US"/>
          </a:p>
        </p:txBody>
      </p:sp>
      <p:sp>
        <p:nvSpPr>
          <p:cNvPr id="49181" name="Freeform 29"/>
          <p:cNvSpPr/>
          <p:nvPr/>
        </p:nvSpPr>
        <p:spPr bwMode="auto">
          <a:xfrm>
            <a:off x="6399213" y="4149725"/>
            <a:ext cx="712787" cy="2043113"/>
          </a:xfrm>
          <a:custGeom>
            <a:avLst/>
            <a:gdLst>
              <a:gd name="T0" fmla="*/ 712787 w 1198"/>
              <a:gd name="T1" fmla="*/ 0 h 3798"/>
              <a:gd name="T2" fmla="*/ 712787 w 1198"/>
              <a:gd name="T3" fmla="*/ 2043113 h 3798"/>
              <a:gd name="T4" fmla="*/ 0 w 1198"/>
              <a:gd name="T5" fmla="*/ 1812873 h 3798"/>
              <a:gd name="T6" fmla="*/ 0 w 1198"/>
              <a:gd name="T7" fmla="*/ 203881 h 3798"/>
              <a:gd name="T8" fmla="*/ 712787 w 1198"/>
              <a:gd name="T9" fmla="*/ 0 h 3798"/>
              <a:gd name="T10" fmla="*/ 0 60000 65536"/>
              <a:gd name="T11" fmla="*/ 0 60000 65536"/>
              <a:gd name="T12" fmla="*/ 0 60000 65536"/>
              <a:gd name="T13" fmla="*/ 0 60000 65536"/>
              <a:gd name="T14" fmla="*/ 0 60000 65536"/>
              <a:gd name="T15" fmla="*/ 0 w 1198"/>
              <a:gd name="T16" fmla="*/ 0 h 3798"/>
              <a:gd name="T17" fmla="*/ 1198 w 1198"/>
              <a:gd name="T18" fmla="*/ 3798 h 3798"/>
            </a:gdLst>
            <a:ahLst/>
            <a:cxnLst>
              <a:cxn ang="T10">
                <a:pos x="T0" y="T1"/>
              </a:cxn>
              <a:cxn ang="T11">
                <a:pos x="T2" y="T3"/>
              </a:cxn>
              <a:cxn ang="T12">
                <a:pos x="T4" y="T5"/>
              </a:cxn>
              <a:cxn ang="T13">
                <a:pos x="T6" y="T7"/>
              </a:cxn>
              <a:cxn ang="T14">
                <a:pos x="T8" y="T9"/>
              </a:cxn>
            </a:cxnLst>
            <a:rect l="T15" t="T16" r="T17" b="T18"/>
            <a:pathLst>
              <a:path w="1198" h="3798">
                <a:moveTo>
                  <a:pt x="1198" y="0"/>
                </a:moveTo>
                <a:lnTo>
                  <a:pt x="1198" y="3798"/>
                </a:lnTo>
                <a:lnTo>
                  <a:pt x="0" y="3370"/>
                </a:lnTo>
                <a:lnTo>
                  <a:pt x="0" y="379"/>
                </a:lnTo>
                <a:lnTo>
                  <a:pt x="1198" y="0"/>
                </a:lnTo>
                <a:close/>
              </a:path>
            </a:pathLst>
          </a:custGeom>
          <a:solidFill>
            <a:srgbClr val="C0C0C0"/>
          </a:solidFill>
          <a:ln w="12700">
            <a:solidFill>
              <a:srgbClr val="000000"/>
            </a:solidFill>
            <a:prstDash val="solid"/>
            <a:round/>
          </a:ln>
        </p:spPr>
        <p:txBody>
          <a:bodyPr/>
          <a:lstStyle/>
          <a:p>
            <a:endParaRPr lang="zh-CN" altLang="en-US"/>
          </a:p>
        </p:txBody>
      </p:sp>
      <p:grpSp>
        <p:nvGrpSpPr>
          <p:cNvPr id="49182" name="Group 30"/>
          <p:cNvGrpSpPr/>
          <p:nvPr/>
        </p:nvGrpSpPr>
        <p:grpSpPr bwMode="auto">
          <a:xfrm>
            <a:off x="6489700" y="4352925"/>
            <a:ext cx="496888" cy="766763"/>
            <a:chOff x="2511" y="710"/>
            <a:chExt cx="417" cy="713"/>
          </a:xfrm>
        </p:grpSpPr>
        <p:sp>
          <p:nvSpPr>
            <p:cNvPr id="49204" name="Freeform 31"/>
            <p:cNvSpPr/>
            <p:nvPr/>
          </p:nvSpPr>
          <p:spPr bwMode="auto">
            <a:xfrm>
              <a:off x="2511" y="716"/>
              <a:ext cx="392" cy="707"/>
            </a:xfrm>
            <a:custGeom>
              <a:avLst/>
              <a:gdLst>
                <a:gd name="T0" fmla="*/ 392 w 783"/>
                <a:gd name="T1" fmla="*/ 0 h 1416"/>
                <a:gd name="T2" fmla="*/ 0 w 783"/>
                <a:gd name="T3" fmla="*/ 114 h 1416"/>
                <a:gd name="T4" fmla="*/ 1 w 783"/>
                <a:gd name="T5" fmla="*/ 707 h 1416"/>
                <a:gd name="T6" fmla="*/ 392 w 783"/>
                <a:gd name="T7" fmla="*/ 691 h 1416"/>
                <a:gd name="T8" fmla="*/ 392 w 783"/>
                <a:gd name="T9" fmla="*/ 0 h 1416"/>
                <a:gd name="T10" fmla="*/ 0 60000 65536"/>
                <a:gd name="T11" fmla="*/ 0 60000 65536"/>
                <a:gd name="T12" fmla="*/ 0 60000 65536"/>
                <a:gd name="T13" fmla="*/ 0 60000 65536"/>
                <a:gd name="T14" fmla="*/ 0 60000 65536"/>
                <a:gd name="T15" fmla="*/ 0 w 783"/>
                <a:gd name="T16" fmla="*/ 0 h 1416"/>
                <a:gd name="T17" fmla="*/ 783 w 783"/>
                <a:gd name="T18" fmla="*/ 1416 h 1416"/>
              </a:gdLst>
              <a:ahLst/>
              <a:cxnLst>
                <a:cxn ang="T10">
                  <a:pos x="T0" y="T1"/>
                </a:cxn>
                <a:cxn ang="T11">
                  <a:pos x="T2" y="T3"/>
                </a:cxn>
                <a:cxn ang="T12">
                  <a:pos x="T4" y="T5"/>
                </a:cxn>
                <a:cxn ang="T13">
                  <a:pos x="T6" y="T7"/>
                </a:cxn>
                <a:cxn ang="T14">
                  <a:pos x="T8" y="T9"/>
                </a:cxn>
              </a:cxnLst>
              <a:rect l="T15" t="T16" r="T17" b="T18"/>
              <a:pathLst>
                <a:path w="783" h="1416">
                  <a:moveTo>
                    <a:pt x="783" y="0"/>
                  </a:moveTo>
                  <a:lnTo>
                    <a:pt x="0" y="228"/>
                  </a:lnTo>
                  <a:lnTo>
                    <a:pt x="2" y="1416"/>
                  </a:lnTo>
                  <a:lnTo>
                    <a:pt x="783" y="1383"/>
                  </a:lnTo>
                  <a:lnTo>
                    <a:pt x="783" y="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205" name="Freeform 32"/>
            <p:cNvSpPr/>
            <p:nvPr/>
          </p:nvSpPr>
          <p:spPr bwMode="auto">
            <a:xfrm>
              <a:off x="2527" y="741"/>
              <a:ext cx="373" cy="643"/>
            </a:xfrm>
            <a:custGeom>
              <a:avLst/>
              <a:gdLst>
                <a:gd name="T0" fmla="*/ 373 w 745"/>
                <a:gd name="T1" fmla="*/ 0 h 1287"/>
                <a:gd name="T2" fmla="*/ 0 w 745"/>
                <a:gd name="T3" fmla="*/ 107 h 1287"/>
                <a:gd name="T4" fmla="*/ 1 w 745"/>
                <a:gd name="T5" fmla="*/ 643 h 1287"/>
                <a:gd name="T6" fmla="*/ 373 w 745"/>
                <a:gd name="T7" fmla="*/ 639 h 1287"/>
                <a:gd name="T8" fmla="*/ 373 w 745"/>
                <a:gd name="T9" fmla="*/ 0 h 1287"/>
                <a:gd name="T10" fmla="*/ 0 60000 65536"/>
                <a:gd name="T11" fmla="*/ 0 60000 65536"/>
                <a:gd name="T12" fmla="*/ 0 60000 65536"/>
                <a:gd name="T13" fmla="*/ 0 60000 65536"/>
                <a:gd name="T14" fmla="*/ 0 60000 65536"/>
                <a:gd name="T15" fmla="*/ 0 w 745"/>
                <a:gd name="T16" fmla="*/ 0 h 1287"/>
                <a:gd name="T17" fmla="*/ 745 w 745"/>
                <a:gd name="T18" fmla="*/ 1287 h 1287"/>
              </a:gdLst>
              <a:ahLst/>
              <a:cxnLst>
                <a:cxn ang="T10">
                  <a:pos x="T0" y="T1"/>
                </a:cxn>
                <a:cxn ang="T11">
                  <a:pos x="T2" y="T3"/>
                </a:cxn>
                <a:cxn ang="T12">
                  <a:pos x="T4" y="T5"/>
                </a:cxn>
                <a:cxn ang="T13">
                  <a:pos x="T6" y="T7"/>
                </a:cxn>
                <a:cxn ang="T14">
                  <a:pos x="T8" y="T9"/>
                </a:cxn>
              </a:cxnLst>
              <a:rect l="T15" t="T16" r="T17" b="T18"/>
              <a:pathLst>
                <a:path w="745" h="1287">
                  <a:moveTo>
                    <a:pt x="745" y="0"/>
                  </a:moveTo>
                  <a:lnTo>
                    <a:pt x="0" y="214"/>
                  </a:lnTo>
                  <a:lnTo>
                    <a:pt x="2" y="1287"/>
                  </a:lnTo>
                  <a:lnTo>
                    <a:pt x="745" y="1279"/>
                  </a:lnTo>
                  <a:lnTo>
                    <a:pt x="745" y="0"/>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206" name="Freeform 33"/>
            <p:cNvSpPr/>
            <p:nvPr/>
          </p:nvSpPr>
          <p:spPr bwMode="auto">
            <a:xfrm>
              <a:off x="2907" y="710"/>
              <a:ext cx="21" cy="698"/>
            </a:xfrm>
            <a:custGeom>
              <a:avLst/>
              <a:gdLst>
                <a:gd name="T0" fmla="*/ 21 w 43"/>
                <a:gd name="T1" fmla="*/ 0 h 1396"/>
                <a:gd name="T2" fmla="*/ 0 w 43"/>
                <a:gd name="T3" fmla="*/ 12 h 1396"/>
                <a:gd name="T4" fmla="*/ 0 w 43"/>
                <a:gd name="T5" fmla="*/ 698 h 1396"/>
                <a:gd name="T6" fmla="*/ 21 w 43"/>
                <a:gd name="T7" fmla="*/ 698 h 1396"/>
                <a:gd name="T8" fmla="*/ 21 w 43"/>
                <a:gd name="T9" fmla="*/ 0 h 1396"/>
                <a:gd name="T10" fmla="*/ 0 60000 65536"/>
                <a:gd name="T11" fmla="*/ 0 60000 65536"/>
                <a:gd name="T12" fmla="*/ 0 60000 65536"/>
                <a:gd name="T13" fmla="*/ 0 60000 65536"/>
                <a:gd name="T14" fmla="*/ 0 60000 65536"/>
                <a:gd name="T15" fmla="*/ 0 w 43"/>
                <a:gd name="T16" fmla="*/ 0 h 1396"/>
                <a:gd name="T17" fmla="*/ 43 w 43"/>
                <a:gd name="T18" fmla="*/ 1396 h 1396"/>
              </a:gdLst>
              <a:ahLst/>
              <a:cxnLst>
                <a:cxn ang="T10">
                  <a:pos x="T0" y="T1"/>
                </a:cxn>
                <a:cxn ang="T11">
                  <a:pos x="T2" y="T3"/>
                </a:cxn>
                <a:cxn ang="T12">
                  <a:pos x="T4" y="T5"/>
                </a:cxn>
                <a:cxn ang="T13">
                  <a:pos x="T6" y="T7"/>
                </a:cxn>
                <a:cxn ang="T14">
                  <a:pos x="T8" y="T9"/>
                </a:cxn>
              </a:cxnLst>
              <a:rect l="T15" t="T16" r="T17" b="T18"/>
              <a:pathLst>
                <a:path w="43" h="1396">
                  <a:moveTo>
                    <a:pt x="43" y="0"/>
                  </a:moveTo>
                  <a:lnTo>
                    <a:pt x="0" y="25"/>
                  </a:lnTo>
                  <a:lnTo>
                    <a:pt x="0" y="1396"/>
                  </a:lnTo>
                  <a:lnTo>
                    <a:pt x="43" y="1396"/>
                  </a:lnTo>
                  <a:lnTo>
                    <a:pt x="43"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9183" name="Group 34"/>
          <p:cNvGrpSpPr/>
          <p:nvPr/>
        </p:nvGrpSpPr>
        <p:grpSpPr bwMode="auto">
          <a:xfrm>
            <a:off x="6494463" y="5094288"/>
            <a:ext cx="490537" cy="796925"/>
            <a:chOff x="2515" y="1511"/>
            <a:chExt cx="413" cy="740"/>
          </a:xfrm>
        </p:grpSpPr>
        <p:sp>
          <p:nvSpPr>
            <p:cNvPr id="49201" name="Freeform 35"/>
            <p:cNvSpPr/>
            <p:nvPr/>
          </p:nvSpPr>
          <p:spPr bwMode="auto">
            <a:xfrm>
              <a:off x="2515" y="1511"/>
              <a:ext cx="391" cy="740"/>
            </a:xfrm>
            <a:custGeom>
              <a:avLst/>
              <a:gdLst>
                <a:gd name="T0" fmla="*/ 391 w 781"/>
                <a:gd name="T1" fmla="*/ 27 h 1480"/>
                <a:gd name="T2" fmla="*/ 0 w 781"/>
                <a:gd name="T3" fmla="*/ 0 h 1480"/>
                <a:gd name="T4" fmla="*/ 0 w 781"/>
                <a:gd name="T5" fmla="*/ 628 h 1480"/>
                <a:gd name="T6" fmla="*/ 391 w 781"/>
                <a:gd name="T7" fmla="*/ 740 h 1480"/>
                <a:gd name="T8" fmla="*/ 391 w 781"/>
                <a:gd name="T9" fmla="*/ 27 h 1480"/>
                <a:gd name="T10" fmla="*/ 0 60000 65536"/>
                <a:gd name="T11" fmla="*/ 0 60000 65536"/>
                <a:gd name="T12" fmla="*/ 0 60000 65536"/>
                <a:gd name="T13" fmla="*/ 0 60000 65536"/>
                <a:gd name="T14" fmla="*/ 0 60000 65536"/>
                <a:gd name="T15" fmla="*/ 0 w 781"/>
                <a:gd name="T16" fmla="*/ 0 h 1480"/>
                <a:gd name="T17" fmla="*/ 781 w 781"/>
                <a:gd name="T18" fmla="*/ 1480 h 1480"/>
              </a:gdLst>
              <a:ahLst/>
              <a:cxnLst>
                <a:cxn ang="T10">
                  <a:pos x="T0" y="T1"/>
                </a:cxn>
                <a:cxn ang="T11">
                  <a:pos x="T2" y="T3"/>
                </a:cxn>
                <a:cxn ang="T12">
                  <a:pos x="T4" y="T5"/>
                </a:cxn>
                <a:cxn ang="T13">
                  <a:pos x="T6" y="T7"/>
                </a:cxn>
                <a:cxn ang="T14">
                  <a:pos x="T8" y="T9"/>
                </a:cxn>
              </a:cxnLst>
              <a:rect l="T15" t="T16" r="T17" b="T18"/>
              <a:pathLst>
                <a:path w="781" h="1480">
                  <a:moveTo>
                    <a:pt x="781" y="55"/>
                  </a:moveTo>
                  <a:lnTo>
                    <a:pt x="0" y="0"/>
                  </a:lnTo>
                  <a:lnTo>
                    <a:pt x="0" y="1256"/>
                  </a:lnTo>
                  <a:lnTo>
                    <a:pt x="781" y="1480"/>
                  </a:lnTo>
                  <a:lnTo>
                    <a:pt x="781" y="55"/>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202" name="Freeform 36"/>
            <p:cNvSpPr/>
            <p:nvPr/>
          </p:nvSpPr>
          <p:spPr bwMode="auto">
            <a:xfrm>
              <a:off x="2534" y="1535"/>
              <a:ext cx="363" cy="676"/>
            </a:xfrm>
            <a:custGeom>
              <a:avLst/>
              <a:gdLst>
                <a:gd name="T0" fmla="*/ 363 w 727"/>
                <a:gd name="T1" fmla="*/ 29 h 1351"/>
                <a:gd name="T2" fmla="*/ 0 w 727"/>
                <a:gd name="T3" fmla="*/ 0 h 1351"/>
                <a:gd name="T4" fmla="*/ 0 w 727"/>
                <a:gd name="T5" fmla="*/ 579 h 1351"/>
                <a:gd name="T6" fmla="*/ 363 w 727"/>
                <a:gd name="T7" fmla="*/ 676 h 1351"/>
                <a:gd name="T8" fmla="*/ 363 w 727"/>
                <a:gd name="T9" fmla="*/ 29 h 1351"/>
                <a:gd name="T10" fmla="*/ 0 60000 65536"/>
                <a:gd name="T11" fmla="*/ 0 60000 65536"/>
                <a:gd name="T12" fmla="*/ 0 60000 65536"/>
                <a:gd name="T13" fmla="*/ 0 60000 65536"/>
                <a:gd name="T14" fmla="*/ 0 60000 65536"/>
                <a:gd name="T15" fmla="*/ 0 w 727"/>
                <a:gd name="T16" fmla="*/ 0 h 1351"/>
                <a:gd name="T17" fmla="*/ 727 w 727"/>
                <a:gd name="T18" fmla="*/ 1351 h 1351"/>
              </a:gdLst>
              <a:ahLst/>
              <a:cxnLst>
                <a:cxn ang="T10">
                  <a:pos x="T0" y="T1"/>
                </a:cxn>
                <a:cxn ang="T11">
                  <a:pos x="T2" y="T3"/>
                </a:cxn>
                <a:cxn ang="T12">
                  <a:pos x="T4" y="T5"/>
                </a:cxn>
                <a:cxn ang="T13">
                  <a:pos x="T6" y="T7"/>
                </a:cxn>
                <a:cxn ang="T14">
                  <a:pos x="T8" y="T9"/>
                </a:cxn>
              </a:cxnLst>
              <a:rect l="T15" t="T16" r="T17" b="T18"/>
              <a:pathLst>
                <a:path w="727" h="1351">
                  <a:moveTo>
                    <a:pt x="727" y="58"/>
                  </a:moveTo>
                  <a:lnTo>
                    <a:pt x="0" y="0"/>
                  </a:lnTo>
                  <a:lnTo>
                    <a:pt x="0" y="1158"/>
                  </a:lnTo>
                  <a:lnTo>
                    <a:pt x="727" y="1351"/>
                  </a:lnTo>
                  <a:lnTo>
                    <a:pt x="727" y="58"/>
                  </a:ln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203" name="Freeform 37"/>
            <p:cNvSpPr/>
            <p:nvPr/>
          </p:nvSpPr>
          <p:spPr bwMode="auto">
            <a:xfrm>
              <a:off x="2906" y="1538"/>
              <a:ext cx="22" cy="708"/>
            </a:xfrm>
            <a:custGeom>
              <a:avLst/>
              <a:gdLst>
                <a:gd name="T0" fmla="*/ 22 w 45"/>
                <a:gd name="T1" fmla="*/ 0 h 1415"/>
                <a:gd name="T2" fmla="*/ 0 w 45"/>
                <a:gd name="T3" fmla="*/ 2 h 1415"/>
                <a:gd name="T4" fmla="*/ 0 w 45"/>
                <a:gd name="T5" fmla="*/ 708 h 1415"/>
                <a:gd name="T6" fmla="*/ 22 w 45"/>
                <a:gd name="T7" fmla="*/ 703 h 1415"/>
                <a:gd name="T8" fmla="*/ 22 w 45"/>
                <a:gd name="T9" fmla="*/ 0 h 1415"/>
                <a:gd name="T10" fmla="*/ 0 60000 65536"/>
                <a:gd name="T11" fmla="*/ 0 60000 65536"/>
                <a:gd name="T12" fmla="*/ 0 60000 65536"/>
                <a:gd name="T13" fmla="*/ 0 60000 65536"/>
                <a:gd name="T14" fmla="*/ 0 60000 65536"/>
                <a:gd name="T15" fmla="*/ 0 w 45"/>
                <a:gd name="T16" fmla="*/ 0 h 1415"/>
                <a:gd name="T17" fmla="*/ 45 w 45"/>
                <a:gd name="T18" fmla="*/ 1415 h 1415"/>
              </a:gdLst>
              <a:ahLst/>
              <a:cxnLst>
                <a:cxn ang="T10">
                  <a:pos x="T0" y="T1"/>
                </a:cxn>
                <a:cxn ang="T11">
                  <a:pos x="T2" y="T3"/>
                </a:cxn>
                <a:cxn ang="T12">
                  <a:pos x="T4" y="T5"/>
                </a:cxn>
                <a:cxn ang="T13">
                  <a:pos x="T6" y="T7"/>
                </a:cxn>
                <a:cxn ang="T14">
                  <a:pos x="T8" y="T9"/>
                </a:cxn>
              </a:cxnLst>
              <a:rect l="T15" t="T16" r="T17" b="T18"/>
              <a:pathLst>
                <a:path w="45" h="1415">
                  <a:moveTo>
                    <a:pt x="45" y="0"/>
                  </a:moveTo>
                  <a:lnTo>
                    <a:pt x="0" y="4"/>
                  </a:lnTo>
                  <a:lnTo>
                    <a:pt x="0" y="1415"/>
                  </a:lnTo>
                  <a:lnTo>
                    <a:pt x="45" y="1405"/>
                  </a:lnTo>
                  <a:lnTo>
                    <a:pt x="45"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9184" name="Group 38"/>
          <p:cNvGrpSpPr/>
          <p:nvPr/>
        </p:nvGrpSpPr>
        <p:grpSpPr bwMode="auto">
          <a:xfrm>
            <a:off x="6397625" y="4943475"/>
            <a:ext cx="115888" cy="244475"/>
            <a:chOff x="2440" y="1345"/>
            <a:chExt cx="97" cy="228"/>
          </a:xfrm>
        </p:grpSpPr>
        <p:sp>
          <p:nvSpPr>
            <p:cNvPr id="49193" name="Oval 39"/>
            <p:cNvSpPr>
              <a:spLocks noChangeArrowheads="1"/>
            </p:cNvSpPr>
            <p:nvPr/>
          </p:nvSpPr>
          <p:spPr bwMode="auto">
            <a:xfrm>
              <a:off x="2460" y="1406"/>
              <a:ext cx="77" cy="135"/>
            </a:xfrm>
            <a:prstGeom prst="ellipse">
              <a:avLst/>
            </a:prstGeom>
            <a:solidFill>
              <a:srgbClr val="A0A0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94" name="Rectangle 40"/>
            <p:cNvSpPr>
              <a:spLocks noChangeArrowheads="1"/>
            </p:cNvSpPr>
            <p:nvPr/>
          </p:nvSpPr>
          <p:spPr bwMode="auto">
            <a:xfrm>
              <a:off x="2452" y="1345"/>
              <a:ext cx="53" cy="228"/>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195" name="Rectangle 41"/>
            <p:cNvSpPr>
              <a:spLocks noChangeArrowheads="1"/>
            </p:cNvSpPr>
            <p:nvPr/>
          </p:nvSpPr>
          <p:spPr bwMode="auto">
            <a:xfrm>
              <a:off x="2455" y="1349"/>
              <a:ext cx="49" cy="221"/>
            </a:xfrm>
            <a:prstGeom prst="rect">
              <a:avLst/>
            </a:prstGeom>
            <a:solidFill>
              <a:srgbClr val="E07000"/>
            </a:solidFill>
            <a:ln w="12700">
              <a:solidFill>
                <a:srgbClr val="FFC080"/>
              </a:solidFill>
              <a:miter lim="800000"/>
            </a:ln>
          </p:spPr>
          <p:txBody>
            <a:bodyPr/>
            <a:lstStyle/>
            <a:p>
              <a:endParaRPr lang="zh-CN" altLang="en-US"/>
            </a:p>
          </p:txBody>
        </p:sp>
        <p:grpSp>
          <p:nvGrpSpPr>
            <p:cNvPr id="49196" name="Group 42"/>
            <p:cNvGrpSpPr/>
            <p:nvPr/>
          </p:nvGrpSpPr>
          <p:grpSpPr bwMode="auto">
            <a:xfrm>
              <a:off x="2440" y="1361"/>
              <a:ext cx="57" cy="115"/>
              <a:chOff x="2440" y="1361"/>
              <a:chExt cx="57" cy="115"/>
            </a:xfrm>
          </p:grpSpPr>
          <p:sp>
            <p:nvSpPr>
              <p:cNvPr id="49198" name="Freeform 43"/>
              <p:cNvSpPr/>
              <p:nvPr/>
            </p:nvSpPr>
            <p:spPr bwMode="auto">
              <a:xfrm>
                <a:off x="2441" y="1361"/>
                <a:ext cx="56" cy="115"/>
              </a:xfrm>
              <a:custGeom>
                <a:avLst/>
                <a:gdLst>
                  <a:gd name="T0" fmla="*/ 29 w 111"/>
                  <a:gd name="T1" fmla="*/ 0 h 230"/>
                  <a:gd name="T2" fmla="*/ 34 w 111"/>
                  <a:gd name="T3" fmla="*/ 1 h 230"/>
                  <a:gd name="T4" fmla="*/ 39 w 111"/>
                  <a:gd name="T5" fmla="*/ 5 h 230"/>
                  <a:gd name="T6" fmla="*/ 43 w 111"/>
                  <a:gd name="T7" fmla="*/ 10 h 230"/>
                  <a:gd name="T8" fmla="*/ 48 w 111"/>
                  <a:gd name="T9" fmla="*/ 17 h 230"/>
                  <a:gd name="T10" fmla="*/ 51 w 111"/>
                  <a:gd name="T11" fmla="*/ 26 h 230"/>
                  <a:gd name="T12" fmla="*/ 54 w 111"/>
                  <a:gd name="T13" fmla="*/ 34 h 230"/>
                  <a:gd name="T14" fmla="*/ 56 w 111"/>
                  <a:gd name="T15" fmla="*/ 45 h 230"/>
                  <a:gd name="T16" fmla="*/ 56 w 111"/>
                  <a:gd name="T17" fmla="*/ 57 h 230"/>
                  <a:gd name="T18" fmla="*/ 56 w 111"/>
                  <a:gd name="T19" fmla="*/ 69 h 230"/>
                  <a:gd name="T20" fmla="*/ 54 w 111"/>
                  <a:gd name="T21" fmla="*/ 80 h 230"/>
                  <a:gd name="T22" fmla="*/ 51 w 111"/>
                  <a:gd name="T23" fmla="*/ 90 h 230"/>
                  <a:gd name="T24" fmla="*/ 48 w 111"/>
                  <a:gd name="T25" fmla="*/ 99 h 230"/>
                  <a:gd name="T26" fmla="*/ 43 w 111"/>
                  <a:gd name="T27" fmla="*/ 106 h 230"/>
                  <a:gd name="T28" fmla="*/ 39 w 111"/>
                  <a:gd name="T29" fmla="*/ 110 h 230"/>
                  <a:gd name="T30" fmla="*/ 33 w 111"/>
                  <a:gd name="T31" fmla="*/ 114 h 230"/>
                  <a:gd name="T32" fmla="*/ 28 w 111"/>
                  <a:gd name="T33" fmla="*/ 115 h 230"/>
                  <a:gd name="T34" fmla="*/ 22 w 111"/>
                  <a:gd name="T35" fmla="*/ 114 h 230"/>
                  <a:gd name="T36" fmla="*/ 17 w 111"/>
                  <a:gd name="T37" fmla="*/ 110 h 230"/>
                  <a:gd name="T38" fmla="*/ 13 w 111"/>
                  <a:gd name="T39" fmla="*/ 106 h 230"/>
                  <a:gd name="T40" fmla="*/ 8 w 111"/>
                  <a:gd name="T41" fmla="*/ 99 h 230"/>
                  <a:gd name="T42" fmla="*/ 5 w 111"/>
                  <a:gd name="T43" fmla="*/ 90 h 230"/>
                  <a:gd name="T44" fmla="*/ 2 w 111"/>
                  <a:gd name="T45" fmla="*/ 80 h 230"/>
                  <a:gd name="T46" fmla="*/ 1 w 111"/>
                  <a:gd name="T47" fmla="*/ 69 h 230"/>
                  <a:gd name="T48" fmla="*/ 0 w 111"/>
                  <a:gd name="T49" fmla="*/ 57 h 230"/>
                  <a:gd name="T50" fmla="*/ 1 w 111"/>
                  <a:gd name="T51" fmla="*/ 45 h 230"/>
                  <a:gd name="T52" fmla="*/ 2 w 111"/>
                  <a:gd name="T53" fmla="*/ 34 h 230"/>
                  <a:gd name="T54" fmla="*/ 5 w 111"/>
                  <a:gd name="T55" fmla="*/ 26 h 230"/>
                  <a:gd name="T56" fmla="*/ 8 w 111"/>
                  <a:gd name="T57" fmla="*/ 17 h 230"/>
                  <a:gd name="T58" fmla="*/ 13 w 111"/>
                  <a:gd name="T59" fmla="*/ 10 h 230"/>
                  <a:gd name="T60" fmla="*/ 17 w 111"/>
                  <a:gd name="T61" fmla="*/ 5 h 230"/>
                  <a:gd name="T62" fmla="*/ 23 w 111"/>
                  <a:gd name="T63" fmla="*/ 1 h 230"/>
                  <a:gd name="T64" fmla="*/ 29 w 111"/>
                  <a:gd name="T65" fmla="*/ 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230"/>
                  <a:gd name="T101" fmla="*/ 111 w 111"/>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230">
                    <a:moveTo>
                      <a:pt x="57" y="0"/>
                    </a:moveTo>
                    <a:lnTo>
                      <a:pt x="68" y="2"/>
                    </a:lnTo>
                    <a:lnTo>
                      <a:pt x="78" y="10"/>
                    </a:lnTo>
                    <a:lnTo>
                      <a:pt x="86" y="20"/>
                    </a:lnTo>
                    <a:lnTo>
                      <a:pt x="96" y="33"/>
                    </a:lnTo>
                    <a:lnTo>
                      <a:pt x="102" y="51"/>
                    </a:lnTo>
                    <a:lnTo>
                      <a:pt x="107" y="68"/>
                    </a:lnTo>
                    <a:lnTo>
                      <a:pt x="111" y="90"/>
                    </a:lnTo>
                    <a:lnTo>
                      <a:pt x="111" y="113"/>
                    </a:lnTo>
                    <a:lnTo>
                      <a:pt x="111" y="138"/>
                    </a:lnTo>
                    <a:lnTo>
                      <a:pt x="107" y="160"/>
                    </a:lnTo>
                    <a:lnTo>
                      <a:pt x="102" y="179"/>
                    </a:lnTo>
                    <a:lnTo>
                      <a:pt x="96" y="197"/>
                    </a:lnTo>
                    <a:lnTo>
                      <a:pt x="86" y="211"/>
                    </a:lnTo>
                    <a:lnTo>
                      <a:pt x="78" y="220"/>
                    </a:lnTo>
                    <a:lnTo>
                      <a:pt x="66" y="228"/>
                    </a:lnTo>
                    <a:lnTo>
                      <a:pt x="55" y="230"/>
                    </a:lnTo>
                    <a:lnTo>
                      <a:pt x="43" y="228"/>
                    </a:lnTo>
                    <a:lnTo>
                      <a:pt x="33" y="220"/>
                    </a:lnTo>
                    <a:lnTo>
                      <a:pt x="26" y="211"/>
                    </a:lnTo>
                    <a:lnTo>
                      <a:pt x="16" y="197"/>
                    </a:lnTo>
                    <a:lnTo>
                      <a:pt x="10" y="179"/>
                    </a:lnTo>
                    <a:lnTo>
                      <a:pt x="4" y="160"/>
                    </a:lnTo>
                    <a:lnTo>
                      <a:pt x="2" y="138"/>
                    </a:lnTo>
                    <a:lnTo>
                      <a:pt x="0" y="113"/>
                    </a:lnTo>
                    <a:lnTo>
                      <a:pt x="2" y="90"/>
                    </a:lnTo>
                    <a:lnTo>
                      <a:pt x="4" y="68"/>
                    </a:lnTo>
                    <a:lnTo>
                      <a:pt x="10" y="51"/>
                    </a:lnTo>
                    <a:lnTo>
                      <a:pt x="16" y="33"/>
                    </a:lnTo>
                    <a:lnTo>
                      <a:pt x="26" y="20"/>
                    </a:lnTo>
                    <a:lnTo>
                      <a:pt x="33" y="10"/>
                    </a:lnTo>
                    <a:lnTo>
                      <a:pt x="45" y="2"/>
                    </a:lnTo>
                    <a:lnTo>
                      <a:pt x="57" y="0"/>
                    </a:lnTo>
                    <a:close/>
                  </a:path>
                </a:pathLst>
              </a:custGeom>
              <a:solidFill>
                <a:srgbClr val="A05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99" name="Oval 44"/>
              <p:cNvSpPr>
                <a:spLocks noChangeArrowheads="1"/>
              </p:cNvSpPr>
              <p:nvPr/>
            </p:nvSpPr>
            <p:spPr bwMode="auto">
              <a:xfrm>
                <a:off x="2440" y="1366"/>
                <a:ext cx="49" cy="109"/>
              </a:xfrm>
              <a:prstGeom prst="ellipse">
                <a:avLst/>
              </a:prstGeom>
              <a:solidFill>
                <a:srgbClr val="E07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200" name="Freeform 45"/>
              <p:cNvSpPr/>
              <p:nvPr/>
            </p:nvSpPr>
            <p:spPr bwMode="auto">
              <a:xfrm>
                <a:off x="2467" y="1388"/>
                <a:ext cx="6" cy="33"/>
              </a:xfrm>
              <a:custGeom>
                <a:avLst/>
                <a:gdLst>
                  <a:gd name="T0" fmla="*/ 6 w 12"/>
                  <a:gd name="T1" fmla="*/ 0 h 66"/>
                  <a:gd name="T2" fmla="*/ 6 w 12"/>
                  <a:gd name="T3" fmla="*/ 32 h 66"/>
                  <a:gd name="T4" fmla="*/ 0 w 12"/>
                  <a:gd name="T5" fmla="*/ 33 h 66"/>
                  <a:gd name="T6" fmla="*/ 2 w 12"/>
                  <a:gd name="T7" fmla="*/ 2 h 66"/>
                  <a:gd name="T8" fmla="*/ 6 w 12"/>
                  <a:gd name="T9" fmla="*/ 0 h 66"/>
                  <a:gd name="T10" fmla="*/ 0 60000 65536"/>
                  <a:gd name="T11" fmla="*/ 0 60000 65536"/>
                  <a:gd name="T12" fmla="*/ 0 60000 65536"/>
                  <a:gd name="T13" fmla="*/ 0 60000 65536"/>
                  <a:gd name="T14" fmla="*/ 0 60000 65536"/>
                  <a:gd name="T15" fmla="*/ 0 w 12"/>
                  <a:gd name="T16" fmla="*/ 0 h 66"/>
                  <a:gd name="T17" fmla="*/ 12 w 12"/>
                  <a:gd name="T18" fmla="*/ 66 h 66"/>
                </a:gdLst>
                <a:ahLst/>
                <a:cxnLst>
                  <a:cxn ang="T10">
                    <a:pos x="T0" y="T1"/>
                  </a:cxn>
                  <a:cxn ang="T11">
                    <a:pos x="T2" y="T3"/>
                  </a:cxn>
                  <a:cxn ang="T12">
                    <a:pos x="T4" y="T5"/>
                  </a:cxn>
                  <a:cxn ang="T13">
                    <a:pos x="T6" y="T7"/>
                  </a:cxn>
                  <a:cxn ang="T14">
                    <a:pos x="T8" y="T9"/>
                  </a:cxn>
                </a:cxnLst>
                <a:rect l="T15" t="T16" r="T17" b="T18"/>
                <a:pathLst>
                  <a:path w="12" h="66">
                    <a:moveTo>
                      <a:pt x="12" y="0"/>
                    </a:moveTo>
                    <a:lnTo>
                      <a:pt x="12" y="64"/>
                    </a:lnTo>
                    <a:lnTo>
                      <a:pt x="0" y="66"/>
                    </a:lnTo>
                    <a:lnTo>
                      <a:pt x="4" y="4"/>
                    </a:lnTo>
                    <a:lnTo>
                      <a:pt x="12" y="0"/>
                    </a:lnTo>
                    <a:close/>
                  </a:path>
                </a:pathLst>
              </a:custGeom>
              <a:solidFill>
                <a:srgbClr val="FFC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9197" name="Rectangle 46"/>
            <p:cNvSpPr>
              <a:spLocks noChangeArrowheads="1"/>
            </p:cNvSpPr>
            <p:nvPr/>
          </p:nvSpPr>
          <p:spPr bwMode="auto">
            <a:xfrm>
              <a:off x="2470" y="1480"/>
              <a:ext cx="11" cy="3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49185" name="Text Box 47"/>
          <p:cNvSpPr txBox="1">
            <a:spLocks noChangeArrowheads="1"/>
          </p:cNvSpPr>
          <p:nvPr/>
        </p:nvSpPr>
        <p:spPr bwMode="auto">
          <a:xfrm>
            <a:off x="7126288" y="4799013"/>
            <a:ext cx="1038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600" i="0">
                <a:solidFill>
                  <a:schemeClr val="bg1"/>
                </a:solidFill>
                <a:latin typeface="Arial" charset="0"/>
              </a:rPr>
              <a:t>现场各项安全措施已经落实</a:t>
            </a:r>
          </a:p>
        </p:txBody>
      </p:sp>
      <p:sp>
        <p:nvSpPr>
          <p:cNvPr id="49186" name="AutoShape 48"/>
          <p:cNvSpPr>
            <a:spLocks noChangeArrowheads="1"/>
          </p:cNvSpPr>
          <p:nvPr/>
        </p:nvSpPr>
        <p:spPr bwMode="auto">
          <a:xfrm>
            <a:off x="7954963" y="4448175"/>
            <a:ext cx="1189037" cy="1352550"/>
          </a:xfrm>
          <a:prstGeom prst="irregularSeal2">
            <a:avLst/>
          </a:prstGeom>
          <a:solidFill>
            <a:srgbClr val="F3F35D"/>
          </a:solidFill>
          <a:ln w="9525">
            <a:solidFill>
              <a:schemeClr val="tx1"/>
            </a:solidFill>
            <a:miter lim="800000"/>
          </a:ln>
        </p:spPr>
        <p:txBody>
          <a:bodyPr wrap="none" anchor="ctr"/>
          <a:lstStyle/>
          <a:p>
            <a:pPr algn="ctr">
              <a:lnSpc>
                <a:spcPct val="100000"/>
              </a:lnSpc>
              <a:spcBef>
                <a:spcPct val="0"/>
              </a:spcBef>
              <a:spcAft>
                <a:spcPct val="0"/>
              </a:spcAft>
              <a:buClrTx/>
              <a:buSzTx/>
              <a:buFontTx/>
              <a:buNone/>
            </a:pPr>
            <a:r>
              <a:rPr lang="zh-CN" altLang="en-US" sz="1800" i="0">
                <a:solidFill>
                  <a:schemeClr val="tx1"/>
                </a:solidFill>
                <a:latin typeface="Arial" charset="0"/>
              </a:rPr>
              <a:t>开始</a:t>
            </a:r>
          </a:p>
          <a:p>
            <a:pPr algn="ctr">
              <a:lnSpc>
                <a:spcPct val="100000"/>
              </a:lnSpc>
              <a:spcBef>
                <a:spcPct val="0"/>
              </a:spcBef>
              <a:spcAft>
                <a:spcPct val="0"/>
              </a:spcAft>
              <a:buClrTx/>
              <a:buSzTx/>
              <a:buFontTx/>
              <a:buNone/>
            </a:pPr>
            <a:r>
              <a:rPr lang="zh-CN" altLang="en-US" sz="1800" i="0">
                <a:solidFill>
                  <a:schemeClr val="tx1"/>
                </a:solidFill>
                <a:latin typeface="Arial" charset="0"/>
              </a:rPr>
              <a:t>工作</a:t>
            </a:r>
          </a:p>
        </p:txBody>
      </p:sp>
      <p:sp>
        <p:nvSpPr>
          <p:cNvPr id="49187" name="Text Box 49"/>
          <p:cNvSpPr txBox="1">
            <a:spLocks noChangeArrowheads="1"/>
          </p:cNvSpPr>
          <p:nvPr/>
        </p:nvSpPr>
        <p:spPr bwMode="auto">
          <a:xfrm>
            <a:off x="6426200" y="4459288"/>
            <a:ext cx="790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200" i="0">
                <a:solidFill>
                  <a:schemeClr val="tx1"/>
                </a:solidFill>
                <a:latin typeface="Arial" charset="0"/>
              </a:rPr>
              <a:t>现 场</a:t>
            </a:r>
          </a:p>
          <a:p>
            <a:pPr eaLnBrk="1" hangingPunct="1">
              <a:lnSpc>
                <a:spcPct val="100000"/>
              </a:lnSpc>
              <a:spcAft>
                <a:spcPct val="0"/>
              </a:spcAft>
              <a:buClrTx/>
              <a:buSzTx/>
              <a:buFontTx/>
              <a:buNone/>
            </a:pPr>
            <a:r>
              <a:rPr lang="zh-CN" altLang="en-US" sz="1200" i="0">
                <a:solidFill>
                  <a:schemeClr val="tx1"/>
                </a:solidFill>
                <a:latin typeface="Arial" charset="0"/>
              </a:rPr>
              <a:t>负责人</a:t>
            </a:r>
          </a:p>
        </p:txBody>
      </p:sp>
      <p:graphicFrame>
        <p:nvGraphicFramePr>
          <p:cNvPr id="56" name="图示 55"/>
          <p:cNvGraphicFramePr/>
          <p:nvPr/>
        </p:nvGraphicFramePr>
        <p:xfrm>
          <a:off x="766762" y="1071087"/>
          <a:ext cx="7615238"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组合 1"/>
          <p:cNvGrpSpPr/>
          <p:nvPr/>
        </p:nvGrpSpPr>
        <p:grpSpPr>
          <a:xfrm>
            <a:off x="800099" y="1752775"/>
            <a:ext cx="6021388" cy="2433929"/>
            <a:chOff x="1181100" y="1444626"/>
            <a:chExt cx="6554788" cy="2649537"/>
          </a:xfrm>
        </p:grpSpPr>
        <p:sp>
          <p:nvSpPr>
            <p:cNvPr id="944131" name="Text Box 3"/>
            <p:cNvSpPr txBox="1">
              <a:spLocks noChangeArrowheads="1"/>
            </p:cNvSpPr>
            <p:nvPr/>
          </p:nvSpPr>
          <p:spPr bwMode="auto">
            <a:xfrm>
              <a:off x="1181100" y="1898650"/>
              <a:ext cx="5122863" cy="434975"/>
            </a:xfrm>
            <a:prstGeom prst="rect">
              <a:avLst/>
            </a:prstGeom>
            <a:solidFill>
              <a:srgbClr val="FBF9A9"/>
            </a:solidFill>
            <a:ln w="38100" cmpd="dbl">
              <a:solidFill>
                <a:schemeClr val="tx1"/>
              </a:solidFill>
              <a:miter lim="800000"/>
            </a:ln>
            <a:effectLst>
              <a:outerShdw dist="35921" dir="2700000" algn="ctr" rotWithShape="0">
                <a:schemeClr val="bg1"/>
              </a:outerShdw>
            </a:effectLst>
          </p:spPr>
          <p:txBody>
            <a:bodyPr>
              <a:spAutoFit/>
            </a:bodyPr>
            <a:lstStyle/>
            <a:p>
              <a:pPr eaLnBrk="0" hangingPunct="0">
                <a:lnSpc>
                  <a:spcPct val="100000"/>
                </a:lnSpc>
                <a:spcAft>
                  <a:spcPct val="0"/>
                </a:spcAft>
                <a:buClrTx/>
                <a:buSzTx/>
                <a:buFontTx/>
                <a:buNone/>
                <a:defRPr/>
              </a:pPr>
              <a:r>
                <a:rPr lang="zh-CN" altLang="en-US" sz="2000">
                  <a:solidFill>
                    <a:srgbClr val="13054F"/>
                  </a:solidFill>
                  <a:latin typeface="Arial" charset="0"/>
                </a:rPr>
                <a:t>当您在许可证上签字时</a:t>
              </a:r>
              <a:r>
                <a:rPr lang="en-US" altLang="zh-CN" sz="2000">
                  <a:solidFill>
                    <a:srgbClr val="13054F"/>
                  </a:solidFill>
                  <a:latin typeface="Arial" charset="0"/>
                </a:rPr>
                <a:t>,</a:t>
              </a:r>
            </a:p>
          </p:txBody>
        </p:sp>
        <p:sp>
          <p:nvSpPr>
            <p:cNvPr id="944132" name="Text Box 4"/>
            <p:cNvSpPr txBox="1">
              <a:spLocks noChangeArrowheads="1"/>
            </p:cNvSpPr>
            <p:nvPr/>
          </p:nvSpPr>
          <p:spPr bwMode="auto">
            <a:xfrm>
              <a:off x="1922463" y="2765425"/>
              <a:ext cx="5122862" cy="434975"/>
            </a:xfrm>
            <a:prstGeom prst="rect">
              <a:avLst/>
            </a:prstGeom>
            <a:solidFill>
              <a:srgbClr val="FBF9A9"/>
            </a:solidFill>
            <a:ln w="38100" cmpd="dbl">
              <a:solidFill>
                <a:schemeClr val="tx1"/>
              </a:solidFill>
              <a:miter lim="800000"/>
            </a:ln>
            <a:effectLst>
              <a:outerShdw dist="35921" dir="2700000" algn="ctr" rotWithShape="0">
                <a:schemeClr val="bg1"/>
              </a:outerShdw>
            </a:effectLst>
          </p:spPr>
          <p:txBody>
            <a:bodyPr>
              <a:spAutoFit/>
            </a:bodyPr>
            <a:lstStyle/>
            <a:p>
              <a:pPr algn="ctr" eaLnBrk="0" hangingPunct="0">
                <a:lnSpc>
                  <a:spcPct val="100000"/>
                </a:lnSpc>
                <a:spcAft>
                  <a:spcPct val="0"/>
                </a:spcAft>
                <a:buClrTx/>
                <a:buSzTx/>
                <a:buFontTx/>
                <a:buNone/>
                <a:defRPr/>
              </a:pPr>
              <a:r>
                <a:rPr lang="zh-CN" altLang="en-GB" sz="2000" dirty="0">
                  <a:solidFill>
                    <a:srgbClr val="13054F"/>
                  </a:solidFill>
                  <a:latin typeface="Arial" charset="0"/>
                </a:rPr>
                <a:t>作业现场的所有安全措施已经落实</a:t>
              </a:r>
              <a:r>
                <a:rPr lang="en-GB" altLang="zh-CN" sz="2000" dirty="0">
                  <a:solidFill>
                    <a:srgbClr val="13054F"/>
                  </a:solidFill>
                  <a:latin typeface="Arial" charset="0"/>
                </a:rPr>
                <a:t>!</a:t>
              </a:r>
              <a:endParaRPr lang="en-US" altLang="zh-CN" sz="2000" dirty="0">
                <a:solidFill>
                  <a:srgbClr val="13054F"/>
                </a:solidFill>
                <a:latin typeface="Arial" charset="0"/>
              </a:endParaRPr>
            </a:p>
          </p:txBody>
        </p:sp>
        <p:sp>
          <p:nvSpPr>
            <p:cNvPr id="49188" name="Text Box 51"/>
            <p:cNvSpPr txBox="1">
              <a:spLocks noChangeArrowheads="1"/>
            </p:cNvSpPr>
            <p:nvPr/>
          </p:nvSpPr>
          <p:spPr bwMode="auto">
            <a:xfrm>
              <a:off x="2363788" y="1444626"/>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2400" i="0" dirty="0">
                  <a:solidFill>
                    <a:schemeClr val="hlink"/>
                  </a:solidFill>
                  <a:latin typeface="Arial Narrow" pitchFamily="34" charset="0"/>
                </a:rPr>
                <a:t>表示</a:t>
              </a:r>
              <a:r>
                <a:rPr lang="en-US" altLang="zh-CN" sz="2400" i="0" dirty="0">
                  <a:solidFill>
                    <a:schemeClr val="hlink"/>
                  </a:solidFill>
                  <a:latin typeface="Arial Narrow" pitchFamily="34" charset="0"/>
                </a:rPr>
                <a:t>:</a:t>
              </a:r>
            </a:p>
          </p:txBody>
        </p:sp>
        <p:sp>
          <p:nvSpPr>
            <p:cNvPr id="944180" name="Text Box 52"/>
            <p:cNvSpPr txBox="1">
              <a:spLocks noChangeArrowheads="1"/>
            </p:cNvSpPr>
            <p:nvPr/>
          </p:nvSpPr>
          <p:spPr bwMode="auto">
            <a:xfrm>
              <a:off x="2613025" y="3659188"/>
              <a:ext cx="5122863" cy="434975"/>
            </a:xfrm>
            <a:prstGeom prst="rect">
              <a:avLst/>
            </a:prstGeom>
            <a:solidFill>
              <a:srgbClr val="FBF9A9"/>
            </a:solidFill>
            <a:ln w="38100" cmpd="dbl">
              <a:solidFill>
                <a:schemeClr val="tx1"/>
              </a:solidFill>
              <a:miter lim="800000"/>
            </a:ln>
            <a:effectLst>
              <a:outerShdw dist="35921" dir="2700000" algn="ctr" rotWithShape="0">
                <a:schemeClr val="bg1"/>
              </a:outerShdw>
            </a:effectLst>
          </p:spPr>
          <p:txBody>
            <a:bodyPr>
              <a:spAutoFit/>
            </a:bodyPr>
            <a:lstStyle/>
            <a:p>
              <a:pPr algn="ctr" eaLnBrk="0" hangingPunct="0">
                <a:lnSpc>
                  <a:spcPct val="100000"/>
                </a:lnSpc>
                <a:spcAft>
                  <a:spcPct val="0"/>
                </a:spcAft>
                <a:buClrTx/>
                <a:buSzTx/>
                <a:buFontTx/>
                <a:buNone/>
                <a:defRPr/>
              </a:pPr>
              <a:r>
                <a:rPr lang="zh-CN" altLang="en-GB" sz="2000">
                  <a:solidFill>
                    <a:srgbClr val="13054F"/>
                  </a:solidFill>
                  <a:latin typeface="Arial" charset="0"/>
                </a:rPr>
                <a:t>准许作业</a:t>
              </a:r>
              <a:r>
                <a:rPr lang="en-GB" altLang="zh-CN" sz="2000">
                  <a:solidFill>
                    <a:srgbClr val="13054F"/>
                  </a:solidFill>
                  <a:latin typeface="Arial" charset="0"/>
                </a:rPr>
                <a:t>, </a:t>
              </a:r>
              <a:r>
                <a:rPr lang="zh-CN" altLang="en-GB" sz="2000">
                  <a:solidFill>
                    <a:srgbClr val="13054F"/>
                  </a:solidFill>
                  <a:latin typeface="Arial" charset="0"/>
                </a:rPr>
                <a:t>出了事我负责</a:t>
              </a:r>
              <a:r>
                <a:rPr lang="en-GB" altLang="zh-CN" sz="2000">
                  <a:solidFill>
                    <a:srgbClr val="13054F"/>
                  </a:solidFill>
                  <a:latin typeface="Arial" charset="0"/>
                </a:rPr>
                <a:t>!</a:t>
              </a:r>
              <a:endParaRPr lang="en-US" altLang="zh-CN" sz="2000">
                <a:solidFill>
                  <a:srgbClr val="13054F"/>
                </a:solidFill>
                <a:latin typeface="Arial" charset="0"/>
              </a:endParaRPr>
            </a:p>
          </p:txBody>
        </p:sp>
        <p:sp>
          <p:nvSpPr>
            <p:cNvPr id="49190" name="Text Box 53"/>
            <p:cNvSpPr txBox="1">
              <a:spLocks noChangeArrowheads="1"/>
            </p:cNvSpPr>
            <p:nvPr/>
          </p:nvSpPr>
          <p:spPr bwMode="auto">
            <a:xfrm>
              <a:off x="2208213" y="2333625"/>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2400" i="0" dirty="0">
                  <a:solidFill>
                    <a:schemeClr val="hlink"/>
                  </a:solidFill>
                  <a:latin typeface="Arial Narrow" pitchFamily="34" charset="0"/>
                </a:rPr>
                <a:t>是</a:t>
              </a:r>
              <a:r>
                <a:rPr lang="en-US" altLang="zh-CN" sz="2400" i="0" dirty="0">
                  <a:solidFill>
                    <a:schemeClr val="hlink"/>
                  </a:solidFill>
                  <a:latin typeface="Arial Narrow" pitchFamily="34" charset="0"/>
                </a:rPr>
                <a:t>:</a:t>
              </a:r>
            </a:p>
          </p:txBody>
        </p:sp>
        <p:sp>
          <p:nvSpPr>
            <p:cNvPr id="49192" name="Text Box 53"/>
            <p:cNvSpPr txBox="1">
              <a:spLocks noChangeArrowheads="1"/>
            </p:cNvSpPr>
            <p:nvPr/>
          </p:nvSpPr>
          <p:spPr bwMode="auto">
            <a:xfrm>
              <a:off x="2516188" y="3200400"/>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2400" i="0" dirty="0">
                  <a:solidFill>
                    <a:schemeClr val="hlink"/>
                  </a:solidFill>
                  <a:latin typeface="Arial Narrow" pitchFamily="34" charset="0"/>
                </a:rPr>
                <a:t>而不是</a:t>
              </a:r>
              <a:r>
                <a:rPr lang="en-US" altLang="zh-CN" sz="2400" i="0" dirty="0">
                  <a:solidFill>
                    <a:schemeClr val="hlink"/>
                  </a:solidFill>
                  <a:latin typeface="Arial Narrow" pitchFamily="34" charset="0"/>
                </a:rPr>
                <a:t>:</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4294967295"/>
          </p:nvPr>
        </p:nvSpPr>
        <p:spPr bwMode="auto">
          <a:xfrm>
            <a:off x="665989" y="2406861"/>
            <a:ext cx="7874000" cy="2324100"/>
          </a:xfrm>
          <a:prstGeom prst="rect">
            <a:avLst/>
          </a:prstGeom>
          <a:solidFill>
            <a:srgbClr val="FFFFFF"/>
          </a:solidFill>
          <a:ln>
            <a:miter lim="800000"/>
          </a:ln>
        </p:spPr>
        <p:txBody>
          <a:bodyPr>
            <a:normAutofit fontScale="25000" lnSpcReduction="20000"/>
          </a:bodyPr>
          <a:lstStyle/>
          <a:p>
            <a:pPr fontAlgn="auto">
              <a:lnSpc>
                <a:spcPct val="90000"/>
              </a:lnSpc>
              <a:spcAft>
                <a:spcPts val="0"/>
              </a:spcAft>
              <a:defRPr/>
            </a:pPr>
            <a:endParaRPr lang="en-US" altLang="zh-CN" sz="9600" b="1" dirty="0" smtClean="0">
              <a:latin typeface="+mn-ea"/>
            </a:endParaRPr>
          </a:p>
          <a:p>
            <a:pPr fontAlgn="auto">
              <a:lnSpc>
                <a:spcPts val="3300"/>
              </a:lnSpc>
              <a:spcAft>
                <a:spcPts val="0"/>
              </a:spcAft>
              <a:buClr>
                <a:srgbClr val="FF0000"/>
              </a:buClr>
              <a:buFont typeface="Wingdings" charset="2"/>
              <a:buChar char="u"/>
              <a:defRPr/>
            </a:pPr>
            <a:r>
              <a:rPr lang="zh-CN" altLang="en-US" sz="9600" b="1" dirty="0" smtClean="0">
                <a:latin typeface="+mn-ea"/>
              </a:rPr>
              <a:t> 现场没有遗留任何安全隐患；</a:t>
            </a:r>
          </a:p>
          <a:p>
            <a:pPr fontAlgn="auto">
              <a:lnSpc>
                <a:spcPts val="3300"/>
              </a:lnSpc>
              <a:spcAft>
                <a:spcPts val="0"/>
              </a:spcAft>
              <a:buClr>
                <a:srgbClr val="FF0000"/>
              </a:buClr>
              <a:buFont typeface="Wingdings" charset="2"/>
              <a:buChar char="u"/>
              <a:defRPr/>
            </a:pPr>
            <a:r>
              <a:rPr lang="zh-CN" altLang="en-US" sz="9600" b="1" dirty="0" smtClean="0">
                <a:latin typeface="+mn-ea"/>
              </a:rPr>
              <a:t> 现场已恢复到正常状态；</a:t>
            </a:r>
          </a:p>
          <a:p>
            <a:pPr fontAlgn="auto">
              <a:lnSpc>
                <a:spcPts val="3300"/>
              </a:lnSpc>
              <a:spcAft>
                <a:spcPts val="0"/>
              </a:spcAft>
              <a:buClr>
                <a:srgbClr val="FF0000"/>
              </a:buClr>
              <a:buFont typeface="Wingdings" charset="2"/>
              <a:buChar char="u"/>
              <a:defRPr/>
            </a:pPr>
            <a:r>
              <a:rPr lang="zh-CN" altLang="en-US" sz="9600" b="1" dirty="0" smtClean="0">
                <a:latin typeface="+mn-ea"/>
              </a:rPr>
              <a:t> 验收合格。</a:t>
            </a:r>
          </a:p>
          <a:p>
            <a:pPr fontAlgn="auto">
              <a:lnSpc>
                <a:spcPct val="90000"/>
              </a:lnSpc>
              <a:spcAft>
                <a:spcPts val="0"/>
              </a:spcAft>
              <a:buFont typeface="Wingdings" charset="2"/>
              <a:buNone/>
              <a:defRPr/>
            </a:pPr>
            <a:endParaRPr lang="zh-CN" altLang="en-US" sz="12800" dirty="0" smtClean="0"/>
          </a:p>
          <a:p>
            <a:pPr fontAlgn="auto">
              <a:lnSpc>
                <a:spcPct val="90000"/>
              </a:lnSpc>
              <a:spcAft>
                <a:spcPts val="0"/>
              </a:spcAft>
              <a:buFont typeface="Wingdings" charset="2"/>
              <a:buNone/>
              <a:defRPr/>
            </a:pPr>
            <a:r>
              <a:rPr lang="zh-CN" altLang="en-US" sz="11200" b="1" dirty="0" smtClean="0">
                <a:solidFill>
                  <a:srgbClr val="F22212"/>
                </a:solidFill>
              </a:rPr>
              <a:t>申请人和批准人签字，许可证关闭。</a:t>
            </a:r>
          </a:p>
          <a:p>
            <a:pPr fontAlgn="auto">
              <a:lnSpc>
                <a:spcPct val="90000"/>
              </a:lnSpc>
              <a:spcAft>
                <a:spcPts val="0"/>
              </a:spcAft>
              <a:defRPr/>
            </a:pPr>
            <a:endParaRPr lang="zh-CN" altLang="en-US" sz="11200" dirty="0" smtClean="0">
              <a:solidFill>
                <a:srgbClr val="F22212"/>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4977" t="27326" r="34976" b="35975"/>
          <a:stretch>
            <a:fillRect/>
          </a:stretch>
        </p:blipFill>
        <p:spPr>
          <a:xfrm>
            <a:off x="6354375" y="2971800"/>
            <a:ext cx="2027625" cy="2818401"/>
          </a:xfrm>
          <a:prstGeom prst="rect">
            <a:avLst/>
          </a:prstGeom>
        </p:spPr>
      </p:pic>
      <p:sp>
        <p:nvSpPr>
          <p:cNvPr id="50179" name="Text Box 4"/>
          <p:cNvSpPr txBox="1">
            <a:spLocks noChangeArrowheads="1"/>
          </p:cNvSpPr>
          <p:nvPr/>
        </p:nvSpPr>
        <p:spPr bwMode="auto">
          <a:xfrm>
            <a:off x="802640" y="1969252"/>
            <a:ext cx="6102350" cy="425450"/>
          </a:xfrm>
          <a:prstGeom prst="rect">
            <a:avLst/>
          </a:prstGeom>
          <a:solidFill>
            <a:srgbClr val="FFFFCC"/>
          </a:solidFill>
          <a:ln w="38100" cmpd="dbl">
            <a:solidFill>
              <a:schemeClr val="tx1"/>
            </a:solidFill>
            <a:miter lim="800000"/>
          </a:ln>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90000"/>
              </a:lnSpc>
              <a:spcBef>
                <a:spcPct val="25000"/>
              </a:spcBef>
              <a:buClrTx/>
              <a:buSzTx/>
              <a:buFontTx/>
              <a:buNone/>
            </a:pPr>
            <a:r>
              <a:rPr lang="zh-CN" altLang="en-US" sz="2400">
                <a:solidFill>
                  <a:schemeClr val="tx1"/>
                </a:solidFill>
                <a:latin typeface="Arial" charset="0"/>
              </a:rPr>
              <a:t>     当作业完成后，申请人与批准人确认：</a:t>
            </a:r>
            <a:endParaRPr lang="en-US" altLang="zh-CN" sz="2400">
              <a:solidFill>
                <a:schemeClr val="tx1"/>
              </a:solidFill>
              <a:latin typeface="Arial" charset="0"/>
            </a:endParaRPr>
          </a:p>
        </p:txBody>
      </p:sp>
      <p:graphicFrame>
        <p:nvGraphicFramePr>
          <p:cNvPr id="5" name="图示 4"/>
          <p:cNvGraphicFramePr/>
          <p:nvPr/>
        </p:nvGraphicFramePr>
        <p:xfrm>
          <a:off x="736600" y="1063850"/>
          <a:ext cx="4013789" cy="60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bwMode="auto">
          <a:xfrm>
            <a:off x="685800" y="1943100"/>
            <a:ext cx="3919537" cy="321468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514350" indent="-514350">
              <a:buClr>
                <a:srgbClr val="FF0000"/>
              </a:buClr>
              <a:buFont typeface="Wingdings" charset="2"/>
              <a:buChar char="ü"/>
            </a:pPr>
            <a:r>
              <a:rPr lang="zh-CN" altLang="en-US" b="1" dirty="0" smtClean="0"/>
              <a:t>综合信息 </a:t>
            </a:r>
          </a:p>
          <a:p>
            <a:pPr marL="514350" indent="-514350">
              <a:buClr>
                <a:srgbClr val="FF0000"/>
              </a:buClr>
              <a:buFont typeface="Wingdings" charset="2"/>
              <a:buChar char="ü"/>
            </a:pPr>
            <a:r>
              <a:rPr lang="zh-CN" altLang="en-US" b="1" dirty="0" smtClean="0"/>
              <a:t>工作类型判定</a:t>
            </a:r>
          </a:p>
          <a:p>
            <a:pPr marL="514350" indent="-514350">
              <a:buClr>
                <a:srgbClr val="FF0000"/>
              </a:buClr>
              <a:buFont typeface="Wingdings" charset="2"/>
              <a:buChar char="ü"/>
            </a:pPr>
            <a:r>
              <a:rPr lang="zh-CN" altLang="en-US" b="1" dirty="0" smtClean="0"/>
              <a:t>危害识别</a:t>
            </a:r>
          </a:p>
          <a:p>
            <a:pPr marL="514350" indent="-514350">
              <a:buClr>
                <a:srgbClr val="FF0000"/>
              </a:buClr>
              <a:buFont typeface="Wingdings" charset="2"/>
              <a:buChar char="ü"/>
            </a:pPr>
            <a:r>
              <a:rPr lang="zh-CN" altLang="en-US" b="1" dirty="0" smtClean="0"/>
              <a:t>安全措施</a:t>
            </a:r>
          </a:p>
          <a:p>
            <a:pPr marL="514350" indent="-514350">
              <a:buClr>
                <a:srgbClr val="FF0000"/>
              </a:buClr>
              <a:buFont typeface="Wingdings" charset="2"/>
              <a:buChar char="ü"/>
            </a:pPr>
            <a:r>
              <a:rPr lang="zh-CN" altLang="en-US" b="1" dirty="0" smtClean="0"/>
              <a:t>作业前气体检测</a:t>
            </a:r>
          </a:p>
          <a:p>
            <a:pPr marL="514350" indent="-514350">
              <a:buClr>
                <a:srgbClr val="FF0000"/>
              </a:buClr>
              <a:buFont typeface="Wingdings" charset="2"/>
              <a:buChar char="ü"/>
            </a:pPr>
            <a:r>
              <a:rPr lang="zh-CN" altLang="en-US" b="1" dirty="0" smtClean="0"/>
              <a:t>许可证的签批</a:t>
            </a:r>
            <a:endParaRPr lang="en-US" altLang="zh-CN" b="1" dirty="0" smtClean="0"/>
          </a:p>
          <a:p>
            <a:pPr marL="514350" indent="-514350">
              <a:buClr>
                <a:srgbClr val="FF0000"/>
              </a:buClr>
              <a:buFont typeface="Wingdings" charset="2"/>
              <a:buChar char="ü"/>
            </a:pPr>
            <a:r>
              <a:rPr lang="zh-CN" altLang="en-US" b="1" dirty="0" smtClean="0"/>
              <a:t>受</a:t>
            </a:r>
            <a:r>
              <a:rPr lang="zh-CN" altLang="en-US" b="1" dirty="0"/>
              <a:t>影响相关方共同签署</a:t>
            </a:r>
          </a:p>
          <a:p>
            <a:pPr marL="0" indent="0">
              <a:buClr>
                <a:srgbClr val="FF0000"/>
              </a:buClr>
              <a:buNone/>
            </a:pPr>
            <a:endParaRPr lang="zh-CN" altLang="en-US" b="1" dirty="0" smtClean="0"/>
          </a:p>
        </p:txBody>
      </p:sp>
      <p:sp>
        <p:nvSpPr>
          <p:cNvPr id="7172" name="Rectangle 4"/>
          <p:cNvSpPr>
            <a:spLocks noGrp="1" noChangeArrowheads="1"/>
          </p:cNvSpPr>
          <p:nvPr>
            <p:ph sz="half" idx="2"/>
          </p:nvPr>
        </p:nvSpPr>
        <p:spPr bwMode="auto">
          <a:xfrm>
            <a:off x="3971925" y="1901825"/>
            <a:ext cx="4300538" cy="29829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438150" indent="-438150">
              <a:buClr>
                <a:srgbClr val="FF0000"/>
              </a:buClr>
              <a:buFont typeface="Wingdings" charset="2"/>
              <a:buChar char="ü"/>
            </a:pPr>
            <a:r>
              <a:rPr lang="zh-CN" altLang="en-US" b="1" dirty="0" smtClean="0"/>
              <a:t>许可证的延期</a:t>
            </a:r>
          </a:p>
          <a:p>
            <a:pPr marL="438150" indent="-438150">
              <a:buClr>
                <a:srgbClr val="FF0000"/>
              </a:buClr>
              <a:buFont typeface="Wingdings" charset="2"/>
              <a:buChar char="ü"/>
            </a:pPr>
            <a:r>
              <a:rPr lang="zh-CN" altLang="en-US" b="1" dirty="0" smtClean="0"/>
              <a:t>许可证的关闭</a:t>
            </a:r>
          </a:p>
          <a:p>
            <a:pPr marL="438150" indent="-438150">
              <a:buClr>
                <a:srgbClr val="FF0000"/>
              </a:buClr>
              <a:buFont typeface="Wingdings" charset="2"/>
              <a:buChar char="ü"/>
            </a:pPr>
            <a:r>
              <a:rPr lang="zh-CN" altLang="en-US" b="1" dirty="0" smtClean="0"/>
              <a:t>许可证的取消</a:t>
            </a:r>
          </a:p>
          <a:p>
            <a:pPr marL="438150" indent="-438150">
              <a:buFontTx/>
              <a:buChar char="•"/>
            </a:pPr>
            <a:endParaRPr lang="zh-CN" altLang="en-US" sz="2300" dirty="0" smtClean="0"/>
          </a:p>
        </p:txBody>
      </p:sp>
      <p:graphicFrame>
        <p:nvGraphicFramePr>
          <p:cNvPr id="7170" name="Object 5"/>
          <p:cNvGraphicFramePr/>
          <p:nvPr/>
        </p:nvGraphicFramePr>
        <p:xfrm>
          <a:off x="4114800" y="3200400"/>
          <a:ext cx="4267200" cy="3026990"/>
        </p:xfrm>
        <a:graphic>
          <a:graphicData uri="http://schemas.openxmlformats.org/presentationml/2006/ole">
            <mc:AlternateContent xmlns:mc="http://schemas.openxmlformats.org/markup-compatibility/2006">
              <mc:Choice xmlns:v="urn:schemas-microsoft-com:vml" Requires="v">
                <p:oleObj spid="_x0000_s7187" name="Clip" r:id="rId4" imgW="0" imgH="0" progId="">
                  <p:embed/>
                </p:oleObj>
              </mc:Choice>
              <mc:Fallback>
                <p:oleObj name="Clip" r:id="rId4" imgW="0" imgH="0" progId="">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00400"/>
                        <a:ext cx="4267200" cy="3026990"/>
                      </a:xfrm>
                      <a:prstGeom prst="rect">
                        <a:avLst/>
                      </a:prstGeom>
                      <a:noFill/>
                      <a:ln>
                        <a:noFill/>
                      </a:ln>
                      <a:effectLst/>
                    </p:spPr>
                  </p:pic>
                </p:oleObj>
              </mc:Fallback>
            </mc:AlternateContent>
          </a:graphicData>
        </a:graphic>
      </p:graphicFrame>
      <p:graphicFrame>
        <p:nvGraphicFramePr>
          <p:cNvPr id="9" name="图示 8"/>
          <p:cNvGraphicFramePr/>
          <p:nvPr/>
        </p:nvGraphicFramePr>
        <p:xfrm>
          <a:off x="746762" y="1056471"/>
          <a:ext cx="5768161" cy="6016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22"/>
          <p:cNvGraphicFramePr>
            <a:graphicFrameLocks noChangeAspect="1"/>
          </p:cNvGraphicFramePr>
          <p:nvPr/>
        </p:nvGraphicFramePr>
        <p:xfrm>
          <a:off x="2838450" y="2889250"/>
          <a:ext cx="1403350" cy="1052513"/>
        </p:xfrm>
        <a:graphic>
          <a:graphicData uri="http://schemas.openxmlformats.org/presentationml/2006/ole">
            <mc:AlternateContent xmlns:mc="http://schemas.openxmlformats.org/markup-compatibility/2006">
              <mc:Choice xmlns:v="urn:schemas-microsoft-com:vml" Requires="v">
                <p:oleObj spid="_x0000_s8210" name="Document" showAsIcon="1" r:id="rId4" imgW="0" imgH="0" progId="">
                  <p:embed/>
                </p:oleObj>
              </mc:Choice>
              <mc:Fallback>
                <p:oleObj name="Document" showAsIcon="1" r:id="rId4" imgW="0" imgH="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0" y="2889250"/>
                        <a:ext cx="1403350"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图示 3"/>
          <p:cNvGraphicFramePr/>
          <p:nvPr/>
        </p:nvGraphicFramePr>
        <p:xfrm>
          <a:off x="736602" y="1076791"/>
          <a:ext cx="6065872" cy="6016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19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3315" y="1905000"/>
            <a:ext cx="34639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3" y="3522663"/>
            <a:ext cx="3421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203" name="矩形 58"/>
          <p:cNvSpPr>
            <a:spLocks noChangeArrowheads="1"/>
          </p:cNvSpPr>
          <p:nvPr/>
        </p:nvSpPr>
        <p:spPr bwMode="auto">
          <a:xfrm>
            <a:off x="4367213" y="1474788"/>
            <a:ext cx="37909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a:solidFill>
                  <a:schemeClr val="tx1"/>
                </a:solidFill>
                <a:latin typeface="黑体" pitchFamily="49" charset="-122"/>
                <a:ea typeface="黑体" pitchFamily="49" charset="-122"/>
              </a:rPr>
              <a:t>为什么要实施作业许可</a:t>
            </a:r>
          </a:p>
        </p:txBody>
      </p:sp>
      <p:grpSp>
        <p:nvGrpSpPr>
          <p:cNvPr id="51204" name="组合 65"/>
          <p:cNvGrpSpPr/>
          <p:nvPr/>
        </p:nvGrpSpPr>
        <p:grpSpPr bwMode="auto">
          <a:xfrm>
            <a:off x="1866900" y="1647825"/>
            <a:ext cx="6440488" cy="3819525"/>
            <a:chOff x="1781387" y="1350335"/>
            <a:chExt cx="6441526" cy="3819598"/>
          </a:xfrm>
        </p:grpSpPr>
        <p:grpSp>
          <p:nvGrpSpPr>
            <p:cNvPr id="51206" name="Group 25"/>
            <p:cNvGrpSpPr/>
            <p:nvPr/>
          </p:nvGrpSpPr>
          <p:grpSpPr bwMode="auto">
            <a:xfrm flipH="1">
              <a:off x="1781387" y="1997484"/>
              <a:ext cx="2801063" cy="2719470"/>
              <a:chOff x="1955" y="1224"/>
              <a:chExt cx="1911" cy="1911"/>
            </a:xfrm>
          </p:grpSpPr>
          <p:sp>
            <p:nvSpPr>
              <p:cNvPr id="51255" name="Oval 26"/>
              <p:cNvSpPr>
                <a:spLocks noChangeArrowheads="1"/>
              </p:cNvSpPr>
              <p:nvPr/>
            </p:nvSpPr>
            <p:spPr bwMode="gray">
              <a:xfrm>
                <a:off x="1955" y="1224"/>
                <a:ext cx="1911" cy="1911"/>
              </a:xfrm>
              <a:prstGeom prst="ellipse">
                <a:avLst/>
              </a:prstGeom>
              <a:noFill/>
              <a:ln w="127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1256" name="Oval 27"/>
              <p:cNvSpPr>
                <a:spLocks noChangeArrowheads="1"/>
              </p:cNvSpPr>
              <p:nvPr/>
            </p:nvSpPr>
            <p:spPr bwMode="gray">
              <a:xfrm>
                <a:off x="2080" y="1355"/>
                <a:ext cx="1660" cy="1660"/>
              </a:xfrm>
              <a:prstGeom prst="ellipse">
                <a:avLst/>
              </a:prstGeom>
              <a:noFill/>
              <a:ln w="2857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1257" name="Oval 28"/>
              <p:cNvSpPr>
                <a:spLocks noChangeArrowheads="1"/>
              </p:cNvSpPr>
              <p:nvPr/>
            </p:nvSpPr>
            <p:spPr bwMode="gray">
              <a:xfrm>
                <a:off x="2218" y="1499"/>
                <a:ext cx="1396" cy="1396"/>
              </a:xfrm>
              <a:prstGeom prst="ellipse">
                <a:avLst/>
              </a:prstGeom>
              <a:noFill/>
              <a:ln w="381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1258" name="Oval 29"/>
              <p:cNvSpPr>
                <a:spLocks noChangeArrowheads="1"/>
              </p:cNvSpPr>
              <p:nvPr/>
            </p:nvSpPr>
            <p:spPr bwMode="gray">
              <a:xfrm>
                <a:off x="2338" y="1643"/>
                <a:ext cx="1132" cy="1132"/>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1259" name="Oval 30"/>
              <p:cNvSpPr>
                <a:spLocks noChangeArrowheads="1"/>
              </p:cNvSpPr>
              <p:nvPr/>
            </p:nvSpPr>
            <p:spPr bwMode="gray">
              <a:xfrm>
                <a:off x="2476" y="1781"/>
                <a:ext cx="868" cy="868"/>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1260" name="Oval 31"/>
              <p:cNvSpPr>
                <a:spLocks noChangeArrowheads="1"/>
              </p:cNvSpPr>
              <p:nvPr/>
            </p:nvSpPr>
            <p:spPr bwMode="gray">
              <a:xfrm>
                <a:off x="2602" y="1901"/>
                <a:ext cx="616" cy="616"/>
              </a:xfrm>
              <a:prstGeom prst="ellipse">
                <a:avLst/>
              </a:prstGeom>
              <a:noFill/>
              <a:ln w="762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1261" name="Oval 32"/>
              <p:cNvSpPr>
                <a:spLocks noChangeArrowheads="1"/>
              </p:cNvSpPr>
              <p:nvPr/>
            </p:nvSpPr>
            <p:spPr bwMode="gray">
              <a:xfrm>
                <a:off x="2716" y="2021"/>
                <a:ext cx="388" cy="388"/>
              </a:xfrm>
              <a:prstGeom prst="ellipse">
                <a:avLst/>
              </a:prstGeom>
              <a:noFill/>
              <a:ln w="952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grpSp>
        <p:pic>
          <p:nvPicPr>
            <p:cNvPr id="51207" name="Picture 33" descr="worldmap_ani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531441" y="2768001"/>
              <a:ext cx="1311301" cy="127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8" name="组合 16"/>
            <p:cNvGrpSpPr/>
            <p:nvPr/>
          </p:nvGrpSpPr>
          <p:grpSpPr bwMode="auto">
            <a:xfrm>
              <a:off x="3828810" y="1350335"/>
              <a:ext cx="4060546" cy="494792"/>
              <a:chOff x="3148327" y="1318437"/>
              <a:chExt cx="4060546" cy="494792"/>
            </a:xfrm>
          </p:grpSpPr>
          <p:sp>
            <p:nvSpPr>
              <p:cNvPr id="51249" name="Line 3"/>
              <p:cNvSpPr>
                <a:spLocks noChangeShapeType="1"/>
              </p:cNvSpPr>
              <p:nvPr/>
            </p:nvSpPr>
            <p:spPr bwMode="auto">
              <a:xfrm flipV="1">
                <a:off x="3591892" y="1733107"/>
                <a:ext cx="3616981" cy="7099"/>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50" name="组合 49"/>
              <p:cNvGrpSpPr/>
              <p:nvPr/>
            </p:nvGrpSpPr>
            <p:grpSpPr bwMode="auto">
              <a:xfrm>
                <a:off x="3148327" y="1318437"/>
                <a:ext cx="519865" cy="494792"/>
                <a:chOff x="2624138" y="1525588"/>
                <a:chExt cx="638175" cy="623887"/>
              </a:xfrm>
            </p:grpSpPr>
            <p:sp>
              <p:nvSpPr>
                <p:cNvPr id="51252"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1253"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1254"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1251" name="WordArt 17"/>
              <p:cNvSpPr>
                <a:spLocks noChangeArrowheads="1" noChangeShapeType="1" noTextEdit="1"/>
              </p:cNvSpPr>
              <p:nvPr/>
            </p:nvSpPr>
            <p:spPr bwMode="auto">
              <a:xfrm>
                <a:off x="3348651" y="1442222"/>
                <a:ext cx="137101" cy="23228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1</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1209" name="组合 23"/>
            <p:cNvGrpSpPr/>
            <p:nvPr/>
          </p:nvGrpSpPr>
          <p:grpSpPr bwMode="auto">
            <a:xfrm>
              <a:off x="4404999" y="2002919"/>
              <a:ext cx="3441195" cy="497311"/>
              <a:chOff x="3830841" y="2226202"/>
              <a:chExt cx="3441195" cy="497311"/>
            </a:xfrm>
          </p:grpSpPr>
          <p:sp>
            <p:nvSpPr>
              <p:cNvPr id="51243" name="Line 99"/>
              <p:cNvSpPr>
                <a:spLocks noChangeShapeType="1"/>
              </p:cNvSpPr>
              <p:nvPr/>
            </p:nvSpPr>
            <p:spPr bwMode="auto">
              <a:xfrm>
                <a:off x="4386915" y="2597611"/>
                <a:ext cx="2885121" cy="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44" name="组合 50"/>
              <p:cNvGrpSpPr/>
              <p:nvPr/>
            </p:nvGrpSpPr>
            <p:grpSpPr bwMode="auto">
              <a:xfrm>
                <a:off x="3830841" y="2226202"/>
                <a:ext cx="521159" cy="497311"/>
                <a:chOff x="3240088" y="2428875"/>
                <a:chExt cx="639762" cy="627063"/>
              </a:xfrm>
            </p:grpSpPr>
            <p:sp>
              <p:nvSpPr>
                <p:cNvPr id="51246" name="Oval 9"/>
                <p:cNvSpPr>
                  <a:spLocks noChangeArrowheads="1"/>
                </p:cNvSpPr>
                <p:nvPr/>
              </p:nvSpPr>
              <p:spPr bwMode="gray">
                <a:xfrm>
                  <a:off x="3240088" y="2428875"/>
                  <a:ext cx="639762" cy="627063"/>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1247" name="Freeform 10"/>
                <p:cNvSpPr/>
                <p:nvPr/>
              </p:nvSpPr>
              <p:spPr bwMode="auto">
                <a:xfrm rot="3600000">
                  <a:off x="3611849" y="2718126"/>
                  <a:ext cx="100307" cy="39054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1248" name="Freeform 11"/>
                <p:cNvSpPr/>
                <p:nvPr/>
              </p:nvSpPr>
              <p:spPr bwMode="gray">
                <a:xfrm>
                  <a:off x="3303419" y="2442367"/>
                  <a:ext cx="512513" cy="24871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1245" name="WordArt 18"/>
              <p:cNvSpPr>
                <a:spLocks noChangeArrowheads="1" noChangeShapeType="1" noTextEdit="1"/>
              </p:cNvSpPr>
              <p:nvPr/>
            </p:nvSpPr>
            <p:spPr bwMode="auto">
              <a:xfrm>
                <a:off x="3988606" y="2351012"/>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2</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1210" name="组合 30"/>
            <p:cNvGrpSpPr/>
            <p:nvPr/>
          </p:nvGrpSpPr>
          <p:grpSpPr bwMode="auto">
            <a:xfrm>
              <a:off x="4663206" y="2644309"/>
              <a:ext cx="3555761" cy="503606"/>
              <a:chOff x="4057150" y="2952653"/>
              <a:chExt cx="3555761" cy="503606"/>
            </a:xfrm>
          </p:grpSpPr>
          <p:sp>
            <p:nvSpPr>
              <p:cNvPr id="51237" name="Line 98"/>
              <p:cNvSpPr>
                <a:spLocks noChangeShapeType="1"/>
              </p:cNvSpPr>
              <p:nvPr/>
            </p:nvSpPr>
            <p:spPr bwMode="auto">
              <a:xfrm flipV="1">
                <a:off x="4543392" y="3317358"/>
                <a:ext cx="3069519" cy="1174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38" name="组合 51"/>
              <p:cNvGrpSpPr/>
              <p:nvPr/>
            </p:nvGrpSpPr>
            <p:grpSpPr bwMode="auto">
              <a:xfrm>
                <a:off x="4057150" y="2952653"/>
                <a:ext cx="527624" cy="503606"/>
                <a:chOff x="3517900" y="3344863"/>
                <a:chExt cx="647700" cy="635000"/>
              </a:xfrm>
            </p:grpSpPr>
            <p:sp>
              <p:nvSpPr>
                <p:cNvPr id="51240" name="Oval 14"/>
                <p:cNvSpPr>
                  <a:spLocks noChangeArrowheads="1"/>
                </p:cNvSpPr>
                <p:nvPr/>
              </p:nvSpPr>
              <p:spPr bwMode="gray">
                <a:xfrm>
                  <a:off x="3517900" y="3344863"/>
                  <a:ext cx="647700" cy="635000"/>
                </a:xfrm>
                <a:prstGeom prst="ellipse">
                  <a:avLst/>
                </a:prstGeom>
                <a:gradFill rotWithShape="1">
                  <a:gsLst>
                    <a:gs pos="0">
                      <a:srgbClr val="0099FF"/>
                    </a:gs>
                    <a:gs pos="100000">
                      <a:srgbClr val="0000FF"/>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1241" name="Freeform 15"/>
                <p:cNvSpPr/>
                <p:nvPr/>
              </p:nvSpPr>
              <p:spPr bwMode="auto">
                <a:xfrm rot="3600000">
                  <a:off x="3894261" y="3637824"/>
                  <a:ext cx="101576" cy="395388"/>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0099FF">
                        <a:alpha val="42000"/>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1242" name="Freeform 16"/>
                <p:cNvSpPr/>
                <p:nvPr/>
              </p:nvSpPr>
              <p:spPr bwMode="gray">
                <a:xfrm>
                  <a:off x="3582017" y="3358525"/>
                  <a:ext cx="518872" cy="25186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1239" name="WordArt 19"/>
              <p:cNvSpPr>
                <a:spLocks noChangeArrowheads="1" noChangeShapeType="1" noTextEdit="1"/>
              </p:cNvSpPr>
              <p:nvPr/>
            </p:nvSpPr>
            <p:spPr bwMode="auto">
              <a:xfrm>
                <a:off x="4214703" y="3090344"/>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3</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1211" name="组合 37"/>
            <p:cNvGrpSpPr/>
            <p:nvPr/>
          </p:nvGrpSpPr>
          <p:grpSpPr bwMode="auto">
            <a:xfrm>
              <a:off x="4669236" y="3325012"/>
              <a:ext cx="3507200" cy="494792"/>
              <a:chOff x="3956855" y="3441970"/>
              <a:chExt cx="3507200" cy="494792"/>
            </a:xfrm>
          </p:grpSpPr>
          <p:sp>
            <p:nvSpPr>
              <p:cNvPr id="51231" name="Line 100"/>
              <p:cNvSpPr>
                <a:spLocks noChangeShapeType="1"/>
              </p:cNvSpPr>
              <p:nvPr/>
            </p:nvSpPr>
            <p:spPr bwMode="auto">
              <a:xfrm>
                <a:off x="4405594" y="3829746"/>
                <a:ext cx="3058461" cy="8608"/>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32" name="组合 52"/>
              <p:cNvGrpSpPr/>
              <p:nvPr/>
            </p:nvGrpSpPr>
            <p:grpSpPr bwMode="auto">
              <a:xfrm>
                <a:off x="3956855" y="3441970"/>
                <a:ext cx="519865" cy="494792"/>
                <a:chOff x="3368675" y="4243388"/>
                <a:chExt cx="638175" cy="623887"/>
              </a:xfrm>
            </p:grpSpPr>
            <p:sp>
              <p:nvSpPr>
                <p:cNvPr id="51234" name="Oval 4"/>
                <p:cNvSpPr>
                  <a:spLocks noChangeArrowheads="1"/>
                </p:cNvSpPr>
                <p:nvPr/>
              </p:nvSpPr>
              <p:spPr bwMode="gray">
                <a:xfrm>
                  <a:off x="3368675" y="42433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1235" name="Freeform 5"/>
                <p:cNvSpPr/>
                <p:nvPr/>
              </p:nvSpPr>
              <p:spPr bwMode="auto">
                <a:xfrm rot="3600000">
                  <a:off x="3739644" y="45306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1236" name="Freeform 6"/>
                <p:cNvSpPr/>
                <p:nvPr/>
              </p:nvSpPr>
              <p:spPr bwMode="gray">
                <a:xfrm>
                  <a:off x="3431849" y="42568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1233" name="WordArt 17"/>
              <p:cNvSpPr>
                <a:spLocks noChangeArrowheads="1" noChangeShapeType="1" noTextEdit="1"/>
              </p:cNvSpPr>
              <p:nvPr/>
            </p:nvSpPr>
            <p:spPr bwMode="auto">
              <a:xfrm>
                <a:off x="4112679" y="3566279"/>
                <a:ext cx="235587" cy="23190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4</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1212" name="组合 44"/>
            <p:cNvGrpSpPr/>
            <p:nvPr/>
          </p:nvGrpSpPr>
          <p:grpSpPr bwMode="auto">
            <a:xfrm>
              <a:off x="4427546" y="4016634"/>
              <a:ext cx="3344853" cy="498570"/>
              <a:chOff x="3545045" y="4324978"/>
              <a:chExt cx="3344853" cy="498570"/>
            </a:xfrm>
          </p:grpSpPr>
          <p:sp>
            <p:nvSpPr>
              <p:cNvPr id="51225" name="Line 101"/>
              <p:cNvSpPr>
                <a:spLocks noChangeShapeType="1"/>
              </p:cNvSpPr>
              <p:nvPr/>
            </p:nvSpPr>
            <p:spPr bwMode="auto">
              <a:xfrm flipV="1">
                <a:off x="3978265" y="4720856"/>
                <a:ext cx="2911633" cy="8265"/>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26" name="组合 53"/>
              <p:cNvGrpSpPr/>
              <p:nvPr/>
            </p:nvGrpSpPr>
            <p:grpSpPr bwMode="auto">
              <a:xfrm>
                <a:off x="3545045" y="4324978"/>
                <a:ext cx="522451" cy="498570"/>
                <a:chOff x="2889250" y="5075238"/>
                <a:chExt cx="641350" cy="628650"/>
              </a:xfrm>
            </p:grpSpPr>
            <p:sp>
              <p:nvSpPr>
                <p:cNvPr id="51228" name="Oval 9"/>
                <p:cNvSpPr>
                  <a:spLocks noChangeArrowheads="1"/>
                </p:cNvSpPr>
                <p:nvPr/>
              </p:nvSpPr>
              <p:spPr bwMode="gray">
                <a:xfrm>
                  <a:off x="2889250" y="5075238"/>
                  <a:ext cx="641350" cy="628650"/>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1229" name="Freeform 10"/>
                <p:cNvSpPr/>
                <p:nvPr/>
              </p:nvSpPr>
              <p:spPr bwMode="auto">
                <a:xfrm rot="3600000">
                  <a:off x="3261932" y="5365230"/>
                  <a:ext cx="100560" cy="39151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1230" name="Freeform 11"/>
                <p:cNvSpPr/>
                <p:nvPr/>
              </p:nvSpPr>
              <p:spPr bwMode="gray">
                <a:xfrm>
                  <a:off x="2952738" y="5088764"/>
                  <a:ext cx="513785" cy="24934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1227" name="WordArt 18"/>
              <p:cNvSpPr>
                <a:spLocks noChangeArrowheads="1" noChangeShapeType="1" noTextEdit="1"/>
              </p:cNvSpPr>
              <p:nvPr/>
            </p:nvSpPr>
            <p:spPr bwMode="auto">
              <a:xfrm>
                <a:off x="3703078" y="4450819"/>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5</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1213" name="组合 51"/>
            <p:cNvGrpSpPr/>
            <p:nvPr/>
          </p:nvGrpSpPr>
          <p:grpSpPr bwMode="auto">
            <a:xfrm>
              <a:off x="4030829" y="4625163"/>
              <a:ext cx="3635244" cy="494792"/>
              <a:chOff x="3148327" y="1318437"/>
              <a:chExt cx="3635244" cy="494792"/>
            </a:xfrm>
          </p:grpSpPr>
          <p:sp>
            <p:nvSpPr>
              <p:cNvPr id="51219" name="Line 3"/>
              <p:cNvSpPr>
                <a:spLocks noChangeShapeType="1"/>
              </p:cNvSpPr>
              <p:nvPr/>
            </p:nvSpPr>
            <p:spPr bwMode="auto">
              <a:xfrm flipV="1">
                <a:off x="3591892" y="1711842"/>
                <a:ext cx="3191679" cy="28364"/>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20" name="组合 53"/>
              <p:cNvGrpSpPr/>
              <p:nvPr/>
            </p:nvGrpSpPr>
            <p:grpSpPr bwMode="auto">
              <a:xfrm>
                <a:off x="3148327" y="1318437"/>
                <a:ext cx="519865" cy="494792"/>
                <a:chOff x="2624138" y="1525588"/>
                <a:chExt cx="638175" cy="623887"/>
              </a:xfrm>
            </p:grpSpPr>
            <p:sp>
              <p:nvSpPr>
                <p:cNvPr id="51222"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1223"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1224"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1221" name="WordArt 17"/>
              <p:cNvSpPr>
                <a:spLocks noChangeArrowheads="1" noChangeShapeType="1" noTextEdit="1"/>
              </p:cNvSpPr>
              <p:nvPr/>
            </p:nvSpPr>
            <p:spPr bwMode="auto">
              <a:xfrm>
                <a:off x="3295488" y="1467293"/>
                <a:ext cx="255786" cy="228478"/>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6</a:t>
                </a:r>
                <a:endParaRPr lang="zh-CN" altLang="en-US" sz="2400" kern="10">
                  <a:ln w="9525">
                    <a:solidFill>
                      <a:schemeClr val="bg1"/>
                    </a:solidFill>
                    <a:round/>
                  </a:ln>
                  <a:solidFill>
                    <a:srgbClr val="000000"/>
                  </a:solidFill>
                  <a:latin typeface="方正大黑简体"/>
                  <a:ea typeface="方正大黑简体"/>
                </a:endParaRPr>
              </a:p>
            </p:txBody>
          </p:sp>
        </p:grpSp>
        <p:sp>
          <p:nvSpPr>
            <p:cNvPr id="51214" name="矩形 59"/>
            <p:cNvSpPr>
              <a:spLocks noChangeArrowheads="1"/>
            </p:cNvSpPr>
            <p:nvPr/>
          </p:nvSpPr>
          <p:spPr bwMode="auto">
            <a:xfrm>
              <a:off x="4855131" y="1730599"/>
              <a:ext cx="30700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作业许可管理职责</a:t>
              </a:r>
            </a:p>
          </p:txBody>
        </p:sp>
        <p:sp>
          <p:nvSpPr>
            <p:cNvPr id="51215" name="矩形 60"/>
            <p:cNvSpPr>
              <a:spLocks noChangeArrowheads="1"/>
            </p:cNvSpPr>
            <p:nvPr/>
          </p:nvSpPr>
          <p:spPr bwMode="auto">
            <a:xfrm>
              <a:off x="5120945" y="2411081"/>
              <a:ext cx="3070071"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作业许可管理范围</a:t>
              </a:r>
            </a:p>
          </p:txBody>
        </p:sp>
        <p:sp>
          <p:nvSpPr>
            <p:cNvPr id="51216" name="矩形 61"/>
            <p:cNvSpPr>
              <a:spLocks noChangeArrowheads="1"/>
            </p:cNvSpPr>
            <p:nvPr/>
          </p:nvSpPr>
          <p:spPr bwMode="auto">
            <a:xfrm>
              <a:off x="5152842" y="3080933"/>
              <a:ext cx="3070071"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作业许可管理流程</a:t>
              </a:r>
            </a:p>
          </p:txBody>
        </p:sp>
        <p:sp>
          <p:nvSpPr>
            <p:cNvPr id="51217" name="矩形 62"/>
            <p:cNvSpPr>
              <a:spLocks noChangeArrowheads="1"/>
            </p:cNvSpPr>
            <p:nvPr/>
          </p:nvSpPr>
          <p:spPr bwMode="auto">
            <a:xfrm>
              <a:off x="4918926" y="3803948"/>
              <a:ext cx="30700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rgbClr val="FF0000"/>
                  </a:solidFill>
                  <a:latin typeface="黑体" pitchFamily="49" charset="-122"/>
                  <a:ea typeface="黑体" pitchFamily="49" charset="-122"/>
                </a:rPr>
                <a:t>作业许可票证管理</a:t>
              </a:r>
            </a:p>
          </p:txBody>
        </p:sp>
        <p:sp>
          <p:nvSpPr>
            <p:cNvPr id="51218" name="矩形 63"/>
            <p:cNvSpPr>
              <a:spLocks noChangeArrowheads="1"/>
            </p:cNvSpPr>
            <p:nvPr/>
          </p:nvSpPr>
          <p:spPr bwMode="auto">
            <a:xfrm>
              <a:off x="4505160" y="4431269"/>
              <a:ext cx="3174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lvl="1" indent="-419100"/>
              <a:r>
                <a:rPr lang="zh-CN" altLang="en-US" i="0">
                  <a:solidFill>
                    <a:schemeClr val="tx1"/>
                  </a:solidFill>
                  <a:latin typeface="黑体" pitchFamily="49" charset="-122"/>
                  <a:ea typeface="黑体" pitchFamily="49" charset="-122"/>
                </a:rPr>
                <a:t>作业许可管理要点</a:t>
              </a:r>
            </a:p>
          </p:txBody>
        </p:sp>
      </p:grpSp>
      <p:graphicFrame>
        <p:nvGraphicFramePr>
          <p:cNvPr id="65" name="图示 64"/>
          <p:cNvGraphicFramePr/>
          <p:nvPr/>
        </p:nvGraphicFramePr>
        <p:xfrm>
          <a:off x="770565" y="1113911"/>
          <a:ext cx="2068327" cy="637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574675" y="2538413"/>
            <a:ext cx="7874000" cy="974725"/>
          </a:xfrm>
          <a:prstGeom prst="rect">
            <a:avLst/>
          </a:prstGeom>
          <a:solidFill>
            <a:srgbClr val="FFFFFF"/>
          </a:solidFill>
          <a:ln>
            <a:miter lim="800000"/>
          </a:ln>
        </p:spPr>
        <p:txBody>
          <a:bodyPr>
            <a:normAutofit fontScale="90000"/>
          </a:bodyPr>
          <a:lstStyle/>
          <a:p>
            <a:pPr fontAlgn="auto">
              <a:spcAft>
                <a:spcPts val="0"/>
              </a:spcAft>
              <a:defRPr/>
            </a:pPr>
            <a:r>
              <a:rPr lang="zh-CN" altLang="en-US" dirty="0" smtClean="0"/>
              <a:t>作业许可票证管理</a:t>
            </a:r>
            <a:br>
              <a:rPr lang="zh-CN" altLang="en-US" dirty="0" smtClean="0"/>
            </a:br>
            <a:endParaRPr lang="zh-CN" altLang="en-US" dirty="0" smtClean="0"/>
          </a:p>
        </p:txBody>
      </p:sp>
      <p:sp>
        <p:nvSpPr>
          <p:cNvPr id="9220" name="Rectangle 3"/>
          <p:cNvSpPr>
            <a:spLocks noGrp="1" noChangeArrowheads="1"/>
          </p:cNvSpPr>
          <p:nvPr>
            <p:ph idx="4294967295"/>
          </p:nvPr>
        </p:nvSpPr>
        <p:spPr bwMode="auto">
          <a:xfrm>
            <a:off x="689293" y="2203133"/>
            <a:ext cx="7874000" cy="3125787"/>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30000"/>
              </a:lnSpc>
              <a:buClr>
                <a:schemeClr val="tx2"/>
              </a:buClr>
              <a:buSzPct val="65000"/>
              <a:buFont typeface="Wingdings" charset="2"/>
              <a:buNone/>
            </a:pPr>
            <a:endParaRPr lang="zh-CN" altLang="en-US" sz="2400" dirty="0" smtClean="0">
              <a:latin typeface="宋体" charset="-122"/>
            </a:endParaRPr>
          </a:p>
          <a:p>
            <a:pPr>
              <a:lnSpc>
                <a:spcPct val="130000"/>
              </a:lnSpc>
              <a:buClr>
                <a:srgbClr val="FF0000"/>
              </a:buClr>
              <a:buSzPct val="65000"/>
              <a:buFont typeface="Wingdings" charset="2"/>
              <a:buChar char="u"/>
            </a:pPr>
            <a:r>
              <a:rPr lang="zh-CN" altLang="en-US" sz="2400" b="1" dirty="0" smtClean="0">
                <a:latin typeface="宋体" charset="-122"/>
              </a:rPr>
              <a:t> 第一联：悬挂在作业现场</a:t>
            </a:r>
          </a:p>
          <a:p>
            <a:pPr>
              <a:lnSpc>
                <a:spcPct val="130000"/>
              </a:lnSpc>
              <a:buClr>
                <a:srgbClr val="FF0000"/>
              </a:buClr>
              <a:buSzPct val="65000"/>
              <a:buFont typeface="Wingdings" charset="2"/>
              <a:buChar char="u"/>
            </a:pPr>
            <a:r>
              <a:rPr lang="zh-CN" altLang="en-US" sz="2400" b="1" dirty="0" smtClean="0">
                <a:latin typeface="宋体" charset="-122"/>
              </a:rPr>
              <a:t> 第二联：张贴在控制室或公开处以示沟通</a:t>
            </a:r>
          </a:p>
          <a:p>
            <a:pPr>
              <a:lnSpc>
                <a:spcPct val="130000"/>
              </a:lnSpc>
              <a:buClr>
                <a:srgbClr val="FF0000"/>
              </a:buClr>
              <a:buSzPct val="65000"/>
              <a:buFont typeface="Wingdings" charset="2"/>
              <a:buChar char="u"/>
            </a:pPr>
            <a:r>
              <a:rPr lang="zh-CN" altLang="en-US" sz="2400" b="1" dirty="0" smtClean="0">
                <a:latin typeface="宋体" charset="-122"/>
              </a:rPr>
              <a:t> 第三联：送交相关方，以示沟通</a:t>
            </a:r>
          </a:p>
          <a:p>
            <a:pPr>
              <a:lnSpc>
                <a:spcPct val="130000"/>
              </a:lnSpc>
              <a:buClr>
                <a:srgbClr val="FF0000"/>
              </a:buClr>
              <a:buSzPct val="65000"/>
              <a:buFont typeface="Wingdings" charset="2"/>
              <a:buChar char="u"/>
            </a:pPr>
            <a:r>
              <a:rPr lang="zh-CN" altLang="en-US" sz="2400" b="1" dirty="0" smtClean="0">
                <a:latin typeface="宋体" charset="-122"/>
              </a:rPr>
              <a:t> 第四联：保留在批准人处</a:t>
            </a:r>
          </a:p>
        </p:txBody>
      </p:sp>
      <p:sp>
        <p:nvSpPr>
          <p:cNvPr id="9221" name="Text Box 4"/>
          <p:cNvSpPr txBox="1">
            <a:spLocks noChangeArrowheads="1"/>
          </p:cNvSpPr>
          <p:nvPr/>
        </p:nvSpPr>
        <p:spPr bwMode="auto">
          <a:xfrm>
            <a:off x="816928" y="1985010"/>
            <a:ext cx="7129462" cy="519113"/>
          </a:xfrm>
          <a:prstGeom prst="rect">
            <a:avLst/>
          </a:prstGeom>
          <a:solidFill>
            <a:srgbClr val="FFFFCC"/>
          </a:solidFill>
          <a:ln w="38100" cmpd="dbl">
            <a:solidFill>
              <a:schemeClr val="tx1"/>
            </a:solidFill>
            <a:miter lim="800000"/>
          </a:ln>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30000"/>
              </a:lnSpc>
              <a:spcBef>
                <a:spcPct val="25000"/>
              </a:spcBef>
              <a:buClr>
                <a:schemeClr val="tx2"/>
              </a:buClr>
              <a:buSzPct val="65000"/>
            </a:pPr>
            <a:r>
              <a:rPr lang="zh-CN" altLang="en-US" sz="2400" dirty="0">
                <a:solidFill>
                  <a:schemeClr val="tx1"/>
                </a:solidFill>
                <a:latin typeface="Arial" charset="0"/>
              </a:rPr>
              <a:t>作业许可证一式四联，要有编号，批准人填编号。</a:t>
            </a:r>
            <a:endParaRPr lang="en-US" altLang="zh-CN" sz="2400" dirty="0">
              <a:solidFill>
                <a:schemeClr val="tx1"/>
              </a:solidFill>
              <a:latin typeface="Arial" charset="0"/>
            </a:endParaRPr>
          </a:p>
        </p:txBody>
      </p:sp>
      <p:graphicFrame>
        <p:nvGraphicFramePr>
          <p:cNvPr id="5" name="图示 4"/>
          <p:cNvGraphicFramePr/>
          <p:nvPr/>
        </p:nvGraphicFramePr>
        <p:xfrm>
          <a:off x="767082" y="1066631"/>
          <a:ext cx="5077045" cy="60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218" name="Object 6"/>
          <p:cNvGraphicFramePr>
            <a:graphicFrameLocks noChangeAspect="1"/>
          </p:cNvGraphicFramePr>
          <p:nvPr/>
        </p:nvGraphicFramePr>
        <p:xfrm>
          <a:off x="5237444" y="3340304"/>
          <a:ext cx="3190911" cy="2896507"/>
        </p:xfrm>
        <a:graphic>
          <a:graphicData uri="http://schemas.openxmlformats.org/presentationml/2006/ole">
            <mc:AlternateContent xmlns:mc="http://schemas.openxmlformats.org/markup-compatibility/2006">
              <mc:Choice xmlns:v="urn:schemas-microsoft-com:vml" Requires="v">
                <p:oleObj spid="_x0000_s9236" name="Clip" r:id="rId9" imgW="0" imgH="0" progId="">
                  <p:embed/>
                </p:oleObj>
              </mc:Choice>
              <mc:Fallback>
                <p:oleObj name="Clip" r:id="rId9" imgW="0" imgH="0" progId="">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7444" y="3340304"/>
                        <a:ext cx="3190911" cy="2896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5"/>
          <p:cNvGraphicFramePr>
            <a:graphicFrameLocks noGrp="1" noChangeAspect="1"/>
          </p:cNvGraphicFramePr>
          <p:nvPr>
            <p:ph idx="4294967295"/>
          </p:nvPr>
        </p:nvGraphicFramePr>
        <p:xfrm>
          <a:off x="3387090" y="1935798"/>
          <a:ext cx="2416175" cy="3221037"/>
        </p:xfrm>
        <a:graphic>
          <a:graphicData uri="http://schemas.openxmlformats.org/presentationml/2006/ole">
            <mc:AlternateContent xmlns:mc="http://schemas.openxmlformats.org/markup-compatibility/2006">
              <mc:Choice xmlns:v="urn:schemas-microsoft-com:vml" Requires="v">
                <p:oleObj spid="_x0000_s10262" name="Image Document" r:id="rId4" imgW="0" imgH="0" progId="">
                  <p:embed/>
                </p:oleObj>
              </mc:Choice>
              <mc:Fallback>
                <p:oleObj name="Image Document" r:id="rId4" imgW="0" imgH="0" progId="">
                  <p:embed/>
                  <p:pic>
                    <p:nvPicPr>
                      <p:cNvPr id="0" name="Picture 10"/>
                      <p:cNvPicPr>
                        <a:picLocks noChangeAspect="1" noChangeArrowheads="1"/>
                      </p:cNvPicPr>
                      <p:nvPr/>
                    </p:nvPicPr>
                    <p:blipFill>
                      <a:blip r:embed="rId5">
                        <a:lum bright="24000" contrast="36000"/>
                        <a:extLst>
                          <a:ext uri="{28A0092B-C50C-407E-A947-70E740481C1C}">
                            <a14:useLocalDpi xmlns:a14="http://schemas.microsoft.com/office/drawing/2010/main" val="0"/>
                          </a:ext>
                        </a:extLst>
                      </a:blip>
                      <a:srcRect/>
                      <a:stretch>
                        <a:fillRect/>
                      </a:stretch>
                    </p:blipFill>
                    <p:spPr bwMode="auto">
                      <a:xfrm>
                        <a:off x="3387090" y="1935798"/>
                        <a:ext cx="2416175" cy="32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3" name="Picture 4"/>
          <p:cNvPicPr>
            <a:picLocks noGrp="1" noChangeAspect="1" noChangeArrowheads="1"/>
          </p:cNvPicPr>
          <p:nvPr>
            <p:ph type="body" idx="4294967295"/>
          </p:nvPr>
        </p:nvPicPr>
        <p:blipFill rotWithShape="1">
          <a:blip r:embed="rId6" cstate="print">
            <a:extLst>
              <a:ext uri="{28A0092B-C50C-407E-A947-70E740481C1C}">
                <a14:useLocalDpi xmlns:a14="http://schemas.microsoft.com/office/drawing/2010/main" val="0"/>
              </a:ext>
            </a:extLst>
          </a:blip>
          <a:srcRect l="-4616" t="-306" r="21539" b="306"/>
          <a:stretch>
            <a:fillRect/>
          </a:stretch>
        </p:blipFill>
        <p:spPr bwMode="auto">
          <a:xfrm>
            <a:off x="609601" y="1971040"/>
            <a:ext cx="2743199" cy="331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Dawanqi 02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008"/>
          <a:stretch>
            <a:fillRect/>
          </a:stretch>
        </p:blipFill>
        <p:spPr bwMode="auto">
          <a:xfrm>
            <a:off x="5841365" y="1995001"/>
            <a:ext cx="2540635" cy="320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9"/>
          <p:cNvSpPr txBox="1">
            <a:spLocks noChangeArrowheads="1"/>
          </p:cNvSpPr>
          <p:nvPr/>
        </p:nvSpPr>
        <p:spPr bwMode="auto">
          <a:xfrm>
            <a:off x="584200" y="5524500"/>
            <a:ext cx="2655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800">
                <a:solidFill>
                  <a:schemeClr val="tx1"/>
                </a:solidFill>
                <a:latin typeface="Arial" charset="0"/>
              </a:rPr>
              <a:t>挂在现场的许可证</a:t>
            </a:r>
          </a:p>
        </p:txBody>
      </p:sp>
      <p:sp>
        <p:nvSpPr>
          <p:cNvPr id="10246" name="Text Box 10"/>
          <p:cNvSpPr txBox="1">
            <a:spLocks noChangeArrowheads="1"/>
          </p:cNvSpPr>
          <p:nvPr/>
        </p:nvSpPr>
        <p:spPr bwMode="auto">
          <a:xfrm>
            <a:off x="3546475" y="5503863"/>
            <a:ext cx="242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800">
                <a:solidFill>
                  <a:schemeClr val="tx1"/>
                </a:solidFill>
                <a:latin typeface="Arial" charset="0"/>
              </a:rPr>
              <a:t>贴在控制室的许可证</a:t>
            </a:r>
          </a:p>
        </p:txBody>
      </p:sp>
      <p:sp>
        <p:nvSpPr>
          <p:cNvPr id="10247" name="Text Box 11"/>
          <p:cNvSpPr txBox="1">
            <a:spLocks noChangeArrowheads="1"/>
          </p:cNvSpPr>
          <p:nvPr/>
        </p:nvSpPr>
        <p:spPr bwMode="auto">
          <a:xfrm>
            <a:off x="6218238" y="5524500"/>
            <a:ext cx="2433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1800">
                <a:solidFill>
                  <a:schemeClr val="tx1"/>
                </a:solidFill>
                <a:latin typeface="Arial" charset="0"/>
              </a:rPr>
              <a:t>现场隔离 </a:t>
            </a:r>
            <a:r>
              <a:rPr lang="en-US" altLang="zh-CN" sz="1800">
                <a:solidFill>
                  <a:schemeClr val="tx1"/>
                </a:solidFill>
                <a:latin typeface="Arial" charset="0"/>
              </a:rPr>
              <a:t>- </a:t>
            </a:r>
            <a:r>
              <a:rPr lang="zh-CN" altLang="en-US" sz="1800">
                <a:solidFill>
                  <a:schemeClr val="tx1"/>
                </a:solidFill>
                <a:latin typeface="Arial" charset="0"/>
              </a:rPr>
              <a:t>上锁挂签</a:t>
            </a:r>
          </a:p>
        </p:txBody>
      </p:sp>
      <p:graphicFrame>
        <p:nvGraphicFramePr>
          <p:cNvPr id="9" name="图示 8"/>
          <p:cNvGraphicFramePr/>
          <p:nvPr/>
        </p:nvGraphicFramePr>
        <p:xfrm>
          <a:off x="736602" y="1046311"/>
          <a:ext cx="5077045" cy="6016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2"/>
          <a:stretch>
            <a:fillRect/>
          </a:stretch>
        </p:blipFill>
        <p:spPr bwMode="auto">
          <a:xfrm>
            <a:off x="762000" y="1885950"/>
            <a:ext cx="37020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5" descr="照片 03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46"/>
          <a:stretch>
            <a:fillRect/>
          </a:stretch>
        </p:blipFill>
        <p:spPr bwMode="auto">
          <a:xfrm>
            <a:off x="4699001" y="1858963"/>
            <a:ext cx="368300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7"/>
          <p:cNvSpPr>
            <a:spLocks noChangeArrowheads="1"/>
          </p:cNvSpPr>
          <p:nvPr/>
        </p:nvSpPr>
        <p:spPr bwMode="auto">
          <a:xfrm>
            <a:off x="2540000" y="5181600"/>
            <a:ext cx="38957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indent="-419100"/>
            <a:r>
              <a:rPr lang="zh-CN" altLang="en-US" i="0" dirty="0">
                <a:solidFill>
                  <a:srgbClr val="FF0000"/>
                </a:solidFill>
              </a:rPr>
              <a:t>张贴在控制室的许可证</a:t>
            </a:r>
          </a:p>
        </p:txBody>
      </p:sp>
      <p:graphicFrame>
        <p:nvGraphicFramePr>
          <p:cNvPr id="6" name="图示 5"/>
          <p:cNvGraphicFramePr/>
          <p:nvPr/>
        </p:nvGraphicFramePr>
        <p:xfrm>
          <a:off x="746762" y="1056471"/>
          <a:ext cx="5077045" cy="601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照片 0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67" r="12113"/>
          <a:stretch>
            <a:fillRect/>
          </a:stretch>
        </p:blipFill>
        <p:spPr bwMode="auto">
          <a:xfrm>
            <a:off x="762000" y="2092325"/>
            <a:ext cx="35052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照片 04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60" r="12976"/>
          <a:stretch>
            <a:fillRect/>
          </a:stretch>
        </p:blipFill>
        <p:spPr bwMode="auto">
          <a:xfrm>
            <a:off x="4759325" y="2092325"/>
            <a:ext cx="365760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2728913" y="5181600"/>
            <a:ext cx="38592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indent="-419100"/>
            <a:r>
              <a:rPr lang="zh-CN" altLang="en-US" i="0" dirty="0">
                <a:solidFill>
                  <a:schemeClr val="tx2"/>
                </a:solidFill>
              </a:rPr>
              <a:t>张贴在控制室的许可证</a:t>
            </a:r>
          </a:p>
        </p:txBody>
      </p:sp>
      <p:graphicFrame>
        <p:nvGraphicFramePr>
          <p:cNvPr id="6" name="图示 5"/>
          <p:cNvGraphicFramePr/>
          <p:nvPr/>
        </p:nvGraphicFramePr>
        <p:xfrm>
          <a:off x="736602" y="1056471"/>
          <a:ext cx="5077045" cy="601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txBox="1"/>
          <p:nvPr/>
        </p:nvSpPr>
        <p:spPr bwMode="auto">
          <a:xfrm>
            <a:off x="6553200" y="6188075"/>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fld id="{22ACF4A1-93F0-485C-85D1-99E3D7C53A46}" type="slidenum">
              <a:rPr lang="en-US" altLang="zh-CN" u="sng">
                <a:solidFill>
                  <a:schemeClr val="tx1"/>
                </a:solidFill>
                <a:latin typeface="Arial" charset="0"/>
              </a:rPr>
              <a:t>4</a:t>
            </a:fld>
            <a:endParaRPr lang="en-US" altLang="zh-CN" u="sng">
              <a:solidFill>
                <a:schemeClr val="tx1"/>
              </a:solidFill>
              <a:latin typeface="Arial" charset="0"/>
            </a:endParaRPr>
          </a:p>
        </p:txBody>
      </p:sp>
      <p:pic>
        <p:nvPicPr>
          <p:cNvPr id="2765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620713"/>
            <a:ext cx="30908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5" descr="R{$64GGLO@Z9{ZO%WOA[1F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0438"/>
            <a:ext cx="32035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7" descr="95`~]80H45]]K3RF`HG($8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522288"/>
            <a:ext cx="28956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9" descr="IMG_15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575" y="3573463"/>
            <a:ext cx="3240088"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3" descr="0610song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8650"/>
            <a:ext cx="32766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txBox="1">
            <a:spLocks noChangeArrowheads="1"/>
          </p:cNvSpPr>
          <p:nvPr/>
        </p:nvSpPr>
        <p:spPr bwMode="auto">
          <a:xfrm>
            <a:off x="0" y="0"/>
            <a:ext cx="9144000" cy="674688"/>
          </a:xfrm>
          <a:prstGeom prst="rect">
            <a:avLst/>
          </a:prstGeom>
          <a:solidFill>
            <a:srgbClr val="696464"/>
          </a:solidFill>
          <a:ln>
            <a:noFill/>
          </a:ln>
        </p:spPr>
        <p:txBody>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eaLnBrk="0" fontAlgn="base" hangingPunct="0">
              <a:spcBef>
                <a:spcPct val="0"/>
              </a:spcBef>
              <a:spcAft>
                <a:spcPct val="0"/>
              </a:spcAft>
              <a:defRPr b="1" u="sng">
                <a:solidFill>
                  <a:schemeClr val="tx1"/>
                </a:solidFill>
                <a:latin typeface="Arial" charset="0"/>
              </a:defRPr>
            </a:lvl6pPr>
            <a:lvl7pPr marL="2971800" indent="-228600" eaLnBrk="0" fontAlgn="base" hangingPunct="0">
              <a:spcBef>
                <a:spcPct val="0"/>
              </a:spcBef>
              <a:spcAft>
                <a:spcPct val="0"/>
              </a:spcAft>
              <a:defRPr b="1" u="sng">
                <a:solidFill>
                  <a:schemeClr val="tx1"/>
                </a:solidFill>
                <a:latin typeface="Arial" charset="0"/>
              </a:defRPr>
            </a:lvl7pPr>
            <a:lvl8pPr marL="3429000" indent="-228600" eaLnBrk="0" fontAlgn="base" hangingPunct="0">
              <a:spcBef>
                <a:spcPct val="0"/>
              </a:spcBef>
              <a:spcAft>
                <a:spcPct val="0"/>
              </a:spcAft>
              <a:defRPr b="1" u="sng">
                <a:solidFill>
                  <a:schemeClr val="tx1"/>
                </a:solidFill>
                <a:latin typeface="Arial" charset="0"/>
              </a:defRPr>
            </a:lvl8pPr>
            <a:lvl9pPr marL="3886200" indent="-228600" eaLnBrk="0" fontAlgn="base" hangingPunct="0">
              <a:spcBef>
                <a:spcPct val="0"/>
              </a:spcBef>
              <a:spcAft>
                <a:spcPct val="0"/>
              </a:spcAft>
              <a:defRPr b="1" u="sng">
                <a:solidFill>
                  <a:schemeClr val="tx1"/>
                </a:solidFill>
                <a:latin typeface="Arial" charset="0"/>
              </a:defRPr>
            </a:lvl9pPr>
          </a:lstStyle>
          <a:p>
            <a:pPr algn="ctr" fontAlgn="auto">
              <a:lnSpc>
                <a:spcPct val="100000"/>
              </a:lnSpc>
              <a:spcBef>
                <a:spcPts val="1800"/>
              </a:spcBef>
              <a:spcAft>
                <a:spcPts val="0"/>
              </a:spcAft>
              <a:buClrTx/>
              <a:buSzTx/>
              <a:buFontTx/>
              <a:buNone/>
              <a:defRPr/>
            </a:pPr>
            <a:r>
              <a:rPr lang="zh-CN" altLang="en-US" sz="3600" i="0" u="none" kern="0" dirty="0" smtClean="0">
                <a:solidFill>
                  <a:schemeClr val="bg1"/>
                </a:solidFill>
                <a:latin typeface="黑体" pitchFamily="49" charset="-122"/>
                <a:ea typeface="黑体" pitchFamily="49" charset="-122"/>
              </a:rPr>
              <a:t>高处坠落事故多发原因</a:t>
            </a:r>
          </a:p>
        </p:txBody>
      </p:sp>
      <p:pic>
        <p:nvPicPr>
          <p:cNvPr id="2765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3663" y="3573463"/>
            <a:ext cx="2700337"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AutoShape 10"/>
          <p:cNvSpPr>
            <a:spLocks noChangeArrowheads="1"/>
          </p:cNvSpPr>
          <p:nvPr/>
        </p:nvSpPr>
        <p:spPr bwMode="auto">
          <a:xfrm>
            <a:off x="2916238" y="2492375"/>
            <a:ext cx="3311525" cy="2540000"/>
          </a:xfrm>
          <a:prstGeom prst="irregularSeal1">
            <a:avLst/>
          </a:prstGeom>
          <a:solidFill>
            <a:srgbClr val="FF0000"/>
          </a:solidFill>
          <a:ln w="9525">
            <a:solidFill>
              <a:schemeClr val="tx1"/>
            </a:solidFill>
            <a:miter lim="800000"/>
          </a:ln>
        </p:spPr>
        <p:txBody>
          <a:bodyPr wrap="none" anchor="ctr"/>
          <a:lstStyle/>
          <a:p>
            <a:pPr algn="ctr"/>
            <a:r>
              <a:rPr lang="zh-CN" altLang="en-US" sz="2400" dirty="0">
                <a:solidFill>
                  <a:srgbClr val="F7FC20"/>
                </a:solidFill>
                <a:latin typeface="黑体" pitchFamily="49" charset="-122"/>
                <a:ea typeface="黑体" pitchFamily="49" charset="-122"/>
              </a:rPr>
              <a:t>施工现场的“牛人”</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IMG_295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07" r="8739" b="15256"/>
          <a:stretch>
            <a:fillRect/>
          </a:stretch>
        </p:blipFill>
        <p:spPr bwMode="auto">
          <a:xfrm>
            <a:off x="762000" y="2105343"/>
            <a:ext cx="38862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5" descr="IMG_295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66" r="10663"/>
          <a:stretch>
            <a:fillRect/>
          </a:stretch>
        </p:blipFill>
        <p:spPr bwMode="auto">
          <a:xfrm>
            <a:off x="4953000" y="2105343"/>
            <a:ext cx="3429000" cy="331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11"/>
          <p:cNvSpPr>
            <a:spLocks noChangeArrowheads="1"/>
          </p:cNvSpPr>
          <p:nvPr/>
        </p:nvSpPr>
        <p:spPr bwMode="auto">
          <a:xfrm>
            <a:off x="2464753" y="5431790"/>
            <a:ext cx="4657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22605" indent="-419100"/>
            <a:r>
              <a:rPr lang="zh-CN" altLang="en-US" i="0" dirty="0">
                <a:solidFill>
                  <a:schemeClr val="tx2"/>
                </a:solidFill>
              </a:rPr>
              <a:t>作业许可票与特种作业票</a:t>
            </a:r>
          </a:p>
        </p:txBody>
      </p:sp>
      <p:graphicFrame>
        <p:nvGraphicFramePr>
          <p:cNvPr id="6" name="图示 5"/>
          <p:cNvGraphicFramePr/>
          <p:nvPr/>
        </p:nvGraphicFramePr>
        <p:xfrm>
          <a:off x="716282" y="1066631"/>
          <a:ext cx="5077045" cy="601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3" y="3522663"/>
            <a:ext cx="3421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55299" name="Group 25"/>
          <p:cNvGrpSpPr/>
          <p:nvPr/>
        </p:nvGrpSpPr>
        <p:grpSpPr bwMode="auto">
          <a:xfrm flipH="1">
            <a:off x="1855788" y="2295525"/>
            <a:ext cx="2800350" cy="2719388"/>
            <a:chOff x="1955" y="1224"/>
            <a:chExt cx="1911" cy="1911"/>
          </a:xfrm>
        </p:grpSpPr>
        <p:sp>
          <p:nvSpPr>
            <p:cNvPr id="55350" name="Oval 26"/>
            <p:cNvSpPr>
              <a:spLocks noChangeArrowheads="1"/>
            </p:cNvSpPr>
            <p:nvPr/>
          </p:nvSpPr>
          <p:spPr bwMode="gray">
            <a:xfrm>
              <a:off x="1955" y="1224"/>
              <a:ext cx="1911" cy="1911"/>
            </a:xfrm>
            <a:prstGeom prst="ellipse">
              <a:avLst/>
            </a:prstGeom>
            <a:noFill/>
            <a:ln w="127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5351" name="Oval 27"/>
            <p:cNvSpPr>
              <a:spLocks noChangeArrowheads="1"/>
            </p:cNvSpPr>
            <p:nvPr/>
          </p:nvSpPr>
          <p:spPr bwMode="gray">
            <a:xfrm>
              <a:off x="2080" y="1355"/>
              <a:ext cx="1660" cy="1660"/>
            </a:xfrm>
            <a:prstGeom prst="ellipse">
              <a:avLst/>
            </a:prstGeom>
            <a:noFill/>
            <a:ln w="2857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5352" name="Oval 28"/>
            <p:cNvSpPr>
              <a:spLocks noChangeArrowheads="1"/>
            </p:cNvSpPr>
            <p:nvPr/>
          </p:nvSpPr>
          <p:spPr bwMode="gray">
            <a:xfrm>
              <a:off x="2218" y="1499"/>
              <a:ext cx="1396" cy="1396"/>
            </a:xfrm>
            <a:prstGeom prst="ellipse">
              <a:avLst/>
            </a:prstGeom>
            <a:noFill/>
            <a:ln w="381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5353" name="Oval 29"/>
            <p:cNvSpPr>
              <a:spLocks noChangeArrowheads="1"/>
            </p:cNvSpPr>
            <p:nvPr/>
          </p:nvSpPr>
          <p:spPr bwMode="gray">
            <a:xfrm>
              <a:off x="2338" y="1643"/>
              <a:ext cx="1132" cy="1132"/>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5354" name="Oval 30"/>
            <p:cNvSpPr>
              <a:spLocks noChangeArrowheads="1"/>
            </p:cNvSpPr>
            <p:nvPr/>
          </p:nvSpPr>
          <p:spPr bwMode="gray">
            <a:xfrm>
              <a:off x="2476" y="1781"/>
              <a:ext cx="868" cy="868"/>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5355" name="Oval 31"/>
            <p:cNvSpPr>
              <a:spLocks noChangeArrowheads="1"/>
            </p:cNvSpPr>
            <p:nvPr/>
          </p:nvSpPr>
          <p:spPr bwMode="gray">
            <a:xfrm>
              <a:off x="2602" y="1901"/>
              <a:ext cx="616" cy="616"/>
            </a:xfrm>
            <a:prstGeom prst="ellipse">
              <a:avLst/>
            </a:prstGeom>
            <a:noFill/>
            <a:ln w="762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55356" name="Oval 32"/>
            <p:cNvSpPr>
              <a:spLocks noChangeArrowheads="1"/>
            </p:cNvSpPr>
            <p:nvPr/>
          </p:nvSpPr>
          <p:spPr bwMode="gray">
            <a:xfrm>
              <a:off x="2716" y="2021"/>
              <a:ext cx="388" cy="388"/>
            </a:xfrm>
            <a:prstGeom prst="ellipse">
              <a:avLst/>
            </a:prstGeom>
            <a:noFill/>
            <a:ln w="952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grpSp>
      <p:pic>
        <p:nvPicPr>
          <p:cNvPr id="55300" name="Picture 33" descr="worldmap_ani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605088" y="3065463"/>
            <a:ext cx="13128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1" name="组合 16"/>
          <p:cNvGrpSpPr/>
          <p:nvPr/>
        </p:nvGrpSpPr>
        <p:grpSpPr bwMode="auto">
          <a:xfrm>
            <a:off x="3903663" y="1647825"/>
            <a:ext cx="4060825" cy="495300"/>
            <a:chOff x="3148327" y="1318437"/>
            <a:chExt cx="4060546" cy="494792"/>
          </a:xfrm>
        </p:grpSpPr>
        <p:sp>
          <p:nvSpPr>
            <p:cNvPr id="55344" name="Line 3"/>
            <p:cNvSpPr>
              <a:spLocks noChangeShapeType="1"/>
            </p:cNvSpPr>
            <p:nvPr/>
          </p:nvSpPr>
          <p:spPr bwMode="auto">
            <a:xfrm flipV="1">
              <a:off x="3591892" y="1733107"/>
              <a:ext cx="3616981" cy="7099"/>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45" name="组合 49"/>
            <p:cNvGrpSpPr/>
            <p:nvPr/>
          </p:nvGrpSpPr>
          <p:grpSpPr bwMode="auto">
            <a:xfrm>
              <a:off x="3148327" y="1318437"/>
              <a:ext cx="519865" cy="494792"/>
              <a:chOff x="2624138" y="1525588"/>
              <a:chExt cx="638175" cy="623887"/>
            </a:xfrm>
          </p:grpSpPr>
          <p:sp>
            <p:nvSpPr>
              <p:cNvPr id="55347"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5348"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5349"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5346" name="WordArt 17"/>
            <p:cNvSpPr>
              <a:spLocks noChangeArrowheads="1" noChangeShapeType="1" noTextEdit="1"/>
            </p:cNvSpPr>
            <p:nvPr/>
          </p:nvSpPr>
          <p:spPr bwMode="auto">
            <a:xfrm>
              <a:off x="3348651" y="1442222"/>
              <a:ext cx="137101" cy="23228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1</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5302" name="组合 23"/>
          <p:cNvGrpSpPr/>
          <p:nvPr/>
        </p:nvGrpSpPr>
        <p:grpSpPr bwMode="auto">
          <a:xfrm>
            <a:off x="4479925" y="2300288"/>
            <a:ext cx="3440113" cy="496887"/>
            <a:chOff x="3830841" y="2226202"/>
            <a:chExt cx="3441195" cy="497311"/>
          </a:xfrm>
        </p:grpSpPr>
        <p:sp>
          <p:nvSpPr>
            <p:cNvPr id="55338" name="Line 99"/>
            <p:cNvSpPr>
              <a:spLocks noChangeShapeType="1"/>
            </p:cNvSpPr>
            <p:nvPr/>
          </p:nvSpPr>
          <p:spPr bwMode="auto">
            <a:xfrm>
              <a:off x="4386915" y="2597611"/>
              <a:ext cx="2885121" cy="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39" name="组合 50"/>
            <p:cNvGrpSpPr/>
            <p:nvPr/>
          </p:nvGrpSpPr>
          <p:grpSpPr bwMode="auto">
            <a:xfrm>
              <a:off x="3830841" y="2226202"/>
              <a:ext cx="521159" cy="497311"/>
              <a:chOff x="3240088" y="2428875"/>
              <a:chExt cx="639762" cy="627063"/>
            </a:xfrm>
          </p:grpSpPr>
          <p:sp>
            <p:nvSpPr>
              <p:cNvPr id="55341" name="Oval 9"/>
              <p:cNvSpPr>
                <a:spLocks noChangeArrowheads="1"/>
              </p:cNvSpPr>
              <p:nvPr/>
            </p:nvSpPr>
            <p:spPr bwMode="gray">
              <a:xfrm>
                <a:off x="3240088" y="2428875"/>
                <a:ext cx="639762" cy="627063"/>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5342" name="Freeform 10"/>
              <p:cNvSpPr/>
              <p:nvPr/>
            </p:nvSpPr>
            <p:spPr bwMode="auto">
              <a:xfrm rot="3600000">
                <a:off x="3611849" y="2718126"/>
                <a:ext cx="100307" cy="39054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5343" name="Freeform 11"/>
              <p:cNvSpPr/>
              <p:nvPr/>
            </p:nvSpPr>
            <p:spPr bwMode="gray">
              <a:xfrm>
                <a:off x="3303419" y="2442367"/>
                <a:ext cx="512513" cy="24871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5340" name="WordArt 18"/>
            <p:cNvSpPr>
              <a:spLocks noChangeArrowheads="1" noChangeShapeType="1" noTextEdit="1"/>
            </p:cNvSpPr>
            <p:nvPr/>
          </p:nvSpPr>
          <p:spPr bwMode="auto">
            <a:xfrm>
              <a:off x="3988606" y="2351012"/>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2</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5303" name="组合 30"/>
          <p:cNvGrpSpPr/>
          <p:nvPr/>
        </p:nvGrpSpPr>
        <p:grpSpPr bwMode="auto">
          <a:xfrm>
            <a:off x="4737100" y="2941638"/>
            <a:ext cx="3556000" cy="503237"/>
            <a:chOff x="4057150" y="2952653"/>
            <a:chExt cx="3555761" cy="503606"/>
          </a:xfrm>
        </p:grpSpPr>
        <p:sp>
          <p:nvSpPr>
            <p:cNvPr id="55332" name="Line 98"/>
            <p:cNvSpPr>
              <a:spLocks noChangeShapeType="1"/>
            </p:cNvSpPr>
            <p:nvPr/>
          </p:nvSpPr>
          <p:spPr bwMode="auto">
            <a:xfrm flipV="1">
              <a:off x="4543392" y="3317358"/>
              <a:ext cx="3069519" cy="1174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33" name="组合 51"/>
            <p:cNvGrpSpPr/>
            <p:nvPr/>
          </p:nvGrpSpPr>
          <p:grpSpPr bwMode="auto">
            <a:xfrm>
              <a:off x="4057150" y="2952653"/>
              <a:ext cx="527624" cy="503606"/>
              <a:chOff x="3517900" y="3344863"/>
              <a:chExt cx="647700" cy="635000"/>
            </a:xfrm>
          </p:grpSpPr>
          <p:sp>
            <p:nvSpPr>
              <p:cNvPr id="55335" name="Oval 14"/>
              <p:cNvSpPr>
                <a:spLocks noChangeArrowheads="1"/>
              </p:cNvSpPr>
              <p:nvPr/>
            </p:nvSpPr>
            <p:spPr bwMode="gray">
              <a:xfrm>
                <a:off x="3517900" y="3344863"/>
                <a:ext cx="647700" cy="635000"/>
              </a:xfrm>
              <a:prstGeom prst="ellipse">
                <a:avLst/>
              </a:prstGeom>
              <a:gradFill rotWithShape="1">
                <a:gsLst>
                  <a:gs pos="0">
                    <a:srgbClr val="0099FF"/>
                  </a:gs>
                  <a:gs pos="100000">
                    <a:srgbClr val="0000FF"/>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5336" name="Freeform 15"/>
              <p:cNvSpPr/>
              <p:nvPr/>
            </p:nvSpPr>
            <p:spPr bwMode="auto">
              <a:xfrm rot="3600000">
                <a:off x="3894261" y="3637824"/>
                <a:ext cx="101576" cy="395388"/>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0099FF">
                      <a:alpha val="42000"/>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5337" name="Freeform 16"/>
              <p:cNvSpPr/>
              <p:nvPr/>
            </p:nvSpPr>
            <p:spPr bwMode="gray">
              <a:xfrm>
                <a:off x="3582017" y="3358525"/>
                <a:ext cx="518872" cy="25186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5334" name="WordArt 19"/>
            <p:cNvSpPr>
              <a:spLocks noChangeArrowheads="1" noChangeShapeType="1" noTextEdit="1"/>
            </p:cNvSpPr>
            <p:nvPr/>
          </p:nvSpPr>
          <p:spPr bwMode="auto">
            <a:xfrm>
              <a:off x="4214703" y="3090344"/>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3</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5304" name="组合 37"/>
          <p:cNvGrpSpPr/>
          <p:nvPr/>
        </p:nvGrpSpPr>
        <p:grpSpPr bwMode="auto">
          <a:xfrm>
            <a:off x="4743450" y="3622675"/>
            <a:ext cx="3506788" cy="495300"/>
            <a:chOff x="3956855" y="3441970"/>
            <a:chExt cx="3507200" cy="494792"/>
          </a:xfrm>
        </p:grpSpPr>
        <p:sp>
          <p:nvSpPr>
            <p:cNvPr id="55326" name="Line 100"/>
            <p:cNvSpPr>
              <a:spLocks noChangeShapeType="1"/>
            </p:cNvSpPr>
            <p:nvPr/>
          </p:nvSpPr>
          <p:spPr bwMode="auto">
            <a:xfrm>
              <a:off x="4405594" y="3829746"/>
              <a:ext cx="3058461" cy="8608"/>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27" name="组合 52"/>
            <p:cNvGrpSpPr/>
            <p:nvPr/>
          </p:nvGrpSpPr>
          <p:grpSpPr bwMode="auto">
            <a:xfrm>
              <a:off x="3956855" y="3441970"/>
              <a:ext cx="519865" cy="494792"/>
              <a:chOff x="3368675" y="4243388"/>
              <a:chExt cx="638175" cy="623887"/>
            </a:xfrm>
          </p:grpSpPr>
          <p:sp>
            <p:nvSpPr>
              <p:cNvPr id="55329" name="Oval 4"/>
              <p:cNvSpPr>
                <a:spLocks noChangeArrowheads="1"/>
              </p:cNvSpPr>
              <p:nvPr/>
            </p:nvSpPr>
            <p:spPr bwMode="gray">
              <a:xfrm>
                <a:off x="3368675" y="42433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5330" name="Freeform 5"/>
              <p:cNvSpPr/>
              <p:nvPr/>
            </p:nvSpPr>
            <p:spPr bwMode="auto">
              <a:xfrm rot="3600000">
                <a:off x="3739644" y="45306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5331" name="Freeform 6"/>
              <p:cNvSpPr/>
              <p:nvPr/>
            </p:nvSpPr>
            <p:spPr bwMode="gray">
              <a:xfrm>
                <a:off x="3431849" y="42568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5328" name="WordArt 17"/>
            <p:cNvSpPr>
              <a:spLocks noChangeArrowheads="1" noChangeShapeType="1" noTextEdit="1"/>
            </p:cNvSpPr>
            <p:nvPr/>
          </p:nvSpPr>
          <p:spPr bwMode="auto">
            <a:xfrm>
              <a:off x="4112679" y="3566279"/>
              <a:ext cx="235587" cy="23190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4</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5305" name="组合 44"/>
          <p:cNvGrpSpPr/>
          <p:nvPr/>
        </p:nvGrpSpPr>
        <p:grpSpPr bwMode="auto">
          <a:xfrm>
            <a:off x="4502150" y="4314825"/>
            <a:ext cx="3344863" cy="498475"/>
            <a:chOff x="3545045" y="4324978"/>
            <a:chExt cx="3344853" cy="498570"/>
          </a:xfrm>
        </p:grpSpPr>
        <p:sp>
          <p:nvSpPr>
            <p:cNvPr id="55320" name="Line 101"/>
            <p:cNvSpPr>
              <a:spLocks noChangeShapeType="1"/>
            </p:cNvSpPr>
            <p:nvPr/>
          </p:nvSpPr>
          <p:spPr bwMode="auto">
            <a:xfrm flipV="1">
              <a:off x="3978265" y="4720856"/>
              <a:ext cx="2911633" cy="8265"/>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21" name="组合 53"/>
            <p:cNvGrpSpPr/>
            <p:nvPr/>
          </p:nvGrpSpPr>
          <p:grpSpPr bwMode="auto">
            <a:xfrm>
              <a:off x="3545045" y="4324978"/>
              <a:ext cx="522451" cy="498570"/>
              <a:chOff x="2889250" y="5075238"/>
              <a:chExt cx="641350" cy="628650"/>
            </a:xfrm>
          </p:grpSpPr>
          <p:sp>
            <p:nvSpPr>
              <p:cNvPr id="55323" name="Oval 9"/>
              <p:cNvSpPr>
                <a:spLocks noChangeArrowheads="1"/>
              </p:cNvSpPr>
              <p:nvPr/>
            </p:nvSpPr>
            <p:spPr bwMode="gray">
              <a:xfrm>
                <a:off x="2889250" y="5075238"/>
                <a:ext cx="641350" cy="628650"/>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5324" name="Freeform 10"/>
              <p:cNvSpPr/>
              <p:nvPr/>
            </p:nvSpPr>
            <p:spPr bwMode="auto">
              <a:xfrm rot="3600000">
                <a:off x="3261932" y="5365230"/>
                <a:ext cx="100560" cy="39151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5325" name="Freeform 11"/>
              <p:cNvSpPr/>
              <p:nvPr/>
            </p:nvSpPr>
            <p:spPr bwMode="gray">
              <a:xfrm>
                <a:off x="2952738" y="5088764"/>
                <a:ext cx="513785" cy="24934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5322" name="WordArt 18"/>
            <p:cNvSpPr>
              <a:spLocks noChangeArrowheads="1" noChangeShapeType="1" noTextEdit="1"/>
            </p:cNvSpPr>
            <p:nvPr/>
          </p:nvSpPr>
          <p:spPr bwMode="auto">
            <a:xfrm>
              <a:off x="3703078" y="4450819"/>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5</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55306" name="组合 51"/>
          <p:cNvGrpSpPr/>
          <p:nvPr/>
        </p:nvGrpSpPr>
        <p:grpSpPr bwMode="auto">
          <a:xfrm>
            <a:off x="4105275" y="4922838"/>
            <a:ext cx="3635375" cy="495300"/>
            <a:chOff x="3148327" y="1318437"/>
            <a:chExt cx="3635244" cy="494792"/>
          </a:xfrm>
        </p:grpSpPr>
        <p:sp>
          <p:nvSpPr>
            <p:cNvPr id="55314" name="Line 3"/>
            <p:cNvSpPr>
              <a:spLocks noChangeShapeType="1"/>
            </p:cNvSpPr>
            <p:nvPr/>
          </p:nvSpPr>
          <p:spPr bwMode="auto">
            <a:xfrm flipV="1">
              <a:off x="3591892" y="1711842"/>
              <a:ext cx="3191679" cy="28364"/>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15" name="组合 53"/>
            <p:cNvGrpSpPr/>
            <p:nvPr/>
          </p:nvGrpSpPr>
          <p:grpSpPr bwMode="auto">
            <a:xfrm>
              <a:off x="3148327" y="1318437"/>
              <a:ext cx="519865" cy="494792"/>
              <a:chOff x="2624138" y="1525588"/>
              <a:chExt cx="638175" cy="623887"/>
            </a:xfrm>
          </p:grpSpPr>
          <p:sp>
            <p:nvSpPr>
              <p:cNvPr id="55317"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55318"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55319"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55316" name="WordArt 17"/>
            <p:cNvSpPr>
              <a:spLocks noChangeArrowheads="1" noChangeShapeType="1" noTextEdit="1"/>
            </p:cNvSpPr>
            <p:nvPr/>
          </p:nvSpPr>
          <p:spPr bwMode="auto">
            <a:xfrm>
              <a:off x="3295488" y="1467293"/>
              <a:ext cx="255786" cy="228478"/>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6</a:t>
              </a:r>
              <a:endParaRPr lang="zh-CN" altLang="en-US" sz="2400" kern="10">
                <a:ln w="9525">
                  <a:solidFill>
                    <a:schemeClr val="bg1"/>
                  </a:solidFill>
                  <a:round/>
                </a:ln>
                <a:solidFill>
                  <a:srgbClr val="000000"/>
                </a:solidFill>
                <a:latin typeface="方正大黑简体"/>
                <a:ea typeface="方正大黑简体"/>
              </a:endParaRPr>
            </a:p>
          </p:txBody>
        </p:sp>
      </p:grpSp>
      <p:sp>
        <p:nvSpPr>
          <p:cNvPr id="55307" name="矩形 58"/>
          <p:cNvSpPr>
            <a:spLocks noChangeArrowheads="1"/>
          </p:cNvSpPr>
          <p:nvPr/>
        </p:nvSpPr>
        <p:spPr bwMode="auto">
          <a:xfrm>
            <a:off x="4367213" y="1433513"/>
            <a:ext cx="37909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a:solidFill>
                  <a:schemeClr val="tx1"/>
                </a:solidFill>
                <a:latin typeface="黑体" pitchFamily="49" charset="-122"/>
                <a:ea typeface="黑体" pitchFamily="49" charset="-122"/>
              </a:rPr>
              <a:t>为什么要实施作业许可</a:t>
            </a:r>
          </a:p>
        </p:txBody>
      </p:sp>
      <p:sp>
        <p:nvSpPr>
          <p:cNvPr id="55308" name="矩形 59"/>
          <p:cNvSpPr>
            <a:spLocks noChangeArrowheads="1"/>
          </p:cNvSpPr>
          <p:nvPr/>
        </p:nvSpPr>
        <p:spPr bwMode="auto">
          <a:xfrm>
            <a:off x="4929188" y="2028825"/>
            <a:ext cx="3070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作业许可管理职责</a:t>
            </a:r>
          </a:p>
        </p:txBody>
      </p:sp>
      <p:sp>
        <p:nvSpPr>
          <p:cNvPr id="55309" name="矩形 60"/>
          <p:cNvSpPr>
            <a:spLocks noChangeArrowheads="1"/>
          </p:cNvSpPr>
          <p:nvPr/>
        </p:nvSpPr>
        <p:spPr bwMode="auto">
          <a:xfrm>
            <a:off x="5195888" y="2708275"/>
            <a:ext cx="30702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作业许可管理范围</a:t>
            </a:r>
          </a:p>
        </p:txBody>
      </p:sp>
      <p:sp>
        <p:nvSpPr>
          <p:cNvPr id="55310" name="矩形 61"/>
          <p:cNvSpPr>
            <a:spLocks noChangeArrowheads="1"/>
          </p:cNvSpPr>
          <p:nvPr/>
        </p:nvSpPr>
        <p:spPr bwMode="auto">
          <a:xfrm>
            <a:off x="5227638" y="3378200"/>
            <a:ext cx="30702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作业许可管理流程</a:t>
            </a:r>
          </a:p>
        </p:txBody>
      </p:sp>
      <p:sp>
        <p:nvSpPr>
          <p:cNvPr id="55311" name="矩形 62"/>
          <p:cNvSpPr>
            <a:spLocks noChangeArrowheads="1"/>
          </p:cNvSpPr>
          <p:nvPr/>
        </p:nvSpPr>
        <p:spPr bwMode="auto">
          <a:xfrm>
            <a:off x="4992688" y="4102100"/>
            <a:ext cx="3070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作业许可票证管理</a:t>
            </a:r>
          </a:p>
        </p:txBody>
      </p:sp>
      <p:sp>
        <p:nvSpPr>
          <p:cNvPr id="55312" name="矩形 63"/>
          <p:cNvSpPr>
            <a:spLocks noChangeArrowheads="1"/>
          </p:cNvSpPr>
          <p:nvPr/>
        </p:nvSpPr>
        <p:spPr bwMode="auto">
          <a:xfrm>
            <a:off x="4579938" y="4729163"/>
            <a:ext cx="3175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lvl="1" indent="-419100"/>
            <a:r>
              <a:rPr lang="zh-CN" altLang="en-US" i="0">
                <a:solidFill>
                  <a:srgbClr val="FF0000"/>
                </a:solidFill>
                <a:latin typeface="黑体" pitchFamily="49" charset="-122"/>
                <a:ea typeface="黑体" pitchFamily="49" charset="-122"/>
              </a:rPr>
              <a:t>作业许可管理要点</a:t>
            </a:r>
          </a:p>
        </p:txBody>
      </p:sp>
      <p:graphicFrame>
        <p:nvGraphicFramePr>
          <p:cNvPr id="65" name="图示 64"/>
          <p:cNvGraphicFramePr/>
          <p:nvPr/>
        </p:nvGraphicFramePr>
        <p:xfrm>
          <a:off x="796793" y="1095954"/>
          <a:ext cx="2068327" cy="637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sz="half" idx="1"/>
          </p:nvPr>
        </p:nvSpPr>
        <p:spPr bwMode="auto">
          <a:xfrm>
            <a:off x="576580" y="1871663"/>
            <a:ext cx="7607300" cy="4032250"/>
          </a:xfrm>
          <a:solidFill>
            <a:srgbClr val="FFFFFF"/>
          </a:solidFill>
          <a:ln>
            <a:miter lim="800000"/>
          </a:ln>
        </p:spPr>
        <p:txBody>
          <a:bodyPr vert="horz" wrap="square" lIns="91440" tIns="45720" rIns="91440" bIns="45720" numCol="1" anchor="t" anchorCtr="0" compatLnSpc="1">
            <a:normAutofit lnSpcReduction="10000"/>
          </a:bodyPr>
          <a:lstStyle/>
          <a:p>
            <a:pPr marL="522605" lvl="1" indent="-419100" fontAlgn="auto">
              <a:lnSpc>
                <a:spcPct val="150000"/>
              </a:lnSpc>
              <a:spcAft>
                <a:spcPts val="0"/>
              </a:spcAft>
              <a:buClr>
                <a:srgbClr val="F22212"/>
              </a:buClr>
              <a:buFont typeface="Wingdings" charset="2"/>
              <a:buChar char="Ø"/>
              <a:defRPr/>
            </a:pPr>
            <a:r>
              <a:rPr lang="zh-CN" altLang="en-US" sz="2000" b="1" dirty="0" smtClean="0">
                <a:latin typeface="宋体" charset="-122"/>
              </a:rPr>
              <a:t>作业涉及不同的部门，作业许可的审批是直线领导的责任，安全人员提供咨询指导；</a:t>
            </a:r>
          </a:p>
          <a:p>
            <a:pPr marL="522605" lvl="1" indent="-419100" fontAlgn="auto">
              <a:lnSpc>
                <a:spcPct val="150000"/>
              </a:lnSpc>
              <a:spcAft>
                <a:spcPts val="0"/>
              </a:spcAft>
              <a:buClr>
                <a:srgbClr val="F22212"/>
              </a:buClr>
              <a:buFont typeface="Wingdings" charset="2"/>
              <a:buChar char="Ø"/>
              <a:defRPr/>
            </a:pPr>
            <a:r>
              <a:rPr lang="zh-CN" altLang="en-US" sz="2000" b="1" dirty="0" smtClean="0">
                <a:latin typeface="宋体" charset="-122"/>
              </a:rPr>
              <a:t>办专项作业许可证的同时，必须办理作业许可证（即大票和小票同时办）；</a:t>
            </a:r>
          </a:p>
          <a:p>
            <a:pPr marL="522605" lvl="1" indent="-419100" fontAlgn="auto">
              <a:lnSpc>
                <a:spcPct val="150000"/>
              </a:lnSpc>
              <a:spcAft>
                <a:spcPts val="0"/>
              </a:spcAft>
              <a:buClr>
                <a:srgbClr val="F22212"/>
              </a:buClr>
              <a:buFont typeface="Wingdings" charset="2"/>
              <a:buChar char="Ø"/>
              <a:defRPr/>
            </a:pPr>
            <a:r>
              <a:rPr lang="zh-CN" altLang="en-US" sz="2000" b="1" dirty="0" smtClean="0">
                <a:latin typeface="宋体" charset="-122"/>
              </a:rPr>
              <a:t>所有办理作业许可的都要做工作安全分析；</a:t>
            </a:r>
          </a:p>
          <a:p>
            <a:pPr marL="522605" lvl="1" indent="-419100" fontAlgn="auto">
              <a:lnSpc>
                <a:spcPct val="150000"/>
              </a:lnSpc>
              <a:spcAft>
                <a:spcPts val="0"/>
              </a:spcAft>
              <a:buClr>
                <a:srgbClr val="F22212"/>
              </a:buClr>
              <a:buFont typeface="Wingdings" charset="2"/>
              <a:buChar char="Ø"/>
              <a:defRPr/>
            </a:pPr>
            <a:r>
              <a:rPr lang="zh-CN" altLang="en-US" sz="2000" b="1" dirty="0" smtClean="0">
                <a:latin typeface="宋体" charset="-122"/>
              </a:rPr>
              <a:t>所有作业许可审批要现场一一核查；</a:t>
            </a:r>
          </a:p>
          <a:p>
            <a:pPr marL="522605" lvl="1" indent="-419100" fontAlgn="auto">
              <a:lnSpc>
                <a:spcPct val="150000"/>
              </a:lnSpc>
              <a:spcAft>
                <a:spcPts val="0"/>
              </a:spcAft>
              <a:buClr>
                <a:srgbClr val="F22212"/>
              </a:buClr>
              <a:buFont typeface="Wingdings" charset="2"/>
              <a:buChar char="Ø"/>
              <a:defRPr/>
            </a:pPr>
            <a:r>
              <a:rPr lang="zh-CN" altLang="en-US" sz="2000" b="1" dirty="0" smtClean="0">
                <a:latin typeface="宋体" charset="-122"/>
              </a:rPr>
              <a:t>作业许可不是开工证，期限应根据作业的风险来确定；</a:t>
            </a:r>
          </a:p>
          <a:p>
            <a:pPr marL="522605" lvl="1" indent="-419100" fontAlgn="auto">
              <a:lnSpc>
                <a:spcPct val="150000"/>
              </a:lnSpc>
              <a:spcAft>
                <a:spcPts val="0"/>
              </a:spcAft>
              <a:buClr>
                <a:srgbClr val="F22212"/>
              </a:buClr>
              <a:buFont typeface="Wingdings" charset="2"/>
              <a:buChar char="Ø"/>
              <a:defRPr/>
            </a:pPr>
            <a:r>
              <a:rPr lang="zh-CN" altLang="en-US" sz="2000" b="1" dirty="0" smtClean="0">
                <a:latin typeface="宋体" charset="-122"/>
              </a:rPr>
              <a:t>作业完毕后，要执行关闭程序，恢复现场，确认清除隐患。</a:t>
            </a:r>
          </a:p>
        </p:txBody>
      </p:sp>
      <p:graphicFrame>
        <p:nvGraphicFramePr>
          <p:cNvPr id="4" name="图示 3"/>
          <p:cNvGraphicFramePr/>
          <p:nvPr/>
        </p:nvGraphicFramePr>
        <p:xfrm>
          <a:off x="736602" y="1056471"/>
          <a:ext cx="5661835" cy="60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6324" name="Picture 4" descr="2010101813172252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2590800"/>
            <a:ext cx="3068637"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ext Box 2"/>
          <p:cNvSpPr txBox="1">
            <a:spLocks noChangeArrowheads="1"/>
          </p:cNvSpPr>
          <p:nvPr/>
        </p:nvSpPr>
        <p:spPr bwMode="auto">
          <a:xfrm>
            <a:off x="1858963" y="1163638"/>
            <a:ext cx="6057900" cy="2711450"/>
          </a:xfrm>
          <a:prstGeom prst="rect">
            <a:avLst/>
          </a:prstGeom>
          <a:noFill/>
          <a:ln w="9525" algn="ctr">
            <a:noFill/>
            <a:miter lim="800000"/>
          </a:ln>
          <a:effectLst/>
        </p:spPr>
        <p:txBody>
          <a:bodyPr lIns="70124" tIns="35063" rIns="70124" bIns="35063" anchor="ctr"/>
          <a:lstStyle/>
          <a:p>
            <a:pPr marL="360680" indent="-360680" algn="ctr" defTabSz="701675">
              <a:lnSpc>
                <a:spcPct val="100000"/>
              </a:lnSpc>
              <a:spcBef>
                <a:spcPct val="80000"/>
              </a:spcBef>
              <a:spcAft>
                <a:spcPct val="0"/>
              </a:spcAft>
              <a:buClr>
                <a:schemeClr val="accent2"/>
              </a:buClr>
              <a:buSzTx/>
              <a:defRPr/>
            </a:pPr>
            <a:r>
              <a:rPr lang="zh-CN" altLang="en-US" sz="6300" i="0" dirty="0">
                <a:solidFill>
                  <a:srgbClr val="FF0000"/>
                </a:solidFill>
                <a:effectLst>
                  <a:outerShdw blurRad="38100" dist="38100" dir="2700000" algn="tl">
                    <a:srgbClr val="C0C0C0"/>
                  </a:outerShdw>
                </a:effectLst>
                <a:latin typeface="Tahoma" pitchFamily="34" charset="0"/>
              </a:rPr>
              <a:t>谢谢大家！ </a:t>
            </a:r>
          </a:p>
        </p:txBody>
      </p:sp>
      <p:grpSp>
        <p:nvGrpSpPr>
          <p:cNvPr id="57347" name="组合 46"/>
          <p:cNvGrpSpPr/>
          <p:nvPr/>
        </p:nvGrpSpPr>
        <p:grpSpPr bwMode="auto">
          <a:xfrm>
            <a:off x="1795463" y="3740150"/>
            <a:ext cx="5711825" cy="1673225"/>
            <a:chOff x="1083279" y="3815052"/>
            <a:chExt cx="5711268" cy="1672965"/>
          </a:xfrm>
        </p:grpSpPr>
        <p:pic>
          <p:nvPicPr>
            <p:cNvPr id="57348" name="图片 4"/>
            <p:cNvPicPr>
              <a:picLocks noChangeAspect="1"/>
            </p:cNvPicPr>
            <p:nvPr/>
          </p:nvPicPr>
          <p:blipFill>
            <a:blip r:embed="rId3" cstate="print">
              <a:extLst>
                <a:ext uri="{28A0092B-C50C-407E-A947-70E740481C1C}">
                  <a14:useLocalDpi xmlns:a14="http://schemas.microsoft.com/office/drawing/2010/main" val="0"/>
                </a:ext>
              </a:extLst>
            </a:blip>
            <a:srcRect l="24152" t="12305" r="24419" b="8836"/>
            <a:stretch>
              <a:fillRect/>
            </a:stretch>
          </p:blipFill>
          <p:spPr bwMode="auto">
            <a:xfrm>
              <a:off x="1155287" y="3999271"/>
              <a:ext cx="1326555" cy="130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5"/>
            <p:cNvPicPr>
              <a:picLocks noChangeAspect="1"/>
            </p:cNvPicPr>
            <p:nvPr/>
          </p:nvPicPr>
          <p:blipFill>
            <a:blip r:embed="rId4" cstate="print">
              <a:extLst>
                <a:ext uri="{28A0092B-C50C-407E-A947-70E740481C1C}">
                  <a14:useLocalDpi xmlns:a14="http://schemas.microsoft.com/office/drawing/2010/main" val="0"/>
                </a:ext>
              </a:extLst>
            </a:blip>
            <a:srcRect l="18996" t="13159" r="19286" b="10039"/>
            <a:stretch>
              <a:fillRect/>
            </a:stretch>
          </p:blipFill>
          <p:spPr bwMode="auto">
            <a:xfrm>
              <a:off x="2527188" y="4009432"/>
              <a:ext cx="1347991" cy="13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图片 6"/>
            <p:cNvPicPr>
              <a:picLocks noChangeAspect="1"/>
            </p:cNvPicPr>
            <p:nvPr/>
          </p:nvPicPr>
          <p:blipFill>
            <a:blip r:embed="rId5" cstate="print">
              <a:extLst>
                <a:ext uri="{28A0092B-C50C-407E-A947-70E740481C1C}">
                  <a14:useLocalDpi xmlns:a14="http://schemas.microsoft.com/office/drawing/2010/main" val="0"/>
                </a:ext>
              </a:extLst>
            </a:blip>
            <a:srcRect l="30695" t="28023" r="29674" b="27252"/>
            <a:stretch>
              <a:fillRect/>
            </a:stretch>
          </p:blipFill>
          <p:spPr bwMode="auto">
            <a:xfrm>
              <a:off x="3917151" y="4017675"/>
              <a:ext cx="1342592" cy="130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1083279"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9" name="Rectangle 19"/>
            <p:cNvSpPr>
              <a:spLocks noChangeArrowheads="1"/>
            </p:cNvSpPr>
            <p:nvPr/>
          </p:nvSpPr>
          <p:spPr bwMode="auto">
            <a:xfrm>
              <a:off x="1443606"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0" name="Rectangle 19"/>
            <p:cNvSpPr>
              <a:spLocks noChangeArrowheads="1"/>
            </p:cNvSpPr>
            <p:nvPr/>
          </p:nvSpPr>
          <p:spPr bwMode="auto">
            <a:xfrm>
              <a:off x="1803934"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1" name="Rectangle 19"/>
            <p:cNvSpPr>
              <a:spLocks noChangeArrowheads="1"/>
            </p:cNvSpPr>
            <p:nvPr/>
          </p:nvSpPr>
          <p:spPr bwMode="auto">
            <a:xfrm>
              <a:off x="2162674"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2" name="Rectangle 19"/>
            <p:cNvSpPr>
              <a:spLocks noChangeArrowheads="1"/>
            </p:cNvSpPr>
            <p:nvPr/>
          </p:nvSpPr>
          <p:spPr bwMode="auto">
            <a:xfrm>
              <a:off x="2523001"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3" name="Rectangle 19"/>
            <p:cNvSpPr>
              <a:spLocks noChangeArrowheads="1"/>
            </p:cNvSpPr>
            <p:nvPr/>
          </p:nvSpPr>
          <p:spPr bwMode="auto">
            <a:xfrm>
              <a:off x="2883328"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4" name="Rectangle 19"/>
            <p:cNvSpPr>
              <a:spLocks noChangeArrowheads="1"/>
            </p:cNvSpPr>
            <p:nvPr/>
          </p:nvSpPr>
          <p:spPr bwMode="auto">
            <a:xfrm>
              <a:off x="3243655"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5" name="Rectangle 19"/>
            <p:cNvSpPr>
              <a:spLocks noChangeArrowheads="1"/>
            </p:cNvSpPr>
            <p:nvPr/>
          </p:nvSpPr>
          <p:spPr bwMode="auto">
            <a:xfrm>
              <a:off x="3603983"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6" name="Rectangle 19"/>
            <p:cNvSpPr>
              <a:spLocks noChangeArrowheads="1"/>
            </p:cNvSpPr>
            <p:nvPr/>
          </p:nvSpPr>
          <p:spPr bwMode="auto">
            <a:xfrm>
              <a:off x="3964310"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7" name="Rectangle 19"/>
            <p:cNvSpPr>
              <a:spLocks noChangeArrowheads="1"/>
            </p:cNvSpPr>
            <p:nvPr/>
          </p:nvSpPr>
          <p:spPr bwMode="auto">
            <a:xfrm>
              <a:off x="4323050"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8" name="Rectangle 19"/>
            <p:cNvSpPr>
              <a:spLocks noChangeArrowheads="1"/>
            </p:cNvSpPr>
            <p:nvPr/>
          </p:nvSpPr>
          <p:spPr bwMode="auto">
            <a:xfrm>
              <a:off x="4683378"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19" name="Rectangle 19"/>
            <p:cNvSpPr>
              <a:spLocks noChangeArrowheads="1"/>
            </p:cNvSpPr>
            <p:nvPr/>
          </p:nvSpPr>
          <p:spPr bwMode="auto">
            <a:xfrm>
              <a:off x="5043705"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0" name="Rectangle 19"/>
            <p:cNvSpPr>
              <a:spLocks noChangeArrowheads="1"/>
            </p:cNvSpPr>
            <p:nvPr/>
          </p:nvSpPr>
          <p:spPr bwMode="auto">
            <a:xfrm>
              <a:off x="1083279"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1" name="Rectangle 19"/>
            <p:cNvSpPr>
              <a:spLocks noChangeArrowheads="1"/>
            </p:cNvSpPr>
            <p:nvPr/>
          </p:nvSpPr>
          <p:spPr bwMode="auto">
            <a:xfrm>
              <a:off x="1443606"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2" name="Rectangle 19"/>
            <p:cNvSpPr>
              <a:spLocks noChangeArrowheads="1"/>
            </p:cNvSpPr>
            <p:nvPr/>
          </p:nvSpPr>
          <p:spPr bwMode="auto">
            <a:xfrm>
              <a:off x="1803934"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3" name="Rectangle 19"/>
            <p:cNvSpPr>
              <a:spLocks noChangeArrowheads="1"/>
            </p:cNvSpPr>
            <p:nvPr/>
          </p:nvSpPr>
          <p:spPr bwMode="auto">
            <a:xfrm>
              <a:off x="2162674"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4" name="Rectangle 19"/>
            <p:cNvSpPr>
              <a:spLocks noChangeArrowheads="1"/>
            </p:cNvSpPr>
            <p:nvPr/>
          </p:nvSpPr>
          <p:spPr bwMode="auto">
            <a:xfrm>
              <a:off x="2523001"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5" name="Rectangle 19"/>
            <p:cNvSpPr>
              <a:spLocks noChangeArrowheads="1"/>
            </p:cNvSpPr>
            <p:nvPr/>
          </p:nvSpPr>
          <p:spPr bwMode="auto">
            <a:xfrm>
              <a:off x="2883328"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6" name="Rectangle 19"/>
            <p:cNvSpPr>
              <a:spLocks noChangeArrowheads="1"/>
            </p:cNvSpPr>
            <p:nvPr/>
          </p:nvSpPr>
          <p:spPr bwMode="auto">
            <a:xfrm>
              <a:off x="3243655"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7" name="Rectangle 19"/>
            <p:cNvSpPr>
              <a:spLocks noChangeArrowheads="1"/>
            </p:cNvSpPr>
            <p:nvPr/>
          </p:nvSpPr>
          <p:spPr bwMode="auto">
            <a:xfrm>
              <a:off x="3603983"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8" name="Rectangle 19"/>
            <p:cNvSpPr>
              <a:spLocks noChangeArrowheads="1"/>
            </p:cNvSpPr>
            <p:nvPr/>
          </p:nvSpPr>
          <p:spPr bwMode="auto">
            <a:xfrm>
              <a:off x="3964310"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29" name="Rectangle 19"/>
            <p:cNvSpPr>
              <a:spLocks noChangeArrowheads="1"/>
            </p:cNvSpPr>
            <p:nvPr/>
          </p:nvSpPr>
          <p:spPr bwMode="auto">
            <a:xfrm>
              <a:off x="4323050"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0" name="Rectangle 19"/>
            <p:cNvSpPr>
              <a:spLocks noChangeArrowheads="1"/>
            </p:cNvSpPr>
            <p:nvPr/>
          </p:nvSpPr>
          <p:spPr bwMode="auto">
            <a:xfrm>
              <a:off x="4683378"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1" name="Rectangle 19"/>
            <p:cNvSpPr>
              <a:spLocks noChangeArrowheads="1"/>
            </p:cNvSpPr>
            <p:nvPr/>
          </p:nvSpPr>
          <p:spPr bwMode="auto">
            <a:xfrm>
              <a:off x="5043705"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pic>
          <p:nvPicPr>
            <p:cNvPr id="57375" name="图片 32" descr="图片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015" y="4002987"/>
              <a:ext cx="1410586" cy="13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9"/>
            <p:cNvSpPr>
              <a:spLocks noChangeArrowheads="1"/>
            </p:cNvSpPr>
            <p:nvPr/>
          </p:nvSpPr>
          <p:spPr bwMode="auto">
            <a:xfrm>
              <a:off x="5405619"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5" name="Rectangle 19"/>
            <p:cNvSpPr>
              <a:spLocks noChangeArrowheads="1"/>
            </p:cNvSpPr>
            <p:nvPr/>
          </p:nvSpPr>
          <p:spPr bwMode="auto">
            <a:xfrm>
              <a:off x="5767534"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6" name="Rectangle 19"/>
            <p:cNvSpPr>
              <a:spLocks noChangeArrowheads="1"/>
            </p:cNvSpPr>
            <p:nvPr/>
          </p:nvSpPr>
          <p:spPr bwMode="auto">
            <a:xfrm>
              <a:off x="6127862"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7" name="Rectangle 19"/>
            <p:cNvSpPr>
              <a:spLocks noChangeArrowheads="1"/>
            </p:cNvSpPr>
            <p:nvPr/>
          </p:nvSpPr>
          <p:spPr bwMode="auto">
            <a:xfrm>
              <a:off x="6489777" y="5335641"/>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8" name="Rectangle 19"/>
            <p:cNvSpPr>
              <a:spLocks noChangeArrowheads="1"/>
            </p:cNvSpPr>
            <p:nvPr/>
          </p:nvSpPr>
          <p:spPr bwMode="auto">
            <a:xfrm>
              <a:off x="5394509"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39" name="Rectangle 19"/>
            <p:cNvSpPr>
              <a:spLocks noChangeArrowheads="1"/>
            </p:cNvSpPr>
            <p:nvPr/>
          </p:nvSpPr>
          <p:spPr bwMode="auto">
            <a:xfrm>
              <a:off x="5758010"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40" name="Rectangle 19"/>
            <p:cNvSpPr>
              <a:spLocks noChangeArrowheads="1"/>
            </p:cNvSpPr>
            <p:nvPr/>
          </p:nvSpPr>
          <p:spPr bwMode="auto">
            <a:xfrm>
              <a:off x="6118338"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sp>
          <p:nvSpPr>
            <p:cNvPr id="41" name="Rectangle 19"/>
            <p:cNvSpPr>
              <a:spLocks noChangeArrowheads="1"/>
            </p:cNvSpPr>
            <p:nvPr/>
          </p:nvSpPr>
          <p:spPr bwMode="auto">
            <a:xfrm>
              <a:off x="6478665" y="3815052"/>
              <a:ext cx="304770" cy="152376"/>
            </a:xfrm>
            <a:prstGeom prst="rect">
              <a:avLst/>
            </a:prstGeom>
            <a:solidFill>
              <a:schemeClr val="tx1"/>
            </a:solidFill>
            <a:ln w="9525">
              <a:solidFill>
                <a:srgbClr val="FFFFFF"/>
              </a:solidFill>
              <a:miter lim="800000"/>
            </a:ln>
            <a:effectLst/>
          </p:spPr>
          <p:txBody>
            <a:bodyPr wrap="none" anchor="ctr"/>
            <a:lstStyle/>
            <a:p>
              <a:pPr fontAlgn="auto">
                <a:lnSpc>
                  <a:spcPct val="100000"/>
                </a:lnSpc>
                <a:spcBef>
                  <a:spcPts val="0"/>
                </a:spcBef>
                <a:spcAft>
                  <a:spcPts val="0"/>
                </a:spcAft>
                <a:buClrTx/>
                <a:buSzTx/>
                <a:buFontTx/>
                <a:buNone/>
                <a:defRPr/>
              </a:pPr>
              <a:endParaRPr lang="zh-CN" altLang="en-US" sz="1800" b="0" i="0" kern="0">
                <a:solidFill>
                  <a:sysClr val="windowText" lastClr="000000"/>
                </a:solidFill>
              </a:endParaRPr>
            </a:p>
          </p:txBody>
        </p:sp>
        <p:pic>
          <p:nvPicPr>
            <p:cNvPr id="57384" name="图片 45"/>
            <p:cNvPicPr>
              <a:picLocks noChangeAspect="1"/>
            </p:cNvPicPr>
            <p:nvPr/>
          </p:nvPicPr>
          <p:blipFill>
            <a:blip r:embed="rId3" cstate="print">
              <a:extLst>
                <a:ext uri="{28A0092B-C50C-407E-A947-70E740481C1C}">
                  <a14:useLocalDpi xmlns:a14="http://schemas.microsoft.com/office/drawing/2010/main" val="0"/>
                </a:ext>
              </a:extLst>
            </a:blip>
            <a:srcRect l="24152" t="12305" r="24419" b="8836"/>
            <a:stretch>
              <a:fillRect/>
            </a:stretch>
          </p:blipFill>
          <p:spPr bwMode="auto">
            <a:xfrm>
              <a:off x="1143000" y="4038600"/>
              <a:ext cx="1326555" cy="130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180967" y="1616150"/>
          <a:ext cx="2720641" cy="648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图示 7"/>
          <p:cNvGraphicFramePr/>
          <p:nvPr/>
        </p:nvGraphicFramePr>
        <p:xfrm>
          <a:off x="511321" y="2858201"/>
          <a:ext cx="6431739" cy="23399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26" name="Object 4"/>
          <p:cNvGraphicFramePr>
            <a:graphicFrameLocks noGrp="1"/>
          </p:cNvGraphicFramePr>
          <p:nvPr>
            <p:ph type="clipArt" sz="half" idx="2"/>
          </p:nvPr>
        </p:nvGraphicFramePr>
        <p:xfrm>
          <a:off x="7100888" y="1762125"/>
          <a:ext cx="1417637" cy="4043363"/>
        </p:xfrm>
        <a:graphic>
          <a:graphicData uri="http://schemas.openxmlformats.org/presentationml/2006/ole">
            <mc:AlternateContent xmlns:mc="http://schemas.openxmlformats.org/markup-compatibility/2006">
              <mc:Choice xmlns:v="urn:schemas-microsoft-com:vml" Requires="v">
                <p:oleObj spid="_x0000_s1041" name="Clip" r:id="rId14" imgW="0" imgH="0" progId="">
                  <p:embed/>
                </p:oleObj>
              </mc:Choice>
              <mc:Fallback>
                <p:oleObj name="Clip" r:id="rId14" imgW="0" imgH="0" progId="">
                  <p:embed/>
                  <p:pic>
                    <p:nvPicPr>
                      <p:cNvPr id="0"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0888" y="1762125"/>
                        <a:ext cx="1417637" cy="40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300" y="3490913"/>
            <a:ext cx="3421063"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8675" name="矩形 64"/>
          <p:cNvSpPr>
            <a:spLocks noChangeArrowheads="1"/>
          </p:cNvSpPr>
          <p:nvPr/>
        </p:nvSpPr>
        <p:spPr bwMode="auto">
          <a:xfrm>
            <a:off x="4548188" y="1443038"/>
            <a:ext cx="3790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i="0">
                <a:solidFill>
                  <a:srgbClr val="FF0000"/>
                </a:solidFill>
                <a:latin typeface="黑体" pitchFamily="49" charset="-122"/>
                <a:ea typeface="黑体" pitchFamily="49" charset="-122"/>
              </a:rPr>
              <a:t>为什么要实施作业许可</a:t>
            </a:r>
            <a:endParaRPr lang="zh-CN" altLang="en-US" i="0">
              <a:latin typeface="黑体" pitchFamily="49" charset="-122"/>
              <a:ea typeface="黑体" pitchFamily="49" charset="-122"/>
            </a:endParaRPr>
          </a:p>
        </p:txBody>
      </p:sp>
      <p:grpSp>
        <p:nvGrpSpPr>
          <p:cNvPr id="28676" name="组合 74"/>
          <p:cNvGrpSpPr/>
          <p:nvPr/>
        </p:nvGrpSpPr>
        <p:grpSpPr bwMode="auto">
          <a:xfrm>
            <a:off x="1993900" y="1670050"/>
            <a:ext cx="6442075" cy="3819525"/>
            <a:chOff x="1994039" y="1329069"/>
            <a:chExt cx="6441526" cy="3819598"/>
          </a:xfrm>
        </p:grpSpPr>
        <p:grpSp>
          <p:nvGrpSpPr>
            <p:cNvPr id="28678" name="Group 25"/>
            <p:cNvGrpSpPr/>
            <p:nvPr/>
          </p:nvGrpSpPr>
          <p:grpSpPr bwMode="auto">
            <a:xfrm flipH="1">
              <a:off x="1994039" y="1976218"/>
              <a:ext cx="2801063" cy="2719470"/>
              <a:chOff x="1955" y="1224"/>
              <a:chExt cx="1911" cy="1911"/>
            </a:xfrm>
          </p:grpSpPr>
          <p:sp>
            <p:nvSpPr>
              <p:cNvPr id="28727" name="Oval 26"/>
              <p:cNvSpPr>
                <a:spLocks noChangeArrowheads="1"/>
              </p:cNvSpPr>
              <p:nvPr/>
            </p:nvSpPr>
            <p:spPr bwMode="gray">
              <a:xfrm>
                <a:off x="1955" y="1224"/>
                <a:ext cx="1911" cy="1911"/>
              </a:xfrm>
              <a:prstGeom prst="ellipse">
                <a:avLst/>
              </a:prstGeom>
              <a:noFill/>
              <a:ln w="127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28728" name="Oval 27"/>
              <p:cNvSpPr>
                <a:spLocks noChangeArrowheads="1"/>
              </p:cNvSpPr>
              <p:nvPr/>
            </p:nvSpPr>
            <p:spPr bwMode="gray">
              <a:xfrm>
                <a:off x="2080" y="1355"/>
                <a:ext cx="1660" cy="1660"/>
              </a:xfrm>
              <a:prstGeom prst="ellipse">
                <a:avLst/>
              </a:prstGeom>
              <a:noFill/>
              <a:ln w="2857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28729" name="Oval 28"/>
              <p:cNvSpPr>
                <a:spLocks noChangeArrowheads="1"/>
              </p:cNvSpPr>
              <p:nvPr/>
            </p:nvSpPr>
            <p:spPr bwMode="gray">
              <a:xfrm>
                <a:off x="2218" y="1499"/>
                <a:ext cx="1396" cy="1396"/>
              </a:xfrm>
              <a:prstGeom prst="ellipse">
                <a:avLst/>
              </a:prstGeom>
              <a:noFill/>
              <a:ln w="381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28730" name="Oval 29"/>
              <p:cNvSpPr>
                <a:spLocks noChangeArrowheads="1"/>
              </p:cNvSpPr>
              <p:nvPr/>
            </p:nvSpPr>
            <p:spPr bwMode="gray">
              <a:xfrm>
                <a:off x="2338" y="1643"/>
                <a:ext cx="1132" cy="1132"/>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28731" name="Oval 30"/>
              <p:cNvSpPr>
                <a:spLocks noChangeArrowheads="1"/>
              </p:cNvSpPr>
              <p:nvPr/>
            </p:nvSpPr>
            <p:spPr bwMode="gray">
              <a:xfrm>
                <a:off x="2476" y="1781"/>
                <a:ext cx="868" cy="868"/>
              </a:xfrm>
              <a:prstGeom prst="ellipse">
                <a:avLst/>
              </a:prstGeom>
              <a:noFill/>
              <a:ln w="5715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28732" name="Oval 31"/>
              <p:cNvSpPr>
                <a:spLocks noChangeArrowheads="1"/>
              </p:cNvSpPr>
              <p:nvPr/>
            </p:nvSpPr>
            <p:spPr bwMode="gray">
              <a:xfrm>
                <a:off x="2602" y="1901"/>
                <a:ext cx="616" cy="616"/>
              </a:xfrm>
              <a:prstGeom prst="ellipse">
                <a:avLst/>
              </a:prstGeom>
              <a:noFill/>
              <a:ln w="76200"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sp>
            <p:nvSpPr>
              <p:cNvPr id="28733" name="Oval 32"/>
              <p:cNvSpPr>
                <a:spLocks noChangeArrowheads="1"/>
              </p:cNvSpPr>
              <p:nvPr/>
            </p:nvSpPr>
            <p:spPr bwMode="gray">
              <a:xfrm>
                <a:off x="2716" y="2021"/>
                <a:ext cx="388" cy="388"/>
              </a:xfrm>
              <a:prstGeom prst="ellipse">
                <a:avLst/>
              </a:prstGeom>
              <a:noFill/>
              <a:ln w="9525" algn="ctr">
                <a:solidFill>
                  <a:srgbClr val="A6B0DA">
                    <a:alpha val="50195"/>
                  </a:srgb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i="0"/>
              </a:p>
            </p:txBody>
          </p:sp>
        </p:grpSp>
        <p:pic>
          <p:nvPicPr>
            <p:cNvPr id="28679" name="Picture 33" descr="worldmap_ani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744093" y="2746735"/>
              <a:ext cx="1311301" cy="127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组合 52"/>
            <p:cNvGrpSpPr/>
            <p:nvPr/>
          </p:nvGrpSpPr>
          <p:grpSpPr bwMode="auto">
            <a:xfrm>
              <a:off x="4041462" y="1329069"/>
              <a:ext cx="4060546" cy="494792"/>
              <a:chOff x="3148327" y="1318437"/>
              <a:chExt cx="4060546" cy="494792"/>
            </a:xfrm>
          </p:grpSpPr>
          <p:sp>
            <p:nvSpPr>
              <p:cNvPr id="28721" name="Line 3"/>
              <p:cNvSpPr>
                <a:spLocks noChangeShapeType="1"/>
              </p:cNvSpPr>
              <p:nvPr/>
            </p:nvSpPr>
            <p:spPr bwMode="auto">
              <a:xfrm flipV="1">
                <a:off x="3591892" y="1733107"/>
                <a:ext cx="3616981" cy="7099"/>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8722" name="组合 49"/>
              <p:cNvGrpSpPr/>
              <p:nvPr/>
            </p:nvGrpSpPr>
            <p:grpSpPr bwMode="auto">
              <a:xfrm>
                <a:off x="3148327" y="1318437"/>
                <a:ext cx="519865" cy="494792"/>
                <a:chOff x="2624138" y="1525588"/>
                <a:chExt cx="638175" cy="623887"/>
              </a:xfrm>
            </p:grpSpPr>
            <p:sp>
              <p:nvSpPr>
                <p:cNvPr id="28724"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28725"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28726"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8723" name="WordArt 17"/>
              <p:cNvSpPr>
                <a:spLocks noChangeArrowheads="1" noChangeShapeType="1" noTextEdit="1"/>
              </p:cNvSpPr>
              <p:nvPr/>
            </p:nvSpPr>
            <p:spPr bwMode="auto">
              <a:xfrm>
                <a:off x="3348651" y="1442222"/>
                <a:ext cx="137101" cy="23228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1</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28681" name="组合 53"/>
            <p:cNvGrpSpPr/>
            <p:nvPr/>
          </p:nvGrpSpPr>
          <p:grpSpPr bwMode="auto">
            <a:xfrm>
              <a:off x="4617651" y="1981653"/>
              <a:ext cx="3441195" cy="497311"/>
              <a:chOff x="3830841" y="2226202"/>
              <a:chExt cx="3441195" cy="497311"/>
            </a:xfrm>
          </p:grpSpPr>
          <p:sp>
            <p:nvSpPr>
              <p:cNvPr id="28715" name="Line 99"/>
              <p:cNvSpPr>
                <a:spLocks noChangeShapeType="1"/>
              </p:cNvSpPr>
              <p:nvPr/>
            </p:nvSpPr>
            <p:spPr bwMode="auto">
              <a:xfrm>
                <a:off x="4386915" y="2597611"/>
                <a:ext cx="2885121" cy="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8716" name="组合 50"/>
              <p:cNvGrpSpPr/>
              <p:nvPr/>
            </p:nvGrpSpPr>
            <p:grpSpPr bwMode="auto">
              <a:xfrm>
                <a:off x="3830841" y="2226202"/>
                <a:ext cx="521159" cy="497311"/>
                <a:chOff x="3240088" y="2428875"/>
                <a:chExt cx="639762" cy="627063"/>
              </a:xfrm>
            </p:grpSpPr>
            <p:sp>
              <p:nvSpPr>
                <p:cNvPr id="28718" name="Oval 9"/>
                <p:cNvSpPr>
                  <a:spLocks noChangeArrowheads="1"/>
                </p:cNvSpPr>
                <p:nvPr/>
              </p:nvSpPr>
              <p:spPr bwMode="gray">
                <a:xfrm>
                  <a:off x="3240088" y="2428875"/>
                  <a:ext cx="639762" cy="627063"/>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28719" name="Freeform 10"/>
                <p:cNvSpPr/>
                <p:nvPr/>
              </p:nvSpPr>
              <p:spPr bwMode="auto">
                <a:xfrm rot="3600000">
                  <a:off x="3611849" y="2718126"/>
                  <a:ext cx="100307" cy="39054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28720" name="Freeform 11"/>
                <p:cNvSpPr/>
                <p:nvPr/>
              </p:nvSpPr>
              <p:spPr bwMode="gray">
                <a:xfrm>
                  <a:off x="3303419" y="2442367"/>
                  <a:ext cx="512513" cy="24871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8717" name="WordArt 18"/>
              <p:cNvSpPr>
                <a:spLocks noChangeArrowheads="1" noChangeShapeType="1" noTextEdit="1"/>
              </p:cNvSpPr>
              <p:nvPr/>
            </p:nvSpPr>
            <p:spPr bwMode="auto">
              <a:xfrm>
                <a:off x="3988606" y="2351012"/>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2</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28682" name="组合 54"/>
            <p:cNvGrpSpPr/>
            <p:nvPr/>
          </p:nvGrpSpPr>
          <p:grpSpPr bwMode="auto">
            <a:xfrm>
              <a:off x="4875858" y="2623043"/>
              <a:ext cx="3555761" cy="503606"/>
              <a:chOff x="4057150" y="2952653"/>
              <a:chExt cx="3555761" cy="503606"/>
            </a:xfrm>
          </p:grpSpPr>
          <p:sp>
            <p:nvSpPr>
              <p:cNvPr id="28709" name="Line 98"/>
              <p:cNvSpPr>
                <a:spLocks noChangeShapeType="1"/>
              </p:cNvSpPr>
              <p:nvPr/>
            </p:nvSpPr>
            <p:spPr bwMode="auto">
              <a:xfrm flipV="1">
                <a:off x="4543392" y="3317358"/>
                <a:ext cx="3069519" cy="11740"/>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8710" name="组合 51"/>
              <p:cNvGrpSpPr/>
              <p:nvPr/>
            </p:nvGrpSpPr>
            <p:grpSpPr bwMode="auto">
              <a:xfrm>
                <a:off x="4057150" y="2952653"/>
                <a:ext cx="527624" cy="503606"/>
                <a:chOff x="3517900" y="3344863"/>
                <a:chExt cx="647700" cy="635000"/>
              </a:xfrm>
            </p:grpSpPr>
            <p:sp>
              <p:nvSpPr>
                <p:cNvPr id="28712" name="Oval 14"/>
                <p:cNvSpPr>
                  <a:spLocks noChangeArrowheads="1"/>
                </p:cNvSpPr>
                <p:nvPr/>
              </p:nvSpPr>
              <p:spPr bwMode="gray">
                <a:xfrm>
                  <a:off x="3517900" y="3344863"/>
                  <a:ext cx="647700" cy="635000"/>
                </a:xfrm>
                <a:prstGeom prst="ellipse">
                  <a:avLst/>
                </a:prstGeom>
                <a:gradFill rotWithShape="1">
                  <a:gsLst>
                    <a:gs pos="0">
                      <a:srgbClr val="0099FF"/>
                    </a:gs>
                    <a:gs pos="100000">
                      <a:srgbClr val="0000FF"/>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28713" name="Freeform 15"/>
                <p:cNvSpPr/>
                <p:nvPr/>
              </p:nvSpPr>
              <p:spPr bwMode="auto">
                <a:xfrm rot="3600000">
                  <a:off x="3894261" y="3637824"/>
                  <a:ext cx="101576" cy="395388"/>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0099FF">
                        <a:alpha val="42000"/>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28714" name="Freeform 16"/>
                <p:cNvSpPr/>
                <p:nvPr/>
              </p:nvSpPr>
              <p:spPr bwMode="gray">
                <a:xfrm>
                  <a:off x="3582017" y="3358525"/>
                  <a:ext cx="518872" cy="251862"/>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8711" name="WordArt 19"/>
              <p:cNvSpPr>
                <a:spLocks noChangeArrowheads="1" noChangeShapeType="1" noTextEdit="1"/>
              </p:cNvSpPr>
              <p:nvPr/>
            </p:nvSpPr>
            <p:spPr bwMode="auto">
              <a:xfrm>
                <a:off x="4214703" y="3090344"/>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3</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28683" name="组合 55"/>
            <p:cNvGrpSpPr/>
            <p:nvPr/>
          </p:nvGrpSpPr>
          <p:grpSpPr bwMode="auto">
            <a:xfrm>
              <a:off x="4881888" y="3303746"/>
              <a:ext cx="3507200" cy="494792"/>
              <a:chOff x="3956855" y="3441970"/>
              <a:chExt cx="3507200" cy="494792"/>
            </a:xfrm>
          </p:grpSpPr>
          <p:sp>
            <p:nvSpPr>
              <p:cNvPr id="28703" name="Line 100"/>
              <p:cNvSpPr>
                <a:spLocks noChangeShapeType="1"/>
              </p:cNvSpPr>
              <p:nvPr/>
            </p:nvSpPr>
            <p:spPr bwMode="auto">
              <a:xfrm>
                <a:off x="4405594" y="3829746"/>
                <a:ext cx="3058461" cy="8608"/>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8704" name="组合 52"/>
              <p:cNvGrpSpPr/>
              <p:nvPr/>
            </p:nvGrpSpPr>
            <p:grpSpPr bwMode="auto">
              <a:xfrm>
                <a:off x="3956855" y="3441970"/>
                <a:ext cx="519865" cy="494792"/>
                <a:chOff x="3368675" y="4243388"/>
                <a:chExt cx="638175" cy="623887"/>
              </a:xfrm>
            </p:grpSpPr>
            <p:sp>
              <p:nvSpPr>
                <p:cNvPr id="28706" name="Oval 4"/>
                <p:cNvSpPr>
                  <a:spLocks noChangeArrowheads="1"/>
                </p:cNvSpPr>
                <p:nvPr/>
              </p:nvSpPr>
              <p:spPr bwMode="gray">
                <a:xfrm>
                  <a:off x="3368675" y="42433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28707" name="Freeform 5"/>
                <p:cNvSpPr/>
                <p:nvPr/>
              </p:nvSpPr>
              <p:spPr bwMode="auto">
                <a:xfrm rot="3600000">
                  <a:off x="3739644" y="45306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28708" name="Freeform 6"/>
                <p:cNvSpPr/>
                <p:nvPr/>
              </p:nvSpPr>
              <p:spPr bwMode="gray">
                <a:xfrm>
                  <a:off x="3431849" y="42568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8705" name="WordArt 17"/>
              <p:cNvSpPr>
                <a:spLocks noChangeArrowheads="1" noChangeShapeType="1" noTextEdit="1"/>
              </p:cNvSpPr>
              <p:nvPr/>
            </p:nvSpPr>
            <p:spPr bwMode="auto">
              <a:xfrm>
                <a:off x="4112679" y="3566279"/>
                <a:ext cx="235587" cy="23190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4</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28684" name="组合 56"/>
            <p:cNvGrpSpPr/>
            <p:nvPr/>
          </p:nvGrpSpPr>
          <p:grpSpPr bwMode="auto">
            <a:xfrm>
              <a:off x="4640198" y="3995368"/>
              <a:ext cx="3344853" cy="498570"/>
              <a:chOff x="3545045" y="4324978"/>
              <a:chExt cx="3344853" cy="498570"/>
            </a:xfrm>
          </p:grpSpPr>
          <p:sp>
            <p:nvSpPr>
              <p:cNvPr id="28697" name="Line 101"/>
              <p:cNvSpPr>
                <a:spLocks noChangeShapeType="1"/>
              </p:cNvSpPr>
              <p:nvPr/>
            </p:nvSpPr>
            <p:spPr bwMode="auto">
              <a:xfrm flipV="1">
                <a:off x="3978265" y="4720856"/>
                <a:ext cx="2911633" cy="8265"/>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8698" name="组合 53"/>
              <p:cNvGrpSpPr/>
              <p:nvPr/>
            </p:nvGrpSpPr>
            <p:grpSpPr bwMode="auto">
              <a:xfrm>
                <a:off x="3545045" y="4324978"/>
                <a:ext cx="522451" cy="498570"/>
                <a:chOff x="2889250" y="5075238"/>
                <a:chExt cx="641350" cy="628650"/>
              </a:xfrm>
            </p:grpSpPr>
            <p:sp>
              <p:nvSpPr>
                <p:cNvPr id="28700" name="Oval 9"/>
                <p:cNvSpPr>
                  <a:spLocks noChangeArrowheads="1"/>
                </p:cNvSpPr>
                <p:nvPr/>
              </p:nvSpPr>
              <p:spPr bwMode="gray">
                <a:xfrm>
                  <a:off x="2889250" y="5075238"/>
                  <a:ext cx="641350" cy="628650"/>
                </a:xfrm>
                <a:prstGeom prst="ellipse">
                  <a:avLst/>
                </a:prstGeom>
                <a:gradFill rotWithShape="1">
                  <a:gsLst>
                    <a:gs pos="0">
                      <a:schemeClr val="folHlink"/>
                    </a:gs>
                    <a:gs pos="100000">
                      <a:srgbClr val="0066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28701" name="Freeform 10"/>
                <p:cNvSpPr/>
                <p:nvPr/>
              </p:nvSpPr>
              <p:spPr bwMode="auto">
                <a:xfrm rot="3600000">
                  <a:off x="3261932" y="5365230"/>
                  <a:ext cx="100560" cy="391512"/>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folHlink">
                        <a:alpha val="35001"/>
                      </a:scheme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28702" name="Freeform 11"/>
                <p:cNvSpPr/>
                <p:nvPr/>
              </p:nvSpPr>
              <p:spPr bwMode="gray">
                <a:xfrm>
                  <a:off x="2952738" y="5088764"/>
                  <a:ext cx="513785" cy="249343"/>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8699" name="WordArt 18"/>
              <p:cNvSpPr>
                <a:spLocks noChangeArrowheads="1" noChangeShapeType="1" noTextEdit="1"/>
              </p:cNvSpPr>
              <p:nvPr/>
            </p:nvSpPr>
            <p:spPr bwMode="auto">
              <a:xfrm>
                <a:off x="3703078" y="4450819"/>
                <a:ext cx="209213" cy="248753"/>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5</a:t>
                </a:r>
                <a:endParaRPr lang="zh-CN" altLang="en-US" sz="2400" kern="10">
                  <a:ln w="9525">
                    <a:solidFill>
                      <a:schemeClr val="bg1"/>
                    </a:solidFill>
                    <a:round/>
                  </a:ln>
                  <a:solidFill>
                    <a:srgbClr val="000000"/>
                  </a:solidFill>
                  <a:latin typeface="方正大黑简体"/>
                  <a:ea typeface="方正大黑简体"/>
                </a:endParaRPr>
              </a:p>
            </p:txBody>
          </p:sp>
        </p:grpSp>
        <p:grpSp>
          <p:nvGrpSpPr>
            <p:cNvPr id="28685" name="组合 57"/>
            <p:cNvGrpSpPr/>
            <p:nvPr/>
          </p:nvGrpSpPr>
          <p:grpSpPr bwMode="auto">
            <a:xfrm>
              <a:off x="4243481" y="4603897"/>
              <a:ext cx="3635244" cy="494792"/>
              <a:chOff x="3148327" y="1318437"/>
              <a:chExt cx="3635244" cy="494792"/>
            </a:xfrm>
          </p:grpSpPr>
          <p:sp>
            <p:nvSpPr>
              <p:cNvPr id="28691" name="Line 3"/>
              <p:cNvSpPr>
                <a:spLocks noChangeShapeType="1"/>
              </p:cNvSpPr>
              <p:nvPr/>
            </p:nvSpPr>
            <p:spPr bwMode="auto">
              <a:xfrm flipV="1">
                <a:off x="3591892" y="1711842"/>
                <a:ext cx="3191679" cy="28364"/>
              </a:xfrm>
              <a:prstGeom prst="line">
                <a:avLst/>
              </a:prstGeom>
              <a:noFill/>
              <a:ln w="22225">
                <a:solidFill>
                  <a:srgbClr val="FF0000"/>
                </a:solidFill>
                <a:prstDash val="dashDot"/>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8692" name="组合 49"/>
              <p:cNvGrpSpPr/>
              <p:nvPr/>
            </p:nvGrpSpPr>
            <p:grpSpPr bwMode="auto">
              <a:xfrm>
                <a:off x="3148327" y="1318437"/>
                <a:ext cx="519865" cy="494792"/>
                <a:chOff x="2624138" y="1525588"/>
                <a:chExt cx="638175" cy="623887"/>
              </a:xfrm>
            </p:grpSpPr>
            <p:sp>
              <p:nvSpPr>
                <p:cNvPr id="28694" name="Oval 4"/>
                <p:cNvSpPr>
                  <a:spLocks noChangeArrowheads="1"/>
                </p:cNvSpPr>
                <p:nvPr/>
              </p:nvSpPr>
              <p:spPr bwMode="gray">
                <a:xfrm>
                  <a:off x="2624138" y="1525588"/>
                  <a:ext cx="638175" cy="623887"/>
                </a:xfrm>
                <a:prstGeom prst="ellipse">
                  <a:avLst/>
                </a:prstGeom>
                <a:gradFill rotWithShape="1">
                  <a:gsLst>
                    <a:gs pos="0">
                      <a:srgbClr val="FF9900"/>
                    </a:gs>
                    <a:gs pos="100000">
                      <a:srgbClr val="800000"/>
                    </a:gs>
                  </a:gsLst>
                  <a:path path="shape">
                    <a:fillToRect l="50000" t="50000" r="50000" b="50000"/>
                  </a:path>
                </a:gradFill>
                <a:ln w="28575" algn="ctr">
                  <a:solidFill>
                    <a:srgbClr val="C0C0C0"/>
                  </a:solidFill>
                  <a:round/>
                </a:ln>
              </p:spPr>
              <p:txBody>
                <a:bodyPr vert="eaVert" wrap="none" anchor="ctr"/>
                <a:lstStyle/>
                <a:p>
                  <a:endParaRPr lang="zh-CN" altLang="en-US" i="0"/>
                </a:p>
              </p:txBody>
            </p:sp>
            <p:sp>
              <p:nvSpPr>
                <p:cNvPr id="28695" name="Freeform 5"/>
                <p:cNvSpPr/>
                <p:nvPr/>
              </p:nvSpPr>
              <p:spPr bwMode="auto">
                <a:xfrm rot="3600000">
                  <a:off x="2995107" y="1812869"/>
                  <a:ext cx="99799" cy="389573"/>
                </a:xfrm>
                <a:custGeom>
                  <a:avLst/>
                  <a:gdLst>
                    <a:gd name="T0" fmla="*/ 2147483647 w 174"/>
                    <a:gd name="T1" fmla="*/ 0 h 348"/>
                    <a:gd name="T2" fmla="*/ 0 w 174"/>
                    <a:gd name="T3" fmla="*/ 2147483647 h 348"/>
                    <a:gd name="T4" fmla="*/ 2147483647 w 174"/>
                    <a:gd name="T5" fmla="*/ 2147483647 h 348"/>
                    <a:gd name="T6" fmla="*/ 2147483647 w 174"/>
                    <a:gd name="T7" fmla="*/ 2147483647 h 348"/>
                    <a:gd name="T8" fmla="*/ 2147483647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9900">
                        <a:alpha val="17998"/>
                      </a:srgbClr>
                    </a:gs>
                    <a:gs pos="100000">
                      <a:srgbClr val="BEBEBE">
                        <a:alpha val="0"/>
                      </a:srgbClr>
                    </a:gs>
                  </a:gsLst>
                  <a:lin ang="0" scaled="1"/>
                </a:gradFill>
                <a:ln>
                  <a:noFill/>
                </a:ln>
                <a:extLst>
                  <a:ext uri="{91240B29-F687-4F45-9708-019B960494DF}">
                    <a14:hiddenLine xmlns:a14="http://schemas.microsoft.com/office/drawing/2010/main" w="38100">
                      <a:solidFill>
                        <a:srgbClr val="000000"/>
                      </a:solidFill>
                      <a:round/>
                    </a14:hiddenLine>
                  </a:ext>
                </a:extLst>
              </p:spPr>
              <p:txBody>
                <a:bodyPr/>
                <a:lstStyle/>
                <a:p>
                  <a:endParaRPr lang="zh-CN" altLang="en-US"/>
                </a:p>
              </p:txBody>
            </p:sp>
            <p:sp>
              <p:nvSpPr>
                <p:cNvPr id="28696" name="Freeform 6"/>
                <p:cNvSpPr/>
                <p:nvPr/>
              </p:nvSpPr>
              <p:spPr bwMode="gray">
                <a:xfrm>
                  <a:off x="2687312" y="1539011"/>
                  <a:ext cx="511242" cy="247454"/>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28693" name="WordArt 17"/>
              <p:cNvSpPr>
                <a:spLocks noChangeArrowheads="1" noChangeShapeType="1" noTextEdit="1"/>
              </p:cNvSpPr>
              <p:nvPr/>
            </p:nvSpPr>
            <p:spPr bwMode="auto">
              <a:xfrm>
                <a:off x="3295488" y="1467293"/>
                <a:ext cx="255786" cy="228478"/>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ln>
                    <a:solidFill>
                      <a:srgbClr val="000000"/>
                    </a:solidFill>
                    <a:latin typeface="方正大黑简体"/>
                    <a:ea typeface="方正大黑简体"/>
                  </a:rPr>
                  <a:t>6</a:t>
                </a:r>
                <a:endParaRPr lang="zh-CN" altLang="en-US" sz="2400" kern="10">
                  <a:ln w="9525">
                    <a:solidFill>
                      <a:schemeClr val="bg1"/>
                    </a:solidFill>
                    <a:round/>
                  </a:ln>
                  <a:solidFill>
                    <a:srgbClr val="000000"/>
                  </a:solidFill>
                  <a:latin typeface="方正大黑简体"/>
                  <a:ea typeface="方正大黑简体"/>
                </a:endParaRPr>
              </a:p>
            </p:txBody>
          </p:sp>
        </p:grpSp>
        <p:sp>
          <p:nvSpPr>
            <p:cNvPr id="28686" name="矩形 65"/>
            <p:cNvSpPr>
              <a:spLocks noChangeArrowheads="1"/>
            </p:cNvSpPr>
            <p:nvPr/>
          </p:nvSpPr>
          <p:spPr bwMode="auto">
            <a:xfrm>
              <a:off x="5067783" y="1709333"/>
              <a:ext cx="30700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作业许可管理职责</a:t>
              </a:r>
              <a:endParaRPr lang="zh-CN" altLang="en-US" i="0">
                <a:latin typeface="黑体" pitchFamily="49" charset="-122"/>
                <a:ea typeface="黑体" pitchFamily="49" charset="-122"/>
              </a:endParaRPr>
            </a:p>
          </p:txBody>
        </p:sp>
        <p:sp>
          <p:nvSpPr>
            <p:cNvPr id="28687" name="矩形 66"/>
            <p:cNvSpPr>
              <a:spLocks noChangeArrowheads="1"/>
            </p:cNvSpPr>
            <p:nvPr/>
          </p:nvSpPr>
          <p:spPr bwMode="auto">
            <a:xfrm>
              <a:off x="5333597" y="2389815"/>
              <a:ext cx="30700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作业许可管理范围</a:t>
              </a:r>
              <a:endParaRPr lang="zh-CN" altLang="en-US" i="0">
                <a:latin typeface="黑体" pitchFamily="49" charset="-122"/>
                <a:ea typeface="黑体" pitchFamily="49" charset="-122"/>
              </a:endParaRPr>
            </a:p>
          </p:txBody>
        </p:sp>
        <p:sp>
          <p:nvSpPr>
            <p:cNvPr id="28688" name="矩形 67"/>
            <p:cNvSpPr>
              <a:spLocks noChangeArrowheads="1"/>
            </p:cNvSpPr>
            <p:nvPr/>
          </p:nvSpPr>
          <p:spPr bwMode="auto">
            <a:xfrm>
              <a:off x="5365494" y="3059667"/>
              <a:ext cx="30700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作业许可管理流程</a:t>
              </a:r>
              <a:endParaRPr lang="zh-CN" altLang="en-US" i="0">
                <a:latin typeface="黑体" pitchFamily="49" charset="-122"/>
                <a:ea typeface="黑体" pitchFamily="49" charset="-122"/>
              </a:endParaRPr>
            </a:p>
          </p:txBody>
        </p:sp>
        <p:sp>
          <p:nvSpPr>
            <p:cNvPr id="28689" name="矩形 68"/>
            <p:cNvSpPr>
              <a:spLocks noChangeArrowheads="1"/>
            </p:cNvSpPr>
            <p:nvPr/>
          </p:nvSpPr>
          <p:spPr bwMode="auto">
            <a:xfrm>
              <a:off x="5131578" y="3782682"/>
              <a:ext cx="30700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i="0">
                  <a:solidFill>
                    <a:schemeClr val="tx1"/>
                  </a:solidFill>
                  <a:latin typeface="黑体" pitchFamily="49" charset="-122"/>
                  <a:ea typeface="黑体" pitchFamily="49" charset="-122"/>
                </a:rPr>
                <a:t>作业许可票证管理</a:t>
              </a:r>
              <a:endParaRPr lang="zh-CN" altLang="en-US" i="0">
                <a:latin typeface="黑体" pitchFamily="49" charset="-122"/>
                <a:ea typeface="黑体" pitchFamily="49" charset="-122"/>
              </a:endParaRPr>
            </a:p>
          </p:txBody>
        </p:sp>
        <p:sp>
          <p:nvSpPr>
            <p:cNvPr id="28690" name="矩形 69"/>
            <p:cNvSpPr>
              <a:spLocks noChangeArrowheads="1"/>
            </p:cNvSpPr>
            <p:nvPr/>
          </p:nvSpPr>
          <p:spPr bwMode="auto">
            <a:xfrm>
              <a:off x="4717812" y="4410003"/>
              <a:ext cx="3174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2605" lvl="1" indent="-419100"/>
              <a:r>
                <a:rPr lang="zh-CN" altLang="en-US" i="0">
                  <a:solidFill>
                    <a:schemeClr val="tx1"/>
                  </a:solidFill>
                  <a:latin typeface="黑体" pitchFamily="49" charset="-122"/>
                  <a:ea typeface="黑体" pitchFamily="49" charset="-122"/>
                </a:rPr>
                <a:t>作业许可管理要点</a:t>
              </a:r>
            </a:p>
          </p:txBody>
        </p:sp>
      </p:grpSp>
      <p:graphicFrame>
        <p:nvGraphicFramePr>
          <p:cNvPr id="74" name="图示 73"/>
          <p:cNvGraphicFramePr/>
          <p:nvPr/>
        </p:nvGraphicFramePr>
        <p:xfrm>
          <a:off x="700391" y="1092173"/>
          <a:ext cx="2068327" cy="637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4"/>
          <p:cNvSpPr>
            <a:spLocks noChangeArrowheads="1"/>
          </p:cNvSpPr>
          <p:nvPr/>
        </p:nvSpPr>
        <p:spPr bwMode="auto">
          <a:xfrm>
            <a:off x="4125913" y="1530350"/>
            <a:ext cx="176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699" name="Rectangle 68"/>
          <p:cNvSpPr>
            <a:spLocks noChangeArrowheads="1"/>
          </p:cNvSpPr>
          <p:nvPr/>
        </p:nvSpPr>
        <p:spPr bwMode="auto">
          <a:xfrm>
            <a:off x="463550" y="1662113"/>
            <a:ext cx="8266113"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7630" indent="15875">
              <a:spcBef>
                <a:spcPct val="25000"/>
              </a:spcBef>
              <a:buClr>
                <a:srgbClr val="FF0000"/>
              </a:buClr>
              <a:buFont typeface="Wingdings" charset="2"/>
              <a:buChar char="u"/>
            </a:pPr>
            <a:r>
              <a:rPr lang="zh-CN" altLang="en-US" sz="2400" i="0" dirty="0">
                <a:solidFill>
                  <a:schemeClr val="tx1"/>
                </a:solidFill>
                <a:latin typeface="黑体" pitchFamily="49" charset="-122"/>
                <a:ea typeface="黑体" pitchFamily="49" charset="-122"/>
              </a:rPr>
              <a:t> 原来有作业许可的做法，有些企业对检修作业、承包商作业、厂区内临时作业等一些非常规性作业也实行作业许可，但总部没有建立一个系统、完整的作业许可管理制度或标准；因此各企业的做法差异大，管理严疏不一。</a:t>
            </a:r>
          </a:p>
          <a:p>
            <a:pPr marL="87630" indent="15875">
              <a:spcBef>
                <a:spcPct val="25000"/>
              </a:spcBef>
              <a:buClr>
                <a:srgbClr val="FF0000"/>
              </a:buClr>
              <a:buFont typeface="Wingdings" charset="2"/>
              <a:buChar char="u"/>
            </a:pPr>
            <a:r>
              <a:rPr lang="zh-CN" altLang="en-US" sz="2400" i="0" dirty="0">
                <a:solidFill>
                  <a:schemeClr val="tx1"/>
                </a:solidFill>
                <a:latin typeface="黑体" pitchFamily="49" charset="-122"/>
                <a:ea typeface="黑体" pitchFamily="49" charset="-122"/>
              </a:rPr>
              <a:t> 一些专业公司制订有作业许可制度</a:t>
            </a:r>
            <a:r>
              <a:rPr lang="en-US" altLang="zh-CN" sz="2400" i="0" dirty="0">
                <a:solidFill>
                  <a:schemeClr val="tx1"/>
                </a:solidFill>
                <a:latin typeface="黑体" pitchFamily="49" charset="-122"/>
                <a:ea typeface="黑体" pitchFamily="49" charset="-122"/>
              </a:rPr>
              <a:t>,</a:t>
            </a:r>
            <a:r>
              <a:rPr lang="zh-CN" altLang="en-US" sz="2400" i="0" dirty="0">
                <a:solidFill>
                  <a:schemeClr val="tx1"/>
                </a:solidFill>
                <a:latin typeface="黑体" pitchFamily="49" charset="-122"/>
                <a:ea typeface="黑体" pitchFamily="49" charset="-122"/>
              </a:rPr>
              <a:t>但零散，不配套。</a:t>
            </a:r>
          </a:p>
          <a:p>
            <a:pPr marL="87630" indent="15875">
              <a:spcBef>
                <a:spcPct val="25000"/>
              </a:spcBef>
              <a:buClr>
                <a:srgbClr val="FF0000"/>
              </a:buClr>
              <a:buFont typeface="Wingdings" charset="2"/>
              <a:buChar char="u"/>
            </a:pPr>
            <a:r>
              <a:rPr lang="zh-CN" altLang="en-US" sz="2400" i="0" dirty="0">
                <a:solidFill>
                  <a:schemeClr val="tx1"/>
                </a:solidFill>
                <a:latin typeface="黑体" pitchFamily="49" charset="-122"/>
                <a:ea typeface="黑体" pitchFamily="49" charset="-122"/>
              </a:rPr>
              <a:t> 国外大石油公司</a:t>
            </a:r>
            <a:r>
              <a:rPr lang="en-US" altLang="zh-CN" sz="2400" i="0" dirty="0">
                <a:solidFill>
                  <a:schemeClr val="tx1"/>
                </a:solidFill>
                <a:latin typeface="黑体" pitchFamily="49" charset="-122"/>
                <a:ea typeface="黑体" pitchFamily="49" charset="-122"/>
              </a:rPr>
              <a:t>,</a:t>
            </a:r>
            <a:r>
              <a:rPr lang="zh-CN" altLang="en-US" sz="2400" i="0" dirty="0">
                <a:solidFill>
                  <a:schemeClr val="tx1"/>
                </a:solidFill>
                <a:latin typeface="黑体" pitchFamily="49" charset="-122"/>
                <a:ea typeface="黑体" pitchFamily="49" charset="-122"/>
              </a:rPr>
              <a:t>中石化总部都制订有上下统一的作业许可制度。</a:t>
            </a:r>
          </a:p>
        </p:txBody>
      </p:sp>
      <p:graphicFrame>
        <p:nvGraphicFramePr>
          <p:cNvPr id="7" name="图示 6"/>
          <p:cNvGraphicFramePr/>
          <p:nvPr/>
        </p:nvGraphicFramePr>
        <p:xfrm>
          <a:off x="751840" y="1066800"/>
          <a:ext cx="4912020" cy="646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249363" y="4919663"/>
            <a:ext cx="7523162" cy="1077912"/>
            <a:chOff x="724" y="2882"/>
            <a:chExt cx="4328" cy="668"/>
          </a:xfrm>
        </p:grpSpPr>
        <p:grpSp>
          <p:nvGrpSpPr>
            <p:cNvPr id="2105" name="Group 3"/>
            <p:cNvGrpSpPr/>
            <p:nvPr/>
          </p:nvGrpSpPr>
          <p:grpSpPr bwMode="auto">
            <a:xfrm>
              <a:off x="724" y="2882"/>
              <a:ext cx="4328" cy="668"/>
              <a:chOff x="684" y="3182"/>
              <a:chExt cx="4328" cy="668"/>
            </a:xfrm>
          </p:grpSpPr>
          <p:sp>
            <p:nvSpPr>
              <p:cNvPr id="2109" name="Freeform 4"/>
              <p:cNvSpPr/>
              <p:nvPr/>
            </p:nvSpPr>
            <p:spPr bwMode="auto">
              <a:xfrm>
                <a:off x="684" y="3182"/>
                <a:ext cx="345" cy="668"/>
              </a:xfrm>
              <a:custGeom>
                <a:avLst/>
                <a:gdLst>
                  <a:gd name="T0" fmla="*/ 345 w 345"/>
                  <a:gd name="T1" fmla="*/ 668 h 668"/>
                  <a:gd name="T2" fmla="*/ 0 w 345"/>
                  <a:gd name="T3" fmla="*/ 290 h 668"/>
                  <a:gd name="T4" fmla="*/ 0 w 345"/>
                  <a:gd name="T5" fmla="*/ 0 h 668"/>
                  <a:gd name="T6" fmla="*/ 345 w 345"/>
                  <a:gd name="T7" fmla="*/ 379 h 668"/>
                  <a:gd name="T8" fmla="*/ 345 w 345"/>
                  <a:gd name="T9" fmla="*/ 668 h 668"/>
                  <a:gd name="T10" fmla="*/ 0 60000 65536"/>
                  <a:gd name="T11" fmla="*/ 0 60000 65536"/>
                  <a:gd name="T12" fmla="*/ 0 60000 65536"/>
                  <a:gd name="T13" fmla="*/ 0 60000 65536"/>
                  <a:gd name="T14" fmla="*/ 0 60000 65536"/>
                  <a:gd name="T15" fmla="*/ 0 w 345"/>
                  <a:gd name="T16" fmla="*/ 0 h 668"/>
                  <a:gd name="T17" fmla="*/ 345 w 345"/>
                  <a:gd name="T18" fmla="*/ 668 h 668"/>
                </a:gdLst>
                <a:ahLst/>
                <a:cxnLst>
                  <a:cxn ang="T10">
                    <a:pos x="T0" y="T1"/>
                  </a:cxn>
                  <a:cxn ang="T11">
                    <a:pos x="T2" y="T3"/>
                  </a:cxn>
                  <a:cxn ang="T12">
                    <a:pos x="T4" y="T5"/>
                  </a:cxn>
                  <a:cxn ang="T13">
                    <a:pos x="T6" y="T7"/>
                  </a:cxn>
                  <a:cxn ang="T14">
                    <a:pos x="T8" y="T9"/>
                  </a:cxn>
                </a:cxnLst>
                <a:rect l="T15" t="T16" r="T17" b="T18"/>
                <a:pathLst>
                  <a:path w="345" h="668">
                    <a:moveTo>
                      <a:pt x="345" y="668"/>
                    </a:moveTo>
                    <a:lnTo>
                      <a:pt x="0" y="290"/>
                    </a:lnTo>
                    <a:lnTo>
                      <a:pt x="0" y="0"/>
                    </a:lnTo>
                    <a:lnTo>
                      <a:pt x="345" y="379"/>
                    </a:lnTo>
                    <a:lnTo>
                      <a:pt x="345" y="668"/>
                    </a:lnTo>
                    <a:close/>
                  </a:path>
                </a:pathLst>
              </a:custGeom>
              <a:solidFill>
                <a:srgbClr val="A0A1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0" name="Rectangle 5"/>
              <p:cNvSpPr>
                <a:spLocks noChangeArrowheads="1"/>
              </p:cNvSpPr>
              <p:nvPr/>
            </p:nvSpPr>
            <p:spPr bwMode="auto">
              <a:xfrm>
                <a:off x="1029" y="3561"/>
                <a:ext cx="3983" cy="289"/>
              </a:xfrm>
              <a:prstGeom prst="rect">
                <a:avLst/>
              </a:prstGeom>
              <a:solidFill>
                <a:srgbClr val="8C8C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11" name="Freeform 6"/>
              <p:cNvSpPr/>
              <p:nvPr/>
            </p:nvSpPr>
            <p:spPr bwMode="auto">
              <a:xfrm>
                <a:off x="684" y="3182"/>
                <a:ext cx="4328" cy="379"/>
              </a:xfrm>
              <a:custGeom>
                <a:avLst/>
                <a:gdLst>
                  <a:gd name="T0" fmla="*/ 345 w 4328"/>
                  <a:gd name="T1" fmla="*/ 379 h 379"/>
                  <a:gd name="T2" fmla="*/ 0 w 4328"/>
                  <a:gd name="T3" fmla="*/ 0 h 379"/>
                  <a:gd name="T4" fmla="*/ 3984 w 4328"/>
                  <a:gd name="T5" fmla="*/ 0 h 379"/>
                  <a:gd name="T6" fmla="*/ 4328 w 4328"/>
                  <a:gd name="T7" fmla="*/ 379 h 379"/>
                  <a:gd name="T8" fmla="*/ 345 w 4328"/>
                  <a:gd name="T9" fmla="*/ 379 h 379"/>
                  <a:gd name="T10" fmla="*/ 0 60000 65536"/>
                  <a:gd name="T11" fmla="*/ 0 60000 65536"/>
                  <a:gd name="T12" fmla="*/ 0 60000 65536"/>
                  <a:gd name="T13" fmla="*/ 0 60000 65536"/>
                  <a:gd name="T14" fmla="*/ 0 60000 65536"/>
                  <a:gd name="T15" fmla="*/ 0 w 4328"/>
                  <a:gd name="T16" fmla="*/ 0 h 379"/>
                  <a:gd name="T17" fmla="*/ 4328 w 4328"/>
                  <a:gd name="T18" fmla="*/ 379 h 379"/>
                </a:gdLst>
                <a:ahLst/>
                <a:cxnLst>
                  <a:cxn ang="T10">
                    <a:pos x="T0" y="T1"/>
                  </a:cxn>
                  <a:cxn ang="T11">
                    <a:pos x="T2" y="T3"/>
                  </a:cxn>
                  <a:cxn ang="T12">
                    <a:pos x="T4" y="T5"/>
                  </a:cxn>
                  <a:cxn ang="T13">
                    <a:pos x="T6" y="T7"/>
                  </a:cxn>
                  <a:cxn ang="T14">
                    <a:pos x="T8" y="T9"/>
                  </a:cxn>
                </a:cxnLst>
                <a:rect l="T15" t="T16" r="T17" b="T18"/>
                <a:pathLst>
                  <a:path w="4328" h="379">
                    <a:moveTo>
                      <a:pt x="345" y="379"/>
                    </a:moveTo>
                    <a:lnTo>
                      <a:pt x="0" y="0"/>
                    </a:lnTo>
                    <a:lnTo>
                      <a:pt x="3984" y="0"/>
                    </a:lnTo>
                    <a:lnTo>
                      <a:pt x="4328" y="379"/>
                    </a:lnTo>
                    <a:lnTo>
                      <a:pt x="345" y="379"/>
                    </a:lnTo>
                    <a:close/>
                  </a:path>
                </a:pathLst>
              </a:custGeom>
              <a:solidFill>
                <a:srgbClr val="6C6D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06" name="Rectangle 7"/>
            <p:cNvSpPr>
              <a:spLocks noChangeArrowheads="1"/>
            </p:cNvSpPr>
            <p:nvPr/>
          </p:nvSpPr>
          <p:spPr bwMode="auto">
            <a:xfrm>
              <a:off x="1650" y="3335"/>
              <a:ext cx="109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7" name="Rectangle 8"/>
            <p:cNvSpPr>
              <a:spLocks noChangeArrowheads="1"/>
            </p:cNvSpPr>
            <p:nvPr/>
          </p:nvSpPr>
          <p:spPr bwMode="auto">
            <a:xfrm>
              <a:off x="1709" y="3354"/>
              <a:ext cx="125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8" name="Rectangle 9"/>
            <p:cNvSpPr>
              <a:spLocks noChangeArrowheads="1"/>
            </p:cNvSpPr>
            <p:nvPr/>
          </p:nvSpPr>
          <p:spPr bwMode="auto">
            <a:xfrm>
              <a:off x="1709" y="3331"/>
              <a:ext cx="262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25000"/>
                </a:spcBef>
                <a:buClrTx/>
                <a:buSzTx/>
              </a:pPr>
              <a:r>
                <a:rPr lang="zh-CN" altLang="en-US" sz="1800" i="0">
                  <a:solidFill>
                    <a:schemeClr val="bg1"/>
                  </a:solidFill>
                  <a:latin typeface="Arial" charset="0"/>
                </a:rPr>
                <a:t>识别、分析与控制非常规作业过程中的危险</a:t>
              </a:r>
              <a:endParaRPr lang="en-US" altLang="zh-CN" sz="1800" i="0">
                <a:solidFill>
                  <a:schemeClr val="bg1"/>
                </a:solidFill>
                <a:latin typeface="Arial" charset="0"/>
              </a:endParaRPr>
            </a:p>
          </p:txBody>
        </p:sp>
      </p:grpSp>
      <p:grpSp>
        <p:nvGrpSpPr>
          <p:cNvPr id="4" name="Group 10"/>
          <p:cNvGrpSpPr/>
          <p:nvPr/>
        </p:nvGrpSpPr>
        <p:grpSpPr bwMode="auto">
          <a:xfrm>
            <a:off x="2103438" y="4519613"/>
            <a:ext cx="6567487" cy="990600"/>
            <a:chOff x="1179" y="2619"/>
            <a:chExt cx="3863" cy="624"/>
          </a:xfrm>
        </p:grpSpPr>
        <p:grpSp>
          <p:nvGrpSpPr>
            <p:cNvPr id="2100" name="Group 11"/>
            <p:cNvGrpSpPr/>
            <p:nvPr/>
          </p:nvGrpSpPr>
          <p:grpSpPr bwMode="auto">
            <a:xfrm>
              <a:off x="1179" y="2619"/>
              <a:ext cx="3863" cy="624"/>
              <a:chOff x="1149" y="2919"/>
              <a:chExt cx="3863" cy="624"/>
            </a:xfrm>
          </p:grpSpPr>
          <p:sp>
            <p:nvSpPr>
              <p:cNvPr id="2102" name="Freeform 12"/>
              <p:cNvSpPr/>
              <p:nvPr/>
            </p:nvSpPr>
            <p:spPr bwMode="auto">
              <a:xfrm>
                <a:off x="1149" y="2919"/>
                <a:ext cx="301" cy="624"/>
              </a:xfrm>
              <a:custGeom>
                <a:avLst/>
                <a:gdLst>
                  <a:gd name="T0" fmla="*/ 301 w 301"/>
                  <a:gd name="T1" fmla="*/ 624 h 624"/>
                  <a:gd name="T2" fmla="*/ 0 w 301"/>
                  <a:gd name="T3" fmla="*/ 290 h 624"/>
                  <a:gd name="T4" fmla="*/ 0 w 301"/>
                  <a:gd name="T5" fmla="*/ 0 h 624"/>
                  <a:gd name="T6" fmla="*/ 301 w 301"/>
                  <a:gd name="T7" fmla="*/ 335 h 624"/>
                  <a:gd name="T8" fmla="*/ 301 w 301"/>
                  <a:gd name="T9" fmla="*/ 624 h 624"/>
                  <a:gd name="T10" fmla="*/ 0 60000 65536"/>
                  <a:gd name="T11" fmla="*/ 0 60000 65536"/>
                  <a:gd name="T12" fmla="*/ 0 60000 65536"/>
                  <a:gd name="T13" fmla="*/ 0 60000 65536"/>
                  <a:gd name="T14" fmla="*/ 0 60000 65536"/>
                  <a:gd name="T15" fmla="*/ 0 w 301"/>
                  <a:gd name="T16" fmla="*/ 0 h 624"/>
                  <a:gd name="T17" fmla="*/ 301 w 301"/>
                  <a:gd name="T18" fmla="*/ 624 h 624"/>
                </a:gdLst>
                <a:ahLst/>
                <a:cxnLst>
                  <a:cxn ang="T10">
                    <a:pos x="T0" y="T1"/>
                  </a:cxn>
                  <a:cxn ang="T11">
                    <a:pos x="T2" y="T3"/>
                  </a:cxn>
                  <a:cxn ang="T12">
                    <a:pos x="T4" y="T5"/>
                  </a:cxn>
                  <a:cxn ang="T13">
                    <a:pos x="T6" y="T7"/>
                  </a:cxn>
                  <a:cxn ang="T14">
                    <a:pos x="T8" y="T9"/>
                  </a:cxn>
                </a:cxnLst>
                <a:rect l="T15" t="T16" r="T17" b="T18"/>
                <a:pathLst>
                  <a:path w="301" h="624">
                    <a:moveTo>
                      <a:pt x="301" y="624"/>
                    </a:moveTo>
                    <a:lnTo>
                      <a:pt x="0" y="290"/>
                    </a:lnTo>
                    <a:lnTo>
                      <a:pt x="0" y="0"/>
                    </a:lnTo>
                    <a:lnTo>
                      <a:pt x="301" y="335"/>
                    </a:lnTo>
                    <a:lnTo>
                      <a:pt x="301" y="624"/>
                    </a:lnTo>
                    <a:close/>
                  </a:path>
                </a:pathLst>
              </a:custGeom>
              <a:solidFill>
                <a:srgbClr val="A0A1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3" name="Rectangle 13"/>
              <p:cNvSpPr>
                <a:spLocks noChangeArrowheads="1"/>
              </p:cNvSpPr>
              <p:nvPr/>
            </p:nvSpPr>
            <p:spPr bwMode="auto">
              <a:xfrm>
                <a:off x="1450" y="3254"/>
                <a:ext cx="3562" cy="289"/>
              </a:xfrm>
              <a:prstGeom prst="rect">
                <a:avLst/>
              </a:prstGeom>
              <a:solidFill>
                <a:srgbClr val="8C8C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4" name="Freeform 14"/>
              <p:cNvSpPr/>
              <p:nvPr/>
            </p:nvSpPr>
            <p:spPr bwMode="auto">
              <a:xfrm>
                <a:off x="1149" y="2919"/>
                <a:ext cx="3863" cy="335"/>
              </a:xfrm>
              <a:custGeom>
                <a:avLst/>
                <a:gdLst>
                  <a:gd name="T0" fmla="*/ 301 w 3863"/>
                  <a:gd name="T1" fmla="*/ 335 h 335"/>
                  <a:gd name="T2" fmla="*/ 0 w 3863"/>
                  <a:gd name="T3" fmla="*/ 0 h 335"/>
                  <a:gd name="T4" fmla="*/ 3563 w 3863"/>
                  <a:gd name="T5" fmla="*/ 0 h 335"/>
                  <a:gd name="T6" fmla="*/ 3863 w 3863"/>
                  <a:gd name="T7" fmla="*/ 335 h 335"/>
                  <a:gd name="T8" fmla="*/ 301 w 3863"/>
                  <a:gd name="T9" fmla="*/ 335 h 335"/>
                  <a:gd name="T10" fmla="*/ 0 60000 65536"/>
                  <a:gd name="T11" fmla="*/ 0 60000 65536"/>
                  <a:gd name="T12" fmla="*/ 0 60000 65536"/>
                  <a:gd name="T13" fmla="*/ 0 60000 65536"/>
                  <a:gd name="T14" fmla="*/ 0 60000 65536"/>
                  <a:gd name="T15" fmla="*/ 0 w 3863"/>
                  <a:gd name="T16" fmla="*/ 0 h 335"/>
                  <a:gd name="T17" fmla="*/ 3863 w 3863"/>
                  <a:gd name="T18" fmla="*/ 335 h 335"/>
                </a:gdLst>
                <a:ahLst/>
                <a:cxnLst>
                  <a:cxn ang="T10">
                    <a:pos x="T0" y="T1"/>
                  </a:cxn>
                  <a:cxn ang="T11">
                    <a:pos x="T2" y="T3"/>
                  </a:cxn>
                  <a:cxn ang="T12">
                    <a:pos x="T4" y="T5"/>
                  </a:cxn>
                  <a:cxn ang="T13">
                    <a:pos x="T6" y="T7"/>
                  </a:cxn>
                  <a:cxn ang="T14">
                    <a:pos x="T8" y="T9"/>
                  </a:cxn>
                </a:cxnLst>
                <a:rect l="T15" t="T16" r="T17" b="T18"/>
                <a:pathLst>
                  <a:path w="3863" h="335">
                    <a:moveTo>
                      <a:pt x="301" y="335"/>
                    </a:moveTo>
                    <a:lnTo>
                      <a:pt x="0" y="0"/>
                    </a:lnTo>
                    <a:lnTo>
                      <a:pt x="3563" y="0"/>
                    </a:lnTo>
                    <a:lnTo>
                      <a:pt x="3863" y="335"/>
                    </a:lnTo>
                    <a:lnTo>
                      <a:pt x="301" y="335"/>
                    </a:lnTo>
                    <a:close/>
                  </a:path>
                </a:pathLst>
              </a:custGeom>
              <a:solidFill>
                <a:srgbClr val="6C6D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01" name="Rectangle 15"/>
            <p:cNvSpPr>
              <a:spLocks noChangeArrowheads="1"/>
            </p:cNvSpPr>
            <p:nvPr/>
          </p:nvSpPr>
          <p:spPr bwMode="auto">
            <a:xfrm>
              <a:off x="2253" y="3013"/>
              <a:ext cx="13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25000"/>
                </a:spcBef>
                <a:buClrTx/>
                <a:buSzTx/>
              </a:pPr>
              <a:r>
                <a:rPr lang="zh-CN" altLang="en-US" sz="1800" i="0">
                  <a:solidFill>
                    <a:schemeClr val="bg1"/>
                  </a:solidFill>
                  <a:latin typeface="Arial" charset="0"/>
                </a:rPr>
                <a:t>相关安全规范的联系</a:t>
              </a:r>
              <a:endParaRPr lang="en-US" altLang="zh-CN" sz="1800" i="0">
                <a:solidFill>
                  <a:schemeClr val="bg1"/>
                </a:solidFill>
                <a:latin typeface="Arial" charset="0"/>
              </a:endParaRPr>
            </a:p>
          </p:txBody>
        </p:sp>
      </p:grpSp>
      <p:grpSp>
        <p:nvGrpSpPr>
          <p:cNvPr id="6" name="Group 16"/>
          <p:cNvGrpSpPr/>
          <p:nvPr/>
        </p:nvGrpSpPr>
        <p:grpSpPr bwMode="auto">
          <a:xfrm>
            <a:off x="2698750" y="4024313"/>
            <a:ext cx="5842000" cy="990600"/>
            <a:chOff x="1583" y="2311"/>
            <a:chExt cx="3459" cy="624"/>
          </a:xfrm>
        </p:grpSpPr>
        <p:grpSp>
          <p:nvGrpSpPr>
            <p:cNvPr id="2094" name="Group 17"/>
            <p:cNvGrpSpPr/>
            <p:nvPr/>
          </p:nvGrpSpPr>
          <p:grpSpPr bwMode="auto">
            <a:xfrm>
              <a:off x="1583" y="2311"/>
              <a:ext cx="3459" cy="624"/>
              <a:chOff x="1553" y="2611"/>
              <a:chExt cx="3459" cy="624"/>
            </a:xfrm>
          </p:grpSpPr>
          <p:sp>
            <p:nvSpPr>
              <p:cNvPr id="2097" name="Freeform 18"/>
              <p:cNvSpPr/>
              <p:nvPr/>
            </p:nvSpPr>
            <p:spPr bwMode="auto">
              <a:xfrm>
                <a:off x="1553" y="2611"/>
                <a:ext cx="297" cy="624"/>
              </a:xfrm>
              <a:custGeom>
                <a:avLst/>
                <a:gdLst>
                  <a:gd name="T0" fmla="*/ 297 w 297"/>
                  <a:gd name="T1" fmla="*/ 624 h 624"/>
                  <a:gd name="T2" fmla="*/ 0 w 297"/>
                  <a:gd name="T3" fmla="*/ 289 h 624"/>
                  <a:gd name="T4" fmla="*/ 0 w 297"/>
                  <a:gd name="T5" fmla="*/ 0 h 624"/>
                  <a:gd name="T6" fmla="*/ 297 w 297"/>
                  <a:gd name="T7" fmla="*/ 335 h 624"/>
                  <a:gd name="T8" fmla="*/ 297 w 297"/>
                  <a:gd name="T9" fmla="*/ 624 h 624"/>
                  <a:gd name="T10" fmla="*/ 0 60000 65536"/>
                  <a:gd name="T11" fmla="*/ 0 60000 65536"/>
                  <a:gd name="T12" fmla="*/ 0 60000 65536"/>
                  <a:gd name="T13" fmla="*/ 0 60000 65536"/>
                  <a:gd name="T14" fmla="*/ 0 60000 65536"/>
                  <a:gd name="T15" fmla="*/ 0 w 297"/>
                  <a:gd name="T16" fmla="*/ 0 h 624"/>
                  <a:gd name="T17" fmla="*/ 297 w 297"/>
                  <a:gd name="T18" fmla="*/ 624 h 624"/>
                </a:gdLst>
                <a:ahLst/>
                <a:cxnLst>
                  <a:cxn ang="T10">
                    <a:pos x="T0" y="T1"/>
                  </a:cxn>
                  <a:cxn ang="T11">
                    <a:pos x="T2" y="T3"/>
                  </a:cxn>
                  <a:cxn ang="T12">
                    <a:pos x="T4" y="T5"/>
                  </a:cxn>
                  <a:cxn ang="T13">
                    <a:pos x="T6" y="T7"/>
                  </a:cxn>
                  <a:cxn ang="T14">
                    <a:pos x="T8" y="T9"/>
                  </a:cxn>
                </a:cxnLst>
                <a:rect l="T15" t="T16" r="T17" b="T18"/>
                <a:pathLst>
                  <a:path w="297" h="624">
                    <a:moveTo>
                      <a:pt x="297" y="624"/>
                    </a:moveTo>
                    <a:lnTo>
                      <a:pt x="0" y="289"/>
                    </a:lnTo>
                    <a:lnTo>
                      <a:pt x="0" y="0"/>
                    </a:lnTo>
                    <a:lnTo>
                      <a:pt x="297" y="335"/>
                    </a:lnTo>
                    <a:lnTo>
                      <a:pt x="297" y="624"/>
                    </a:lnTo>
                    <a:close/>
                  </a:path>
                </a:pathLst>
              </a:custGeom>
              <a:solidFill>
                <a:srgbClr val="A0A1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8" name="Rectangle 19"/>
              <p:cNvSpPr>
                <a:spLocks noChangeArrowheads="1"/>
              </p:cNvSpPr>
              <p:nvPr/>
            </p:nvSpPr>
            <p:spPr bwMode="auto">
              <a:xfrm>
                <a:off x="1850" y="2946"/>
                <a:ext cx="3162" cy="289"/>
              </a:xfrm>
              <a:prstGeom prst="rect">
                <a:avLst/>
              </a:prstGeom>
              <a:solidFill>
                <a:srgbClr val="8C8C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9" name="Freeform 20"/>
              <p:cNvSpPr/>
              <p:nvPr/>
            </p:nvSpPr>
            <p:spPr bwMode="auto">
              <a:xfrm>
                <a:off x="1553" y="2611"/>
                <a:ext cx="3459" cy="335"/>
              </a:xfrm>
              <a:custGeom>
                <a:avLst/>
                <a:gdLst>
                  <a:gd name="T0" fmla="*/ 297 w 3459"/>
                  <a:gd name="T1" fmla="*/ 335 h 335"/>
                  <a:gd name="T2" fmla="*/ 0 w 3459"/>
                  <a:gd name="T3" fmla="*/ 0 h 335"/>
                  <a:gd name="T4" fmla="*/ 3162 w 3459"/>
                  <a:gd name="T5" fmla="*/ 0 h 335"/>
                  <a:gd name="T6" fmla="*/ 3459 w 3459"/>
                  <a:gd name="T7" fmla="*/ 335 h 335"/>
                  <a:gd name="T8" fmla="*/ 297 w 3459"/>
                  <a:gd name="T9" fmla="*/ 335 h 335"/>
                  <a:gd name="T10" fmla="*/ 0 60000 65536"/>
                  <a:gd name="T11" fmla="*/ 0 60000 65536"/>
                  <a:gd name="T12" fmla="*/ 0 60000 65536"/>
                  <a:gd name="T13" fmla="*/ 0 60000 65536"/>
                  <a:gd name="T14" fmla="*/ 0 60000 65536"/>
                  <a:gd name="T15" fmla="*/ 0 w 3459"/>
                  <a:gd name="T16" fmla="*/ 0 h 335"/>
                  <a:gd name="T17" fmla="*/ 3459 w 3459"/>
                  <a:gd name="T18" fmla="*/ 335 h 335"/>
                </a:gdLst>
                <a:ahLst/>
                <a:cxnLst>
                  <a:cxn ang="T10">
                    <a:pos x="T0" y="T1"/>
                  </a:cxn>
                  <a:cxn ang="T11">
                    <a:pos x="T2" y="T3"/>
                  </a:cxn>
                  <a:cxn ang="T12">
                    <a:pos x="T4" y="T5"/>
                  </a:cxn>
                  <a:cxn ang="T13">
                    <a:pos x="T6" y="T7"/>
                  </a:cxn>
                  <a:cxn ang="T14">
                    <a:pos x="T8" y="T9"/>
                  </a:cxn>
                </a:cxnLst>
                <a:rect l="T15" t="T16" r="T17" b="T18"/>
                <a:pathLst>
                  <a:path w="3459" h="335">
                    <a:moveTo>
                      <a:pt x="297" y="335"/>
                    </a:moveTo>
                    <a:lnTo>
                      <a:pt x="0" y="0"/>
                    </a:lnTo>
                    <a:lnTo>
                      <a:pt x="3162" y="0"/>
                    </a:lnTo>
                    <a:lnTo>
                      <a:pt x="3459" y="335"/>
                    </a:lnTo>
                    <a:lnTo>
                      <a:pt x="297" y="335"/>
                    </a:lnTo>
                    <a:close/>
                  </a:path>
                </a:pathLst>
              </a:custGeom>
              <a:solidFill>
                <a:srgbClr val="6C6D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95" name="Rectangle 21"/>
            <p:cNvSpPr>
              <a:spLocks noChangeArrowheads="1"/>
            </p:cNvSpPr>
            <p:nvPr/>
          </p:nvSpPr>
          <p:spPr bwMode="auto">
            <a:xfrm>
              <a:off x="2592" y="2711"/>
              <a:ext cx="16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00000"/>
                </a:lnSpc>
                <a:spcBef>
                  <a:spcPct val="0"/>
                </a:spcBef>
                <a:spcAft>
                  <a:spcPct val="0"/>
                </a:spcAft>
                <a:buClrTx/>
                <a:buSzTx/>
                <a:buFontTx/>
                <a:buNone/>
              </a:pPr>
              <a:r>
                <a:rPr lang="zh-CN" altLang="en-US" sz="1800" i="0">
                  <a:solidFill>
                    <a:schemeClr val="bg1"/>
                  </a:solidFill>
                  <a:latin typeface="Arial" charset="0"/>
                </a:rPr>
                <a:t>协调、计划与辖区</a:t>
              </a:r>
              <a:endParaRPr lang="en-US" altLang="zh-CN" sz="1800" i="0">
                <a:solidFill>
                  <a:schemeClr val="bg1"/>
                </a:solidFill>
                <a:latin typeface="Arial" charset="0"/>
              </a:endParaRPr>
            </a:p>
          </p:txBody>
        </p:sp>
        <p:sp>
          <p:nvSpPr>
            <p:cNvPr id="2096" name="Rectangle 22"/>
            <p:cNvSpPr>
              <a:spLocks noChangeArrowheads="1"/>
            </p:cNvSpPr>
            <p:nvPr/>
          </p:nvSpPr>
          <p:spPr bwMode="auto">
            <a:xfrm>
              <a:off x="2854" y="2396"/>
              <a:ext cx="181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908311" name="Freeform 23"/>
          <p:cNvSpPr/>
          <p:nvPr/>
        </p:nvSpPr>
        <p:spPr bwMode="auto">
          <a:xfrm>
            <a:off x="3759200" y="2166938"/>
            <a:ext cx="1454150" cy="688975"/>
          </a:xfrm>
          <a:custGeom>
            <a:avLst/>
            <a:gdLst>
              <a:gd name="T0" fmla="*/ 1090613 w 916"/>
              <a:gd name="T1" fmla="*/ 0 h 434"/>
              <a:gd name="T2" fmla="*/ 1090613 w 916"/>
              <a:gd name="T3" fmla="*/ 171450 h 434"/>
              <a:gd name="T4" fmla="*/ 0 w 916"/>
              <a:gd name="T5" fmla="*/ 171450 h 434"/>
              <a:gd name="T6" fmla="*/ 0 w 916"/>
              <a:gd name="T7" fmla="*/ 515938 h 434"/>
              <a:gd name="T8" fmla="*/ 1090613 w 916"/>
              <a:gd name="T9" fmla="*/ 515938 h 434"/>
              <a:gd name="T10" fmla="*/ 1090613 w 916"/>
              <a:gd name="T11" fmla="*/ 688975 h 434"/>
              <a:gd name="T12" fmla="*/ 1454150 w 916"/>
              <a:gd name="T13" fmla="*/ 344488 h 434"/>
              <a:gd name="T14" fmla="*/ 1090613 w 916"/>
              <a:gd name="T15" fmla="*/ 0 h 434"/>
              <a:gd name="T16" fmla="*/ 0 60000 65536"/>
              <a:gd name="T17" fmla="*/ 0 60000 65536"/>
              <a:gd name="T18" fmla="*/ 0 60000 65536"/>
              <a:gd name="T19" fmla="*/ 0 60000 65536"/>
              <a:gd name="T20" fmla="*/ 0 60000 65536"/>
              <a:gd name="T21" fmla="*/ 0 60000 65536"/>
              <a:gd name="T22" fmla="*/ 0 60000 65536"/>
              <a:gd name="T23" fmla="*/ 0 60000 65536"/>
              <a:gd name="T24" fmla="*/ 0 w 916"/>
              <a:gd name="T25" fmla="*/ 0 h 434"/>
              <a:gd name="T26" fmla="*/ 916 w 916"/>
              <a:gd name="T27" fmla="*/ 434 h 4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6" h="434">
                <a:moveTo>
                  <a:pt x="687" y="0"/>
                </a:moveTo>
                <a:lnTo>
                  <a:pt x="687" y="108"/>
                </a:lnTo>
                <a:lnTo>
                  <a:pt x="0" y="108"/>
                </a:lnTo>
                <a:lnTo>
                  <a:pt x="0" y="325"/>
                </a:lnTo>
                <a:lnTo>
                  <a:pt x="687" y="325"/>
                </a:lnTo>
                <a:lnTo>
                  <a:pt x="687" y="434"/>
                </a:lnTo>
                <a:lnTo>
                  <a:pt x="916" y="217"/>
                </a:lnTo>
                <a:lnTo>
                  <a:pt x="687" y="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Rectangle 24"/>
          <p:cNvSpPr>
            <a:spLocks noChangeArrowheads="1"/>
          </p:cNvSpPr>
          <p:nvPr/>
        </p:nvSpPr>
        <p:spPr bwMode="auto">
          <a:xfrm>
            <a:off x="4094163" y="1892300"/>
            <a:ext cx="176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56" name="Rectangle 25"/>
          <p:cNvSpPr>
            <a:spLocks noChangeArrowheads="1"/>
          </p:cNvSpPr>
          <p:nvPr/>
        </p:nvSpPr>
        <p:spPr bwMode="auto">
          <a:xfrm>
            <a:off x="4341813" y="2819400"/>
            <a:ext cx="1562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 name="Group 26"/>
          <p:cNvGrpSpPr/>
          <p:nvPr/>
        </p:nvGrpSpPr>
        <p:grpSpPr bwMode="auto">
          <a:xfrm>
            <a:off x="3184525" y="3557588"/>
            <a:ext cx="5153025" cy="990600"/>
            <a:chOff x="2026" y="2013"/>
            <a:chExt cx="3016" cy="624"/>
          </a:xfrm>
        </p:grpSpPr>
        <p:grpSp>
          <p:nvGrpSpPr>
            <p:cNvPr id="2089" name="Group 27"/>
            <p:cNvGrpSpPr/>
            <p:nvPr/>
          </p:nvGrpSpPr>
          <p:grpSpPr bwMode="auto">
            <a:xfrm>
              <a:off x="2026" y="2013"/>
              <a:ext cx="3016" cy="624"/>
              <a:chOff x="1996" y="2313"/>
              <a:chExt cx="3016" cy="624"/>
            </a:xfrm>
          </p:grpSpPr>
          <p:sp>
            <p:nvSpPr>
              <p:cNvPr id="2091" name="Freeform 28"/>
              <p:cNvSpPr/>
              <p:nvPr/>
            </p:nvSpPr>
            <p:spPr bwMode="auto">
              <a:xfrm>
                <a:off x="1996" y="2313"/>
                <a:ext cx="291" cy="624"/>
              </a:xfrm>
              <a:custGeom>
                <a:avLst/>
                <a:gdLst>
                  <a:gd name="T0" fmla="*/ 291 w 291"/>
                  <a:gd name="T1" fmla="*/ 624 h 624"/>
                  <a:gd name="T2" fmla="*/ 0 w 291"/>
                  <a:gd name="T3" fmla="*/ 289 h 624"/>
                  <a:gd name="T4" fmla="*/ 0 w 291"/>
                  <a:gd name="T5" fmla="*/ 0 h 624"/>
                  <a:gd name="T6" fmla="*/ 291 w 291"/>
                  <a:gd name="T7" fmla="*/ 334 h 624"/>
                  <a:gd name="T8" fmla="*/ 291 w 291"/>
                  <a:gd name="T9" fmla="*/ 624 h 624"/>
                  <a:gd name="T10" fmla="*/ 0 60000 65536"/>
                  <a:gd name="T11" fmla="*/ 0 60000 65536"/>
                  <a:gd name="T12" fmla="*/ 0 60000 65536"/>
                  <a:gd name="T13" fmla="*/ 0 60000 65536"/>
                  <a:gd name="T14" fmla="*/ 0 60000 65536"/>
                  <a:gd name="T15" fmla="*/ 0 w 291"/>
                  <a:gd name="T16" fmla="*/ 0 h 624"/>
                  <a:gd name="T17" fmla="*/ 291 w 291"/>
                  <a:gd name="T18" fmla="*/ 624 h 624"/>
                </a:gdLst>
                <a:ahLst/>
                <a:cxnLst>
                  <a:cxn ang="T10">
                    <a:pos x="T0" y="T1"/>
                  </a:cxn>
                  <a:cxn ang="T11">
                    <a:pos x="T2" y="T3"/>
                  </a:cxn>
                  <a:cxn ang="T12">
                    <a:pos x="T4" y="T5"/>
                  </a:cxn>
                  <a:cxn ang="T13">
                    <a:pos x="T6" y="T7"/>
                  </a:cxn>
                  <a:cxn ang="T14">
                    <a:pos x="T8" y="T9"/>
                  </a:cxn>
                </a:cxnLst>
                <a:rect l="T15" t="T16" r="T17" b="T18"/>
                <a:pathLst>
                  <a:path w="291" h="624">
                    <a:moveTo>
                      <a:pt x="291" y="624"/>
                    </a:moveTo>
                    <a:lnTo>
                      <a:pt x="0" y="289"/>
                    </a:lnTo>
                    <a:lnTo>
                      <a:pt x="0" y="0"/>
                    </a:lnTo>
                    <a:lnTo>
                      <a:pt x="291" y="334"/>
                    </a:lnTo>
                    <a:lnTo>
                      <a:pt x="291" y="624"/>
                    </a:lnTo>
                    <a:close/>
                  </a:path>
                </a:pathLst>
              </a:custGeom>
              <a:solidFill>
                <a:srgbClr val="A0A1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2" name="Rectangle 29"/>
              <p:cNvSpPr>
                <a:spLocks noChangeArrowheads="1"/>
              </p:cNvSpPr>
              <p:nvPr/>
            </p:nvSpPr>
            <p:spPr bwMode="auto">
              <a:xfrm>
                <a:off x="2287" y="2647"/>
                <a:ext cx="2725" cy="290"/>
              </a:xfrm>
              <a:prstGeom prst="rect">
                <a:avLst/>
              </a:prstGeom>
              <a:solidFill>
                <a:srgbClr val="8C8C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3" name="Freeform 30"/>
              <p:cNvSpPr/>
              <p:nvPr/>
            </p:nvSpPr>
            <p:spPr bwMode="auto">
              <a:xfrm>
                <a:off x="1996" y="2313"/>
                <a:ext cx="3016" cy="334"/>
              </a:xfrm>
              <a:custGeom>
                <a:avLst/>
                <a:gdLst>
                  <a:gd name="T0" fmla="*/ 291 w 3016"/>
                  <a:gd name="T1" fmla="*/ 334 h 334"/>
                  <a:gd name="T2" fmla="*/ 0 w 3016"/>
                  <a:gd name="T3" fmla="*/ 0 h 334"/>
                  <a:gd name="T4" fmla="*/ 2725 w 3016"/>
                  <a:gd name="T5" fmla="*/ 0 h 334"/>
                  <a:gd name="T6" fmla="*/ 3016 w 3016"/>
                  <a:gd name="T7" fmla="*/ 334 h 334"/>
                  <a:gd name="T8" fmla="*/ 291 w 3016"/>
                  <a:gd name="T9" fmla="*/ 334 h 334"/>
                  <a:gd name="T10" fmla="*/ 0 60000 65536"/>
                  <a:gd name="T11" fmla="*/ 0 60000 65536"/>
                  <a:gd name="T12" fmla="*/ 0 60000 65536"/>
                  <a:gd name="T13" fmla="*/ 0 60000 65536"/>
                  <a:gd name="T14" fmla="*/ 0 60000 65536"/>
                  <a:gd name="T15" fmla="*/ 0 w 3016"/>
                  <a:gd name="T16" fmla="*/ 0 h 334"/>
                  <a:gd name="T17" fmla="*/ 3016 w 3016"/>
                  <a:gd name="T18" fmla="*/ 334 h 334"/>
                </a:gdLst>
                <a:ahLst/>
                <a:cxnLst>
                  <a:cxn ang="T10">
                    <a:pos x="T0" y="T1"/>
                  </a:cxn>
                  <a:cxn ang="T11">
                    <a:pos x="T2" y="T3"/>
                  </a:cxn>
                  <a:cxn ang="T12">
                    <a:pos x="T4" y="T5"/>
                  </a:cxn>
                  <a:cxn ang="T13">
                    <a:pos x="T6" y="T7"/>
                  </a:cxn>
                  <a:cxn ang="T14">
                    <a:pos x="T8" y="T9"/>
                  </a:cxn>
                </a:cxnLst>
                <a:rect l="T15" t="T16" r="T17" b="T18"/>
                <a:pathLst>
                  <a:path w="3016" h="334">
                    <a:moveTo>
                      <a:pt x="291" y="334"/>
                    </a:moveTo>
                    <a:lnTo>
                      <a:pt x="0" y="0"/>
                    </a:lnTo>
                    <a:lnTo>
                      <a:pt x="2725" y="0"/>
                    </a:lnTo>
                    <a:lnTo>
                      <a:pt x="3016" y="334"/>
                    </a:lnTo>
                    <a:lnTo>
                      <a:pt x="291" y="334"/>
                    </a:lnTo>
                    <a:close/>
                  </a:path>
                </a:pathLst>
              </a:custGeom>
              <a:solidFill>
                <a:srgbClr val="6C6D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90" name="Rectangle 31"/>
            <p:cNvSpPr>
              <a:spLocks noChangeArrowheads="1"/>
            </p:cNvSpPr>
            <p:nvPr/>
          </p:nvSpPr>
          <p:spPr bwMode="auto">
            <a:xfrm>
              <a:off x="2883" y="2423"/>
              <a:ext cx="10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00000"/>
                </a:lnSpc>
                <a:spcBef>
                  <a:spcPct val="0"/>
                </a:spcBef>
                <a:spcAft>
                  <a:spcPct val="0"/>
                </a:spcAft>
                <a:buClrTx/>
                <a:buSzTx/>
                <a:buFontTx/>
                <a:buNone/>
              </a:pPr>
              <a:r>
                <a:rPr lang="zh-CN" altLang="en-US" sz="1800" i="0">
                  <a:solidFill>
                    <a:schemeClr val="bg1"/>
                  </a:solidFill>
                  <a:latin typeface="Verdana" pitchFamily="34" charset="0"/>
                </a:rPr>
                <a:t>现场审核与落实</a:t>
              </a:r>
            </a:p>
          </p:txBody>
        </p:sp>
      </p:grpSp>
      <p:grpSp>
        <p:nvGrpSpPr>
          <p:cNvPr id="10" name="Group 35"/>
          <p:cNvGrpSpPr/>
          <p:nvPr/>
        </p:nvGrpSpPr>
        <p:grpSpPr bwMode="auto">
          <a:xfrm>
            <a:off x="2157413" y="3160713"/>
            <a:ext cx="612775" cy="1454150"/>
            <a:chOff x="1349" y="2063"/>
            <a:chExt cx="386" cy="916"/>
          </a:xfrm>
        </p:grpSpPr>
        <p:sp>
          <p:nvSpPr>
            <p:cNvPr id="2087" name="Freeform 36"/>
            <p:cNvSpPr/>
            <p:nvPr/>
          </p:nvSpPr>
          <p:spPr bwMode="auto">
            <a:xfrm>
              <a:off x="1349" y="2063"/>
              <a:ext cx="386" cy="916"/>
            </a:xfrm>
            <a:custGeom>
              <a:avLst/>
              <a:gdLst>
                <a:gd name="T0" fmla="*/ 366 w 386"/>
                <a:gd name="T1" fmla="*/ 915 h 916"/>
                <a:gd name="T2" fmla="*/ 327 w 386"/>
                <a:gd name="T3" fmla="*/ 911 h 916"/>
                <a:gd name="T4" fmla="*/ 289 w 386"/>
                <a:gd name="T5" fmla="*/ 904 h 916"/>
                <a:gd name="T6" fmla="*/ 253 w 386"/>
                <a:gd name="T7" fmla="*/ 893 h 916"/>
                <a:gd name="T8" fmla="*/ 219 w 386"/>
                <a:gd name="T9" fmla="*/ 879 h 916"/>
                <a:gd name="T10" fmla="*/ 186 w 386"/>
                <a:gd name="T11" fmla="*/ 862 h 916"/>
                <a:gd name="T12" fmla="*/ 155 w 386"/>
                <a:gd name="T13" fmla="*/ 841 h 916"/>
                <a:gd name="T14" fmla="*/ 126 w 386"/>
                <a:gd name="T15" fmla="*/ 818 h 916"/>
                <a:gd name="T16" fmla="*/ 101 w 386"/>
                <a:gd name="T17" fmla="*/ 793 h 916"/>
                <a:gd name="T18" fmla="*/ 66 w 386"/>
                <a:gd name="T19" fmla="*/ 751 h 916"/>
                <a:gd name="T20" fmla="*/ 30 w 386"/>
                <a:gd name="T21" fmla="*/ 687 h 916"/>
                <a:gd name="T22" fmla="*/ 12 w 386"/>
                <a:gd name="T23" fmla="*/ 635 h 916"/>
                <a:gd name="T24" fmla="*/ 4 w 386"/>
                <a:gd name="T25" fmla="*/ 599 h 916"/>
                <a:gd name="T26" fmla="*/ 1 w 386"/>
                <a:gd name="T27" fmla="*/ 560 h 916"/>
                <a:gd name="T28" fmla="*/ 0 w 386"/>
                <a:gd name="T29" fmla="*/ 419 h 916"/>
                <a:gd name="T30" fmla="*/ 4 w 386"/>
                <a:gd name="T31" fmla="*/ 366 h 916"/>
                <a:gd name="T32" fmla="*/ 16 w 386"/>
                <a:gd name="T33" fmla="*/ 313 h 916"/>
                <a:gd name="T34" fmla="*/ 35 w 386"/>
                <a:gd name="T35" fmla="*/ 264 h 916"/>
                <a:gd name="T36" fmla="*/ 60 w 386"/>
                <a:gd name="T37" fmla="*/ 219 h 916"/>
                <a:gd name="T38" fmla="*/ 93 w 386"/>
                <a:gd name="T39" fmla="*/ 177 h 916"/>
                <a:gd name="T40" fmla="*/ 131 w 386"/>
                <a:gd name="T41" fmla="*/ 139 h 916"/>
                <a:gd name="T42" fmla="*/ 173 w 386"/>
                <a:gd name="T43" fmla="*/ 108 h 916"/>
                <a:gd name="T44" fmla="*/ 221 w 386"/>
                <a:gd name="T45" fmla="*/ 81 h 916"/>
                <a:gd name="T46" fmla="*/ 386 w 386"/>
                <a:gd name="T47" fmla="*/ 106 h 916"/>
                <a:gd name="T48" fmla="*/ 221 w 386"/>
                <a:gd name="T49" fmla="*/ 203 h 916"/>
                <a:gd name="T50" fmla="*/ 181 w 386"/>
                <a:gd name="T51" fmla="*/ 225 h 916"/>
                <a:gd name="T52" fmla="*/ 142 w 386"/>
                <a:gd name="T53" fmla="*/ 251 h 916"/>
                <a:gd name="T54" fmla="*/ 109 w 386"/>
                <a:gd name="T55" fmla="*/ 282 h 916"/>
                <a:gd name="T56" fmla="*/ 79 w 386"/>
                <a:gd name="T57" fmla="*/ 316 h 916"/>
                <a:gd name="T58" fmla="*/ 52 w 386"/>
                <a:gd name="T59" fmla="*/ 353 h 916"/>
                <a:gd name="T60" fmla="*/ 32 w 386"/>
                <a:gd name="T61" fmla="*/ 393 h 916"/>
                <a:gd name="T62" fmla="*/ 16 w 386"/>
                <a:gd name="T63" fmla="*/ 436 h 916"/>
                <a:gd name="T64" fmla="*/ 5 w 386"/>
                <a:gd name="T65" fmla="*/ 480 h 916"/>
                <a:gd name="T66" fmla="*/ 22 w 386"/>
                <a:gd name="T67" fmla="*/ 545 h 916"/>
                <a:gd name="T68" fmla="*/ 51 w 386"/>
                <a:gd name="T69" fmla="*/ 606 h 916"/>
                <a:gd name="T70" fmla="*/ 90 w 386"/>
                <a:gd name="T71" fmla="*/ 659 h 916"/>
                <a:gd name="T72" fmla="*/ 137 w 386"/>
                <a:gd name="T73" fmla="*/ 705 h 916"/>
                <a:gd name="T74" fmla="*/ 177 w 386"/>
                <a:gd name="T75" fmla="*/ 733 h 916"/>
                <a:gd name="T76" fmla="*/ 205 w 386"/>
                <a:gd name="T77" fmla="*/ 750 h 916"/>
                <a:gd name="T78" fmla="*/ 236 w 386"/>
                <a:gd name="T79" fmla="*/ 764 h 916"/>
                <a:gd name="T80" fmla="*/ 267 w 386"/>
                <a:gd name="T81" fmla="*/ 775 h 916"/>
                <a:gd name="T82" fmla="*/ 300 w 386"/>
                <a:gd name="T83" fmla="*/ 784 h 916"/>
                <a:gd name="T84" fmla="*/ 334 w 386"/>
                <a:gd name="T85" fmla="*/ 790 h 916"/>
                <a:gd name="T86" fmla="*/ 368 w 386"/>
                <a:gd name="T87" fmla="*/ 793 h 916"/>
                <a:gd name="T88" fmla="*/ 386 w 386"/>
                <a:gd name="T89" fmla="*/ 916 h 9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6"/>
                <a:gd name="T136" fmla="*/ 0 h 916"/>
                <a:gd name="T137" fmla="*/ 386 w 386"/>
                <a:gd name="T138" fmla="*/ 916 h 9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6" h="916">
                  <a:moveTo>
                    <a:pt x="386" y="916"/>
                  </a:moveTo>
                  <a:lnTo>
                    <a:pt x="366" y="915"/>
                  </a:lnTo>
                  <a:lnTo>
                    <a:pt x="347" y="914"/>
                  </a:lnTo>
                  <a:lnTo>
                    <a:pt x="327" y="911"/>
                  </a:lnTo>
                  <a:lnTo>
                    <a:pt x="308" y="909"/>
                  </a:lnTo>
                  <a:lnTo>
                    <a:pt x="289" y="904"/>
                  </a:lnTo>
                  <a:lnTo>
                    <a:pt x="270" y="899"/>
                  </a:lnTo>
                  <a:lnTo>
                    <a:pt x="253" y="893"/>
                  </a:lnTo>
                  <a:lnTo>
                    <a:pt x="236" y="887"/>
                  </a:lnTo>
                  <a:lnTo>
                    <a:pt x="219" y="879"/>
                  </a:lnTo>
                  <a:lnTo>
                    <a:pt x="202" y="871"/>
                  </a:lnTo>
                  <a:lnTo>
                    <a:pt x="186" y="862"/>
                  </a:lnTo>
                  <a:lnTo>
                    <a:pt x="170" y="851"/>
                  </a:lnTo>
                  <a:lnTo>
                    <a:pt x="155" y="841"/>
                  </a:lnTo>
                  <a:lnTo>
                    <a:pt x="141" y="830"/>
                  </a:lnTo>
                  <a:lnTo>
                    <a:pt x="126" y="818"/>
                  </a:lnTo>
                  <a:lnTo>
                    <a:pt x="113" y="806"/>
                  </a:lnTo>
                  <a:lnTo>
                    <a:pt x="101" y="793"/>
                  </a:lnTo>
                  <a:lnTo>
                    <a:pt x="89" y="779"/>
                  </a:lnTo>
                  <a:lnTo>
                    <a:pt x="66" y="751"/>
                  </a:lnTo>
                  <a:lnTo>
                    <a:pt x="46" y="720"/>
                  </a:lnTo>
                  <a:lnTo>
                    <a:pt x="30" y="687"/>
                  </a:lnTo>
                  <a:lnTo>
                    <a:pt x="17" y="653"/>
                  </a:lnTo>
                  <a:lnTo>
                    <a:pt x="12" y="635"/>
                  </a:lnTo>
                  <a:lnTo>
                    <a:pt x="8" y="617"/>
                  </a:lnTo>
                  <a:lnTo>
                    <a:pt x="4" y="599"/>
                  </a:lnTo>
                  <a:lnTo>
                    <a:pt x="2" y="580"/>
                  </a:lnTo>
                  <a:lnTo>
                    <a:pt x="1" y="560"/>
                  </a:lnTo>
                  <a:lnTo>
                    <a:pt x="0" y="541"/>
                  </a:lnTo>
                  <a:lnTo>
                    <a:pt x="0" y="419"/>
                  </a:lnTo>
                  <a:lnTo>
                    <a:pt x="1" y="392"/>
                  </a:lnTo>
                  <a:lnTo>
                    <a:pt x="4" y="366"/>
                  </a:lnTo>
                  <a:lnTo>
                    <a:pt x="9" y="340"/>
                  </a:lnTo>
                  <a:lnTo>
                    <a:pt x="16" y="313"/>
                  </a:lnTo>
                  <a:lnTo>
                    <a:pt x="24" y="289"/>
                  </a:lnTo>
                  <a:lnTo>
                    <a:pt x="35" y="264"/>
                  </a:lnTo>
                  <a:lnTo>
                    <a:pt x="46" y="241"/>
                  </a:lnTo>
                  <a:lnTo>
                    <a:pt x="60" y="219"/>
                  </a:lnTo>
                  <a:lnTo>
                    <a:pt x="76" y="197"/>
                  </a:lnTo>
                  <a:lnTo>
                    <a:pt x="93" y="177"/>
                  </a:lnTo>
                  <a:lnTo>
                    <a:pt x="111" y="157"/>
                  </a:lnTo>
                  <a:lnTo>
                    <a:pt x="131" y="139"/>
                  </a:lnTo>
                  <a:lnTo>
                    <a:pt x="151" y="123"/>
                  </a:lnTo>
                  <a:lnTo>
                    <a:pt x="173" y="108"/>
                  </a:lnTo>
                  <a:lnTo>
                    <a:pt x="197" y="93"/>
                  </a:lnTo>
                  <a:lnTo>
                    <a:pt x="221" y="81"/>
                  </a:lnTo>
                  <a:lnTo>
                    <a:pt x="221" y="0"/>
                  </a:lnTo>
                  <a:lnTo>
                    <a:pt x="386" y="106"/>
                  </a:lnTo>
                  <a:lnTo>
                    <a:pt x="221" y="284"/>
                  </a:lnTo>
                  <a:lnTo>
                    <a:pt x="221" y="203"/>
                  </a:lnTo>
                  <a:lnTo>
                    <a:pt x="200" y="214"/>
                  </a:lnTo>
                  <a:lnTo>
                    <a:pt x="181" y="225"/>
                  </a:lnTo>
                  <a:lnTo>
                    <a:pt x="161" y="237"/>
                  </a:lnTo>
                  <a:lnTo>
                    <a:pt x="142" y="251"/>
                  </a:lnTo>
                  <a:lnTo>
                    <a:pt x="125" y="266"/>
                  </a:lnTo>
                  <a:lnTo>
                    <a:pt x="109" y="282"/>
                  </a:lnTo>
                  <a:lnTo>
                    <a:pt x="93" y="298"/>
                  </a:lnTo>
                  <a:lnTo>
                    <a:pt x="79" y="316"/>
                  </a:lnTo>
                  <a:lnTo>
                    <a:pt x="65" y="335"/>
                  </a:lnTo>
                  <a:lnTo>
                    <a:pt x="52" y="353"/>
                  </a:lnTo>
                  <a:lnTo>
                    <a:pt x="42" y="373"/>
                  </a:lnTo>
                  <a:lnTo>
                    <a:pt x="32" y="393"/>
                  </a:lnTo>
                  <a:lnTo>
                    <a:pt x="23" y="414"/>
                  </a:lnTo>
                  <a:lnTo>
                    <a:pt x="16" y="436"/>
                  </a:lnTo>
                  <a:lnTo>
                    <a:pt x="10" y="458"/>
                  </a:lnTo>
                  <a:lnTo>
                    <a:pt x="5" y="480"/>
                  </a:lnTo>
                  <a:lnTo>
                    <a:pt x="12" y="514"/>
                  </a:lnTo>
                  <a:lnTo>
                    <a:pt x="22" y="545"/>
                  </a:lnTo>
                  <a:lnTo>
                    <a:pt x="36" y="576"/>
                  </a:lnTo>
                  <a:lnTo>
                    <a:pt x="51" y="606"/>
                  </a:lnTo>
                  <a:lnTo>
                    <a:pt x="68" y="634"/>
                  </a:lnTo>
                  <a:lnTo>
                    <a:pt x="90" y="659"/>
                  </a:lnTo>
                  <a:lnTo>
                    <a:pt x="112" y="683"/>
                  </a:lnTo>
                  <a:lnTo>
                    <a:pt x="137" y="705"/>
                  </a:lnTo>
                  <a:lnTo>
                    <a:pt x="163" y="724"/>
                  </a:lnTo>
                  <a:lnTo>
                    <a:pt x="177" y="733"/>
                  </a:lnTo>
                  <a:lnTo>
                    <a:pt x="190" y="742"/>
                  </a:lnTo>
                  <a:lnTo>
                    <a:pt x="205" y="750"/>
                  </a:lnTo>
                  <a:lnTo>
                    <a:pt x="221" y="757"/>
                  </a:lnTo>
                  <a:lnTo>
                    <a:pt x="236" y="764"/>
                  </a:lnTo>
                  <a:lnTo>
                    <a:pt x="251" y="769"/>
                  </a:lnTo>
                  <a:lnTo>
                    <a:pt x="267" y="775"/>
                  </a:lnTo>
                  <a:lnTo>
                    <a:pt x="283" y="780"/>
                  </a:lnTo>
                  <a:lnTo>
                    <a:pt x="300" y="784"/>
                  </a:lnTo>
                  <a:lnTo>
                    <a:pt x="317" y="787"/>
                  </a:lnTo>
                  <a:lnTo>
                    <a:pt x="334" y="790"/>
                  </a:lnTo>
                  <a:lnTo>
                    <a:pt x="351" y="791"/>
                  </a:lnTo>
                  <a:lnTo>
                    <a:pt x="368" y="793"/>
                  </a:lnTo>
                  <a:lnTo>
                    <a:pt x="386" y="793"/>
                  </a:lnTo>
                  <a:lnTo>
                    <a:pt x="386" y="916"/>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8" name="Freeform 37"/>
            <p:cNvSpPr/>
            <p:nvPr/>
          </p:nvSpPr>
          <p:spPr bwMode="auto">
            <a:xfrm>
              <a:off x="1349" y="2543"/>
              <a:ext cx="386" cy="436"/>
            </a:xfrm>
            <a:custGeom>
              <a:avLst/>
              <a:gdLst>
                <a:gd name="T0" fmla="*/ 386 w 386"/>
                <a:gd name="T1" fmla="*/ 436 h 436"/>
                <a:gd name="T2" fmla="*/ 366 w 386"/>
                <a:gd name="T3" fmla="*/ 435 h 436"/>
                <a:gd name="T4" fmla="*/ 347 w 386"/>
                <a:gd name="T5" fmla="*/ 434 h 436"/>
                <a:gd name="T6" fmla="*/ 327 w 386"/>
                <a:gd name="T7" fmla="*/ 431 h 436"/>
                <a:gd name="T8" fmla="*/ 308 w 386"/>
                <a:gd name="T9" fmla="*/ 429 h 436"/>
                <a:gd name="T10" fmla="*/ 289 w 386"/>
                <a:gd name="T11" fmla="*/ 424 h 436"/>
                <a:gd name="T12" fmla="*/ 270 w 386"/>
                <a:gd name="T13" fmla="*/ 419 h 436"/>
                <a:gd name="T14" fmla="*/ 253 w 386"/>
                <a:gd name="T15" fmla="*/ 413 h 436"/>
                <a:gd name="T16" fmla="*/ 236 w 386"/>
                <a:gd name="T17" fmla="*/ 407 h 436"/>
                <a:gd name="T18" fmla="*/ 219 w 386"/>
                <a:gd name="T19" fmla="*/ 399 h 436"/>
                <a:gd name="T20" fmla="*/ 202 w 386"/>
                <a:gd name="T21" fmla="*/ 391 h 436"/>
                <a:gd name="T22" fmla="*/ 186 w 386"/>
                <a:gd name="T23" fmla="*/ 382 h 436"/>
                <a:gd name="T24" fmla="*/ 170 w 386"/>
                <a:gd name="T25" fmla="*/ 371 h 436"/>
                <a:gd name="T26" fmla="*/ 155 w 386"/>
                <a:gd name="T27" fmla="*/ 361 h 436"/>
                <a:gd name="T28" fmla="*/ 141 w 386"/>
                <a:gd name="T29" fmla="*/ 350 h 436"/>
                <a:gd name="T30" fmla="*/ 126 w 386"/>
                <a:gd name="T31" fmla="*/ 338 h 436"/>
                <a:gd name="T32" fmla="*/ 113 w 386"/>
                <a:gd name="T33" fmla="*/ 326 h 436"/>
                <a:gd name="T34" fmla="*/ 101 w 386"/>
                <a:gd name="T35" fmla="*/ 313 h 436"/>
                <a:gd name="T36" fmla="*/ 89 w 386"/>
                <a:gd name="T37" fmla="*/ 299 h 436"/>
                <a:gd name="T38" fmla="*/ 66 w 386"/>
                <a:gd name="T39" fmla="*/ 271 h 436"/>
                <a:gd name="T40" fmla="*/ 46 w 386"/>
                <a:gd name="T41" fmla="*/ 240 h 436"/>
                <a:gd name="T42" fmla="*/ 30 w 386"/>
                <a:gd name="T43" fmla="*/ 207 h 436"/>
                <a:gd name="T44" fmla="*/ 17 w 386"/>
                <a:gd name="T45" fmla="*/ 173 h 436"/>
                <a:gd name="T46" fmla="*/ 12 w 386"/>
                <a:gd name="T47" fmla="*/ 155 h 436"/>
                <a:gd name="T48" fmla="*/ 8 w 386"/>
                <a:gd name="T49" fmla="*/ 137 h 436"/>
                <a:gd name="T50" fmla="*/ 4 w 386"/>
                <a:gd name="T51" fmla="*/ 119 h 436"/>
                <a:gd name="T52" fmla="*/ 2 w 386"/>
                <a:gd name="T53" fmla="*/ 99 h 436"/>
                <a:gd name="T54" fmla="*/ 1 w 386"/>
                <a:gd name="T55" fmla="*/ 80 h 436"/>
                <a:gd name="T56" fmla="*/ 0 w 386"/>
                <a:gd name="T57" fmla="*/ 61 h 436"/>
                <a:gd name="T58" fmla="*/ 2 w 386"/>
                <a:gd name="T59" fmla="*/ 30 h 436"/>
                <a:gd name="T60" fmla="*/ 5 w 386"/>
                <a:gd name="T61" fmla="*/ 0 h 436"/>
                <a:gd name="T62" fmla="*/ 12 w 386"/>
                <a:gd name="T63" fmla="*/ 33 h 436"/>
                <a:gd name="T64" fmla="*/ 22 w 386"/>
                <a:gd name="T65" fmla="*/ 65 h 436"/>
                <a:gd name="T66" fmla="*/ 36 w 386"/>
                <a:gd name="T67" fmla="*/ 96 h 436"/>
                <a:gd name="T68" fmla="*/ 51 w 386"/>
                <a:gd name="T69" fmla="*/ 126 h 436"/>
                <a:gd name="T70" fmla="*/ 68 w 386"/>
                <a:gd name="T71" fmla="*/ 153 h 436"/>
                <a:gd name="T72" fmla="*/ 90 w 386"/>
                <a:gd name="T73" fmla="*/ 179 h 436"/>
                <a:gd name="T74" fmla="*/ 112 w 386"/>
                <a:gd name="T75" fmla="*/ 202 h 436"/>
                <a:gd name="T76" fmla="*/ 137 w 386"/>
                <a:gd name="T77" fmla="*/ 224 h 436"/>
                <a:gd name="T78" fmla="*/ 163 w 386"/>
                <a:gd name="T79" fmla="*/ 244 h 436"/>
                <a:gd name="T80" fmla="*/ 177 w 386"/>
                <a:gd name="T81" fmla="*/ 253 h 436"/>
                <a:gd name="T82" fmla="*/ 190 w 386"/>
                <a:gd name="T83" fmla="*/ 262 h 436"/>
                <a:gd name="T84" fmla="*/ 205 w 386"/>
                <a:gd name="T85" fmla="*/ 270 h 436"/>
                <a:gd name="T86" fmla="*/ 221 w 386"/>
                <a:gd name="T87" fmla="*/ 277 h 436"/>
                <a:gd name="T88" fmla="*/ 236 w 386"/>
                <a:gd name="T89" fmla="*/ 284 h 436"/>
                <a:gd name="T90" fmla="*/ 251 w 386"/>
                <a:gd name="T91" fmla="*/ 289 h 436"/>
                <a:gd name="T92" fmla="*/ 267 w 386"/>
                <a:gd name="T93" fmla="*/ 295 h 436"/>
                <a:gd name="T94" fmla="*/ 283 w 386"/>
                <a:gd name="T95" fmla="*/ 300 h 436"/>
                <a:gd name="T96" fmla="*/ 300 w 386"/>
                <a:gd name="T97" fmla="*/ 304 h 436"/>
                <a:gd name="T98" fmla="*/ 317 w 386"/>
                <a:gd name="T99" fmla="*/ 307 h 436"/>
                <a:gd name="T100" fmla="*/ 334 w 386"/>
                <a:gd name="T101" fmla="*/ 310 h 436"/>
                <a:gd name="T102" fmla="*/ 351 w 386"/>
                <a:gd name="T103" fmla="*/ 311 h 436"/>
                <a:gd name="T104" fmla="*/ 368 w 386"/>
                <a:gd name="T105" fmla="*/ 313 h 436"/>
                <a:gd name="T106" fmla="*/ 386 w 386"/>
                <a:gd name="T107" fmla="*/ 313 h 436"/>
                <a:gd name="T108" fmla="*/ 386 w 386"/>
                <a:gd name="T109" fmla="*/ 436 h 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6"/>
                <a:gd name="T166" fmla="*/ 0 h 436"/>
                <a:gd name="T167" fmla="*/ 386 w 386"/>
                <a:gd name="T168" fmla="*/ 436 h 4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6" h="436">
                  <a:moveTo>
                    <a:pt x="386" y="436"/>
                  </a:moveTo>
                  <a:lnTo>
                    <a:pt x="366" y="435"/>
                  </a:lnTo>
                  <a:lnTo>
                    <a:pt x="347" y="434"/>
                  </a:lnTo>
                  <a:lnTo>
                    <a:pt x="327" y="431"/>
                  </a:lnTo>
                  <a:lnTo>
                    <a:pt x="308" y="429"/>
                  </a:lnTo>
                  <a:lnTo>
                    <a:pt x="289" y="424"/>
                  </a:lnTo>
                  <a:lnTo>
                    <a:pt x="270" y="419"/>
                  </a:lnTo>
                  <a:lnTo>
                    <a:pt x="253" y="413"/>
                  </a:lnTo>
                  <a:lnTo>
                    <a:pt x="236" y="407"/>
                  </a:lnTo>
                  <a:lnTo>
                    <a:pt x="219" y="399"/>
                  </a:lnTo>
                  <a:lnTo>
                    <a:pt x="202" y="391"/>
                  </a:lnTo>
                  <a:lnTo>
                    <a:pt x="186" y="382"/>
                  </a:lnTo>
                  <a:lnTo>
                    <a:pt x="170" y="371"/>
                  </a:lnTo>
                  <a:lnTo>
                    <a:pt x="155" y="361"/>
                  </a:lnTo>
                  <a:lnTo>
                    <a:pt x="141" y="350"/>
                  </a:lnTo>
                  <a:lnTo>
                    <a:pt x="126" y="338"/>
                  </a:lnTo>
                  <a:lnTo>
                    <a:pt x="113" y="326"/>
                  </a:lnTo>
                  <a:lnTo>
                    <a:pt x="101" y="313"/>
                  </a:lnTo>
                  <a:lnTo>
                    <a:pt x="89" y="299"/>
                  </a:lnTo>
                  <a:lnTo>
                    <a:pt x="66" y="271"/>
                  </a:lnTo>
                  <a:lnTo>
                    <a:pt x="46" y="240"/>
                  </a:lnTo>
                  <a:lnTo>
                    <a:pt x="30" y="207"/>
                  </a:lnTo>
                  <a:lnTo>
                    <a:pt x="17" y="173"/>
                  </a:lnTo>
                  <a:lnTo>
                    <a:pt x="12" y="155"/>
                  </a:lnTo>
                  <a:lnTo>
                    <a:pt x="8" y="137"/>
                  </a:lnTo>
                  <a:lnTo>
                    <a:pt x="4" y="119"/>
                  </a:lnTo>
                  <a:lnTo>
                    <a:pt x="2" y="99"/>
                  </a:lnTo>
                  <a:lnTo>
                    <a:pt x="1" y="80"/>
                  </a:lnTo>
                  <a:lnTo>
                    <a:pt x="0" y="61"/>
                  </a:lnTo>
                  <a:lnTo>
                    <a:pt x="2" y="30"/>
                  </a:lnTo>
                  <a:lnTo>
                    <a:pt x="5" y="0"/>
                  </a:lnTo>
                  <a:lnTo>
                    <a:pt x="12" y="33"/>
                  </a:lnTo>
                  <a:lnTo>
                    <a:pt x="22" y="65"/>
                  </a:lnTo>
                  <a:lnTo>
                    <a:pt x="36" y="96"/>
                  </a:lnTo>
                  <a:lnTo>
                    <a:pt x="51" y="126"/>
                  </a:lnTo>
                  <a:lnTo>
                    <a:pt x="68" y="153"/>
                  </a:lnTo>
                  <a:lnTo>
                    <a:pt x="90" y="179"/>
                  </a:lnTo>
                  <a:lnTo>
                    <a:pt x="112" y="202"/>
                  </a:lnTo>
                  <a:lnTo>
                    <a:pt x="137" y="224"/>
                  </a:lnTo>
                  <a:lnTo>
                    <a:pt x="163" y="244"/>
                  </a:lnTo>
                  <a:lnTo>
                    <a:pt x="177" y="253"/>
                  </a:lnTo>
                  <a:lnTo>
                    <a:pt x="190" y="262"/>
                  </a:lnTo>
                  <a:lnTo>
                    <a:pt x="205" y="270"/>
                  </a:lnTo>
                  <a:lnTo>
                    <a:pt x="221" y="277"/>
                  </a:lnTo>
                  <a:lnTo>
                    <a:pt x="236" y="284"/>
                  </a:lnTo>
                  <a:lnTo>
                    <a:pt x="251" y="289"/>
                  </a:lnTo>
                  <a:lnTo>
                    <a:pt x="267" y="295"/>
                  </a:lnTo>
                  <a:lnTo>
                    <a:pt x="283" y="300"/>
                  </a:lnTo>
                  <a:lnTo>
                    <a:pt x="300" y="304"/>
                  </a:lnTo>
                  <a:lnTo>
                    <a:pt x="317" y="307"/>
                  </a:lnTo>
                  <a:lnTo>
                    <a:pt x="334" y="310"/>
                  </a:lnTo>
                  <a:lnTo>
                    <a:pt x="351" y="311"/>
                  </a:lnTo>
                  <a:lnTo>
                    <a:pt x="368" y="313"/>
                  </a:lnTo>
                  <a:lnTo>
                    <a:pt x="386" y="313"/>
                  </a:lnTo>
                  <a:lnTo>
                    <a:pt x="386" y="436"/>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38"/>
          <p:cNvGrpSpPr/>
          <p:nvPr/>
        </p:nvGrpSpPr>
        <p:grpSpPr bwMode="auto">
          <a:xfrm>
            <a:off x="2786063" y="2562225"/>
            <a:ext cx="611187" cy="1452563"/>
            <a:chOff x="1735" y="1726"/>
            <a:chExt cx="385" cy="915"/>
          </a:xfrm>
        </p:grpSpPr>
        <p:sp>
          <p:nvSpPr>
            <p:cNvPr id="2085" name="Freeform 39"/>
            <p:cNvSpPr/>
            <p:nvPr/>
          </p:nvSpPr>
          <p:spPr bwMode="auto">
            <a:xfrm>
              <a:off x="1735" y="1726"/>
              <a:ext cx="385" cy="915"/>
            </a:xfrm>
            <a:custGeom>
              <a:avLst/>
              <a:gdLst>
                <a:gd name="T0" fmla="*/ 365 w 385"/>
                <a:gd name="T1" fmla="*/ 914 h 915"/>
                <a:gd name="T2" fmla="*/ 326 w 385"/>
                <a:gd name="T3" fmla="*/ 910 h 915"/>
                <a:gd name="T4" fmla="*/ 289 w 385"/>
                <a:gd name="T5" fmla="*/ 903 h 915"/>
                <a:gd name="T6" fmla="*/ 253 w 385"/>
                <a:gd name="T7" fmla="*/ 892 h 915"/>
                <a:gd name="T8" fmla="*/ 219 w 385"/>
                <a:gd name="T9" fmla="*/ 878 h 915"/>
                <a:gd name="T10" fmla="*/ 186 w 385"/>
                <a:gd name="T11" fmla="*/ 861 h 915"/>
                <a:gd name="T12" fmla="*/ 154 w 385"/>
                <a:gd name="T13" fmla="*/ 841 h 915"/>
                <a:gd name="T14" fmla="*/ 125 w 385"/>
                <a:gd name="T15" fmla="*/ 818 h 915"/>
                <a:gd name="T16" fmla="*/ 100 w 385"/>
                <a:gd name="T17" fmla="*/ 793 h 915"/>
                <a:gd name="T18" fmla="*/ 66 w 385"/>
                <a:gd name="T19" fmla="*/ 751 h 915"/>
                <a:gd name="T20" fmla="*/ 30 w 385"/>
                <a:gd name="T21" fmla="*/ 687 h 915"/>
                <a:gd name="T22" fmla="*/ 12 w 385"/>
                <a:gd name="T23" fmla="*/ 634 h 915"/>
                <a:gd name="T24" fmla="*/ 4 w 385"/>
                <a:gd name="T25" fmla="*/ 598 h 915"/>
                <a:gd name="T26" fmla="*/ 1 w 385"/>
                <a:gd name="T27" fmla="*/ 560 h 915"/>
                <a:gd name="T28" fmla="*/ 0 w 385"/>
                <a:gd name="T29" fmla="*/ 419 h 915"/>
                <a:gd name="T30" fmla="*/ 4 w 385"/>
                <a:gd name="T31" fmla="*/ 365 h 915"/>
                <a:gd name="T32" fmla="*/ 16 w 385"/>
                <a:gd name="T33" fmla="*/ 313 h 915"/>
                <a:gd name="T34" fmla="*/ 35 w 385"/>
                <a:gd name="T35" fmla="*/ 264 h 915"/>
                <a:gd name="T36" fmla="*/ 60 w 385"/>
                <a:gd name="T37" fmla="*/ 219 h 915"/>
                <a:gd name="T38" fmla="*/ 92 w 385"/>
                <a:gd name="T39" fmla="*/ 177 h 915"/>
                <a:gd name="T40" fmla="*/ 130 w 385"/>
                <a:gd name="T41" fmla="*/ 139 h 915"/>
                <a:gd name="T42" fmla="*/ 172 w 385"/>
                <a:gd name="T43" fmla="*/ 107 h 915"/>
                <a:gd name="T44" fmla="*/ 221 w 385"/>
                <a:gd name="T45" fmla="*/ 80 h 915"/>
                <a:gd name="T46" fmla="*/ 385 w 385"/>
                <a:gd name="T47" fmla="*/ 105 h 915"/>
                <a:gd name="T48" fmla="*/ 221 w 385"/>
                <a:gd name="T49" fmla="*/ 203 h 915"/>
                <a:gd name="T50" fmla="*/ 181 w 385"/>
                <a:gd name="T51" fmla="*/ 225 h 915"/>
                <a:gd name="T52" fmla="*/ 141 w 385"/>
                <a:gd name="T53" fmla="*/ 251 h 915"/>
                <a:gd name="T54" fmla="*/ 108 w 385"/>
                <a:gd name="T55" fmla="*/ 282 h 915"/>
                <a:gd name="T56" fmla="*/ 78 w 385"/>
                <a:gd name="T57" fmla="*/ 316 h 915"/>
                <a:gd name="T58" fmla="*/ 52 w 385"/>
                <a:gd name="T59" fmla="*/ 352 h 915"/>
                <a:gd name="T60" fmla="*/ 32 w 385"/>
                <a:gd name="T61" fmla="*/ 392 h 915"/>
                <a:gd name="T62" fmla="*/ 16 w 385"/>
                <a:gd name="T63" fmla="*/ 436 h 915"/>
                <a:gd name="T64" fmla="*/ 5 w 385"/>
                <a:gd name="T65" fmla="*/ 480 h 915"/>
                <a:gd name="T66" fmla="*/ 22 w 385"/>
                <a:gd name="T67" fmla="*/ 545 h 915"/>
                <a:gd name="T68" fmla="*/ 51 w 385"/>
                <a:gd name="T69" fmla="*/ 605 h 915"/>
                <a:gd name="T70" fmla="*/ 89 w 385"/>
                <a:gd name="T71" fmla="*/ 658 h 915"/>
                <a:gd name="T72" fmla="*/ 136 w 385"/>
                <a:gd name="T73" fmla="*/ 705 h 915"/>
                <a:gd name="T74" fmla="*/ 177 w 385"/>
                <a:gd name="T75" fmla="*/ 733 h 915"/>
                <a:gd name="T76" fmla="*/ 205 w 385"/>
                <a:gd name="T77" fmla="*/ 750 h 915"/>
                <a:gd name="T78" fmla="*/ 236 w 385"/>
                <a:gd name="T79" fmla="*/ 764 h 915"/>
                <a:gd name="T80" fmla="*/ 267 w 385"/>
                <a:gd name="T81" fmla="*/ 775 h 915"/>
                <a:gd name="T82" fmla="*/ 300 w 385"/>
                <a:gd name="T83" fmla="*/ 784 h 915"/>
                <a:gd name="T84" fmla="*/ 333 w 385"/>
                <a:gd name="T85" fmla="*/ 790 h 915"/>
                <a:gd name="T86" fmla="*/ 367 w 385"/>
                <a:gd name="T87" fmla="*/ 793 h 915"/>
                <a:gd name="T88" fmla="*/ 385 w 385"/>
                <a:gd name="T89" fmla="*/ 915 h 9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915"/>
                <a:gd name="T137" fmla="*/ 385 w 385"/>
                <a:gd name="T138" fmla="*/ 915 h 9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915">
                  <a:moveTo>
                    <a:pt x="385" y="915"/>
                  </a:moveTo>
                  <a:lnTo>
                    <a:pt x="365" y="914"/>
                  </a:lnTo>
                  <a:lnTo>
                    <a:pt x="346" y="913"/>
                  </a:lnTo>
                  <a:lnTo>
                    <a:pt x="326" y="910"/>
                  </a:lnTo>
                  <a:lnTo>
                    <a:pt x="308" y="908"/>
                  </a:lnTo>
                  <a:lnTo>
                    <a:pt x="289" y="903"/>
                  </a:lnTo>
                  <a:lnTo>
                    <a:pt x="270" y="898"/>
                  </a:lnTo>
                  <a:lnTo>
                    <a:pt x="253" y="892"/>
                  </a:lnTo>
                  <a:lnTo>
                    <a:pt x="236" y="886"/>
                  </a:lnTo>
                  <a:lnTo>
                    <a:pt x="219" y="878"/>
                  </a:lnTo>
                  <a:lnTo>
                    <a:pt x="202" y="870"/>
                  </a:lnTo>
                  <a:lnTo>
                    <a:pt x="186" y="861"/>
                  </a:lnTo>
                  <a:lnTo>
                    <a:pt x="169" y="851"/>
                  </a:lnTo>
                  <a:lnTo>
                    <a:pt x="154" y="841"/>
                  </a:lnTo>
                  <a:lnTo>
                    <a:pt x="140" y="830"/>
                  </a:lnTo>
                  <a:lnTo>
                    <a:pt x="125" y="818"/>
                  </a:lnTo>
                  <a:lnTo>
                    <a:pt x="112" y="806"/>
                  </a:lnTo>
                  <a:lnTo>
                    <a:pt x="100" y="793"/>
                  </a:lnTo>
                  <a:lnTo>
                    <a:pt x="88" y="779"/>
                  </a:lnTo>
                  <a:lnTo>
                    <a:pt x="66" y="751"/>
                  </a:lnTo>
                  <a:lnTo>
                    <a:pt x="46" y="720"/>
                  </a:lnTo>
                  <a:lnTo>
                    <a:pt x="30" y="687"/>
                  </a:lnTo>
                  <a:lnTo>
                    <a:pt x="17" y="652"/>
                  </a:lnTo>
                  <a:lnTo>
                    <a:pt x="12" y="634"/>
                  </a:lnTo>
                  <a:lnTo>
                    <a:pt x="8" y="616"/>
                  </a:lnTo>
                  <a:lnTo>
                    <a:pt x="4" y="598"/>
                  </a:lnTo>
                  <a:lnTo>
                    <a:pt x="2" y="580"/>
                  </a:lnTo>
                  <a:lnTo>
                    <a:pt x="1" y="560"/>
                  </a:lnTo>
                  <a:lnTo>
                    <a:pt x="0" y="541"/>
                  </a:lnTo>
                  <a:lnTo>
                    <a:pt x="0" y="419"/>
                  </a:lnTo>
                  <a:lnTo>
                    <a:pt x="1" y="391"/>
                  </a:lnTo>
                  <a:lnTo>
                    <a:pt x="4" y="365"/>
                  </a:lnTo>
                  <a:lnTo>
                    <a:pt x="9" y="339"/>
                  </a:lnTo>
                  <a:lnTo>
                    <a:pt x="16" y="313"/>
                  </a:lnTo>
                  <a:lnTo>
                    <a:pt x="24" y="289"/>
                  </a:lnTo>
                  <a:lnTo>
                    <a:pt x="35" y="264"/>
                  </a:lnTo>
                  <a:lnTo>
                    <a:pt x="46" y="241"/>
                  </a:lnTo>
                  <a:lnTo>
                    <a:pt x="60" y="219"/>
                  </a:lnTo>
                  <a:lnTo>
                    <a:pt x="75" y="197"/>
                  </a:lnTo>
                  <a:lnTo>
                    <a:pt x="92" y="177"/>
                  </a:lnTo>
                  <a:lnTo>
                    <a:pt x="110" y="157"/>
                  </a:lnTo>
                  <a:lnTo>
                    <a:pt x="130" y="139"/>
                  </a:lnTo>
                  <a:lnTo>
                    <a:pt x="150" y="122"/>
                  </a:lnTo>
                  <a:lnTo>
                    <a:pt x="172" y="107"/>
                  </a:lnTo>
                  <a:lnTo>
                    <a:pt x="197" y="92"/>
                  </a:lnTo>
                  <a:lnTo>
                    <a:pt x="221" y="80"/>
                  </a:lnTo>
                  <a:lnTo>
                    <a:pt x="221" y="0"/>
                  </a:lnTo>
                  <a:lnTo>
                    <a:pt x="385" y="105"/>
                  </a:lnTo>
                  <a:lnTo>
                    <a:pt x="221" y="284"/>
                  </a:lnTo>
                  <a:lnTo>
                    <a:pt x="221" y="203"/>
                  </a:lnTo>
                  <a:lnTo>
                    <a:pt x="200" y="214"/>
                  </a:lnTo>
                  <a:lnTo>
                    <a:pt x="181" y="225"/>
                  </a:lnTo>
                  <a:lnTo>
                    <a:pt x="160" y="237"/>
                  </a:lnTo>
                  <a:lnTo>
                    <a:pt x="141" y="251"/>
                  </a:lnTo>
                  <a:lnTo>
                    <a:pt x="124" y="266"/>
                  </a:lnTo>
                  <a:lnTo>
                    <a:pt x="108" y="282"/>
                  </a:lnTo>
                  <a:lnTo>
                    <a:pt x="92" y="298"/>
                  </a:lnTo>
                  <a:lnTo>
                    <a:pt x="78" y="316"/>
                  </a:lnTo>
                  <a:lnTo>
                    <a:pt x="65" y="334"/>
                  </a:lnTo>
                  <a:lnTo>
                    <a:pt x="52" y="352"/>
                  </a:lnTo>
                  <a:lnTo>
                    <a:pt x="42" y="372"/>
                  </a:lnTo>
                  <a:lnTo>
                    <a:pt x="32" y="392"/>
                  </a:lnTo>
                  <a:lnTo>
                    <a:pt x="23" y="414"/>
                  </a:lnTo>
                  <a:lnTo>
                    <a:pt x="16" y="436"/>
                  </a:lnTo>
                  <a:lnTo>
                    <a:pt x="10" y="458"/>
                  </a:lnTo>
                  <a:lnTo>
                    <a:pt x="5" y="480"/>
                  </a:lnTo>
                  <a:lnTo>
                    <a:pt x="12" y="514"/>
                  </a:lnTo>
                  <a:lnTo>
                    <a:pt x="22" y="545"/>
                  </a:lnTo>
                  <a:lnTo>
                    <a:pt x="36" y="576"/>
                  </a:lnTo>
                  <a:lnTo>
                    <a:pt x="51" y="605"/>
                  </a:lnTo>
                  <a:lnTo>
                    <a:pt x="68" y="633"/>
                  </a:lnTo>
                  <a:lnTo>
                    <a:pt x="89" y="658"/>
                  </a:lnTo>
                  <a:lnTo>
                    <a:pt x="111" y="683"/>
                  </a:lnTo>
                  <a:lnTo>
                    <a:pt x="136" y="705"/>
                  </a:lnTo>
                  <a:lnTo>
                    <a:pt x="162" y="724"/>
                  </a:lnTo>
                  <a:lnTo>
                    <a:pt x="177" y="733"/>
                  </a:lnTo>
                  <a:lnTo>
                    <a:pt x="190" y="742"/>
                  </a:lnTo>
                  <a:lnTo>
                    <a:pt x="205" y="750"/>
                  </a:lnTo>
                  <a:lnTo>
                    <a:pt x="221" y="757"/>
                  </a:lnTo>
                  <a:lnTo>
                    <a:pt x="236" y="764"/>
                  </a:lnTo>
                  <a:lnTo>
                    <a:pt x="251" y="769"/>
                  </a:lnTo>
                  <a:lnTo>
                    <a:pt x="267" y="775"/>
                  </a:lnTo>
                  <a:lnTo>
                    <a:pt x="283" y="780"/>
                  </a:lnTo>
                  <a:lnTo>
                    <a:pt x="300" y="784"/>
                  </a:lnTo>
                  <a:lnTo>
                    <a:pt x="317" y="787"/>
                  </a:lnTo>
                  <a:lnTo>
                    <a:pt x="333" y="790"/>
                  </a:lnTo>
                  <a:lnTo>
                    <a:pt x="350" y="791"/>
                  </a:lnTo>
                  <a:lnTo>
                    <a:pt x="367" y="793"/>
                  </a:lnTo>
                  <a:lnTo>
                    <a:pt x="385" y="793"/>
                  </a:lnTo>
                  <a:lnTo>
                    <a:pt x="385" y="915"/>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6" name="Freeform 40"/>
            <p:cNvSpPr/>
            <p:nvPr/>
          </p:nvSpPr>
          <p:spPr bwMode="auto">
            <a:xfrm>
              <a:off x="1735" y="2206"/>
              <a:ext cx="385" cy="435"/>
            </a:xfrm>
            <a:custGeom>
              <a:avLst/>
              <a:gdLst>
                <a:gd name="T0" fmla="*/ 385 w 385"/>
                <a:gd name="T1" fmla="*/ 435 h 435"/>
                <a:gd name="T2" fmla="*/ 365 w 385"/>
                <a:gd name="T3" fmla="*/ 434 h 435"/>
                <a:gd name="T4" fmla="*/ 346 w 385"/>
                <a:gd name="T5" fmla="*/ 433 h 435"/>
                <a:gd name="T6" fmla="*/ 326 w 385"/>
                <a:gd name="T7" fmla="*/ 430 h 435"/>
                <a:gd name="T8" fmla="*/ 308 w 385"/>
                <a:gd name="T9" fmla="*/ 428 h 435"/>
                <a:gd name="T10" fmla="*/ 289 w 385"/>
                <a:gd name="T11" fmla="*/ 423 h 435"/>
                <a:gd name="T12" fmla="*/ 270 w 385"/>
                <a:gd name="T13" fmla="*/ 418 h 435"/>
                <a:gd name="T14" fmla="*/ 253 w 385"/>
                <a:gd name="T15" fmla="*/ 412 h 435"/>
                <a:gd name="T16" fmla="*/ 236 w 385"/>
                <a:gd name="T17" fmla="*/ 406 h 435"/>
                <a:gd name="T18" fmla="*/ 219 w 385"/>
                <a:gd name="T19" fmla="*/ 398 h 435"/>
                <a:gd name="T20" fmla="*/ 202 w 385"/>
                <a:gd name="T21" fmla="*/ 390 h 435"/>
                <a:gd name="T22" fmla="*/ 186 w 385"/>
                <a:gd name="T23" fmla="*/ 381 h 435"/>
                <a:gd name="T24" fmla="*/ 169 w 385"/>
                <a:gd name="T25" fmla="*/ 371 h 435"/>
                <a:gd name="T26" fmla="*/ 154 w 385"/>
                <a:gd name="T27" fmla="*/ 361 h 435"/>
                <a:gd name="T28" fmla="*/ 140 w 385"/>
                <a:gd name="T29" fmla="*/ 350 h 435"/>
                <a:gd name="T30" fmla="*/ 125 w 385"/>
                <a:gd name="T31" fmla="*/ 338 h 435"/>
                <a:gd name="T32" fmla="*/ 112 w 385"/>
                <a:gd name="T33" fmla="*/ 326 h 435"/>
                <a:gd name="T34" fmla="*/ 100 w 385"/>
                <a:gd name="T35" fmla="*/ 313 h 435"/>
                <a:gd name="T36" fmla="*/ 88 w 385"/>
                <a:gd name="T37" fmla="*/ 299 h 435"/>
                <a:gd name="T38" fmla="*/ 66 w 385"/>
                <a:gd name="T39" fmla="*/ 271 h 435"/>
                <a:gd name="T40" fmla="*/ 46 w 385"/>
                <a:gd name="T41" fmla="*/ 240 h 435"/>
                <a:gd name="T42" fmla="*/ 30 w 385"/>
                <a:gd name="T43" fmla="*/ 207 h 435"/>
                <a:gd name="T44" fmla="*/ 17 w 385"/>
                <a:gd name="T45" fmla="*/ 172 h 435"/>
                <a:gd name="T46" fmla="*/ 12 w 385"/>
                <a:gd name="T47" fmla="*/ 154 h 435"/>
                <a:gd name="T48" fmla="*/ 8 w 385"/>
                <a:gd name="T49" fmla="*/ 136 h 435"/>
                <a:gd name="T50" fmla="*/ 4 w 385"/>
                <a:gd name="T51" fmla="*/ 118 h 435"/>
                <a:gd name="T52" fmla="*/ 2 w 385"/>
                <a:gd name="T53" fmla="*/ 99 h 435"/>
                <a:gd name="T54" fmla="*/ 1 w 385"/>
                <a:gd name="T55" fmla="*/ 80 h 435"/>
                <a:gd name="T56" fmla="*/ 0 w 385"/>
                <a:gd name="T57" fmla="*/ 61 h 435"/>
                <a:gd name="T58" fmla="*/ 2 w 385"/>
                <a:gd name="T59" fmla="*/ 30 h 435"/>
                <a:gd name="T60" fmla="*/ 5 w 385"/>
                <a:gd name="T61" fmla="*/ 0 h 435"/>
                <a:gd name="T62" fmla="*/ 12 w 385"/>
                <a:gd name="T63" fmla="*/ 33 h 435"/>
                <a:gd name="T64" fmla="*/ 22 w 385"/>
                <a:gd name="T65" fmla="*/ 65 h 435"/>
                <a:gd name="T66" fmla="*/ 36 w 385"/>
                <a:gd name="T67" fmla="*/ 96 h 435"/>
                <a:gd name="T68" fmla="*/ 51 w 385"/>
                <a:gd name="T69" fmla="*/ 125 h 435"/>
                <a:gd name="T70" fmla="*/ 68 w 385"/>
                <a:gd name="T71" fmla="*/ 152 h 435"/>
                <a:gd name="T72" fmla="*/ 89 w 385"/>
                <a:gd name="T73" fmla="*/ 178 h 435"/>
                <a:gd name="T74" fmla="*/ 111 w 385"/>
                <a:gd name="T75" fmla="*/ 202 h 435"/>
                <a:gd name="T76" fmla="*/ 136 w 385"/>
                <a:gd name="T77" fmla="*/ 224 h 435"/>
                <a:gd name="T78" fmla="*/ 162 w 385"/>
                <a:gd name="T79" fmla="*/ 244 h 435"/>
                <a:gd name="T80" fmla="*/ 177 w 385"/>
                <a:gd name="T81" fmla="*/ 253 h 435"/>
                <a:gd name="T82" fmla="*/ 190 w 385"/>
                <a:gd name="T83" fmla="*/ 262 h 435"/>
                <a:gd name="T84" fmla="*/ 205 w 385"/>
                <a:gd name="T85" fmla="*/ 270 h 435"/>
                <a:gd name="T86" fmla="*/ 221 w 385"/>
                <a:gd name="T87" fmla="*/ 277 h 435"/>
                <a:gd name="T88" fmla="*/ 236 w 385"/>
                <a:gd name="T89" fmla="*/ 284 h 435"/>
                <a:gd name="T90" fmla="*/ 251 w 385"/>
                <a:gd name="T91" fmla="*/ 289 h 435"/>
                <a:gd name="T92" fmla="*/ 267 w 385"/>
                <a:gd name="T93" fmla="*/ 295 h 435"/>
                <a:gd name="T94" fmla="*/ 283 w 385"/>
                <a:gd name="T95" fmla="*/ 300 h 435"/>
                <a:gd name="T96" fmla="*/ 300 w 385"/>
                <a:gd name="T97" fmla="*/ 304 h 435"/>
                <a:gd name="T98" fmla="*/ 317 w 385"/>
                <a:gd name="T99" fmla="*/ 307 h 435"/>
                <a:gd name="T100" fmla="*/ 333 w 385"/>
                <a:gd name="T101" fmla="*/ 310 h 435"/>
                <a:gd name="T102" fmla="*/ 350 w 385"/>
                <a:gd name="T103" fmla="*/ 311 h 435"/>
                <a:gd name="T104" fmla="*/ 367 w 385"/>
                <a:gd name="T105" fmla="*/ 313 h 435"/>
                <a:gd name="T106" fmla="*/ 385 w 385"/>
                <a:gd name="T107" fmla="*/ 313 h 435"/>
                <a:gd name="T108" fmla="*/ 385 w 385"/>
                <a:gd name="T109" fmla="*/ 435 h 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5"/>
                <a:gd name="T166" fmla="*/ 0 h 435"/>
                <a:gd name="T167" fmla="*/ 385 w 385"/>
                <a:gd name="T168" fmla="*/ 435 h 4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5" h="435">
                  <a:moveTo>
                    <a:pt x="385" y="435"/>
                  </a:moveTo>
                  <a:lnTo>
                    <a:pt x="365" y="434"/>
                  </a:lnTo>
                  <a:lnTo>
                    <a:pt x="346" y="433"/>
                  </a:lnTo>
                  <a:lnTo>
                    <a:pt x="326" y="430"/>
                  </a:lnTo>
                  <a:lnTo>
                    <a:pt x="308" y="428"/>
                  </a:lnTo>
                  <a:lnTo>
                    <a:pt x="289" y="423"/>
                  </a:lnTo>
                  <a:lnTo>
                    <a:pt x="270" y="418"/>
                  </a:lnTo>
                  <a:lnTo>
                    <a:pt x="253" y="412"/>
                  </a:lnTo>
                  <a:lnTo>
                    <a:pt x="236" y="406"/>
                  </a:lnTo>
                  <a:lnTo>
                    <a:pt x="219" y="398"/>
                  </a:lnTo>
                  <a:lnTo>
                    <a:pt x="202" y="390"/>
                  </a:lnTo>
                  <a:lnTo>
                    <a:pt x="186" y="381"/>
                  </a:lnTo>
                  <a:lnTo>
                    <a:pt x="169" y="371"/>
                  </a:lnTo>
                  <a:lnTo>
                    <a:pt x="154" y="361"/>
                  </a:lnTo>
                  <a:lnTo>
                    <a:pt x="140" y="350"/>
                  </a:lnTo>
                  <a:lnTo>
                    <a:pt x="125" y="338"/>
                  </a:lnTo>
                  <a:lnTo>
                    <a:pt x="112" y="326"/>
                  </a:lnTo>
                  <a:lnTo>
                    <a:pt x="100" y="313"/>
                  </a:lnTo>
                  <a:lnTo>
                    <a:pt x="88" y="299"/>
                  </a:lnTo>
                  <a:lnTo>
                    <a:pt x="66" y="271"/>
                  </a:lnTo>
                  <a:lnTo>
                    <a:pt x="46" y="240"/>
                  </a:lnTo>
                  <a:lnTo>
                    <a:pt x="30" y="207"/>
                  </a:lnTo>
                  <a:lnTo>
                    <a:pt x="17" y="172"/>
                  </a:lnTo>
                  <a:lnTo>
                    <a:pt x="12" y="154"/>
                  </a:lnTo>
                  <a:lnTo>
                    <a:pt x="8" y="136"/>
                  </a:lnTo>
                  <a:lnTo>
                    <a:pt x="4" y="118"/>
                  </a:lnTo>
                  <a:lnTo>
                    <a:pt x="2" y="99"/>
                  </a:lnTo>
                  <a:lnTo>
                    <a:pt x="1" y="80"/>
                  </a:lnTo>
                  <a:lnTo>
                    <a:pt x="0" y="61"/>
                  </a:lnTo>
                  <a:lnTo>
                    <a:pt x="2" y="30"/>
                  </a:lnTo>
                  <a:lnTo>
                    <a:pt x="5" y="0"/>
                  </a:lnTo>
                  <a:lnTo>
                    <a:pt x="12" y="33"/>
                  </a:lnTo>
                  <a:lnTo>
                    <a:pt x="22" y="65"/>
                  </a:lnTo>
                  <a:lnTo>
                    <a:pt x="36" y="96"/>
                  </a:lnTo>
                  <a:lnTo>
                    <a:pt x="51" y="125"/>
                  </a:lnTo>
                  <a:lnTo>
                    <a:pt x="68" y="152"/>
                  </a:lnTo>
                  <a:lnTo>
                    <a:pt x="89" y="178"/>
                  </a:lnTo>
                  <a:lnTo>
                    <a:pt x="111" y="202"/>
                  </a:lnTo>
                  <a:lnTo>
                    <a:pt x="136" y="224"/>
                  </a:lnTo>
                  <a:lnTo>
                    <a:pt x="162" y="244"/>
                  </a:lnTo>
                  <a:lnTo>
                    <a:pt x="177" y="253"/>
                  </a:lnTo>
                  <a:lnTo>
                    <a:pt x="190" y="262"/>
                  </a:lnTo>
                  <a:lnTo>
                    <a:pt x="205" y="270"/>
                  </a:lnTo>
                  <a:lnTo>
                    <a:pt x="221" y="277"/>
                  </a:lnTo>
                  <a:lnTo>
                    <a:pt x="236" y="284"/>
                  </a:lnTo>
                  <a:lnTo>
                    <a:pt x="251" y="289"/>
                  </a:lnTo>
                  <a:lnTo>
                    <a:pt x="267" y="295"/>
                  </a:lnTo>
                  <a:lnTo>
                    <a:pt x="283" y="300"/>
                  </a:lnTo>
                  <a:lnTo>
                    <a:pt x="300" y="304"/>
                  </a:lnTo>
                  <a:lnTo>
                    <a:pt x="317" y="307"/>
                  </a:lnTo>
                  <a:lnTo>
                    <a:pt x="333" y="310"/>
                  </a:lnTo>
                  <a:lnTo>
                    <a:pt x="350" y="311"/>
                  </a:lnTo>
                  <a:lnTo>
                    <a:pt x="367" y="313"/>
                  </a:lnTo>
                  <a:lnTo>
                    <a:pt x="385" y="313"/>
                  </a:lnTo>
                  <a:lnTo>
                    <a:pt x="385" y="435"/>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Group 41"/>
          <p:cNvGrpSpPr/>
          <p:nvPr/>
        </p:nvGrpSpPr>
        <p:grpSpPr bwMode="auto">
          <a:xfrm>
            <a:off x="933450" y="4308475"/>
            <a:ext cx="612775" cy="1452563"/>
            <a:chOff x="578" y="2786"/>
            <a:chExt cx="386" cy="915"/>
          </a:xfrm>
        </p:grpSpPr>
        <p:sp>
          <p:nvSpPr>
            <p:cNvPr id="2083" name="Freeform 42"/>
            <p:cNvSpPr/>
            <p:nvPr/>
          </p:nvSpPr>
          <p:spPr bwMode="auto">
            <a:xfrm>
              <a:off x="578" y="2786"/>
              <a:ext cx="386" cy="915"/>
            </a:xfrm>
            <a:custGeom>
              <a:avLst/>
              <a:gdLst>
                <a:gd name="T0" fmla="*/ 366 w 386"/>
                <a:gd name="T1" fmla="*/ 914 h 915"/>
                <a:gd name="T2" fmla="*/ 326 w 386"/>
                <a:gd name="T3" fmla="*/ 910 h 915"/>
                <a:gd name="T4" fmla="*/ 289 w 386"/>
                <a:gd name="T5" fmla="*/ 903 h 915"/>
                <a:gd name="T6" fmla="*/ 253 w 386"/>
                <a:gd name="T7" fmla="*/ 892 h 915"/>
                <a:gd name="T8" fmla="*/ 219 w 386"/>
                <a:gd name="T9" fmla="*/ 878 h 915"/>
                <a:gd name="T10" fmla="*/ 186 w 386"/>
                <a:gd name="T11" fmla="*/ 861 h 915"/>
                <a:gd name="T12" fmla="*/ 155 w 386"/>
                <a:gd name="T13" fmla="*/ 841 h 915"/>
                <a:gd name="T14" fmla="*/ 126 w 386"/>
                <a:gd name="T15" fmla="*/ 818 h 915"/>
                <a:gd name="T16" fmla="*/ 100 w 386"/>
                <a:gd name="T17" fmla="*/ 793 h 915"/>
                <a:gd name="T18" fmla="*/ 66 w 386"/>
                <a:gd name="T19" fmla="*/ 751 h 915"/>
                <a:gd name="T20" fmla="*/ 30 w 386"/>
                <a:gd name="T21" fmla="*/ 687 h 915"/>
                <a:gd name="T22" fmla="*/ 12 w 386"/>
                <a:gd name="T23" fmla="*/ 634 h 915"/>
                <a:gd name="T24" fmla="*/ 4 w 386"/>
                <a:gd name="T25" fmla="*/ 598 h 915"/>
                <a:gd name="T26" fmla="*/ 1 w 386"/>
                <a:gd name="T27" fmla="*/ 560 h 915"/>
                <a:gd name="T28" fmla="*/ 0 w 386"/>
                <a:gd name="T29" fmla="*/ 419 h 915"/>
                <a:gd name="T30" fmla="*/ 4 w 386"/>
                <a:gd name="T31" fmla="*/ 365 h 915"/>
                <a:gd name="T32" fmla="*/ 16 w 386"/>
                <a:gd name="T33" fmla="*/ 313 h 915"/>
                <a:gd name="T34" fmla="*/ 35 w 386"/>
                <a:gd name="T35" fmla="*/ 264 h 915"/>
                <a:gd name="T36" fmla="*/ 60 w 386"/>
                <a:gd name="T37" fmla="*/ 219 h 915"/>
                <a:gd name="T38" fmla="*/ 92 w 386"/>
                <a:gd name="T39" fmla="*/ 177 h 915"/>
                <a:gd name="T40" fmla="*/ 131 w 386"/>
                <a:gd name="T41" fmla="*/ 139 h 915"/>
                <a:gd name="T42" fmla="*/ 173 w 386"/>
                <a:gd name="T43" fmla="*/ 107 h 915"/>
                <a:gd name="T44" fmla="*/ 221 w 386"/>
                <a:gd name="T45" fmla="*/ 80 h 915"/>
                <a:gd name="T46" fmla="*/ 386 w 386"/>
                <a:gd name="T47" fmla="*/ 105 h 915"/>
                <a:gd name="T48" fmla="*/ 221 w 386"/>
                <a:gd name="T49" fmla="*/ 203 h 915"/>
                <a:gd name="T50" fmla="*/ 181 w 386"/>
                <a:gd name="T51" fmla="*/ 225 h 915"/>
                <a:gd name="T52" fmla="*/ 142 w 386"/>
                <a:gd name="T53" fmla="*/ 251 h 915"/>
                <a:gd name="T54" fmla="*/ 108 w 386"/>
                <a:gd name="T55" fmla="*/ 282 h 915"/>
                <a:gd name="T56" fmla="*/ 78 w 386"/>
                <a:gd name="T57" fmla="*/ 316 h 915"/>
                <a:gd name="T58" fmla="*/ 52 w 386"/>
                <a:gd name="T59" fmla="*/ 352 h 915"/>
                <a:gd name="T60" fmla="*/ 32 w 386"/>
                <a:gd name="T61" fmla="*/ 392 h 915"/>
                <a:gd name="T62" fmla="*/ 16 w 386"/>
                <a:gd name="T63" fmla="*/ 436 h 915"/>
                <a:gd name="T64" fmla="*/ 5 w 386"/>
                <a:gd name="T65" fmla="*/ 480 h 915"/>
                <a:gd name="T66" fmla="*/ 22 w 386"/>
                <a:gd name="T67" fmla="*/ 545 h 915"/>
                <a:gd name="T68" fmla="*/ 51 w 386"/>
                <a:gd name="T69" fmla="*/ 605 h 915"/>
                <a:gd name="T70" fmla="*/ 89 w 386"/>
                <a:gd name="T71" fmla="*/ 658 h 915"/>
                <a:gd name="T72" fmla="*/ 137 w 386"/>
                <a:gd name="T73" fmla="*/ 705 h 915"/>
                <a:gd name="T74" fmla="*/ 177 w 386"/>
                <a:gd name="T75" fmla="*/ 733 h 915"/>
                <a:gd name="T76" fmla="*/ 205 w 386"/>
                <a:gd name="T77" fmla="*/ 750 h 915"/>
                <a:gd name="T78" fmla="*/ 236 w 386"/>
                <a:gd name="T79" fmla="*/ 764 h 915"/>
                <a:gd name="T80" fmla="*/ 267 w 386"/>
                <a:gd name="T81" fmla="*/ 775 h 915"/>
                <a:gd name="T82" fmla="*/ 300 w 386"/>
                <a:gd name="T83" fmla="*/ 784 h 915"/>
                <a:gd name="T84" fmla="*/ 333 w 386"/>
                <a:gd name="T85" fmla="*/ 790 h 915"/>
                <a:gd name="T86" fmla="*/ 368 w 386"/>
                <a:gd name="T87" fmla="*/ 793 h 915"/>
                <a:gd name="T88" fmla="*/ 386 w 386"/>
                <a:gd name="T89" fmla="*/ 915 h 9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6"/>
                <a:gd name="T136" fmla="*/ 0 h 915"/>
                <a:gd name="T137" fmla="*/ 386 w 386"/>
                <a:gd name="T138" fmla="*/ 915 h 9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6" h="915">
                  <a:moveTo>
                    <a:pt x="386" y="915"/>
                  </a:moveTo>
                  <a:lnTo>
                    <a:pt x="366" y="914"/>
                  </a:lnTo>
                  <a:lnTo>
                    <a:pt x="346" y="913"/>
                  </a:lnTo>
                  <a:lnTo>
                    <a:pt x="326" y="910"/>
                  </a:lnTo>
                  <a:lnTo>
                    <a:pt x="308" y="908"/>
                  </a:lnTo>
                  <a:lnTo>
                    <a:pt x="289" y="903"/>
                  </a:lnTo>
                  <a:lnTo>
                    <a:pt x="270" y="898"/>
                  </a:lnTo>
                  <a:lnTo>
                    <a:pt x="253" y="892"/>
                  </a:lnTo>
                  <a:lnTo>
                    <a:pt x="236" y="886"/>
                  </a:lnTo>
                  <a:lnTo>
                    <a:pt x="219" y="878"/>
                  </a:lnTo>
                  <a:lnTo>
                    <a:pt x="202" y="870"/>
                  </a:lnTo>
                  <a:lnTo>
                    <a:pt x="186" y="861"/>
                  </a:lnTo>
                  <a:lnTo>
                    <a:pt x="170" y="851"/>
                  </a:lnTo>
                  <a:lnTo>
                    <a:pt x="155" y="841"/>
                  </a:lnTo>
                  <a:lnTo>
                    <a:pt x="141" y="830"/>
                  </a:lnTo>
                  <a:lnTo>
                    <a:pt x="126" y="818"/>
                  </a:lnTo>
                  <a:lnTo>
                    <a:pt x="112" y="806"/>
                  </a:lnTo>
                  <a:lnTo>
                    <a:pt x="100" y="793"/>
                  </a:lnTo>
                  <a:lnTo>
                    <a:pt x="88" y="779"/>
                  </a:lnTo>
                  <a:lnTo>
                    <a:pt x="66" y="751"/>
                  </a:lnTo>
                  <a:lnTo>
                    <a:pt x="46" y="720"/>
                  </a:lnTo>
                  <a:lnTo>
                    <a:pt x="30" y="687"/>
                  </a:lnTo>
                  <a:lnTo>
                    <a:pt x="17" y="652"/>
                  </a:lnTo>
                  <a:lnTo>
                    <a:pt x="12" y="634"/>
                  </a:lnTo>
                  <a:lnTo>
                    <a:pt x="8" y="616"/>
                  </a:lnTo>
                  <a:lnTo>
                    <a:pt x="4" y="598"/>
                  </a:lnTo>
                  <a:lnTo>
                    <a:pt x="2" y="580"/>
                  </a:lnTo>
                  <a:lnTo>
                    <a:pt x="1" y="560"/>
                  </a:lnTo>
                  <a:lnTo>
                    <a:pt x="0" y="541"/>
                  </a:lnTo>
                  <a:lnTo>
                    <a:pt x="0" y="419"/>
                  </a:lnTo>
                  <a:lnTo>
                    <a:pt x="1" y="391"/>
                  </a:lnTo>
                  <a:lnTo>
                    <a:pt x="4" y="365"/>
                  </a:lnTo>
                  <a:lnTo>
                    <a:pt x="9" y="339"/>
                  </a:lnTo>
                  <a:lnTo>
                    <a:pt x="16" y="313"/>
                  </a:lnTo>
                  <a:lnTo>
                    <a:pt x="24" y="289"/>
                  </a:lnTo>
                  <a:lnTo>
                    <a:pt x="35" y="264"/>
                  </a:lnTo>
                  <a:lnTo>
                    <a:pt x="46" y="241"/>
                  </a:lnTo>
                  <a:lnTo>
                    <a:pt x="60" y="219"/>
                  </a:lnTo>
                  <a:lnTo>
                    <a:pt x="75" y="197"/>
                  </a:lnTo>
                  <a:lnTo>
                    <a:pt x="92" y="177"/>
                  </a:lnTo>
                  <a:lnTo>
                    <a:pt x="110" y="157"/>
                  </a:lnTo>
                  <a:lnTo>
                    <a:pt x="131" y="139"/>
                  </a:lnTo>
                  <a:lnTo>
                    <a:pt x="151" y="122"/>
                  </a:lnTo>
                  <a:lnTo>
                    <a:pt x="173" y="107"/>
                  </a:lnTo>
                  <a:lnTo>
                    <a:pt x="197" y="92"/>
                  </a:lnTo>
                  <a:lnTo>
                    <a:pt x="221" y="80"/>
                  </a:lnTo>
                  <a:lnTo>
                    <a:pt x="221" y="0"/>
                  </a:lnTo>
                  <a:lnTo>
                    <a:pt x="386" y="105"/>
                  </a:lnTo>
                  <a:lnTo>
                    <a:pt x="221" y="284"/>
                  </a:lnTo>
                  <a:lnTo>
                    <a:pt x="221" y="203"/>
                  </a:lnTo>
                  <a:lnTo>
                    <a:pt x="200" y="214"/>
                  </a:lnTo>
                  <a:lnTo>
                    <a:pt x="181" y="225"/>
                  </a:lnTo>
                  <a:lnTo>
                    <a:pt x="161" y="237"/>
                  </a:lnTo>
                  <a:lnTo>
                    <a:pt x="142" y="251"/>
                  </a:lnTo>
                  <a:lnTo>
                    <a:pt x="125" y="266"/>
                  </a:lnTo>
                  <a:lnTo>
                    <a:pt x="108" y="282"/>
                  </a:lnTo>
                  <a:lnTo>
                    <a:pt x="92" y="298"/>
                  </a:lnTo>
                  <a:lnTo>
                    <a:pt x="78" y="316"/>
                  </a:lnTo>
                  <a:lnTo>
                    <a:pt x="65" y="334"/>
                  </a:lnTo>
                  <a:lnTo>
                    <a:pt x="52" y="352"/>
                  </a:lnTo>
                  <a:lnTo>
                    <a:pt x="42" y="372"/>
                  </a:lnTo>
                  <a:lnTo>
                    <a:pt x="32" y="392"/>
                  </a:lnTo>
                  <a:lnTo>
                    <a:pt x="23" y="414"/>
                  </a:lnTo>
                  <a:lnTo>
                    <a:pt x="16" y="436"/>
                  </a:lnTo>
                  <a:lnTo>
                    <a:pt x="10" y="458"/>
                  </a:lnTo>
                  <a:lnTo>
                    <a:pt x="5" y="480"/>
                  </a:lnTo>
                  <a:lnTo>
                    <a:pt x="12" y="514"/>
                  </a:lnTo>
                  <a:lnTo>
                    <a:pt x="22" y="545"/>
                  </a:lnTo>
                  <a:lnTo>
                    <a:pt x="36" y="576"/>
                  </a:lnTo>
                  <a:lnTo>
                    <a:pt x="51" y="605"/>
                  </a:lnTo>
                  <a:lnTo>
                    <a:pt x="68" y="633"/>
                  </a:lnTo>
                  <a:lnTo>
                    <a:pt x="89" y="658"/>
                  </a:lnTo>
                  <a:lnTo>
                    <a:pt x="111" y="683"/>
                  </a:lnTo>
                  <a:lnTo>
                    <a:pt x="137" y="705"/>
                  </a:lnTo>
                  <a:lnTo>
                    <a:pt x="163" y="724"/>
                  </a:lnTo>
                  <a:lnTo>
                    <a:pt x="177" y="733"/>
                  </a:lnTo>
                  <a:lnTo>
                    <a:pt x="190" y="742"/>
                  </a:lnTo>
                  <a:lnTo>
                    <a:pt x="205" y="750"/>
                  </a:lnTo>
                  <a:lnTo>
                    <a:pt x="221" y="757"/>
                  </a:lnTo>
                  <a:lnTo>
                    <a:pt x="236" y="764"/>
                  </a:lnTo>
                  <a:lnTo>
                    <a:pt x="251" y="769"/>
                  </a:lnTo>
                  <a:lnTo>
                    <a:pt x="267" y="775"/>
                  </a:lnTo>
                  <a:lnTo>
                    <a:pt x="283" y="780"/>
                  </a:lnTo>
                  <a:lnTo>
                    <a:pt x="300" y="784"/>
                  </a:lnTo>
                  <a:lnTo>
                    <a:pt x="317" y="787"/>
                  </a:lnTo>
                  <a:lnTo>
                    <a:pt x="333" y="790"/>
                  </a:lnTo>
                  <a:lnTo>
                    <a:pt x="350" y="791"/>
                  </a:lnTo>
                  <a:lnTo>
                    <a:pt x="368" y="793"/>
                  </a:lnTo>
                  <a:lnTo>
                    <a:pt x="386" y="793"/>
                  </a:lnTo>
                  <a:lnTo>
                    <a:pt x="386" y="915"/>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4" name="Freeform 43"/>
            <p:cNvSpPr/>
            <p:nvPr/>
          </p:nvSpPr>
          <p:spPr bwMode="auto">
            <a:xfrm>
              <a:off x="578" y="3266"/>
              <a:ext cx="386" cy="435"/>
            </a:xfrm>
            <a:custGeom>
              <a:avLst/>
              <a:gdLst>
                <a:gd name="T0" fmla="*/ 386 w 386"/>
                <a:gd name="T1" fmla="*/ 435 h 435"/>
                <a:gd name="T2" fmla="*/ 366 w 386"/>
                <a:gd name="T3" fmla="*/ 434 h 435"/>
                <a:gd name="T4" fmla="*/ 346 w 386"/>
                <a:gd name="T5" fmla="*/ 433 h 435"/>
                <a:gd name="T6" fmla="*/ 326 w 386"/>
                <a:gd name="T7" fmla="*/ 430 h 435"/>
                <a:gd name="T8" fmla="*/ 308 w 386"/>
                <a:gd name="T9" fmla="*/ 428 h 435"/>
                <a:gd name="T10" fmla="*/ 289 w 386"/>
                <a:gd name="T11" fmla="*/ 423 h 435"/>
                <a:gd name="T12" fmla="*/ 270 w 386"/>
                <a:gd name="T13" fmla="*/ 418 h 435"/>
                <a:gd name="T14" fmla="*/ 253 w 386"/>
                <a:gd name="T15" fmla="*/ 412 h 435"/>
                <a:gd name="T16" fmla="*/ 236 w 386"/>
                <a:gd name="T17" fmla="*/ 406 h 435"/>
                <a:gd name="T18" fmla="*/ 219 w 386"/>
                <a:gd name="T19" fmla="*/ 398 h 435"/>
                <a:gd name="T20" fmla="*/ 202 w 386"/>
                <a:gd name="T21" fmla="*/ 390 h 435"/>
                <a:gd name="T22" fmla="*/ 186 w 386"/>
                <a:gd name="T23" fmla="*/ 381 h 435"/>
                <a:gd name="T24" fmla="*/ 170 w 386"/>
                <a:gd name="T25" fmla="*/ 371 h 435"/>
                <a:gd name="T26" fmla="*/ 155 w 386"/>
                <a:gd name="T27" fmla="*/ 361 h 435"/>
                <a:gd name="T28" fmla="*/ 141 w 386"/>
                <a:gd name="T29" fmla="*/ 350 h 435"/>
                <a:gd name="T30" fmla="*/ 126 w 386"/>
                <a:gd name="T31" fmla="*/ 338 h 435"/>
                <a:gd name="T32" fmla="*/ 112 w 386"/>
                <a:gd name="T33" fmla="*/ 326 h 435"/>
                <a:gd name="T34" fmla="*/ 100 w 386"/>
                <a:gd name="T35" fmla="*/ 313 h 435"/>
                <a:gd name="T36" fmla="*/ 88 w 386"/>
                <a:gd name="T37" fmla="*/ 299 h 435"/>
                <a:gd name="T38" fmla="*/ 66 w 386"/>
                <a:gd name="T39" fmla="*/ 271 h 435"/>
                <a:gd name="T40" fmla="*/ 46 w 386"/>
                <a:gd name="T41" fmla="*/ 240 h 435"/>
                <a:gd name="T42" fmla="*/ 30 w 386"/>
                <a:gd name="T43" fmla="*/ 207 h 435"/>
                <a:gd name="T44" fmla="*/ 17 w 386"/>
                <a:gd name="T45" fmla="*/ 172 h 435"/>
                <a:gd name="T46" fmla="*/ 12 w 386"/>
                <a:gd name="T47" fmla="*/ 154 h 435"/>
                <a:gd name="T48" fmla="*/ 8 w 386"/>
                <a:gd name="T49" fmla="*/ 136 h 435"/>
                <a:gd name="T50" fmla="*/ 4 w 386"/>
                <a:gd name="T51" fmla="*/ 118 h 435"/>
                <a:gd name="T52" fmla="*/ 2 w 386"/>
                <a:gd name="T53" fmla="*/ 99 h 435"/>
                <a:gd name="T54" fmla="*/ 1 w 386"/>
                <a:gd name="T55" fmla="*/ 80 h 435"/>
                <a:gd name="T56" fmla="*/ 0 w 386"/>
                <a:gd name="T57" fmla="*/ 61 h 435"/>
                <a:gd name="T58" fmla="*/ 2 w 386"/>
                <a:gd name="T59" fmla="*/ 30 h 435"/>
                <a:gd name="T60" fmla="*/ 5 w 386"/>
                <a:gd name="T61" fmla="*/ 0 h 435"/>
                <a:gd name="T62" fmla="*/ 12 w 386"/>
                <a:gd name="T63" fmla="*/ 33 h 435"/>
                <a:gd name="T64" fmla="*/ 22 w 386"/>
                <a:gd name="T65" fmla="*/ 65 h 435"/>
                <a:gd name="T66" fmla="*/ 36 w 386"/>
                <a:gd name="T67" fmla="*/ 96 h 435"/>
                <a:gd name="T68" fmla="*/ 51 w 386"/>
                <a:gd name="T69" fmla="*/ 125 h 435"/>
                <a:gd name="T70" fmla="*/ 68 w 386"/>
                <a:gd name="T71" fmla="*/ 152 h 435"/>
                <a:gd name="T72" fmla="*/ 89 w 386"/>
                <a:gd name="T73" fmla="*/ 178 h 435"/>
                <a:gd name="T74" fmla="*/ 111 w 386"/>
                <a:gd name="T75" fmla="*/ 202 h 435"/>
                <a:gd name="T76" fmla="*/ 137 w 386"/>
                <a:gd name="T77" fmla="*/ 224 h 435"/>
                <a:gd name="T78" fmla="*/ 163 w 386"/>
                <a:gd name="T79" fmla="*/ 244 h 435"/>
                <a:gd name="T80" fmla="*/ 177 w 386"/>
                <a:gd name="T81" fmla="*/ 253 h 435"/>
                <a:gd name="T82" fmla="*/ 190 w 386"/>
                <a:gd name="T83" fmla="*/ 262 h 435"/>
                <a:gd name="T84" fmla="*/ 205 w 386"/>
                <a:gd name="T85" fmla="*/ 270 h 435"/>
                <a:gd name="T86" fmla="*/ 221 w 386"/>
                <a:gd name="T87" fmla="*/ 277 h 435"/>
                <a:gd name="T88" fmla="*/ 236 w 386"/>
                <a:gd name="T89" fmla="*/ 284 h 435"/>
                <a:gd name="T90" fmla="*/ 251 w 386"/>
                <a:gd name="T91" fmla="*/ 289 h 435"/>
                <a:gd name="T92" fmla="*/ 267 w 386"/>
                <a:gd name="T93" fmla="*/ 295 h 435"/>
                <a:gd name="T94" fmla="*/ 283 w 386"/>
                <a:gd name="T95" fmla="*/ 300 h 435"/>
                <a:gd name="T96" fmla="*/ 300 w 386"/>
                <a:gd name="T97" fmla="*/ 304 h 435"/>
                <a:gd name="T98" fmla="*/ 317 w 386"/>
                <a:gd name="T99" fmla="*/ 307 h 435"/>
                <a:gd name="T100" fmla="*/ 333 w 386"/>
                <a:gd name="T101" fmla="*/ 310 h 435"/>
                <a:gd name="T102" fmla="*/ 350 w 386"/>
                <a:gd name="T103" fmla="*/ 311 h 435"/>
                <a:gd name="T104" fmla="*/ 368 w 386"/>
                <a:gd name="T105" fmla="*/ 313 h 435"/>
                <a:gd name="T106" fmla="*/ 386 w 386"/>
                <a:gd name="T107" fmla="*/ 313 h 435"/>
                <a:gd name="T108" fmla="*/ 386 w 386"/>
                <a:gd name="T109" fmla="*/ 435 h 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6"/>
                <a:gd name="T166" fmla="*/ 0 h 435"/>
                <a:gd name="T167" fmla="*/ 386 w 386"/>
                <a:gd name="T168" fmla="*/ 435 h 4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6" h="435">
                  <a:moveTo>
                    <a:pt x="386" y="435"/>
                  </a:moveTo>
                  <a:lnTo>
                    <a:pt x="366" y="434"/>
                  </a:lnTo>
                  <a:lnTo>
                    <a:pt x="346" y="433"/>
                  </a:lnTo>
                  <a:lnTo>
                    <a:pt x="326" y="430"/>
                  </a:lnTo>
                  <a:lnTo>
                    <a:pt x="308" y="428"/>
                  </a:lnTo>
                  <a:lnTo>
                    <a:pt x="289" y="423"/>
                  </a:lnTo>
                  <a:lnTo>
                    <a:pt x="270" y="418"/>
                  </a:lnTo>
                  <a:lnTo>
                    <a:pt x="253" y="412"/>
                  </a:lnTo>
                  <a:lnTo>
                    <a:pt x="236" y="406"/>
                  </a:lnTo>
                  <a:lnTo>
                    <a:pt x="219" y="398"/>
                  </a:lnTo>
                  <a:lnTo>
                    <a:pt x="202" y="390"/>
                  </a:lnTo>
                  <a:lnTo>
                    <a:pt x="186" y="381"/>
                  </a:lnTo>
                  <a:lnTo>
                    <a:pt x="170" y="371"/>
                  </a:lnTo>
                  <a:lnTo>
                    <a:pt x="155" y="361"/>
                  </a:lnTo>
                  <a:lnTo>
                    <a:pt x="141" y="350"/>
                  </a:lnTo>
                  <a:lnTo>
                    <a:pt x="126" y="338"/>
                  </a:lnTo>
                  <a:lnTo>
                    <a:pt x="112" y="326"/>
                  </a:lnTo>
                  <a:lnTo>
                    <a:pt x="100" y="313"/>
                  </a:lnTo>
                  <a:lnTo>
                    <a:pt x="88" y="299"/>
                  </a:lnTo>
                  <a:lnTo>
                    <a:pt x="66" y="271"/>
                  </a:lnTo>
                  <a:lnTo>
                    <a:pt x="46" y="240"/>
                  </a:lnTo>
                  <a:lnTo>
                    <a:pt x="30" y="207"/>
                  </a:lnTo>
                  <a:lnTo>
                    <a:pt x="17" y="172"/>
                  </a:lnTo>
                  <a:lnTo>
                    <a:pt x="12" y="154"/>
                  </a:lnTo>
                  <a:lnTo>
                    <a:pt x="8" y="136"/>
                  </a:lnTo>
                  <a:lnTo>
                    <a:pt x="4" y="118"/>
                  </a:lnTo>
                  <a:lnTo>
                    <a:pt x="2" y="99"/>
                  </a:lnTo>
                  <a:lnTo>
                    <a:pt x="1" y="80"/>
                  </a:lnTo>
                  <a:lnTo>
                    <a:pt x="0" y="61"/>
                  </a:lnTo>
                  <a:lnTo>
                    <a:pt x="2" y="30"/>
                  </a:lnTo>
                  <a:lnTo>
                    <a:pt x="5" y="0"/>
                  </a:lnTo>
                  <a:lnTo>
                    <a:pt x="12" y="33"/>
                  </a:lnTo>
                  <a:lnTo>
                    <a:pt x="22" y="65"/>
                  </a:lnTo>
                  <a:lnTo>
                    <a:pt x="36" y="96"/>
                  </a:lnTo>
                  <a:lnTo>
                    <a:pt x="51" y="125"/>
                  </a:lnTo>
                  <a:lnTo>
                    <a:pt x="68" y="152"/>
                  </a:lnTo>
                  <a:lnTo>
                    <a:pt x="89" y="178"/>
                  </a:lnTo>
                  <a:lnTo>
                    <a:pt x="111" y="202"/>
                  </a:lnTo>
                  <a:lnTo>
                    <a:pt x="137" y="224"/>
                  </a:lnTo>
                  <a:lnTo>
                    <a:pt x="163" y="244"/>
                  </a:lnTo>
                  <a:lnTo>
                    <a:pt x="177" y="253"/>
                  </a:lnTo>
                  <a:lnTo>
                    <a:pt x="190" y="262"/>
                  </a:lnTo>
                  <a:lnTo>
                    <a:pt x="205" y="270"/>
                  </a:lnTo>
                  <a:lnTo>
                    <a:pt x="221" y="277"/>
                  </a:lnTo>
                  <a:lnTo>
                    <a:pt x="236" y="284"/>
                  </a:lnTo>
                  <a:lnTo>
                    <a:pt x="251" y="289"/>
                  </a:lnTo>
                  <a:lnTo>
                    <a:pt x="267" y="295"/>
                  </a:lnTo>
                  <a:lnTo>
                    <a:pt x="283" y="300"/>
                  </a:lnTo>
                  <a:lnTo>
                    <a:pt x="300" y="304"/>
                  </a:lnTo>
                  <a:lnTo>
                    <a:pt x="317" y="307"/>
                  </a:lnTo>
                  <a:lnTo>
                    <a:pt x="333" y="310"/>
                  </a:lnTo>
                  <a:lnTo>
                    <a:pt x="350" y="311"/>
                  </a:lnTo>
                  <a:lnTo>
                    <a:pt x="368" y="313"/>
                  </a:lnTo>
                  <a:lnTo>
                    <a:pt x="386" y="313"/>
                  </a:lnTo>
                  <a:lnTo>
                    <a:pt x="386" y="435"/>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61" name="Group 67"/>
          <p:cNvGrpSpPr/>
          <p:nvPr/>
        </p:nvGrpSpPr>
        <p:grpSpPr bwMode="auto">
          <a:xfrm>
            <a:off x="5119688" y="1076325"/>
            <a:ext cx="3194050" cy="2830513"/>
            <a:chOff x="3227" y="450"/>
            <a:chExt cx="2012" cy="1783"/>
          </a:xfrm>
        </p:grpSpPr>
        <p:sp>
          <p:nvSpPr>
            <p:cNvPr id="2078" name="Freeform 45"/>
            <p:cNvSpPr/>
            <p:nvPr/>
          </p:nvSpPr>
          <p:spPr bwMode="auto">
            <a:xfrm>
              <a:off x="3243" y="450"/>
              <a:ext cx="1996" cy="1783"/>
            </a:xfrm>
            <a:custGeom>
              <a:avLst/>
              <a:gdLst>
                <a:gd name="T0" fmla="*/ 1743 w 1687"/>
                <a:gd name="T1" fmla="*/ 826 h 1783"/>
                <a:gd name="T2" fmla="*/ 1714 w 1687"/>
                <a:gd name="T3" fmla="*/ 698 h 1783"/>
                <a:gd name="T4" fmla="*/ 1659 w 1687"/>
                <a:gd name="T5" fmla="*/ 576 h 1783"/>
                <a:gd name="T6" fmla="*/ 1576 w 1687"/>
                <a:gd name="T7" fmla="*/ 467 h 1783"/>
                <a:gd name="T8" fmla="*/ 1473 w 1687"/>
                <a:gd name="T9" fmla="*/ 375 h 1783"/>
                <a:gd name="T10" fmla="*/ 1351 w 1687"/>
                <a:gd name="T11" fmla="*/ 302 h 1783"/>
                <a:gd name="T12" fmla="*/ 1215 w 1687"/>
                <a:gd name="T13" fmla="*/ 252 h 1783"/>
                <a:gd name="T14" fmla="*/ 1072 w 1687"/>
                <a:gd name="T15" fmla="*/ 226 h 1783"/>
                <a:gd name="T16" fmla="*/ 924 w 1687"/>
                <a:gd name="T17" fmla="*/ 226 h 1783"/>
                <a:gd name="T18" fmla="*/ 781 w 1687"/>
                <a:gd name="T19" fmla="*/ 252 h 1783"/>
                <a:gd name="T20" fmla="*/ 645 w 1687"/>
                <a:gd name="T21" fmla="*/ 302 h 1783"/>
                <a:gd name="T22" fmla="*/ 523 w 1687"/>
                <a:gd name="T23" fmla="*/ 375 h 1783"/>
                <a:gd name="T24" fmla="*/ 419 w 1687"/>
                <a:gd name="T25" fmla="*/ 467 h 1783"/>
                <a:gd name="T26" fmla="*/ 337 w 1687"/>
                <a:gd name="T27" fmla="*/ 576 h 1783"/>
                <a:gd name="T28" fmla="*/ 282 w 1687"/>
                <a:gd name="T29" fmla="*/ 698 h 1783"/>
                <a:gd name="T30" fmla="*/ 253 w 1687"/>
                <a:gd name="T31" fmla="*/ 826 h 1783"/>
                <a:gd name="T32" fmla="*/ 253 w 1687"/>
                <a:gd name="T33" fmla="*/ 957 h 1783"/>
                <a:gd name="T34" fmla="*/ 282 w 1687"/>
                <a:gd name="T35" fmla="*/ 1085 h 1783"/>
                <a:gd name="T36" fmla="*/ 337 w 1687"/>
                <a:gd name="T37" fmla="*/ 1207 h 1783"/>
                <a:gd name="T38" fmla="*/ 419 w 1687"/>
                <a:gd name="T39" fmla="*/ 1316 h 1783"/>
                <a:gd name="T40" fmla="*/ 523 w 1687"/>
                <a:gd name="T41" fmla="*/ 1408 h 1783"/>
                <a:gd name="T42" fmla="*/ 645 w 1687"/>
                <a:gd name="T43" fmla="*/ 1481 h 1783"/>
                <a:gd name="T44" fmla="*/ 781 w 1687"/>
                <a:gd name="T45" fmla="*/ 1531 h 1783"/>
                <a:gd name="T46" fmla="*/ 924 w 1687"/>
                <a:gd name="T47" fmla="*/ 1557 h 1783"/>
                <a:gd name="T48" fmla="*/ 1072 w 1687"/>
                <a:gd name="T49" fmla="*/ 1557 h 1783"/>
                <a:gd name="T50" fmla="*/ 1215 w 1687"/>
                <a:gd name="T51" fmla="*/ 1531 h 1783"/>
                <a:gd name="T52" fmla="*/ 1351 w 1687"/>
                <a:gd name="T53" fmla="*/ 1481 h 1783"/>
                <a:gd name="T54" fmla="*/ 1473 w 1687"/>
                <a:gd name="T55" fmla="*/ 1408 h 1783"/>
                <a:gd name="T56" fmla="*/ 1576 w 1687"/>
                <a:gd name="T57" fmla="*/ 1316 h 1783"/>
                <a:gd name="T58" fmla="*/ 1659 w 1687"/>
                <a:gd name="T59" fmla="*/ 1207 h 1783"/>
                <a:gd name="T60" fmla="*/ 1714 w 1687"/>
                <a:gd name="T61" fmla="*/ 1085 h 1783"/>
                <a:gd name="T62" fmla="*/ 1743 w 1687"/>
                <a:gd name="T63" fmla="*/ 957 h 1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7"/>
                <a:gd name="T97" fmla="*/ 0 h 1783"/>
                <a:gd name="T98" fmla="*/ 1687 w 1687"/>
                <a:gd name="T99" fmla="*/ 1783 h 1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7" h="1783">
                  <a:moveTo>
                    <a:pt x="1687" y="892"/>
                  </a:moveTo>
                  <a:lnTo>
                    <a:pt x="1473" y="826"/>
                  </a:lnTo>
                  <a:lnTo>
                    <a:pt x="1671" y="718"/>
                  </a:lnTo>
                  <a:lnTo>
                    <a:pt x="1449" y="698"/>
                  </a:lnTo>
                  <a:lnTo>
                    <a:pt x="1623" y="550"/>
                  </a:lnTo>
                  <a:lnTo>
                    <a:pt x="1402" y="576"/>
                  </a:lnTo>
                  <a:lnTo>
                    <a:pt x="1544" y="397"/>
                  </a:lnTo>
                  <a:lnTo>
                    <a:pt x="1332" y="467"/>
                  </a:lnTo>
                  <a:lnTo>
                    <a:pt x="1440" y="261"/>
                  </a:lnTo>
                  <a:lnTo>
                    <a:pt x="1245" y="375"/>
                  </a:lnTo>
                  <a:lnTo>
                    <a:pt x="1312" y="151"/>
                  </a:lnTo>
                  <a:lnTo>
                    <a:pt x="1142" y="302"/>
                  </a:lnTo>
                  <a:lnTo>
                    <a:pt x="1166" y="68"/>
                  </a:lnTo>
                  <a:lnTo>
                    <a:pt x="1027" y="252"/>
                  </a:lnTo>
                  <a:lnTo>
                    <a:pt x="1008" y="17"/>
                  </a:lnTo>
                  <a:lnTo>
                    <a:pt x="906" y="226"/>
                  </a:lnTo>
                  <a:lnTo>
                    <a:pt x="843" y="0"/>
                  </a:lnTo>
                  <a:lnTo>
                    <a:pt x="781" y="226"/>
                  </a:lnTo>
                  <a:lnTo>
                    <a:pt x="679" y="17"/>
                  </a:lnTo>
                  <a:lnTo>
                    <a:pt x="660" y="252"/>
                  </a:lnTo>
                  <a:lnTo>
                    <a:pt x="521" y="68"/>
                  </a:lnTo>
                  <a:lnTo>
                    <a:pt x="545" y="302"/>
                  </a:lnTo>
                  <a:lnTo>
                    <a:pt x="374" y="151"/>
                  </a:lnTo>
                  <a:lnTo>
                    <a:pt x="442" y="375"/>
                  </a:lnTo>
                  <a:lnTo>
                    <a:pt x="247" y="261"/>
                  </a:lnTo>
                  <a:lnTo>
                    <a:pt x="354" y="467"/>
                  </a:lnTo>
                  <a:lnTo>
                    <a:pt x="143" y="397"/>
                  </a:lnTo>
                  <a:lnTo>
                    <a:pt x="285" y="576"/>
                  </a:lnTo>
                  <a:lnTo>
                    <a:pt x="64" y="550"/>
                  </a:lnTo>
                  <a:lnTo>
                    <a:pt x="238" y="698"/>
                  </a:lnTo>
                  <a:lnTo>
                    <a:pt x="16" y="718"/>
                  </a:lnTo>
                  <a:lnTo>
                    <a:pt x="214" y="826"/>
                  </a:lnTo>
                  <a:lnTo>
                    <a:pt x="0" y="892"/>
                  </a:lnTo>
                  <a:lnTo>
                    <a:pt x="214" y="957"/>
                  </a:lnTo>
                  <a:lnTo>
                    <a:pt x="16" y="1065"/>
                  </a:lnTo>
                  <a:lnTo>
                    <a:pt x="238" y="1085"/>
                  </a:lnTo>
                  <a:lnTo>
                    <a:pt x="64" y="1233"/>
                  </a:lnTo>
                  <a:lnTo>
                    <a:pt x="285" y="1207"/>
                  </a:lnTo>
                  <a:lnTo>
                    <a:pt x="143" y="1386"/>
                  </a:lnTo>
                  <a:lnTo>
                    <a:pt x="354" y="1316"/>
                  </a:lnTo>
                  <a:lnTo>
                    <a:pt x="247" y="1522"/>
                  </a:lnTo>
                  <a:lnTo>
                    <a:pt x="442" y="1408"/>
                  </a:lnTo>
                  <a:lnTo>
                    <a:pt x="374" y="1632"/>
                  </a:lnTo>
                  <a:lnTo>
                    <a:pt x="545" y="1481"/>
                  </a:lnTo>
                  <a:lnTo>
                    <a:pt x="521" y="1715"/>
                  </a:lnTo>
                  <a:lnTo>
                    <a:pt x="660" y="1531"/>
                  </a:lnTo>
                  <a:lnTo>
                    <a:pt x="679" y="1766"/>
                  </a:lnTo>
                  <a:lnTo>
                    <a:pt x="781" y="1557"/>
                  </a:lnTo>
                  <a:lnTo>
                    <a:pt x="843" y="1783"/>
                  </a:lnTo>
                  <a:lnTo>
                    <a:pt x="906" y="1557"/>
                  </a:lnTo>
                  <a:lnTo>
                    <a:pt x="1008" y="1766"/>
                  </a:lnTo>
                  <a:lnTo>
                    <a:pt x="1027" y="1531"/>
                  </a:lnTo>
                  <a:lnTo>
                    <a:pt x="1166" y="1715"/>
                  </a:lnTo>
                  <a:lnTo>
                    <a:pt x="1142" y="1481"/>
                  </a:lnTo>
                  <a:lnTo>
                    <a:pt x="1312" y="1632"/>
                  </a:lnTo>
                  <a:lnTo>
                    <a:pt x="1245" y="1408"/>
                  </a:lnTo>
                  <a:lnTo>
                    <a:pt x="1440" y="1522"/>
                  </a:lnTo>
                  <a:lnTo>
                    <a:pt x="1332" y="1316"/>
                  </a:lnTo>
                  <a:lnTo>
                    <a:pt x="1544" y="1386"/>
                  </a:lnTo>
                  <a:lnTo>
                    <a:pt x="1402" y="1207"/>
                  </a:lnTo>
                  <a:lnTo>
                    <a:pt x="1623" y="1233"/>
                  </a:lnTo>
                  <a:lnTo>
                    <a:pt x="1449" y="1085"/>
                  </a:lnTo>
                  <a:lnTo>
                    <a:pt x="1671" y="1065"/>
                  </a:lnTo>
                  <a:lnTo>
                    <a:pt x="1473" y="957"/>
                  </a:lnTo>
                  <a:lnTo>
                    <a:pt x="1687" y="892"/>
                  </a:lnTo>
                  <a:close/>
                </a:path>
              </a:pathLst>
            </a:custGeom>
            <a:solidFill>
              <a:srgbClr val="FFFF00"/>
            </a:solidFill>
            <a:ln w="9525">
              <a:solidFill>
                <a:srgbClr val="000000"/>
              </a:solidFill>
              <a:prstDash val="solid"/>
              <a:round/>
            </a:ln>
          </p:spPr>
          <p:txBody>
            <a:bodyPr/>
            <a:lstStyle/>
            <a:p>
              <a:endParaRPr lang="zh-CN" altLang="en-US"/>
            </a:p>
          </p:txBody>
        </p:sp>
        <p:sp>
          <p:nvSpPr>
            <p:cNvPr id="2079" name="Rectangle 47"/>
            <p:cNvSpPr>
              <a:spLocks noChangeArrowheads="1"/>
            </p:cNvSpPr>
            <p:nvPr/>
          </p:nvSpPr>
          <p:spPr bwMode="auto">
            <a:xfrm>
              <a:off x="3997" y="916"/>
              <a:ext cx="58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0" name="Rectangle 48"/>
            <p:cNvSpPr>
              <a:spLocks noChangeArrowheads="1"/>
            </p:cNvSpPr>
            <p:nvPr/>
          </p:nvSpPr>
          <p:spPr bwMode="auto">
            <a:xfrm>
              <a:off x="3661" y="1055"/>
              <a:ext cx="14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00000"/>
                </a:lnSpc>
                <a:spcBef>
                  <a:spcPct val="0"/>
                </a:spcBef>
                <a:spcAft>
                  <a:spcPct val="0"/>
                </a:spcAft>
                <a:buClrTx/>
                <a:buSzTx/>
                <a:buFontTx/>
                <a:buNone/>
              </a:pPr>
              <a:r>
                <a:rPr lang="zh-CN" altLang="en-US" sz="2400" i="0" dirty="0">
                  <a:solidFill>
                    <a:schemeClr val="tx1"/>
                  </a:solidFill>
                  <a:latin typeface="Arial" charset="0"/>
                </a:rPr>
                <a:t>按标准作业的</a:t>
              </a:r>
              <a:endParaRPr lang="en-US" altLang="zh-CN" sz="2400" i="0" dirty="0">
                <a:solidFill>
                  <a:schemeClr val="tx1"/>
                </a:solidFill>
                <a:latin typeface="Arial" charset="0"/>
              </a:endParaRPr>
            </a:p>
          </p:txBody>
        </p:sp>
        <p:sp>
          <p:nvSpPr>
            <p:cNvPr id="2081" name="Rectangle 51"/>
            <p:cNvSpPr>
              <a:spLocks noChangeArrowheads="1"/>
            </p:cNvSpPr>
            <p:nvPr/>
          </p:nvSpPr>
          <p:spPr bwMode="auto">
            <a:xfrm>
              <a:off x="3227" y="1392"/>
              <a:ext cx="158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2" name="Rectangle 52"/>
            <p:cNvSpPr>
              <a:spLocks noChangeArrowheads="1"/>
            </p:cNvSpPr>
            <p:nvPr/>
          </p:nvSpPr>
          <p:spPr bwMode="auto">
            <a:xfrm>
              <a:off x="3662" y="1373"/>
              <a:ext cx="11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spcBef>
                  <a:spcPct val="0"/>
                </a:spcBef>
                <a:spcAft>
                  <a:spcPct val="0"/>
                </a:spcAft>
                <a:buClrTx/>
                <a:buSzTx/>
                <a:buFontTx/>
                <a:buNone/>
              </a:pPr>
              <a:r>
                <a:rPr lang="zh-CN" altLang="en-US" sz="2400" i="0" dirty="0">
                  <a:solidFill>
                    <a:schemeClr val="tx1"/>
                  </a:solidFill>
                  <a:latin typeface="Arial" charset="0"/>
                </a:rPr>
                <a:t>良好行为习</a:t>
              </a:r>
              <a:r>
                <a:rPr lang="zh-CN" altLang="en-US" sz="2400" i="0" dirty="0">
                  <a:solidFill>
                    <a:srgbClr val="4B4B4B"/>
                  </a:solidFill>
                  <a:latin typeface="Arial" charset="0"/>
                </a:rPr>
                <a:t>惯</a:t>
              </a:r>
              <a:endParaRPr lang="en-US" altLang="zh-CN" sz="2400" i="0" dirty="0">
                <a:solidFill>
                  <a:srgbClr val="4B4B4B"/>
                </a:solidFill>
                <a:latin typeface="Arial" charset="0"/>
              </a:endParaRPr>
            </a:p>
          </p:txBody>
        </p:sp>
      </p:grpSp>
      <p:grpSp>
        <p:nvGrpSpPr>
          <p:cNvPr id="14" name="Group 53"/>
          <p:cNvGrpSpPr/>
          <p:nvPr/>
        </p:nvGrpSpPr>
        <p:grpSpPr bwMode="auto">
          <a:xfrm>
            <a:off x="471488" y="2081213"/>
            <a:ext cx="2562225" cy="2446337"/>
            <a:chOff x="-445" y="985"/>
            <a:chExt cx="1511" cy="1430"/>
          </a:xfrm>
        </p:grpSpPr>
        <p:grpSp>
          <p:nvGrpSpPr>
            <p:cNvPr id="2067" name="Group 54"/>
            <p:cNvGrpSpPr/>
            <p:nvPr/>
          </p:nvGrpSpPr>
          <p:grpSpPr bwMode="auto">
            <a:xfrm>
              <a:off x="-445" y="985"/>
              <a:ext cx="1511" cy="1430"/>
              <a:chOff x="-785" y="365"/>
              <a:chExt cx="1511" cy="1430"/>
            </a:xfrm>
          </p:grpSpPr>
          <p:grpSp>
            <p:nvGrpSpPr>
              <p:cNvPr id="2069" name="Group 55"/>
              <p:cNvGrpSpPr/>
              <p:nvPr/>
            </p:nvGrpSpPr>
            <p:grpSpPr bwMode="auto">
              <a:xfrm>
                <a:off x="-785" y="365"/>
                <a:ext cx="1511" cy="1430"/>
                <a:chOff x="-785" y="365"/>
                <a:chExt cx="1511" cy="1430"/>
              </a:xfrm>
            </p:grpSpPr>
            <p:sp>
              <p:nvSpPr>
                <p:cNvPr id="2073" name="Rectangle 60"/>
                <p:cNvSpPr>
                  <a:spLocks noChangeArrowheads="1"/>
                </p:cNvSpPr>
                <p:nvPr/>
              </p:nvSpPr>
              <p:spPr bwMode="auto">
                <a:xfrm>
                  <a:off x="-785" y="365"/>
                  <a:ext cx="1511"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74" name="Rectangle 56"/>
                <p:cNvSpPr>
                  <a:spLocks noChangeArrowheads="1"/>
                </p:cNvSpPr>
                <p:nvPr/>
              </p:nvSpPr>
              <p:spPr bwMode="auto">
                <a:xfrm>
                  <a:off x="-785" y="365"/>
                  <a:ext cx="1511"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75" name="Freeform 57"/>
                <p:cNvSpPr/>
                <p:nvPr/>
              </p:nvSpPr>
              <p:spPr bwMode="auto">
                <a:xfrm>
                  <a:off x="-561" y="365"/>
                  <a:ext cx="1285" cy="1218"/>
                </a:xfrm>
                <a:custGeom>
                  <a:avLst/>
                  <a:gdLst>
                    <a:gd name="T0" fmla="*/ 775 w 1285"/>
                    <a:gd name="T1" fmla="*/ 176 h 1218"/>
                    <a:gd name="T2" fmla="*/ 850 w 1285"/>
                    <a:gd name="T3" fmla="*/ 257 h 1218"/>
                    <a:gd name="T4" fmla="*/ 0 w 1285"/>
                    <a:gd name="T5" fmla="*/ 1057 h 1218"/>
                    <a:gd name="T6" fmla="*/ 151 w 1285"/>
                    <a:gd name="T7" fmla="*/ 1218 h 1218"/>
                    <a:gd name="T8" fmla="*/ 1002 w 1285"/>
                    <a:gd name="T9" fmla="*/ 418 h 1218"/>
                    <a:gd name="T10" fmla="*/ 1078 w 1285"/>
                    <a:gd name="T11" fmla="*/ 498 h 1218"/>
                    <a:gd name="T12" fmla="*/ 1285 w 1285"/>
                    <a:gd name="T13" fmla="*/ 0 h 1218"/>
                    <a:gd name="T14" fmla="*/ 775 w 1285"/>
                    <a:gd name="T15" fmla="*/ 176 h 1218"/>
                    <a:gd name="T16" fmla="*/ 0 60000 65536"/>
                    <a:gd name="T17" fmla="*/ 0 60000 65536"/>
                    <a:gd name="T18" fmla="*/ 0 60000 65536"/>
                    <a:gd name="T19" fmla="*/ 0 60000 65536"/>
                    <a:gd name="T20" fmla="*/ 0 60000 65536"/>
                    <a:gd name="T21" fmla="*/ 0 60000 65536"/>
                    <a:gd name="T22" fmla="*/ 0 60000 65536"/>
                    <a:gd name="T23" fmla="*/ 0 60000 65536"/>
                    <a:gd name="T24" fmla="*/ 0 w 1285"/>
                    <a:gd name="T25" fmla="*/ 0 h 1218"/>
                    <a:gd name="T26" fmla="*/ 1285 w 1285"/>
                    <a:gd name="T27" fmla="*/ 1218 h 1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5" h="1218">
                      <a:moveTo>
                        <a:pt x="775" y="176"/>
                      </a:moveTo>
                      <a:lnTo>
                        <a:pt x="850" y="257"/>
                      </a:lnTo>
                      <a:lnTo>
                        <a:pt x="0" y="1057"/>
                      </a:lnTo>
                      <a:lnTo>
                        <a:pt x="151" y="1218"/>
                      </a:lnTo>
                      <a:lnTo>
                        <a:pt x="1002" y="418"/>
                      </a:lnTo>
                      <a:lnTo>
                        <a:pt x="1078" y="498"/>
                      </a:lnTo>
                      <a:lnTo>
                        <a:pt x="1285" y="0"/>
                      </a:lnTo>
                      <a:lnTo>
                        <a:pt x="775" y="176"/>
                      </a:lnTo>
                      <a:close/>
                    </a:path>
                  </a:pathLst>
                </a:custGeom>
                <a:noFill/>
                <a:ln w="1588">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76" name="Freeform 58"/>
                <p:cNvSpPr/>
                <p:nvPr/>
              </p:nvSpPr>
              <p:spPr bwMode="auto">
                <a:xfrm>
                  <a:off x="-696" y="1464"/>
                  <a:ext cx="241" cy="245"/>
                </a:xfrm>
                <a:custGeom>
                  <a:avLst/>
                  <a:gdLst>
                    <a:gd name="T0" fmla="*/ 0 w 241"/>
                    <a:gd name="T1" fmla="*/ 84 h 245"/>
                    <a:gd name="T2" fmla="*/ 152 w 241"/>
                    <a:gd name="T3" fmla="*/ 245 h 245"/>
                    <a:gd name="T4" fmla="*/ 241 w 241"/>
                    <a:gd name="T5" fmla="*/ 161 h 245"/>
                    <a:gd name="T6" fmla="*/ 89 w 241"/>
                    <a:gd name="T7" fmla="*/ 0 h 245"/>
                    <a:gd name="T8" fmla="*/ 0 w 241"/>
                    <a:gd name="T9" fmla="*/ 84 h 245"/>
                    <a:gd name="T10" fmla="*/ 0 60000 65536"/>
                    <a:gd name="T11" fmla="*/ 0 60000 65536"/>
                    <a:gd name="T12" fmla="*/ 0 60000 65536"/>
                    <a:gd name="T13" fmla="*/ 0 60000 65536"/>
                    <a:gd name="T14" fmla="*/ 0 60000 65536"/>
                    <a:gd name="T15" fmla="*/ 0 w 241"/>
                    <a:gd name="T16" fmla="*/ 0 h 245"/>
                    <a:gd name="T17" fmla="*/ 241 w 241"/>
                    <a:gd name="T18" fmla="*/ 245 h 245"/>
                  </a:gdLst>
                  <a:ahLst/>
                  <a:cxnLst>
                    <a:cxn ang="T10">
                      <a:pos x="T0" y="T1"/>
                    </a:cxn>
                    <a:cxn ang="T11">
                      <a:pos x="T2" y="T3"/>
                    </a:cxn>
                    <a:cxn ang="T12">
                      <a:pos x="T4" y="T5"/>
                    </a:cxn>
                    <a:cxn ang="T13">
                      <a:pos x="T6" y="T7"/>
                    </a:cxn>
                    <a:cxn ang="T14">
                      <a:pos x="T8" y="T9"/>
                    </a:cxn>
                  </a:cxnLst>
                  <a:rect l="T15" t="T16" r="T17" b="T18"/>
                  <a:pathLst>
                    <a:path w="241" h="245">
                      <a:moveTo>
                        <a:pt x="0" y="84"/>
                      </a:moveTo>
                      <a:lnTo>
                        <a:pt x="152" y="245"/>
                      </a:lnTo>
                      <a:lnTo>
                        <a:pt x="241" y="161"/>
                      </a:lnTo>
                      <a:lnTo>
                        <a:pt x="89" y="0"/>
                      </a:lnTo>
                      <a:lnTo>
                        <a:pt x="0" y="84"/>
                      </a:lnTo>
                      <a:close/>
                    </a:path>
                  </a:pathLst>
                </a:custGeom>
                <a:noFill/>
                <a:ln w="1588">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77" name="Freeform 59"/>
                <p:cNvSpPr/>
                <p:nvPr/>
              </p:nvSpPr>
              <p:spPr bwMode="auto">
                <a:xfrm>
                  <a:off x="-785" y="1591"/>
                  <a:ext cx="195" cy="202"/>
                </a:xfrm>
                <a:custGeom>
                  <a:avLst/>
                  <a:gdLst>
                    <a:gd name="T0" fmla="*/ 0 w 195"/>
                    <a:gd name="T1" fmla="*/ 42 h 202"/>
                    <a:gd name="T2" fmla="*/ 151 w 195"/>
                    <a:gd name="T3" fmla="*/ 202 h 202"/>
                    <a:gd name="T4" fmla="*/ 195 w 195"/>
                    <a:gd name="T5" fmla="*/ 160 h 202"/>
                    <a:gd name="T6" fmla="*/ 44 w 195"/>
                    <a:gd name="T7" fmla="*/ 0 h 202"/>
                    <a:gd name="T8" fmla="*/ 0 w 195"/>
                    <a:gd name="T9" fmla="*/ 42 h 202"/>
                    <a:gd name="T10" fmla="*/ 0 60000 65536"/>
                    <a:gd name="T11" fmla="*/ 0 60000 65536"/>
                    <a:gd name="T12" fmla="*/ 0 60000 65536"/>
                    <a:gd name="T13" fmla="*/ 0 60000 65536"/>
                    <a:gd name="T14" fmla="*/ 0 60000 65536"/>
                    <a:gd name="T15" fmla="*/ 0 w 195"/>
                    <a:gd name="T16" fmla="*/ 0 h 202"/>
                    <a:gd name="T17" fmla="*/ 195 w 195"/>
                    <a:gd name="T18" fmla="*/ 202 h 202"/>
                  </a:gdLst>
                  <a:ahLst/>
                  <a:cxnLst>
                    <a:cxn ang="T10">
                      <a:pos x="T0" y="T1"/>
                    </a:cxn>
                    <a:cxn ang="T11">
                      <a:pos x="T2" y="T3"/>
                    </a:cxn>
                    <a:cxn ang="T12">
                      <a:pos x="T4" y="T5"/>
                    </a:cxn>
                    <a:cxn ang="T13">
                      <a:pos x="T6" y="T7"/>
                    </a:cxn>
                    <a:cxn ang="T14">
                      <a:pos x="T8" y="T9"/>
                    </a:cxn>
                  </a:cxnLst>
                  <a:rect l="T15" t="T16" r="T17" b="T18"/>
                  <a:pathLst>
                    <a:path w="195" h="202">
                      <a:moveTo>
                        <a:pt x="0" y="42"/>
                      </a:moveTo>
                      <a:lnTo>
                        <a:pt x="151" y="202"/>
                      </a:lnTo>
                      <a:lnTo>
                        <a:pt x="195" y="160"/>
                      </a:lnTo>
                      <a:lnTo>
                        <a:pt x="44" y="0"/>
                      </a:lnTo>
                      <a:lnTo>
                        <a:pt x="0" y="42"/>
                      </a:lnTo>
                      <a:close/>
                    </a:path>
                  </a:pathLst>
                </a:custGeom>
                <a:noFill/>
                <a:ln w="1588">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070" name="Freeform 61"/>
              <p:cNvSpPr/>
              <p:nvPr/>
            </p:nvSpPr>
            <p:spPr bwMode="auto">
              <a:xfrm>
                <a:off x="-561" y="365"/>
                <a:ext cx="1285" cy="1218"/>
              </a:xfrm>
              <a:custGeom>
                <a:avLst/>
                <a:gdLst>
                  <a:gd name="T0" fmla="*/ 775 w 1285"/>
                  <a:gd name="T1" fmla="*/ 176 h 1218"/>
                  <a:gd name="T2" fmla="*/ 850 w 1285"/>
                  <a:gd name="T3" fmla="*/ 257 h 1218"/>
                  <a:gd name="T4" fmla="*/ 0 w 1285"/>
                  <a:gd name="T5" fmla="*/ 1057 h 1218"/>
                  <a:gd name="T6" fmla="*/ 151 w 1285"/>
                  <a:gd name="T7" fmla="*/ 1218 h 1218"/>
                  <a:gd name="T8" fmla="*/ 1002 w 1285"/>
                  <a:gd name="T9" fmla="*/ 418 h 1218"/>
                  <a:gd name="T10" fmla="*/ 1078 w 1285"/>
                  <a:gd name="T11" fmla="*/ 498 h 1218"/>
                  <a:gd name="T12" fmla="*/ 1285 w 1285"/>
                  <a:gd name="T13" fmla="*/ 0 h 1218"/>
                  <a:gd name="T14" fmla="*/ 775 w 1285"/>
                  <a:gd name="T15" fmla="*/ 176 h 1218"/>
                  <a:gd name="T16" fmla="*/ 0 60000 65536"/>
                  <a:gd name="T17" fmla="*/ 0 60000 65536"/>
                  <a:gd name="T18" fmla="*/ 0 60000 65536"/>
                  <a:gd name="T19" fmla="*/ 0 60000 65536"/>
                  <a:gd name="T20" fmla="*/ 0 60000 65536"/>
                  <a:gd name="T21" fmla="*/ 0 60000 65536"/>
                  <a:gd name="T22" fmla="*/ 0 60000 65536"/>
                  <a:gd name="T23" fmla="*/ 0 60000 65536"/>
                  <a:gd name="T24" fmla="*/ 0 w 1285"/>
                  <a:gd name="T25" fmla="*/ 0 h 1218"/>
                  <a:gd name="T26" fmla="*/ 1285 w 1285"/>
                  <a:gd name="T27" fmla="*/ 1218 h 1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5" h="1218">
                    <a:moveTo>
                      <a:pt x="775" y="176"/>
                    </a:moveTo>
                    <a:lnTo>
                      <a:pt x="850" y="257"/>
                    </a:lnTo>
                    <a:lnTo>
                      <a:pt x="0" y="1057"/>
                    </a:lnTo>
                    <a:lnTo>
                      <a:pt x="151" y="1218"/>
                    </a:lnTo>
                    <a:lnTo>
                      <a:pt x="1002" y="418"/>
                    </a:lnTo>
                    <a:lnTo>
                      <a:pt x="1078" y="498"/>
                    </a:lnTo>
                    <a:lnTo>
                      <a:pt x="1285" y="0"/>
                    </a:lnTo>
                    <a:lnTo>
                      <a:pt x="775" y="176"/>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71" name="Freeform 62"/>
              <p:cNvSpPr/>
              <p:nvPr/>
            </p:nvSpPr>
            <p:spPr bwMode="auto">
              <a:xfrm>
                <a:off x="-696" y="1464"/>
                <a:ext cx="241" cy="245"/>
              </a:xfrm>
              <a:custGeom>
                <a:avLst/>
                <a:gdLst>
                  <a:gd name="T0" fmla="*/ 0 w 241"/>
                  <a:gd name="T1" fmla="*/ 84 h 245"/>
                  <a:gd name="T2" fmla="*/ 152 w 241"/>
                  <a:gd name="T3" fmla="*/ 245 h 245"/>
                  <a:gd name="T4" fmla="*/ 241 w 241"/>
                  <a:gd name="T5" fmla="*/ 161 h 245"/>
                  <a:gd name="T6" fmla="*/ 89 w 241"/>
                  <a:gd name="T7" fmla="*/ 0 h 245"/>
                  <a:gd name="T8" fmla="*/ 0 w 241"/>
                  <a:gd name="T9" fmla="*/ 84 h 245"/>
                  <a:gd name="T10" fmla="*/ 0 60000 65536"/>
                  <a:gd name="T11" fmla="*/ 0 60000 65536"/>
                  <a:gd name="T12" fmla="*/ 0 60000 65536"/>
                  <a:gd name="T13" fmla="*/ 0 60000 65536"/>
                  <a:gd name="T14" fmla="*/ 0 60000 65536"/>
                  <a:gd name="T15" fmla="*/ 0 w 241"/>
                  <a:gd name="T16" fmla="*/ 0 h 245"/>
                  <a:gd name="T17" fmla="*/ 241 w 241"/>
                  <a:gd name="T18" fmla="*/ 245 h 245"/>
                </a:gdLst>
                <a:ahLst/>
                <a:cxnLst>
                  <a:cxn ang="T10">
                    <a:pos x="T0" y="T1"/>
                  </a:cxn>
                  <a:cxn ang="T11">
                    <a:pos x="T2" y="T3"/>
                  </a:cxn>
                  <a:cxn ang="T12">
                    <a:pos x="T4" y="T5"/>
                  </a:cxn>
                  <a:cxn ang="T13">
                    <a:pos x="T6" y="T7"/>
                  </a:cxn>
                  <a:cxn ang="T14">
                    <a:pos x="T8" y="T9"/>
                  </a:cxn>
                </a:cxnLst>
                <a:rect l="T15" t="T16" r="T17" b="T18"/>
                <a:pathLst>
                  <a:path w="241" h="245">
                    <a:moveTo>
                      <a:pt x="0" y="84"/>
                    </a:moveTo>
                    <a:lnTo>
                      <a:pt x="152" y="245"/>
                    </a:lnTo>
                    <a:lnTo>
                      <a:pt x="241" y="161"/>
                    </a:lnTo>
                    <a:lnTo>
                      <a:pt x="89" y="0"/>
                    </a:lnTo>
                    <a:lnTo>
                      <a:pt x="0" y="84"/>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72" name="Freeform 63"/>
              <p:cNvSpPr/>
              <p:nvPr/>
            </p:nvSpPr>
            <p:spPr bwMode="auto">
              <a:xfrm>
                <a:off x="-785" y="1591"/>
                <a:ext cx="195" cy="202"/>
              </a:xfrm>
              <a:custGeom>
                <a:avLst/>
                <a:gdLst>
                  <a:gd name="T0" fmla="*/ 0 w 195"/>
                  <a:gd name="T1" fmla="*/ 42 h 202"/>
                  <a:gd name="T2" fmla="*/ 151 w 195"/>
                  <a:gd name="T3" fmla="*/ 202 h 202"/>
                  <a:gd name="T4" fmla="*/ 195 w 195"/>
                  <a:gd name="T5" fmla="*/ 160 h 202"/>
                  <a:gd name="T6" fmla="*/ 44 w 195"/>
                  <a:gd name="T7" fmla="*/ 0 h 202"/>
                  <a:gd name="T8" fmla="*/ 0 w 195"/>
                  <a:gd name="T9" fmla="*/ 42 h 202"/>
                  <a:gd name="T10" fmla="*/ 0 60000 65536"/>
                  <a:gd name="T11" fmla="*/ 0 60000 65536"/>
                  <a:gd name="T12" fmla="*/ 0 60000 65536"/>
                  <a:gd name="T13" fmla="*/ 0 60000 65536"/>
                  <a:gd name="T14" fmla="*/ 0 60000 65536"/>
                  <a:gd name="T15" fmla="*/ 0 w 195"/>
                  <a:gd name="T16" fmla="*/ 0 h 202"/>
                  <a:gd name="T17" fmla="*/ 195 w 195"/>
                  <a:gd name="T18" fmla="*/ 202 h 202"/>
                </a:gdLst>
                <a:ahLst/>
                <a:cxnLst>
                  <a:cxn ang="T10">
                    <a:pos x="T0" y="T1"/>
                  </a:cxn>
                  <a:cxn ang="T11">
                    <a:pos x="T2" y="T3"/>
                  </a:cxn>
                  <a:cxn ang="T12">
                    <a:pos x="T4" y="T5"/>
                  </a:cxn>
                  <a:cxn ang="T13">
                    <a:pos x="T6" y="T7"/>
                  </a:cxn>
                  <a:cxn ang="T14">
                    <a:pos x="T8" y="T9"/>
                  </a:cxn>
                </a:cxnLst>
                <a:rect l="T15" t="T16" r="T17" b="T18"/>
                <a:pathLst>
                  <a:path w="195" h="202">
                    <a:moveTo>
                      <a:pt x="0" y="42"/>
                    </a:moveTo>
                    <a:lnTo>
                      <a:pt x="151" y="202"/>
                    </a:lnTo>
                    <a:lnTo>
                      <a:pt x="195" y="160"/>
                    </a:lnTo>
                    <a:lnTo>
                      <a:pt x="44" y="0"/>
                    </a:lnTo>
                    <a:lnTo>
                      <a:pt x="0" y="4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068" name="Rectangle 64"/>
            <p:cNvSpPr>
              <a:spLocks noChangeArrowheads="1"/>
            </p:cNvSpPr>
            <p:nvPr/>
          </p:nvSpPr>
          <p:spPr bwMode="auto">
            <a:xfrm rot="-2640000">
              <a:off x="-280" y="1577"/>
              <a:ext cx="128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00000"/>
                </a:lnSpc>
                <a:spcBef>
                  <a:spcPct val="0"/>
                </a:spcBef>
                <a:spcAft>
                  <a:spcPct val="0"/>
                </a:spcAft>
                <a:buClrTx/>
                <a:buSzTx/>
                <a:buFontTx/>
                <a:buNone/>
              </a:pPr>
              <a:r>
                <a:rPr lang="zh-CN" altLang="en-US" sz="1600" i="0">
                  <a:solidFill>
                    <a:schemeClr val="tx1"/>
                  </a:solidFill>
                  <a:latin typeface="Times New Roman" pitchFamily="18" charset="0"/>
                </a:rPr>
                <a:t>执行作业许可管理规范</a:t>
              </a:r>
              <a:endParaRPr lang="zh-CN" altLang="en-US" sz="1600" i="0" u="sng">
                <a:solidFill>
                  <a:schemeClr val="tx1"/>
                </a:solidFill>
                <a:latin typeface="Times New Roman" pitchFamily="18" charset="0"/>
              </a:endParaRPr>
            </a:p>
          </p:txBody>
        </p:sp>
      </p:grpSp>
      <p:graphicFrame>
        <p:nvGraphicFramePr>
          <p:cNvPr id="2050" name="Object 66"/>
          <p:cNvGraphicFramePr/>
          <p:nvPr/>
        </p:nvGraphicFramePr>
        <p:xfrm>
          <a:off x="730250" y="2136775"/>
          <a:ext cx="639763" cy="1309688"/>
        </p:xfrm>
        <a:graphic>
          <a:graphicData uri="http://schemas.openxmlformats.org/presentationml/2006/ole">
            <mc:AlternateContent xmlns:mc="http://schemas.openxmlformats.org/markup-compatibility/2006">
              <mc:Choice xmlns:v="urn:schemas-microsoft-com:vml" Requires="v">
                <p:oleObj spid="_x0000_s2124" name="Clip" r:id="rId4" imgW="0" imgH="0" progId="">
                  <p:embed/>
                </p:oleObj>
              </mc:Choice>
              <mc:Fallback>
                <p:oleObj name="Clip" r:id="rId4" imgW="0" imgH="0" progId="">
                  <p:embed/>
                  <p:pic>
                    <p:nvPicPr>
                      <p:cNvPr id="0" name="Picture 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0" y="2136775"/>
                        <a:ext cx="639763"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 name="图示 65"/>
          <p:cNvGraphicFramePr/>
          <p:nvPr/>
        </p:nvGraphicFramePr>
        <p:xfrm>
          <a:off x="531849" y="935665"/>
          <a:ext cx="4912020" cy="6464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7" name="Group 32"/>
          <p:cNvGrpSpPr/>
          <p:nvPr/>
        </p:nvGrpSpPr>
        <p:grpSpPr bwMode="auto">
          <a:xfrm>
            <a:off x="1546225" y="3697288"/>
            <a:ext cx="611188" cy="1452562"/>
            <a:chOff x="964" y="2401"/>
            <a:chExt cx="385" cy="915"/>
          </a:xfrm>
        </p:grpSpPr>
        <p:sp>
          <p:nvSpPr>
            <p:cNvPr id="2065" name="Freeform 33"/>
            <p:cNvSpPr/>
            <p:nvPr/>
          </p:nvSpPr>
          <p:spPr bwMode="auto">
            <a:xfrm>
              <a:off x="964" y="2401"/>
              <a:ext cx="385" cy="915"/>
            </a:xfrm>
            <a:custGeom>
              <a:avLst/>
              <a:gdLst>
                <a:gd name="T0" fmla="*/ 365 w 385"/>
                <a:gd name="T1" fmla="*/ 914 h 915"/>
                <a:gd name="T2" fmla="*/ 326 w 385"/>
                <a:gd name="T3" fmla="*/ 910 h 915"/>
                <a:gd name="T4" fmla="*/ 289 w 385"/>
                <a:gd name="T5" fmla="*/ 903 h 915"/>
                <a:gd name="T6" fmla="*/ 253 w 385"/>
                <a:gd name="T7" fmla="*/ 892 h 915"/>
                <a:gd name="T8" fmla="*/ 219 w 385"/>
                <a:gd name="T9" fmla="*/ 878 h 915"/>
                <a:gd name="T10" fmla="*/ 185 w 385"/>
                <a:gd name="T11" fmla="*/ 861 h 915"/>
                <a:gd name="T12" fmla="*/ 154 w 385"/>
                <a:gd name="T13" fmla="*/ 841 h 915"/>
                <a:gd name="T14" fmla="*/ 125 w 385"/>
                <a:gd name="T15" fmla="*/ 818 h 915"/>
                <a:gd name="T16" fmla="*/ 100 w 385"/>
                <a:gd name="T17" fmla="*/ 793 h 915"/>
                <a:gd name="T18" fmla="*/ 66 w 385"/>
                <a:gd name="T19" fmla="*/ 750 h 915"/>
                <a:gd name="T20" fmla="*/ 30 w 385"/>
                <a:gd name="T21" fmla="*/ 686 h 915"/>
                <a:gd name="T22" fmla="*/ 12 w 385"/>
                <a:gd name="T23" fmla="*/ 634 h 915"/>
                <a:gd name="T24" fmla="*/ 4 w 385"/>
                <a:gd name="T25" fmla="*/ 598 h 915"/>
                <a:gd name="T26" fmla="*/ 1 w 385"/>
                <a:gd name="T27" fmla="*/ 560 h 915"/>
                <a:gd name="T28" fmla="*/ 0 w 385"/>
                <a:gd name="T29" fmla="*/ 418 h 915"/>
                <a:gd name="T30" fmla="*/ 4 w 385"/>
                <a:gd name="T31" fmla="*/ 365 h 915"/>
                <a:gd name="T32" fmla="*/ 16 w 385"/>
                <a:gd name="T33" fmla="*/ 313 h 915"/>
                <a:gd name="T34" fmla="*/ 35 w 385"/>
                <a:gd name="T35" fmla="*/ 264 h 915"/>
                <a:gd name="T36" fmla="*/ 60 w 385"/>
                <a:gd name="T37" fmla="*/ 218 h 915"/>
                <a:gd name="T38" fmla="*/ 92 w 385"/>
                <a:gd name="T39" fmla="*/ 176 h 915"/>
                <a:gd name="T40" fmla="*/ 130 w 385"/>
                <a:gd name="T41" fmla="*/ 138 h 915"/>
                <a:gd name="T42" fmla="*/ 172 w 385"/>
                <a:gd name="T43" fmla="*/ 107 h 915"/>
                <a:gd name="T44" fmla="*/ 221 w 385"/>
                <a:gd name="T45" fmla="*/ 80 h 915"/>
                <a:gd name="T46" fmla="*/ 385 w 385"/>
                <a:gd name="T47" fmla="*/ 105 h 915"/>
                <a:gd name="T48" fmla="*/ 221 w 385"/>
                <a:gd name="T49" fmla="*/ 202 h 915"/>
                <a:gd name="T50" fmla="*/ 180 w 385"/>
                <a:gd name="T51" fmla="*/ 224 h 915"/>
                <a:gd name="T52" fmla="*/ 141 w 385"/>
                <a:gd name="T53" fmla="*/ 250 h 915"/>
                <a:gd name="T54" fmla="*/ 108 w 385"/>
                <a:gd name="T55" fmla="*/ 282 h 915"/>
                <a:gd name="T56" fmla="*/ 78 w 385"/>
                <a:gd name="T57" fmla="*/ 316 h 915"/>
                <a:gd name="T58" fmla="*/ 52 w 385"/>
                <a:gd name="T59" fmla="*/ 352 h 915"/>
                <a:gd name="T60" fmla="*/ 32 w 385"/>
                <a:gd name="T61" fmla="*/ 392 h 915"/>
                <a:gd name="T62" fmla="*/ 16 w 385"/>
                <a:gd name="T63" fmla="*/ 435 h 915"/>
                <a:gd name="T64" fmla="*/ 5 w 385"/>
                <a:gd name="T65" fmla="*/ 479 h 915"/>
                <a:gd name="T66" fmla="*/ 22 w 385"/>
                <a:gd name="T67" fmla="*/ 545 h 915"/>
                <a:gd name="T68" fmla="*/ 51 w 385"/>
                <a:gd name="T69" fmla="*/ 605 h 915"/>
                <a:gd name="T70" fmla="*/ 89 w 385"/>
                <a:gd name="T71" fmla="*/ 658 h 915"/>
                <a:gd name="T72" fmla="*/ 136 w 385"/>
                <a:gd name="T73" fmla="*/ 704 h 915"/>
                <a:gd name="T74" fmla="*/ 176 w 385"/>
                <a:gd name="T75" fmla="*/ 732 h 915"/>
                <a:gd name="T76" fmla="*/ 204 w 385"/>
                <a:gd name="T77" fmla="*/ 749 h 915"/>
                <a:gd name="T78" fmla="*/ 236 w 385"/>
                <a:gd name="T79" fmla="*/ 763 h 915"/>
                <a:gd name="T80" fmla="*/ 267 w 385"/>
                <a:gd name="T81" fmla="*/ 774 h 915"/>
                <a:gd name="T82" fmla="*/ 300 w 385"/>
                <a:gd name="T83" fmla="*/ 783 h 915"/>
                <a:gd name="T84" fmla="*/ 333 w 385"/>
                <a:gd name="T85" fmla="*/ 790 h 915"/>
                <a:gd name="T86" fmla="*/ 367 w 385"/>
                <a:gd name="T87" fmla="*/ 793 h 915"/>
                <a:gd name="T88" fmla="*/ 385 w 385"/>
                <a:gd name="T89" fmla="*/ 915 h 9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915"/>
                <a:gd name="T137" fmla="*/ 385 w 385"/>
                <a:gd name="T138" fmla="*/ 915 h 9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915">
                  <a:moveTo>
                    <a:pt x="385" y="915"/>
                  </a:moveTo>
                  <a:lnTo>
                    <a:pt x="365" y="914"/>
                  </a:lnTo>
                  <a:lnTo>
                    <a:pt x="346" y="913"/>
                  </a:lnTo>
                  <a:lnTo>
                    <a:pt x="326" y="910"/>
                  </a:lnTo>
                  <a:lnTo>
                    <a:pt x="308" y="908"/>
                  </a:lnTo>
                  <a:lnTo>
                    <a:pt x="289" y="903"/>
                  </a:lnTo>
                  <a:lnTo>
                    <a:pt x="270" y="898"/>
                  </a:lnTo>
                  <a:lnTo>
                    <a:pt x="253" y="892"/>
                  </a:lnTo>
                  <a:lnTo>
                    <a:pt x="236" y="886"/>
                  </a:lnTo>
                  <a:lnTo>
                    <a:pt x="219" y="878"/>
                  </a:lnTo>
                  <a:lnTo>
                    <a:pt x="201" y="870"/>
                  </a:lnTo>
                  <a:lnTo>
                    <a:pt x="185" y="861"/>
                  </a:lnTo>
                  <a:lnTo>
                    <a:pt x="169" y="851"/>
                  </a:lnTo>
                  <a:lnTo>
                    <a:pt x="154" y="841"/>
                  </a:lnTo>
                  <a:lnTo>
                    <a:pt x="140" y="830"/>
                  </a:lnTo>
                  <a:lnTo>
                    <a:pt x="125" y="818"/>
                  </a:lnTo>
                  <a:lnTo>
                    <a:pt x="112" y="806"/>
                  </a:lnTo>
                  <a:lnTo>
                    <a:pt x="100" y="793"/>
                  </a:lnTo>
                  <a:lnTo>
                    <a:pt x="88" y="778"/>
                  </a:lnTo>
                  <a:lnTo>
                    <a:pt x="66" y="750"/>
                  </a:lnTo>
                  <a:lnTo>
                    <a:pt x="46" y="719"/>
                  </a:lnTo>
                  <a:lnTo>
                    <a:pt x="30" y="686"/>
                  </a:lnTo>
                  <a:lnTo>
                    <a:pt x="17" y="652"/>
                  </a:lnTo>
                  <a:lnTo>
                    <a:pt x="12" y="634"/>
                  </a:lnTo>
                  <a:lnTo>
                    <a:pt x="8" y="616"/>
                  </a:lnTo>
                  <a:lnTo>
                    <a:pt x="4" y="598"/>
                  </a:lnTo>
                  <a:lnTo>
                    <a:pt x="2" y="580"/>
                  </a:lnTo>
                  <a:lnTo>
                    <a:pt x="1" y="560"/>
                  </a:lnTo>
                  <a:lnTo>
                    <a:pt x="0" y="541"/>
                  </a:lnTo>
                  <a:lnTo>
                    <a:pt x="0" y="418"/>
                  </a:lnTo>
                  <a:lnTo>
                    <a:pt x="1" y="391"/>
                  </a:lnTo>
                  <a:lnTo>
                    <a:pt x="4" y="365"/>
                  </a:lnTo>
                  <a:lnTo>
                    <a:pt x="9" y="339"/>
                  </a:lnTo>
                  <a:lnTo>
                    <a:pt x="16" y="313"/>
                  </a:lnTo>
                  <a:lnTo>
                    <a:pt x="24" y="289"/>
                  </a:lnTo>
                  <a:lnTo>
                    <a:pt x="35" y="264"/>
                  </a:lnTo>
                  <a:lnTo>
                    <a:pt x="46" y="240"/>
                  </a:lnTo>
                  <a:lnTo>
                    <a:pt x="60" y="218"/>
                  </a:lnTo>
                  <a:lnTo>
                    <a:pt x="75" y="196"/>
                  </a:lnTo>
                  <a:lnTo>
                    <a:pt x="92" y="176"/>
                  </a:lnTo>
                  <a:lnTo>
                    <a:pt x="110" y="156"/>
                  </a:lnTo>
                  <a:lnTo>
                    <a:pt x="130" y="138"/>
                  </a:lnTo>
                  <a:lnTo>
                    <a:pt x="150" y="122"/>
                  </a:lnTo>
                  <a:lnTo>
                    <a:pt x="172" y="107"/>
                  </a:lnTo>
                  <a:lnTo>
                    <a:pt x="196" y="92"/>
                  </a:lnTo>
                  <a:lnTo>
                    <a:pt x="221" y="80"/>
                  </a:lnTo>
                  <a:lnTo>
                    <a:pt x="221" y="0"/>
                  </a:lnTo>
                  <a:lnTo>
                    <a:pt x="385" y="105"/>
                  </a:lnTo>
                  <a:lnTo>
                    <a:pt x="221" y="284"/>
                  </a:lnTo>
                  <a:lnTo>
                    <a:pt x="221" y="202"/>
                  </a:lnTo>
                  <a:lnTo>
                    <a:pt x="199" y="213"/>
                  </a:lnTo>
                  <a:lnTo>
                    <a:pt x="180" y="224"/>
                  </a:lnTo>
                  <a:lnTo>
                    <a:pt x="160" y="236"/>
                  </a:lnTo>
                  <a:lnTo>
                    <a:pt x="141" y="250"/>
                  </a:lnTo>
                  <a:lnTo>
                    <a:pt x="124" y="266"/>
                  </a:lnTo>
                  <a:lnTo>
                    <a:pt x="108" y="282"/>
                  </a:lnTo>
                  <a:lnTo>
                    <a:pt x="92" y="298"/>
                  </a:lnTo>
                  <a:lnTo>
                    <a:pt x="78" y="316"/>
                  </a:lnTo>
                  <a:lnTo>
                    <a:pt x="65" y="334"/>
                  </a:lnTo>
                  <a:lnTo>
                    <a:pt x="52" y="352"/>
                  </a:lnTo>
                  <a:lnTo>
                    <a:pt x="42" y="372"/>
                  </a:lnTo>
                  <a:lnTo>
                    <a:pt x="32" y="392"/>
                  </a:lnTo>
                  <a:lnTo>
                    <a:pt x="23" y="413"/>
                  </a:lnTo>
                  <a:lnTo>
                    <a:pt x="16" y="435"/>
                  </a:lnTo>
                  <a:lnTo>
                    <a:pt x="10" y="457"/>
                  </a:lnTo>
                  <a:lnTo>
                    <a:pt x="5" y="479"/>
                  </a:lnTo>
                  <a:lnTo>
                    <a:pt x="12" y="513"/>
                  </a:lnTo>
                  <a:lnTo>
                    <a:pt x="22" y="545"/>
                  </a:lnTo>
                  <a:lnTo>
                    <a:pt x="36" y="576"/>
                  </a:lnTo>
                  <a:lnTo>
                    <a:pt x="51" y="605"/>
                  </a:lnTo>
                  <a:lnTo>
                    <a:pt x="68" y="633"/>
                  </a:lnTo>
                  <a:lnTo>
                    <a:pt x="89" y="658"/>
                  </a:lnTo>
                  <a:lnTo>
                    <a:pt x="111" y="682"/>
                  </a:lnTo>
                  <a:lnTo>
                    <a:pt x="136" y="704"/>
                  </a:lnTo>
                  <a:lnTo>
                    <a:pt x="162" y="723"/>
                  </a:lnTo>
                  <a:lnTo>
                    <a:pt x="176" y="732"/>
                  </a:lnTo>
                  <a:lnTo>
                    <a:pt x="189" y="741"/>
                  </a:lnTo>
                  <a:lnTo>
                    <a:pt x="204" y="749"/>
                  </a:lnTo>
                  <a:lnTo>
                    <a:pt x="221" y="756"/>
                  </a:lnTo>
                  <a:lnTo>
                    <a:pt x="236" y="763"/>
                  </a:lnTo>
                  <a:lnTo>
                    <a:pt x="251" y="768"/>
                  </a:lnTo>
                  <a:lnTo>
                    <a:pt x="267" y="774"/>
                  </a:lnTo>
                  <a:lnTo>
                    <a:pt x="283" y="779"/>
                  </a:lnTo>
                  <a:lnTo>
                    <a:pt x="300" y="783"/>
                  </a:lnTo>
                  <a:lnTo>
                    <a:pt x="317" y="786"/>
                  </a:lnTo>
                  <a:lnTo>
                    <a:pt x="333" y="790"/>
                  </a:lnTo>
                  <a:lnTo>
                    <a:pt x="350" y="791"/>
                  </a:lnTo>
                  <a:lnTo>
                    <a:pt x="367" y="793"/>
                  </a:lnTo>
                  <a:lnTo>
                    <a:pt x="385" y="793"/>
                  </a:lnTo>
                  <a:lnTo>
                    <a:pt x="385" y="915"/>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6" name="Freeform 34"/>
            <p:cNvSpPr/>
            <p:nvPr/>
          </p:nvSpPr>
          <p:spPr bwMode="auto">
            <a:xfrm>
              <a:off x="964" y="2880"/>
              <a:ext cx="385" cy="436"/>
            </a:xfrm>
            <a:custGeom>
              <a:avLst/>
              <a:gdLst>
                <a:gd name="T0" fmla="*/ 385 w 385"/>
                <a:gd name="T1" fmla="*/ 436 h 436"/>
                <a:gd name="T2" fmla="*/ 365 w 385"/>
                <a:gd name="T3" fmla="*/ 435 h 436"/>
                <a:gd name="T4" fmla="*/ 346 w 385"/>
                <a:gd name="T5" fmla="*/ 434 h 436"/>
                <a:gd name="T6" fmla="*/ 326 w 385"/>
                <a:gd name="T7" fmla="*/ 431 h 436"/>
                <a:gd name="T8" fmla="*/ 308 w 385"/>
                <a:gd name="T9" fmla="*/ 429 h 436"/>
                <a:gd name="T10" fmla="*/ 289 w 385"/>
                <a:gd name="T11" fmla="*/ 424 h 436"/>
                <a:gd name="T12" fmla="*/ 270 w 385"/>
                <a:gd name="T13" fmla="*/ 419 h 436"/>
                <a:gd name="T14" fmla="*/ 253 w 385"/>
                <a:gd name="T15" fmla="*/ 413 h 436"/>
                <a:gd name="T16" fmla="*/ 236 w 385"/>
                <a:gd name="T17" fmla="*/ 407 h 436"/>
                <a:gd name="T18" fmla="*/ 219 w 385"/>
                <a:gd name="T19" fmla="*/ 399 h 436"/>
                <a:gd name="T20" fmla="*/ 201 w 385"/>
                <a:gd name="T21" fmla="*/ 391 h 436"/>
                <a:gd name="T22" fmla="*/ 185 w 385"/>
                <a:gd name="T23" fmla="*/ 382 h 436"/>
                <a:gd name="T24" fmla="*/ 169 w 385"/>
                <a:gd name="T25" fmla="*/ 372 h 436"/>
                <a:gd name="T26" fmla="*/ 154 w 385"/>
                <a:gd name="T27" fmla="*/ 362 h 436"/>
                <a:gd name="T28" fmla="*/ 140 w 385"/>
                <a:gd name="T29" fmla="*/ 351 h 436"/>
                <a:gd name="T30" fmla="*/ 125 w 385"/>
                <a:gd name="T31" fmla="*/ 339 h 436"/>
                <a:gd name="T32" fmla="*/ 112 w 385"/>
                <a:gd name="T33" fmla="*/ 327 h 436"/>
                <a:gd name="T34" fmla="*/ 100 w 385"/>
                <a:gd name="T35" fmla="*/ 314 h 436"/>
                <a:gd name="T36" fmla="*/ 88 w 385"/>
                <a:gd name="T37" fmla="*/ 299 h 436"/>
                <a:gd name="T38" fmla="*/ 66 w 385"/>
                <a:gd name="T39" fmla="*/ 271 h 436"/>
                <a:gd name="T40" fmla="*/ 46 w 385"/>
                <a:gd name="T41" fmla="*/ 240 h 436"/>
                <a:gd name="T42" fmla="*/ 30 w 385"/>
                <a:gd name="T43" fmla="*/ 207 h 436"/>
                <a:gd name="T44" fmla="*/ 17 w 385"/>
                <a:gd name="T45" fmla="*/ 173 h 436"/>
                <a:gd name="T46" fmla="*/ 12 w 385"/>
                <a:gd name="T47" fmla="*/ 155 h 436"/>
                <a:gd name="T48" fmla="*/ 8 w 385"/>
                <a:gd name="T49" fmla="*/ 137 h 436"/>
                <a:gd name="T50" fmla="*/ 4 w 385"/>
                <a:gd name="T51" fmla="*/ 119 h 436"/>
                <a:gd name="T52" fmla="*/ 2 w 385"/>
                <a:gd name="T53" fmla="*/ 100 h 436"/>
                <a:gd name="T54" fmla="*/ 1 w 385"/>
                <a:gd name="T55" fmla="*/ 81 h 436"/>
                <a:gd name="T56" fmla="*/ 0 w 385"/>
                <a:gd name="T57" fmla="*/ 62 h 436"/>
                <a:gd name="T58" fmla="*/ 2 w 385"/>
                <a:gd name="T59" fmla="*/ 30 h 436"/>
                <a:gd name="T60" fmla="*/ 5 w 385"/>
                <a:gd name="T61" fmla="*/ 0 h 436"/>
                <a:gd name="T62" fmla="*/ 12 w 385"/>
                <a:gd name="T63" fmla="*/ 33 h 436"/>
                <a:gd name="T64" fmla="*/ 22 w 385"/>
                <a:gd name="T65" fmla="*/ 66 h 436"/>
                <a:gd name="T66" fmla="*/ 36 w 385"/>
                <a:gd name="T67" fmla="*/ 97 h 436"/>
                <a:gd name="T68" fmla="*/ 51 w 385"/>
                <a:gd name="T69" fmla="*/ 126 h 436"/>
                <a:gd name="T70" fmla="*/ 68 w 385"/>
                <a:gd name="T71" fmla="*/ 153 h 436"/>
                <a:gd name="T72" fmla="*/ 89 w 385"/>
                <a:gd name="T73" fmla="*/ 179 h 436"/>
                <a:gd name="T74" fmla="*/ 111 w 385"/>
                <a:gd name="T75" fmla="*/ 202 h 436"/>
                <a:gd name="T76" fmla="*/ 136 w 385"/>
                <a:gd name="T77" fmla="*/ 224 h 436"/>
                <a:gd name="T78" fmla="*/ 162 w 385"/>
                <a:gd name="T79" fmla="*/ 244 h 436"/>
                <a:gd name="T80" fmla="*/ 176 w 385"/>
                <a:gd name="T81" fmla="*/ 253 h 436"/>
                <a:gd name="T82" fmla="*/ 189 w 385"/>
                <a:gd name="T83" fmla="*/ 262 h 436"/>
                <a:gd name="T84" fmla="*/ 204 w 385"/>
                <a:gd name="T85" fmla="*/ 270 h 436"/>
                <a:gd name="T86" fmla="*/ 221 w 385"/>
                <a:gd name="T87" fmla="*/ 277 h 436"/>
                <a:gd name="T88" fmla="*/ 236 w 385"/>
                <a:gd name="T89" fmla="*/ 284 h 436"/>
                <a:gd name="T90" fmla="*/ 251 w 385"/>
                <a:gd name="T91" fmla="*/ 289 h 436"/>
                <a:gd name="T92" fmla="*/ 267 w 385"/>
                <a:gd name="T93" fmla="*/ 295 h 436"/>
                <a:gd name="T94" fmla="*/ 283 w 385"/>
                <a:gd name="T95" fmla="*/ 300 h 436"/>
                <a:gd name="T96" fmla="*/ 300 w 385"/>
                <a:gd name="T97" fmla="*/ 304 h 436"/>
                <a:gd name="T98" fmla="*/ 317 w 385"/>
                <a:gd name="T99" fmla="*/ 307 h 436"/>
                <a:gd name="T100" fmla="*/ 333 w 385"/>
                <a:gd name="T101" fmla="*/ 311 h 436"/>
                <a:gd name="T102" fmla="*/ 350 w 385"/>
                <a:gd name="T103" fmla="*/ 312 h 436"/>
                <a:gd name="T104" fmla="*/ 367 w 385"/>
                <a:gd name="T105" fmla="*/ 314 h 436"/>
                <a:gd name="T106" fmla="*/ 385 w 385"/>
                <a:gd name="T107" fmla="*/ 314 h 436"/>
                <a:gd name="T108" fmla="*/ 385 w 385"/>
                <a:gd name="T109" fmla="*/ 436 h 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5"/>
                <a:gd name="T166" fmla="*/ 0 h 436"/>
                <a:gd name="T167" fmla="*/ 385 w 385"/>
                <a:gd name="T168" fmla="*/ 436 h 4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5" h="436">
                  <a:moveTo>
                    <a:pt x="385" y="436"/>
                  </a:moveTo>
                  <a:lnTo>
                    <a:pt x="365" y="435"/>
                  </a:lnTo>
                  <a:lnTo>
                    <a:pt x="346" y="434"/>
                  </a:lnTo>
                  <a:lnTo>
                    <a:pt x="326" y="431"/>
                  </a:lnTo>
                  <a:lnTo>
                    <a:pt x="308" y="429"/>
                  </a:lnTo>
                  <a:lnTo>
                    <a:pt x="289" y="424"/>
                  </a:lnTo>
                  <a:lnTo>
                    <a:pt x="270" y="419"/>
                  </a:lnTo>
                  <a:lnTo>
                    <a:pt x="253" y="413"/>
                  </a:lnTo>
                  <a:lnTo>
                    <a:pt x="236" y="407"/>
                  </a:lnTo>
                  <a:lnTo>
                    <a:pt x="219" y="399"/>
                  </a:lnTo>
                  <a:lnTo>
                    <a:pt x="201" y="391"/>
                  </a:lnTo>
                  <a:lnTo>
                    <a:pt x="185" y="382"/>
                  </a:lnTo>
                  <a:lnTo>
                    <a:pt x="169" y="372"/>
                  </a:lnTo>
                  <a:lnTo>
                    <a:pt x="154" y="362"/>
                  </a:lnTo>
                  <a:lnTo>
                    <a:pt x="140" y="351"/>
                  </a:lnTo>
                  <a:lnTo>
                    <a:pt x="125" y="339"/>
                  </a:lnTo>
                  <a:lnTo>
                    <a:pt x="112" y="327"/>
                  </a:lnTo>
                  <a:lnTo>
                    <a:pt x="100" y="314"/>
                  </a:lnTo>
                  <a:lnTo>
                    <a:pt x="88" y="299"/>
                  </a:lnTo>
                  <a:lnTo>
                    <a:pt x="66" y="271"/>
                  </a:lnTo>
                  <a:lnTo>
                    <a:pt x="46" y="240"/>
                  </a:lnTo>
                  <a:lnTo>
                    <a:pt x="30" y="207"/>
                  </a:lnTo>
                  <a:lnTo>
                    <a:pt x="17" y="173"/>
                  </a:lnTo>
                  <a:lnTo>
                    <a:pt x="12" y="155"/>
                  </a:lnTo>
                  <a:lnTo>
                    <a:pt x="8" y="137"/>
                  </a:lnTo>
                  <a:lnTo>
                    <a:pt x="4" y="119"/>
                  </a:lnTo>
                  <a:lnTo>
                    <a:pt x="2" y="100"/>
                  </a:lnTo>
                  <a:lnTo>
                    <a:pt x="1" y="81"/>
                  </a:lnTo>
                  <a:lnTo>
                    <a:pt x="0" y="62"/>
                  </a:lnTo>
                  <a:lnTo>
                    <a:pt x="2" y="30"/>
                  </a:lnTo>
                  <a:lnTo>
                    <a:pt x="5" y="0"/>
                  </a:lnTo>
                  <a:lnTo>
                    <a:pt x="12" y="33"/>
                  </a:lnTo>
                  <a:lnTo>
                    <a:pt x="22" y="66"/>
                  </a:lnTo>
                  <a:lnTo>
                    <a:pt x="36" y="97"/>
                  </a:lnTo>
                  <a:lnTo>
                    <a:pt x="51" y="126"/>
                  </a:lnTo>
                  <a:lnTo>
                    <a:pt x="68" y="153"/>
                  </a:lnTo>
                  <a:lnTo>
                    <a:pt x="89" y="179"/>
                  </a:lnTo>
                  <a:lnTo>
                    <a:pt x="111" y="202"/>
                  </a:lnTo>
                  <a:lnTo>
                    <a:pt x="136" y="224"/>
                  </a:lnTo>
                  <a:lnTo>
                    <a:pt x="162" y="244"/>
                  </a:lnTo>
                  <a:lnTo>
                    <a:pt x="176" y="253"/>
                  </a:lnTo>
                  <a:lnTo>
                    <a:pt x="189" y="262"/>
                  </a:lnTo>
                  <a:lnTo>
                    <a:pt x="204" y="270"/>
                  </a:lnTo>
                  <a:lnTo>
                    <a:pt x="221" y="277"/>
                  </a:lnTo>
                  <a:lnTo>
                    <a:pt x="236" y="284"/>
                  </a:lnTo>
                  <a:lnTo>
                    <a:pt x="251" y="289"/>
                  </a:lnTo>
                  <a:lnTo>
                    <a:pt x="267" y="295"/>
                  </a:lnTo>
                  <a:lnTo>
                    <a:pt x="283" y="300"/>
                  </a:lnTo>
                  <a:lnTo>
                    <a:pt x="300" y="304"/>
                  </a:lnTo>
                  <a:lnTo>
                    <a:pt x="317" y="307"/>
                  </a:lnTo>
                  <a:lnTo>
                    <a:pt x="333" y="311"/>
                  </a:lnTo>
                  <a:lnTo>
                    <a:pt x="350" y="312"/>
                  </a:lnTo>
                  <a:lnTo>
                    <a:pt x="367" y="314"/>
                  </a:lnTo>
                  <a:lnTo>
                    <a:pt x="385" y="314"/>
                  </a:lnTo>
                  <a:lnTo>
                    <a:pt x="385" y="436"/>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657225" y="1038225"/>
            <a:ext cx="8110538" cy="114458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800" b="1" dirty="0" smtClean="0">
                <a:latin typeface="黑体" pitchFamily="49" charset="-122"/>
                <a:ea typeface="黑体" pitchFamily="49" charset="-122"/>
              </a:rPr>
              <a:t>作业许可管理规范与专项作业许可管理规范的关系</a:t>
            </a:r>
            <a:r>
              <a:rPr lang="en-US" altLang="zh-CN" sz="4100" dirty="0" smtClean="0">
                <a:latin typeface="Tahoma" pitchFamily="34" charset="0"/>
              </a:rPr>
              <a:t/>
            </a:r>
            <a:br>
              <a:rPr lang="en-US" altLang="zh-CN" sz="4100" dirty="0" smtClean="0">
                <a:latin typeface="Tahoma" pitchFamily="34" charset="0"/>
              </a:rPr>
            </a:br>
            <a:endParaRPr lang="zh-CN" altLang="en-US" sz="4100" dirty="0" smtClean="0">
              <a:latin typeface="Tahoma" pitchFamily="34" charset="0"/>
            </a:endParaRPr>
          </a:p>
        </p:txBody>
      </p:sp>
      <p:sp>
        <p:nvSpPr>
          <p:cNvPr id="30723" name="Oval 3"/>
          <p:cNvSpPr>
            <a:spLocks noChangeArrowheads="1"/>
          </p:cNvSpPr>
          <p:nvPr/>
        </p:nvSpPr>
        <p:spPr bwMode="auto">
          <a:xfrm>
            <a:off x="2503488" y="2949575"/>
            <a:ext cx="4491037" cy="1331913"/>
          </a:xfrm>
          <a:prstGeom prst="ellipse">
            <a:avLst/>
          </a:prstGeom>
          <a:solidFill>
            <a:schemeClr val="accent2"/>
          </a:solidFill>
          <a:ln w="9525">
            <a:solidFill>
              <a:schemeClr val="tx1"/>
            </a:solidFill>
            <a:round/>
          </a:ln>
        </p:spPr>
        <p:txBody>
          <a:bodyPr wrap="none" anchor="ctr"/>
          <a:lstStyle/>
          <a:p>
            <a:endParaRPr lang="zh-CN" altLang="en-US"/>
          </a:p>
        </p:txBody>
      </p:sp>
      <p:sp>
        <p:nvSpPr>
          <p:cNvPr id="30724" name="Text Box 4"/>
          <p:cNvSpPr txBox="1">
            <a:spLocks noChangeArrowheads="1"/>
          </p:cNvSpPr>
          <p:nvPr/>
        </p:nvSpPr>
        <p:spPr bwMode="auto">
          <a:xfrm>
            <a:off x="3463925" y="3311525"/>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eaLnBrk="1" hangingPunct="1">
              <a:lnSpc>
                <a:spcPct val="100000"/>
              </a:lnSpc>
              <a:spcAft>
                <a:spcPct val="0"/>
              </a:spcAft>
              <a:buClrTx/>
              <a:buSzTx/>
              <a:buFontTx/>
              <a:buNone/>
            </a:pPr>
            <a:r>
              <a:rPr lang="zh-CN" altLang="en-US" sz="2400" i="0">
                <a:solidFill>
                  <a:schemeClr val="tx2"/>
                </a:solidFill>
                <a:latin typeface="Arial" charset="0"/>
              </a:rPr>
              <a:t>作业许可管理规范</a:t>
            </a:r>
          </a:p>
        </p:txBody>
      </p:sp>
      <p:sp>
        <p:nvSpPr>
          <p:cNvPr id="30725" name="AutoShape 5"/>
          <p:cNvSpPr>
            <a:spLocks noChangeArrowheads="1"/>
          </p:cNvSpPr>
          <p:nvPr/>
        </p:nvSpPr>
        <p:spPr bwMode="auto">
          <a:xfrm rot="5400000">
            <a:off x="4434681" y="2170907"/>
            <a:ext cx="612775" cy="725488"/>
          </a:xfrm>
          <a:prstGeom prst="rightArrow">
            <a:avLst>
              <a:gd name="adj1" fmla="val 54787"/>
              <a:gd name="adj2" fmla="val 45477"/>
            </a:avLst>
          </a:prstGeom>
          <a:solidFill>
            <a:schemeClr val="tx2"/>
          </a:solidFill>
          <a:ln w="9525">
            <a:solidFill>
              <a:schemeClr val="tx1"/>
            </a:solidFill>
            <a:miter lim="800000"/>
          </a:ln>
        </p:spPr>
        <p:txBody>
          <a:bodyPr wrap="none" anchor="ctr"/>
          <a:lstStyle/>
          <a:p>
            <a:endParaRPr lang="zh-CN" altLang="en-US"/>
          </a:p>
        </p:txBody>
      </p:sp>
      <p:sp>
        <p:nvSpPr>
          <p:cNvPr id="30726" name="Rectangle 6"/>
          <p:cNvSpPr>
            <a:spLocks noChangeArrowheads="1"/>
          </p:cNvSpPr>
          <p:nvPr/>
        </p:nvSpPr>
        <p:spPr bwMode="auto">
          <a:xfrm>
            <a:off x="3648075" y="1614488"/>
            <a:ext cx="21558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5000"/>
              </a:spcBef>
              <a:spcAft>
                <a:spcPct val="25000"/>
              </a:spcAft>
              <a:buClrTx/>
              <a:buSzTx/>
              <a:buFontTx/>
              <a:buNone/>
            </a:pPr>
            <a:r>
              <a:rPr lang="en-US" altLang="zh-CN" sz="2400">
                <a:solidFill>
                  <a:srgbClr val="94002A"/>
                </a:solidFill>
                <a:latin typeface="Arial" charset="0"/>
              </a:rPr>
              <a:t>HSE</a:t>
            </a:r>
            <a:r>
              <a:rPr lang="zh-CN" altLang="en-US" sz="2400">
                <a:solidFill>
                  <a:srgbClr val="94002A"/>
                </a:solidFill>
                <a:latin typeface="Arial" charset="0"/>
              </a:rPr>
              <a:t>管理规范</a:t>
            </a:r>
            <a:endParaRPr lang="en-US" altLang="zh-CN" sz="2400">
              <a:solidFill>
                <a:srgbClr val="94002A"/>
              </a:solidFill>
              <a:latin typeface="Arial" charset="0"/>
            </a:endParaRPr>
          </a:p>
        </p:txBody>
      </p:sp>
      <p:sp>
        <p:nvSpPr>
          <p:cNvPr id="30727" name="Rectangle 7"/>
          <p:cNvSpPr>
            <a:spLocks noChangeArrowheads="1"/>
          </p:cNvSpPr>
          <p:nvPr/>
        </p:nvSpPr>
        <p:spPr bwMode="auto">
          <a:xfrm>
            <a:off x="1204913" y="5019675"/>
            <a:ext cx="1192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0"/>
              </a:spcBef>
              <a:spcAft>
                <a:spcPct val="0"/>
              </a:spcAft>
              <a:buClrTx/>
              <a:buSzTx/>
              <a:buFontTx/>
              <a:buNone/>
            </a:pPr>
            <a:r>
              <a:rPr lang="zh-CN" altLang="en-US" sz="1600" i="0">
                <a:solidFill>
                  <a:schemeClr val="tx2"/>
                </a:solidFill>
                <a:latin typeface="Arial" charset="0"/>
              </a:rPr>
              <a:t>移动起重</a:t>
            </a:r>
          </a:p>
          <a:p>
            <a:pPr>
              <a:lnSpc>
                <a:spcPct val="100000"/>
              </a:lnSpc>
              <a:spcBef>
                <a:spcPct val="0"/>
              </a:spcBef>
              <a:spcAft>
                <a:spcPct val="0"/>
              </a:spcAft>
              <a:buClrTx/>
              <a:buSzTx/>
              <a:buFontTx/>
              <a:buNone/>
            </a:pPr>
            <a:r>
              <a:rPr lang="zh-CN" altLang="en-US" sz="1600" i="0">
                <a:solidFill>
                  <a:schemeClr val="tx2"/>
                </a:solidFill>
                <a:latin typeface="Arial" charset="0"/>
              </a:rPr>
              <a:t>管理规范</a:t>
            </a:r>
          </a:p>
        </p:txBody>
      </p:sp>
      <p:sp>
        <p:nvSpPr>
          <p:cNvPr id="30728" name="Rectangle 8"/>
          <p:cNvSpPr>
            <a:spLocks noChangeArrowheads="1"/>
          </p:cNvSpPr>
          <p:nvPr/>
        </p:nvSpPr>
        <p:spPr bwMode="auto">
          <a:xfrm>
            <a:off x="2687638" y="5130800"/>
            <a:ext cx="1011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0"/>
              </a:spcBef>
              <a:spcAft>
                <a:spcPct val="0"/>
              </a:spcAft>
              <a:buClrTx/>
              <a:buSzTx/>
              <a:buFontTx/>
              <a:buNone/>
            </a:pPr>
            <a:r>
              <a:rPr lang="zh-CN" altLang="en-US" sz="1600" i="0">
                <a:solidFill>
                  <a:schemeClr val="tx2"/>
                </a:solidFill>
                <a:latin typeface="Arial" charset="0"/>
              </a:rPr>
              <a:t>动火作业</a:t>
            </a:r>
          </a:p>
          <a:p>
            <a:pPr>
              <a:lnSpc>
                <a:spcPct val="100000"/>
              </a:lnSpc>
              <a:spcBef>
                <a:spcPct val="0"/>
              </a:spcBef>
              <a:spcAft>
                <a:spcPct val="0"/>
              </a:spcAft>
              <a:buClrTx/>
              <a:buSzTx/>
              <a:buFontTx/>
              <a:buNone/>
            </a:pPr>
            <a:r>
              <a:rPr lang="zh-CN" altLang="en-US" sz="1600" i="0">
                <a:solidFill>
                  <a:schemeClr val="tx2"/>
                </a:solidFill>
                <a:latin typeface="Arial" charset="0"/>
              </a:rPr>
              <a:t>管理规范</a:t>
            </a:r>
          </a:p>
        </p:txBody>
      </p:sp>
      <p:grpSp>
        <p:nvGrpSpPr>
          <p:cNvPr id="30729" name="Group 9"/>
          <p:cNvGrpSpPr/>
          <p:nvPr/>
        </p:nvGrpSpPr>
        <p:grpSpPr bwMode="auto">
          <a:xfrm rot="10578505">
            <a:off x="1804988" y="3697288"/>
            <a:ext cx="2008187" cy="1184275"/>
            <a:chOff x="0" y="2137"/>
            <a:chExt cx="1265" cy="746"/>
          </a:xfrm>
        </p:grpSpPr>
        <p:sp>
          <p:nvSpPr>
            <p:cNvPr id="30746" name="Text Box 10"/>
            <p:cNvSpPr txBox="1">
              <a:spLocks noChangeArrowheads="1"/>
            </p:cNvSpPr>
            <p:nvPr/>
          </p:nvSpPr>
          <p:spPr bwMode="auto">
            <a:xfrm>
              <a:off x="0" y="2691"/>
              <a:ext cx="10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a:lnSpc>
                  <a:spcPct val="100000"/>
                </a:lnSpc>
                <a:spcBef>
                  <a:spcPct val="0"/>
                </a:spcBef>
                <a:spcAft>
                  <a:spcPct val="0"/>
                </a:spcAft>
                <a:buClrTx/>
                <a:buSzTx/>
                <a:buFontTx/>
                <a:buNone/>
              </a:pPr>
              <a:endParaRPr lang="zh-CN" altLang="en-US" sz="1400" i="0">
                <a:solidFill>
                  <a:schemeClr val="tx2"/>
                </a:solidFill>
                <a:latin typeface="Arial" charset="0"/>
              </a:endParaRPr>
            </a:p>
          </p:txBody>
        </p:sp>
        <p:sp>
          <p:nvSpPr>
            <p:cNvPr id="1131531" name="Line 11"/>
            <p:cNvSpPr>
              <a:spLocks noChangeShapeType="1"/>
            </p:cNvSpPr>
            <p:nvPr/>
          </p:nvSpPr>
          <p:spPr bwMode="auto">
            <a:xfrm flipV="1">
              <a:off x="585" y="2141"/>
              <a:ext cx="678" cy="511"/>
            </a:xfrm>
            <a:prstGeom prst="line">
              <a:avLst/>
            </a:prstGeom>
            <a:noFill/>
            <a:ln w="111125">
              <a:solidFill>
                <a:srgbClr val="003366"/>
              </a:solidFill>
              <a:round/>
              <a:tailEnd type="stealth" w="lg" len="lg"/>
            </a:ln>
            <a:effectLst>
              <a:outerShdw dist="35921" dir="2700000" algn="ctr" rotWithShape="0">
                <a:schemeClr val="bg2"/>
              </a:outerShdw>
            </a:effectLst>
          </p:spPr>
          <p:txBody>
            <a:bodyPr wrap="none" anchor="ctr"/>
            <a:lstStyle/>
            <a:p>
              <a:pPr>
                <a:defRPr/>
              </a:pPr>
              <a:endParaRPr lang="zh-CN" altLang="en-US"/>
            </a:p>
          </p:txBody>
        </p:sp>
      </p:grpSp>
      <p:grpSp>
        <p:nvGrpSpPr>
          <p:cNvPr id="30730" name="Group 12"/>
          <p:cNvGrpSpPr/>
          <p:nvPr/>
        </p:nvGrpSpPr>
        <p:grpSpPr bwMode="auto">
          <a:xfrm rot="10459217">
            <a:off x="3051175" y="3960813"/>
            <a:ext cx="1481138" cy="1011237"/>
            <a:chOff x="987" y="2268"/>
            <a:chExt cx="933" cy="637"/>
          </a:xfrm>
        </p:grpSpPr>
        <p:sp>
          <p:nvSpPr>
            <p:cNvPr id="30744" name="Text Box 13"/>
            <p:cNvSpPr txBox="1">
              <a:spLocks noChangeArrowheads="1"/>
            </p:cNvSpPr>
            <p:nvPr/>
          </p:nvSpPr>
          <p:spPr bwMode="auto">
            <a:xfrm>
              <a:off x="987" y="2713"/>
              <a:ext cx="9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a:lnSpc>
                  <a:spcPct val="100000"/>
                </a:lnSpc>
                <a:spcBef>
                  <a:spcPct val="0"/>
                </a:spcBef>
                <a:spcAft>
                  <a:spcPct val="0"/>
                </a:spcAft>
                <a:buClrTx/>
                <a:buSzTx/>
                <a:buFontTx/>
                <a:buNone/>
              </a:pPr>
              <a:endParaRPr lang="zh-CN" altLang="en-US" sz="1400" i="0">
                <a:solidFill>
                  <a:schemeClr val="tx2"/>
                </a:solidFill>
                <a:latin typeface="Arial" charset="0"/>
              </a:endParaRPr>
            </a:p>
          </p:txBody>
        </p:sp>
        <p:sp>
          <p:nvSpPr>
            <p:cNvPr id="1131534" name="Line 14"/>
            <p:cNvSpPr>
              <a:spLocks noChangeShapeType="1"/>
            </p:cNvSpPr>
            <p:nvPr/>
          </p:nvSpPr>
          <p:spPr bwMode="auto">
            <a:xfrm flipV="1">
              <a:off x="1469" y="2268"/>
              <a:ext cx="426" cy="427"/>
            </a:xfrm>
            <a:prstGeom prst="line">
              <a:avLst/>
            </a:prstGeom>
            <a:noFill/>
            <a:ln w="111125">
              <a:solidFill>
                <a:srgbClr val="003366"/>
              </a:solidFill>
              <a:round/>
              <a:tailEnd type="stealth" w="lg" len="lg"/>
            </a:ln>
            <a:effectLst>
              <a:outerShdw dist="35921" dir="2700000" algn="ctr" rotWithShape="0">
                <a:schemeClr val="bg2"/>
              </a:outerShdw>
            </a:effectLst>
          </p:spPr>
          <p:txBody>
            <a:bodyPr wrap="none" anchor="ctr"/>
            <a:lstStyle/>
            <a:p>
              <a:pPr>
                <a:defRPr/>
              </a:pPr>
              <a:endParaRPr lang="zh-CN" altLang="en-US"/>
            </a:p>
          </p:txBody>
        </p:sp>
      </p:grpSp>
      <p:grpSp>
        <p:nvGrpSpPr>
          <p:cNvPr id="30731" name="Group 15"/>
          <p:cNvGrpSpPr/>
          <p:nvPr/>
        </p:nvGrpSpPr>
        <p:grpSpPr bwMode="auto">
          <a:xfrm rot="10800000">
            <a:off x="3795713" y="4057650"/>
            <a:ext cx="1900237" cy="1131888"/>
            <a:chOff x="1858" y="2268"/>
            <a:chExt cx="1197" cy="713"/>
          </a:xfrm>
        </p:grpSpPr>
        <p:sp>
          <p:nvSpPr>
            <p:cNvPr id="30742" name="Text Box 16"/>
            <p:cNvSpPr txBox="1">
              <a:spLocks noChangeArrowheads="1"/>
            </p:cNvSpPr>
            <p:nvPr/>
          </p:nvSpPr>
          <p:spPr bwMode="auto">
            <a:xfrm>
              <a:off x="1858" y="2789"/>
              <a:ext cx="1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a:lnSpc>
                  <a:spcPct val="100000"/>
                </a:lnSpc>
                <a:spcBef>
                  <a:spcPct val="0"/>
                </a:spcBef>
                <a:spcAft>
                  <a:spcPct val="0"/>
                </a:spcAft>
                <a:buClrTx/>
                <a:buSzTx/>
                <a:buFontTx/>
                <a:buNone/>
              </a:pPr>
              <a:endParaRPr lang="zh-CN" altLang="en-US" sz="1400" i="0">
                <a:solidFill>
                  <a:schemeClr val="tx2"/>
                </a:solidFill>
                <a:latin typeface="Arial" charset="0"/>
              </a:endParaRPr>
            </a:p>
          </p:txBody>
        </p:sp>
        <p:sp>
          <p:nvSpPr>
            <p:cNvPr id="1131537" name="Line 17"/>
            <p:cNvSpPr>
              <a:spLocks noChangeShapeType="1"/>
            </p:cNvSpPr>
            <p:nvPr/>
          </p:nvSpPr>
          <p:spPr bwMode="auto">
            <a:xfrm flipV="1">
              <a:off x="2447" y="2266"/>
              <a:ext cx="4" cy="508"/>
            </a:xfrm>
            <a:prstGeom prst="line">
              <a:avLst/>
            </a:prstGeom>
            <a:noFill/>
            <a:ln w="111125">
              <a:solidFill>
                <a:srgbClr val="003366"/>
              </a:solidFill>
              <a:round/>
              <a:tailEnd type="stealth" w="lg" len="lg"/>
            </a:ln>
            <a:effectLst>
              <a:outerShdw dist="35921" dir="2700000" algn="ctr" rotWithShape="0">
                <a:schemeClr val="bg2"/>
              </a:outerShdw>
            </a:effectLst>
          </p:spPr>
          <p:txBody>
            <a:bodyPr wrap="none" anchor="ctr"/>
            <a:lstStyle/>
            <a:p>
              <a:pPr>
                <a:defRPr/>
              </a:pPr>
              <a:endParaRPr lang="zh-CN" altLang="en-US"/>
            </a:p>
          </p:txBody>
        </p:sp>
      </p:grpSp>
      <p:sp>
        <p:nvSpPr>
          <p:cNvPr id="30732" name="Rectangle 18"/>
          <p:cNvSpPr>
            <a:spLocks noChangeArrowheads="1"/>
          </p:cNvSpPr>
          <p:nvPr/>
        </p:nvSpPr>
        <p:spPr bwMode="auto">
          <a:xfrm>
            <a:off x="5748338" y="5172075"/>
            <a:ext cx="1108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0"/>
              </a:spcBef>
              <a:spcAft>
                <a:spcPct val="0"/>
              </a:spcAft>
              <a:buClrTx/>
              <a:buSzTx/>
              <a:buFontTx/>
              <a:buNone/>
            </a:pPr>
            <a:r>
              <a:rPr lang="zh-CN" altLang="en-US" sz="1600" i="0">
                <a:solidFill>
                  <a:schemeClr val="tx2"/>
                </a:solidFill>
                <a:latin typeface="Arial" charset="0"/>
              </a:rPr>
              <a:t>高处作业</a:t>
            </a:r>
          </a:p>
          <a:p>
            <a:pPr>
              <a:lnSpc>
                <a:spcPct val="100000"/>
              </a:lnSpc>
              <a:spcBef>
                <a:spcPct val="0"/>
              </a:spcBef>
              <a:spcAft>
                <a:spcPct val="0"/>
              </a:spcAft>
              <a:buClrTx/>
              <a:buSzTx/>
              <a:buFontTx/>
              <a:buNone/>
            </a:pPr>
            <a:r>
              <a:rPr lang="zh-CN" altLang="en-US" sz="1600" i="0">
                <a:solidFill>
                  <a:schemeClr val="tx2"/>
                </a:solidFill>
                <a:latin typeface="Arial" charset="0"/>
              </a:rPr>
              <a:t>管理规范</a:t>
            </a:r>
          </a:p>
        </p:txBody>
      </p:sp>
      <p:sp>
        <p:nvSpPr>
          <p:cNvPr id="30733" name="Rectangle 19"/>
          <p:cNvSpPr>
            <a:spLocks noChangeArrowheads="1"/>
          </p:cNvSpPr>
          <p:nvPr/>
        </p:nvSpPr>
        <p:spPr bwMode="auto">
          <a:xfrm>
            <a:off x="7312025" y="5148263"/>
            <a:ext cx="985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0"/>
              </a:spcBef>
              <a:spcAft>
                <a:spcPct val="0"/>
              </a:spcAft>
              <a:buClrTx/>
              <a:buSzTx/>
              <a:buFontTx/>
              <a:buNone/>
            </a:pPr>
            <a:r>
              <a:rPr lang="zh-CN" altLang="en-US" sz="1800" i="0">
                <a:solidFill>
                  <a:schemeClr val="tx2"/>
                </a:solidFill>
                <a:latin typeface="Arial" charset="0"/>
              </a:rPr>
              <a:t>其他</a:t>
            </a:r>
          </a:p>
        </p:txBody>
      </p:sp>
      <p:grpSp>
        <p:nvGrpSpPr>
          <p:cNvPr id="30734" name="Group 20"/>
          <p:cNvGrpSpPr/>
          <p:nvPr/>
        </p:nvGrpSpPr>
        <p:grpSpPr bwMode="auto">
          <a:xfrm rot="-9991795">
            <a:off x="4668838" y="3959225"/>
            <a:ext cx="1933575" cy="965200"/>
            <a:chOff x="2778" y="2268"/>
            <a:chExt cx="1288" cy="673"/>
          </a:xfrm>
        </p:grpSpPr>
        <p:sp>
          <p:nvSpPr>
            <p:cNvPr id="30740" name="Text Box 21"/>
            <p:cNvSpPr txBox="1">
              <a:spLocks noChangeArrowheads="1"/>
            </p:cNvSpPr>
            <p:nvPr/>
          </p:nvSpPr>
          <p:spPr bwMode="auto">
            <a:xfrm>
              <a:off x="2778" y="2728"/>
              <a:ext cx="1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a:lnSpc>
                  <a:spcPct val="100000"/>
                </a:lnSpc>
                <a:spcBef>
                  <a:spcPct val="0"/>
                </a:spcBef>
                <a:spcAft>
                  <a:spcPct val="0"/>
                </a:spcAft>
                <a:buClrTx/>
                <a:buSzTx/>
                <a:buFontTx/>
                <a:buNone/>
              </a:pPr>
              <a:endParaRPr lang="zh-CN" altLang="en-US" sz="1400" i="0">
                <a:solidFill>
                  <a:schemeClr val="tx2"/>
                </a:solidFill>
                <a:latin typeface="Arial" charset="0"/>
              </a:endParaRPr>
            </a:p>
          </p:txBody>
        </p:sp>
        <p:sp>
          <p:nvSpPr>
            <p:cNvPr id="1131542" name="Line 22"/>
            <p:cNvSpPr>
              <a:spLocks noChangeShapeType="1"/>
            </p:cNvSpPr>
            <p:nvPr/>
          </p:nvSpPr>
          <p:spPr bwMode="auto">
            <a:xfrm flipH="1" flipV="1">
              <a:off x="2979" y="2270"/>
              <a:ext cx="426" cy="427"/>
            </a:xfrm>
            <a:prstGeom prst="line">
              <a:avLst/>
            </a:prstGeom>
            <a:noFill/>
            <a:ln w="111125">
              <a:solidFill>
                <a:srgbClr val="003366"/>
              </a:solidFill>
              <a:round/>
              <a:tailEnd type="stealth" w="lg" len="lg"/>
            </a:ln>
            <a:effectLst>
              <a:outerShdw dist="35921" dir="2700000" algn="ctr" rotWithShape="0">
                <a:schemeClr val="bg2"/>
              </a:outerShdw>
            </a:effectLst>
          </p:spPr>
          <p:txBody>
            <a:bodyPr wrap="none" anchor="ctr"/>
            <a:lstStyle/>
            <a:p>
              <a:pPr>
                <a:defRPr/>
              </a:pPr>
              <a:endParaRPr lang="zh-CN" altLang="en-US"/>
            </a:p>
          </p:txBody>
        </p:sp>
      </p:grpSp>
      <p:grpSp>
        <p:nvGrpSpPr>
          <p:cNvPr id="30735" name="Group 23"/>
          <p:cNvGrpSpPr/>
          <p:nvPr/>
        </p:nvGrpSpPr>
        <p:grpSpPr bwMode="auto">
          <a:xfrm rot="-10137504">
            <a:off x="4676775" y="2844800"/>
            <a:ext cx="2911475" cy="1839913"/>
            <a:chOff x="3705" y="2196"/>
            <a:chExt cx="1791" cy="1242"/>
          </a:xfrm>
        </p:grpSpPr>
        <p:sp>
          <p:nvSpPr>
            <p:cNvPr id="30737" name="Text Box 24"/>
            <p:cNvSpPr txBox="1">
              <a:spLocks noChangeArrowheads="1"/>
            </p:cNvSpPr>
            <p:nvPr/>
          </p:nvSpPr>
          <p:spPr bwMode="auto">
            <a:xfrm>
              <a:off x="3962" y="2659"/>
              <a:ext cx="108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gn="ctr">
                <a:lnSpc>
                  <a:spcPct val="100000"/>
                </a:lnSpc>
                <a:spcBef>
                  <a:spcPct val="0"/>
                </a:spcBef>
                <a:spcAft>
                  <a:spcPct val="0"/>
                </a:spcAft>
                <a:buClrTx/>
                <a:buSzTx/>
                <a:buFontTx/>
                <a:buNone/>
              </a:pPr>
              <a:endParaRPr lang="zh-CN" altLang="en-US" sz="1600" i="0">
                <a:solidFill>
                  <a:schemeClr val="tx2"/>
                </a:solidFill>
                <a:latin typeface="Arial" charset="0"/>
              </a:endParaRPr>
            </a:p>
          </p:txBody>
        </p:sp>
        <p:sp>
          <p:nvSpPr>
            <p:cNvPr id="1131545" name="Line 25"/>
            <p:cNvSpPr>
              <a:spLocks noChangeShapeType="1"/>
            </p:cNvSpPr>
            <p:nvPr/>
          </p:nvSpPr>
          <p:spPr bwMode="auto">
            <a:xfrm rot="601873" flipH="1" flipV="1">
              <a:off x="3707" y="2194"/>
              <a:ext cx="630" cy="407"/>
            </a:xfrm>
            <a:prstGeom prst="line">
              <a:avLst/>
            </a:prstGeom>
            <a:noFill/>
            <a:ln w="111125">
              <a:solidFill>
                <a:srgbClr val="003366"/>
              </a:solidFill>
              <a:round/>
              <a:tailEnd type="stealth" w="lg" len="lg"/>
            </a:ln>
            <a:effectLst>
              <a:outerShdw dist="35921" dir="2700000" algn="ctr" rotWithShape="0">
                <a:schemeClr val="bg2"/>
              </a:outerShdw>
            </a:effectLst>
          </p:spPr>
          <p:txBody>
            <a:bodyPr wrap="none" anchor="ctr"/>
            <a:lstStyle/>
            <a:p>
              <a:pPr>
                <a:defRPr/>
              </a:pPr>
              <a:endParaRPr lang="zh-CN" altLang="en-US"/>
            </a:p>
          </p:txBody>
        </p:sp>
        <p:sp>
          <p:nvSpPr>
            <p:cNvPr id="30739" name="Text Box 26"/>
            <p:cNvSpPr txBox="1">
              <a:spLocks noChangeArrowheads="1"/>
            </p:cNvSpPr>
            <p:nvPr/>
          </p:nvSpPr>
          <p:spPr bwMode="auto">
            <a:xfrm>
              <a:off x="4147" y="3232"/>
              <a:ext cx="134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spAutoFit/>
            </a:bodyPr>
            <a:lstStyle>
              <a:lvl1pPr marL="116205" indent="-116205" eaLnBrk="0" hangingPunct="0">
                <a:defRPr sz="2800" b="1" i="1">
                  <a:solidFill>
                    <a:srgbClr val="F22212"/>
                  </a:solidFill>
                  <a:latin typeface="宋体" charset="-122"/>
                  <a:ea typeface="宋体" charset="-122"/>
                </a:defRPr>
              </a:lvl1pPr>
              <a:lvl2pPr marL="742950" indent="-285750" eaLnBrk="0" hangingPunct="0">
                <a:defRPr sz="2800" b="1" i="1">
                  <a:solidFill>
                    <a:srgbClr val="F22212"/>
                  </a:solidFill>
                  <a:latin typeface="宋体" charset="-122"/>
                  <a:ea typeface="宋体" charset="-122"/>
                </a:defRPr>
              </a:lvl2pPr>
              <a:lvl3pPr marL="1143000" indent="-228600" eaLnBrk="0" hangingPunct="0">
                <a:defRPr sz="2800" b="1" i="1">
                  <a:solidFill>
                    <a:srgbClr val="F22212"/>
                  </a:solidFill>
                  <a:latin typeface="宋体" charset="-122"/>
                  <a:ea typeface="宋体" charset="-122"/>
                </a:defRPr>
              </a:lvl3pPr>
              <a:lvl4pPr marL="1600200" indent="-228600" eaLnBrk="0" hangingPunct="0">
                <a:defRPr sz="2800" b="1" i="1">
                  <a:solidFill>
                    <a:srgbClr val="F22212"/>
                  </a:solidFill>
                  <a:latin typeface="宋体" charset="-122"/>
                  <a:ea typeface="宋体" charset="-122"/>
                </a:defRPr>
              </a:lvl4pPr>
              <a:lvl5pPr marL="2057400" indent="-228600" eaLnBrk="0" hangingPunct="0">
                <a:defRPr sz="2800" b="1" i="1">
                  <a:solidFill>
                    <a:srgbClr val="F22212"/>
                  </a:solidFill>
                  <a:latin typeface="宋体" charset="-122"/>
                  <a:ea typeface="宋体" charset="-122"/>
                </a:defRPr>
              </a:lvl5pPr>
              <a:lvl6pPr marL="25146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6pPr>
              <a:lvl7pPr marL="29718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7pPr>
              <a:lvl8pPr marL="34290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8pPr>
              <a:lvl9pPr marL="3886200" indent="-228600" eaLnBrk="0" fontAlgn="base" hangingPunct="0">
                <a:lnSpc>
                  <a:spcPct val="150000"/>
                </a:lnSpc>
                <a:spcBef>
                  <a:spcPct val="50000"/>
                </a:spcBef>
                <a:spcAft>
                  <a:spcPct val="20000"/>
                </a:spcAft>
                <a:buClr>
                  <a:schemeClr val="hlink"/>
                </a:buClr>
                <a:buSzPct val="70000"/>
                <a:buFont typeface="Wingdings" charset="2"/>
                <a:defRPr sz="2800" b="1" i="1">
                  <a:solidFill>
                    <a:srgbClr val="F22212"/>
                  </a:solidFill>
                  <a:latin typeface="宋体" charset="-122"/>
                  <a:ea typeface="宋体" charset="-122"/>
                </a:defRPr>
              </a:lvl9pPr>
            </a:lstStyle>
            <a:p>
              <a:pPr>
                <a:lnSpc>
                  <a:spcPct val="100000"/>
                </a:lnSpc>
                <a:spcBef>
                  <a:spcPct val="0"/>
                </a:spcBef>
                <a:spcAft>
                  <a:spcPct val="0"/>
                </a:spcAft>
                <a:buClrTx/>
                <a:buSzTx/>
                <a:buFontTx/>
                <a:buNone/>
              </a:pPr>
              <a:endParaRPr lang="en-US" altLang="zh-CN" sz="1400" i="0">
                <a:solidFill>
                  <a:schemeClr val="accent2"/>
                </a:solidFill>
                <a:latin typeface="Arial" charset="0"/>
              </a:endParaRPr>
            </a:p>
          </p:txBody>
        </p:sp>
      </p:grpSp>
      <p:sp>
        <p:nvSpPr>
          <p:cNvPr id="30736" name="Rectangle 27"/>
          <p:cNvSpPr>
            <a:spLocks noChangeArrowheads="1"/>
          </p:cNvSpPr>
          <p:nvPr/>
        </p:nvSpPr>
        <p:spPr bwMode="auto">
          <a:xfrm>
            <a:off x="4252913" y="5270500"/>
            <a:ext cx="1011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0"/>
              </a:spcBef>
              <a:spcAft>
                <a:spcPct val="0"/>
              </a:spcAft>
              <a:buClrTx/>
              <a:buSzTx/>
              <a:buFontTx/>
              <a:buNone/>
            </a:pPr>
            <a:r>
              <a:rPr lang="zh-CN" altLang="en-US" sz="1600" i="0">
                <a:solidFill>
                  <a:schemeClr val="tx2"/>
                </a:solidFill>
                <a:latin typeface="Arial" charset="0"/>
              </a:rPr>
              <a:t>受限空间</a:t>
            </a:r>
          </a:p>
          <a:p>
            <a:pPr>
              <a:lnSpc>
                <a:spcPct val="100000"/>
              </a:lnSpc>
              <a:spcBef>
                <a:spcPct val="0"/>
              </a:spcBef>
              <a:spcAft>
                <a:spcPct val="0"/>
              </a:spcAft>
              <a:buClrTx/>
              <a:buSzTx/>
              <a:buFontTx/>
              <a:buNone/>
            </a:pPr>
            <a:r>
              <a:rPr lang="zh-CN" altLang="en-US" sz="1600" i="0">
                <a:solidFill>
                  <a:schemeClr val="tx2"/>
                </a:solidFill>
                <a:latin typeface="Arial" charset="0"/>
              </a:rPr>
              <a:t>管理规范</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全屏显示(4:3)</PresentationFormat>
  <Paragraphs>395</Paragraphs>
  <Slides>43</Slides>
  <Notes>43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43</vt:i4>
      </vt:variant>
    </vt:vector>
  </HeadingPairs>
  <TitlesOfParts>
    <vt:vector size="60" baseType="lpstr">
      <vt:lpstr>Arial</vt:lpstr>
      <vt:lpstr>宋体</vt:lpstr>
      <vt:lpstr>微软雅黑</vt:lpstr>
      <vt:lpstr>黑体</vt:lpstr>
      <vt:lpstr>Arial Narrow</vt:lpstr>
      <vt:lpstr>华文行楷</vt:lpstr>
      <vt:lpstr>Verdana</vt:lpstr>
      <vt:lpstr>Wingdings</vt:lpstr>
      <vt:lpstr>Calibri</vt:lpstr>
      <vt:lpstr>方正大黑简体</vt:lpstr>
      <vt:lpstr>Tahoma</vt:lpstr>
      <vt:lpstr>Times New Roman</vt:lpstr>
      <vt:lpstr>楷体_GB2312</vt:lpstr>
      <vt:lpstr>1_自定义设计方案</vt:lpstr>
      <vt:lpstr>Clip</vt:lpstr>
      <vt:lpstr>Document</vt:lpstr>
      <vt:lpstr>Image Document</vt:lpstr>
      <vt:lpstr>作业许可管理解读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作业许可管理规范与专项作业许可管理规范的关系 </vt:lpstr>
      <vt:lpstr>PowerPoint 演示文稿</vt:lpstr>
      <vt:lpstr>PowerPoint 演示文稿</vt:lpstr>
      <vt:lpstr>PowerPoint 演示文稿</vt:lpstr>
      <vt:lpstr>PowerPoint 演示文稿</vt:lpstr>
      <vt:lpstr>PowerPoint 演示文稿</vt:lpstr>
      <vt:lpstr>PowerPoint 演示文稿</vt:lpstr>
      <vt:lpstr>作 业 许 可 管 理 流 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作业许可票证管理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admin</cp:lastModifiedBy>
  <cp:revision>1</cp:revision>
  <dcterms:created xsi:type="dcterms:W3CDTF">1900-01-01T00:00:00Z</dcterms:created>
  <dcterms:modified xsi:type="dcterms:W3CDTF">2019-04-25T05:58:35Z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2052-9.4.1</vt:lpwstr>
  </property>
</Properties>
</file>