
<file path=[Content_Types].xml><?xml version="1.0" encoding="utf-8"?>
<Types xmlns="http://schemas.openxmlformats.org/package/2006/content-types">
  <Default Extension="jpeg" ContentType="image/jpeg"/>
  <Default Extension="JPG" ContentType="image/.jpg"/>
  <Default Extension="vml" ContentType="application/vnd.openxmlformats-officedocument.vmlDrawing"/>
  <Default Extension="bin" ContentType="application/vnd.openxmlformats-officedocument.oleObject"/>
  <Default Extension="png" ContentType="image/png"/>
  <Default Extension="wmf" ContentType="image/x-wmf"/>
  <Default Extension="emf" ContentType="image/x-emf"/>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diagrams/colors1.xml" ContentType="application/vnd.openxmlformats-officedocument.drawingml.diagramColors+xml"/>
  <Override PartName="/ppt/diagrams/colors2.xml" ContentType="application/vnd.openxmlformats-officedocument.drawingml.diagramColors+xml"/>
  <Override PartName="/ppt/diagrams/colors3.xml" ContentType="application/vnd.openxmlformats-officedocument.drawingml.diagramColors+xml"/>
  <Override PartName="/ppt/diagrams/colors4.xml" ContentType="application/vnd.openxmlformats-officedocument.drawingml.diagramColors+xml"/>
  <Override PartName="/ppt/diagrams/colors5.xml" ContentType="application/vnd.openxmlformats-officedocument.drawingml.diagramColors+xml"/>
  <Override PartName="/ppt/diagrams/colors6.xml" ContentType="application/vnd.openxmlformats-officedocument.drawingml.diagramColors+xml"/>
  <Override PartName="/ppt/diagrams/data1.xml" ContentType="application/vnd.openxmlformats-officedocument.drawingml.diagramData+xml"/>
  <Override PartName="/ppt/diagrams/data2.xml" ContentType="application/vnd.openxmlformats-officedocument.drawingml.diagramData+xml"/>
  <Override PartName="/ppt/diagrams/data3.xml" ContentType="application/vnd.openxmlformats-officedocument.drawingml.diagramData+xml"/>
  <Override PartName="/ppt/diagrams/data4.xml" ContentType="application/vnd.openxmlformats-officedocument.drawingml.diagramData+xml"/>
  <Override PartName="/ppt/diagrams/data5.xml" ContentType="application/vnd.openxmlformats-officedocument.drawingml.diagramData+xml"/>
  <Override PartName="/ppt/diagrams/data6.xml" ContentType="application/vnd.openxmlformats-officedocument.drawingml.diagramData+xml"/>
  <Override PartName="/ppt/diagrams/drawing1.xml" ContentType="application/vnd.ms-office.drawingml.diagramDrawing+xml"/>
  <Override PartName="/ppt/diagrams/drawing2.xml" ContentType="application/vnd.ms-office.drawingml.diagramDrawing+xml"/>
  <Override PartName="/ppt/diagrams/drawing3.xml" ContentType="application/vnd.ms-office.drawingml.diagramDrawing+xml"/>
  <Override PartName="/ppt/diagrams/drawing4.xml" ContentType="application/vnd.ms-office.drawingml.diagramDrawing+xml"/>
  <Override PartName="/ppt/diagrams/drawing5.xml" ContentType="application/vnd.ms-office.drawingml.diagramDrawing+xml"/>
  <Override PartName="/ppt/diagrams/drawing6.xml" ContentType="application/vnd.ms-office.drawingml.diagramDrawing+xml"/>
  <Override PartName="/ppt/diagrams/layout1.xml" ContentType="application/vnd.openxmlformats-officedocument.drawingml.diagramLayout+xml"/>
  <Override PartName="/ppt/diagrams/layout2.xml" ContentType="application/vnd.openxmlformats-officedocument.drawingml.diagramLayout+xml"/>
  <Override PartName="/ppt/diagrams/layout3.xml" ContentType="application/vnd.openxmlformats-officedocument.drawingml.diagramLayout+xml"/>
  <Override PartName="/ppt/diagrams/layout4.xml" ContentType="application/vnd.openxmlformats-officedocument.drawingml.diagramLayout+xml"/>
  <Override PartName="/ppt/diagrams/layout5.xml" ContentType="application/vnd.openxmlformats-officedocument.drawingml.diagramLayout+xml"/>
  <Override PartName="/ppt/diagrams/layout6.xml" ContentType="application/vnd.openxmlformats-officedocument.drawingml.diagramLayout+xml"/>
  <Override PartName="/ppt/diagrams/quickStyle1.xml" ContentType="application/vnd.openxmlformats-officedocument.drawingml.diagramStyle+xml"/>
  <Override PartName="/ppt/diagrams/quickStyle2.xml" ContentType="application/vnd.openxmlformats-officedocument.drawingml.diagramStyle+xml"/>
  <Override PartName="/ppt/diagrams/quickStyle3.xml" ContentType="application/vnd.openxmlformats-officedocument.drawingml.diagramStyle+xml"/>
  <Override PartName="/ppt/diagrams/quickStyle4.xml" ContentType="application/vnd.openxmlformats-officedocument.drawingml.diagramStyle+xml"/>
  <Override PartName="/ppt/diagrams/quickStyle5.xml" ContentType="application/vnd.openxmlformats-officedocument.drawingml.diagramStyle+xml"/>
  <Override PartName="/ppt/diagrams/quickStyle6.xml" ContentType="application/vnd.openxmlformats-officedocument.drawingml.diagramStyle+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00.xml" ContentType="application/vnd.openxmlformats-officedocument.presentationml.tags+xml"/>
  <Override PartName="/ppt/tags/tag1001.xml" ContentType="application/vnd.openxmlformats-officedocument.presentationml.tags+xml"/>
  <Override PartName="/ppt/tags/tag1002.xml" ContentType="application/vnd.openxmlformats-officedocument.presentationml.tags+xml"/>
  <Override PartName="/ppt/tags/tag1003.xml" ContentType="application/vnd.openxmlformats-officedocument.presentationml.tags+xml"/>
  <Override PartName="/ppt/tags/tag1004.xml" ContentType="application/vnd.openxmlformats-officedocument.presentationml.tags+xml"/>
  <Override PartName="/ppt/tags/tag1005.xml" ContentType="application/vnd.openxmlformats-officedocument.presentationml.tags+xml"/>
  <Override PartName="/ppt/tags/tag1006.xml" ContentType="application/vnd.openxmlformats-officedocument.presentationml.tags+xml"/>
  <Override PartName="/ppt/tags/tag1007.xml" ContentType="application/vnd.openxmlformats-officedocument.presentationml.tags+xml"/>
  <Override PartName="/ppt/tags/tag1008.xml" ContentType="application/vnd.openxmlformats-officedocument.presentationml.tags+xml"/>
  <Override PartName="/ppt/tags/tag1009.xml" ContentType="application/vnd.openxmlformats-officedocument.presentationml.tags+xml"/>
  <Override PartName="/ppt/tags/tag101.xml" ContentType="application/vnd.openxmlformats-officedocument.presentationml.tags+xml"/>
  <Override PartName="/ppt/tags/tag1010.xml" ContentType="application/vnd.openxmlformats-officedocument.presentationml.tags+xml"/>
  <Override PartName="/ppt/tags/tag1011.xml" ContentType="application/vnd.openxmlformats-officedocument.presentationml.tags+xml"/>
  <Override PartName="/ppt/tags/tag1012.xml" ContentType="application/vnd.openxmlformats-officedocument.presentationml.tags+xml"/>
  <Override PartName="/ppt/tags/tag1013.xml" ContentType="application/vnd.openxmlformats-officedocument.presentationml.tags+xml"/>
  <Override PartName="/ppt/tags/tag1014.xml" ContentType="application/vnd.openxmlformats-officedocument.presentationml.tags+xml"/>
  <Override PartName="/ppt/tags/tag1015.xml" ContentType="application/vnd.openxmlformats-officedocument.presentationml.tags+xml"/>
  <Override PartName="/ppt/tags/tag1016.xml" ContentType="application/vnd.openxmlformats-officedocument.presentationml.tags+xml"/>
  <Override PartName="/ppt/tags/tag1017.xml" ContentType="application/vnd.openxmlformats-officedocument.presentationml.tags+xml"/>
  <Override PartName="/ppt/tags/tag1018.xml" ContentType="application/vnd.openxmlformats-officedocument.presentationml.tags+xml"/>
  <Override PartName="/ppt/tags/tag1019.xml" ContentType="application/vnd.openxmlformats-officedocument.presentationml.tags+xml"/>
  <Override PartName="/ppt/tags/tag102.xml" ContentType="application/vnd.openxmlformats-officedocument.presentationml.tags+xml"/>
  <Override PartName="/ppt/tags/tag1020.xml" ContentType="application/vnd.openxmlformats-officedocument.presentationml.tags+xml"/>
  <Override PartName="/ppt/tags/tag1021.xml" ContentType="application/vnd.openxmlformats-officedocument.presentationml.tags+xml"/>
  <Override PartName="/ppt/tags/tag1022.xml" ContentType="application/vnd.openxmlformats-officedocument.presentationml.tags+xml"/>
  <Override PartName="/ppt/tags/tag1023.xml" ContentType="application/vnd.openxmlformats-officedocument.presentationml.tags+xml"/>
  <Override PartName="/ppt/tags/tag1024.xml" ContentType="application/vnd.openxmlformats-officedocument.presentationml.tags+xml"/>
  <Override PartName="/ppt/tags/tag1025.xml" ContentType="application/vnd.openxmlformats-officedocument.presentationml.tags+xml"/>
  <Override PartName="/ppt/tags/tag1026.xml" ContentType="application/vnd.openxmlformats-officedocument.presentationml.tags+xml"/>
  <Override PartName="/ppt/tags/tag1027.xml" ContentType="application/vnd.openxmlformats-officedocument.presentationml.tags+xml"/>
  <Override PartName="/ppt/tags/tag1028.xml" ContentType="application/vnd.openxmlformats-officedocument.presentationml.tags+xml"/>
  <Override PartName="/ppt/tags/tag1029.xml" ContentType="application/vnd.openxmlformats-officedocument.presentationml.tags+xml"/>
  <Override PartName="/ppt/tags/tag103.xml" ContentType="application/vnd.openxmlformats-officedocument.presentationml.tags+xml"/>
  <Override PartName="/ppt/tags/tag1030.xml" ContentType="application/vnd.openxmlformats-officedocument.presentationml.tags+xml"/>
  <Override PartName="/ppt/tags/tag1031.xml" ContentType="application/vnd.openxmlformats-officedocument.presentationml.tags+xml"/>
  <Override PartName="/ppt/tags/tag1032.xml" ContentType="application/vnd.openxmlformats-officedocument.presentationml.tags+xml"/>
  <Override PartName="/ppt/tags/tag1033.xml" ContentType="application/vnd.openxmlformats-officedocument.presentationml.tags+xml"/>
  <Override PartName="/ppt/tags/tag1034.xml" ContentType="application/vnd.openxmlformats-officedocument.presentationml.tags+xml"/>
  <Override PartName="/ppt/tags/tag1035.xml" ContentType="application/vnd.openxmlformats-officedocument.presentationml.tags+xml"/>
  <Override PartName="/ppt/tags/tag1036.xml" ContentType="application/vnd.openxmlformats-officedocument.presentationml.tags+xml"/>
  <Override PartName="/ppt/tags/tag1037.xml" ContentType="application/vnd.openxmlformats-officedocument.presentationml.tags+xml"/>
  <Override PartName="/ppt/tags/tag1038.xml" ContentType="application/vnd.openxmlformats-officedocument.presentationml.tags+xml"/>
  <Override PartName="/ppt/tags/tag1039.xml" ContentType="application/vnd.openxmlformats-officedocument.presentationml.tags+xml"/>
  <Override PartName="/ppt/tags/tag104.xml" ContentType="application/vnd.openxmlformats-officedocument.presentationml.tags+xml"/>
  <Override PartName="/ppt/tags/tag1040.xml" ContentType="application/vnd.openxmlformats-officedocument.presentationml.tags+xml"/>
  <Override PartName="/ppt/tags/tag1041.xml" ContentType="application/vnd.openxmlformats-officedocument.presentationml.tags+xml"/>
  <Override PartName="/ppt/tags/tag1042.xml" ContentType="application/vnd.openxmlformats-officedocument.presentationml.tags+xml"/>
  <Override PartName="/ppt/tags/tag1043.xml" ContentType="application/vnd.openxmlformats-officedocument.presentationml.tags+xml"/>
  <Override PartName="/ppt/tags/tag1044.xml" ContentType="application/vnd.openxmlformats-officedocument.presentationml.tags+xml"/>
  <Override PartName="/ppt/tags/tag1045.xml" ContentType="application/vnd.openxmlformats-officedocument.presentationml.tags+xml"/>
  <Override PartName="/ppt/tags/tag1046.xml" ContentType="application/vnd.openxmlformats-officedocument.presentationml.tags+xml"/>
  <Override PartName="/ppt/tags/tag1047.xml" ContentType="application/vnd.openxmlformats-officedocument.presentationml.tags+xml"/>
  <Override PartName="/ppt/tags/tag1048.xml" ContentType="application/vnd.openxmlformats-officedocument.presentationml.tags+xml"/>
  <Override PartName="/ppt/tags/tag1049.xml" ContentType="application/vnd.openxmlformats-officedocument.presentationml.tags+xml"/>
  <Override PartName="/ppt/tags/tag105.xml" ContentType="application/vnd.openxmlformats-officedocument.presentationml.tags+xml"/>
  <Override PartName="/ppt/tags/tag1050.xml" ContentType="application/vnd.openxmlformats-officedocument.presentationml.tags+xml"/>
  <Override PartName="/ppt/tags/tag1051.xml" ContentType="application/vnd.openxmlformats-officedocument.presentationml.tags+xml"/>
  <Override PartName="/ppt/tags/tag1052.xml" ContentType="application/vnd.openxmlformats-officedocument.presentationml.tags+xml"/>
  <Override PartName="/ppt/tags/tag1053.xml" ContentType="application/vnd.openxmlformats-officedocument.presentationml.tags+xml"/>
  <Override PartName="/ppt/tags/tag1054.xml" ContentType="application/vnd.openxmlformats-officedocument.presentationml.tags+xml"/>
  <Override PartName="/ppt/tags/tag1055.xml" ContentType="application/vnd.openxmlformats-officedocument.presentationml.tags+xml"/>
  <Override PartName="/ppt/tags/tag1056.xml" ContentType="application/vnd.openxmlformats-officedocument.presentationml.tags+xml"/>
  <Override PartName="/ppt/tags/tag1057.xml" ContentType="application/vnd.openxmlformats-officedocument.presentationml.tags+xml"/>
  <Override PartName="/ppt/tags/tag1058.xml" ContentType="application/vnd.openxmlformats-officedocument.presentationml.tags+xml"/>
  <Override PartName="/ppt/tags/tag1059.xml" ContentType="application/vnd.openxmlformats-officedocument.presentationml.tags+xml"/>
  <Override PartName="/ppt/tags/tag106.xml" ContentType="application/vnd.openxmlformats-officedocument.presentationml.tags+xml"/>
  <Override PartName="/ppt/tags/tag1060.xml" ContentType="application/vnd.openxmlformats-officedocument.presentationml.tags+xml"/>
  <Override PartName="/ppt/tags/tag1061.xml" ContentType="application/vnd.openxmlformats-officedocument.presentationml.tags+xml"/>
  <Override PartName="/ppt/tags/tag1062.xml" ContentType="application/vnd.openxmlformats-officedocument.presentationml.tags+xml"/>
  <Override PartName="/ppt/tags/tag1063.xml" ContentType="application/vnd.openxmlformats-officedocument.presentationml.tags+xml"/>
  <Override PartName="/ppt/tags/tag1064.xml" ContentType="application/vnd.openxmlformats-officedocument.presentationml.tags+xml"/>
  <Override PartName="/ppt/tags/tag1065.xml" ContentType="application/vnd.openxmlformats-officedocument.presentationml.tags+xml"/>
  <Override PartName="/ppt/tags/tag1066.xml" ContentType="application/vnd.openxmlformats-officedocument.presentationml.tags+xml"/>
  <Override PartName="/ppt/tags/tag1067.xml" ContentType="application/vnd.openxmlformats-officedocument.presentationml.tags+xml"/>
  <Override PartName="/ppt/tags/tag1068.xml" ContentType="application/vnd.openxmlformats-officedocument.presentationml.tags+xml"/>
  <Override PartName="/ppt/tags/tag1069.xml" ContentType="application/vnd.openxmlformats-officedocument.presentationml.tags+xml"/>
  <Override PartName="/ppt/tags/tag107.xml" ContentType="application/vnd.openxmlformats-officedocument.presentationml.tags+xml"/>
  <Override PartName="/ppt/tags/tag1070.xml" ContentType="application/vnd.openxmlformats-officedocument.presentationml.tags+xml"/>
  <Override PartName="/ppt/tags/tag1071.xml" ContentType="application/vnd.openxmlformats-officedocument.presentationml.tags+xml"/>
  <Override PartName="/ppt/tags/tag1072.xml" ContentType="application/vnd.openxmlformats-officedocument.presentationml.tags+xml"/>
  <Override PartName="/ppt/tags/tag1073.xml" ContentType="application/vnd.openxmlformats-officedocument.presentationml.tags+xml"/>
  <Override PartName="/ppt/tags/tag1074.xml" ContentType="application/vnd.openxmlformats-officedocument.presentationml.tags+xml"/>
  <Override PartName="/ppt/tags/tag1075.xml" ContentType="application/vnd.openxmlformats-officedocument.presentationml.tags+xml"/>
  <Override PartName="/ppt/tags/tag1076.xml" ContentType="application/vnd.openxmlformats-officedocument.presentationml.tags+xml"/>
  <Override PartName="/ppt/tags/tag1077.xml" ContentType="application/vnd.openxmlformats-officedocument.presentationml.tags+xml"/>
  <Override PartName="/ppt/tags/tag1078.xml" ContentType="application/vnd.openxmlformats-officedocument.presentationml.tags+xml"/>
  <Override PartName="/ppt/tags/tag1079.xml" ContentType="application/vnd.openxmlformats-officedocument.presentationml.tags+xml"/>
  <Override PartName="/ppt/tags/tag108.xml" ContentType="application/vnd.openxmlformats-officedocument.presentationml.tags+xml"/>
  <Override PartName="/ppt/tags/tag1080.xml" ContentType="application/vnd.openxmlformats-officedocument.presentationml.tags+xml"/>
  <Override PartName="/ppt/tags/tag1081.xml" ContentType="application/vnd.openxmlformats-officedocument.presentationml.tags+xml"/>
  <Override PartName="/ppt/tags/tag1082.xml" ContentType="application/vnd.openxmlformats-officedocument.presentationml.tags+xml"/>
  <Override PartName="/ppt/tags/tag1083.xml" ContentType="application/vnd.openxmlformats-officedocument.presentationml.tags+xml"/>
  <Override PartName="/ppt/tags/tag1084.xml" ContentType="application/vnd.openxmlformats-officedocument.presentationml.tags+xml"/>
  <Override PartName="/ppt/tags/tag1085.xml" ContentType="application/vnd.openxmlformats-officedocument.presentationml.tags+xml"/>
  <Override PartName="/ppt/tags/tag1086.xml" ContentType="application/vnd.openxmlformats-officedocument.presentationml.tags+xml"/>
  <Override PartName="/ppt/tags/tag1087.xml" ContentType="application/vnd.openxmlformats-officedocument.presentationml.tags+xml"/>
  <Override PartName="/ppt/tags/tag1088.xml" ContentType="application/vnd.openxmlformats-officedocument.presentationml.tags+xml"/>
  <Override PartName="/ppt/tags/tag1089.xml" ContentType="application/vnd.openxmlformats-officedocument.presentationml.tags+xml"/>
  <Override PartName="/ppt/tags/tag109.xml" ContentType="application/vnd.openxmlformats-officedocument.presentationml.tags+xml"/>
  <Override PartName="/ppt/tags/tag1090.xml" ContentType="application/vnd.openxmlformats-officedocument.presentationml.tags+xml"/>
  <Override PartName="/ppt/tags/tag1091.xml" ContentType="application/vnd.openxmlformats-officedocument.presentationml.tags+xml"/>
  <Override PartName="/ppt/tags/tag1092.xml" ContentType="application/vnd.openxmlformats-officedocument.presentationml.tags+xml"/>
  <Override PartName="/ppt/tags/tag1093.xml" ContentType="application/vnd.openxmlformats-officedocument.presentationml.tags+xml"/>
  <Override PartName="/ppt/tags/tag1094.xml" ContentType="application/vnd.openxmlformats-officedocument.presentationml.tags+xml"/>
  <Override PartName="/ppt/tags/tag1095.xml" ContentType="application/vnd.openxmlformats-officedocument.presentationml.tags+xml"/>
  <Override PartName="/ppt/tags/tag1096.xml" ContentType="application/vnd.openxmlformats-officedocument.presentationml.tags+xml"/>
  <Override PartName="/ppt/tags/tag1097.xml" ContentType="application/vnd.openxmlformats-officedocument.presentationml.tags+xml"/>
  <Override PartName="/ppt/tags/tag1098.xml" ContentType="application/vnd.openxmlformats-officedocument.presentationml.tags+xml"/>
  <Override PartName="/ppt/tags/tag109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00.xml" ContentType="application/vnd.openxmlformats-officedocument.presentationml.tags+xml"/>
  <Override PartName="/ppt/tags/tag1101.xml" ContentType="application/vnd.openxmlformats-officedocument.presentationml.tags+xml"/>
  <Override PartName="/ppt/tags/tag1102.xml" ContentType="application/vnd.openxmlformats-officedocument.presentationml.tags+xml"/>
  <Override PartName="/ppt/tags/tag1103.xml" ContentType="application/vnd.openxmlformats-officedocument.presentationml.tags+xml"/>
  <Override PartName="/ppt/tags/tag1104.xml" ContentType="application/vnd.openxmlformats-officedocument.presentationml.tags+xml"/>
  <Override PartName="/ppt/tags/tag1105.xml" ContentType="application/vnd.openxmlformats-officedocument.presentationml.tags+xml"/>
  <Override PartName="/ppt/tags/tag1106.xml" ContentType="application/vnd.openxmlformats-officedocument.presentationml.tags+xml"/>
  <Override PartName="/ppt/tags/tag1107.xml" ContentType="application/vnd.openxmlformats-officedocument.presentationml.tags+xml"/>
  <Override PartName="/ppt/tags/tag1108.xml" ContentType="application/vnd.openxmlformats-officedocument.presentationml.tags+xml"/>
  <Override PartName="/ppt/tags/tag1109.xml" ContentType="application/vnd.openxmlformats-officedocument.presentationml.tags+xml"/>
  <Override PartName="/ppt/tags/tag111.xml" ContentType="application/vnd.openxmlformats-officedocument.presentationml.tags+xml"/>
  <Override PartName="/ppt/tags/tag1110.xml" ContentType="application/vnd.openxmlformats-officedocument.presentationml.tags+xml"/>
  <Override PartName="/ppt/tags/tag1111.xml" ContentType="application/vnd.openxmlformats-officedocument.presentationml.tags+xml"/>
  <Override PartName="/ppt/tags/tag1112.xml" ContentType="application/vnd.openxmlformats-officedocument.presentationml.tags+xml"/>
  <Override PartName="/ppt/tags/tag1113.xml" ContentType="application/vnd.openxmlformats-officedocument.presentationml.tags+xml"/>
  <Override PartName="/ppt/tags/tag1114.xml" ContentType="application/vnd.openxmlformats-officedocument.presentationml.tags+xml"/>
  <Override PartName="/ppt/tags/tag1115.xml" ContentType="application/vnd.openxmlformats-officedocument.presentationml.tags+xml"/>
  <Override PartName="/ppt/tags/tag1116.xml" ContentType="application/vnd.openxmlformats-officedocument.presentationml.tags+xml"/>
  <Override PartName="/ppt/tags/tag1117.xml" ContentType="application/vnd.openxmlformats-officedocument.presentationml.tags+xml"/>
  <Override PartName="/ppt/tags/tag1118.xml" ContentType="application/vnd.openxmlformats-officedocument.presentationml.tags+xml"/>
  <Override PartName="/ppt/tags/tag1119.xml" ContentType="application/vnd.openxmlformats-officedocument.presentationml.tags+xml"/>
  <Override PartName="/ppt/tags/tag112.xml" ContentType="application/vnd.openxmlformats-officedocument.presentationml.tags+xml"/>
  <Override PartName="/ppt/tags/tag1120.xml" ContentType="application/vnd.openxmlformats-officedocument.presentationml.tags+xml"/>
  <Override PartName="/ppt/tags/tag1121.xml" ContentType="application/vnd.openxmlformats-officedocument.presentationml.tags+xml"/>
  <Override PartName="/ppt/tags/tag1122.xml" ContentType="application/vnd.openxmlformats-officedocument.presentationml.tags+xml"/>
  <Override PartName="/ppt/tags/tag1123.xml" ContentType="application/vnd.openxmlformats-officedocument.presentationml.tags+xml"/>
  <Override PartName="/ppt/tags/tag1124.xml" ContentType="application/vnd.openxmlformats-officedocument.presentationml.tags+xml"/>
  <Override PartName="/ppt/tags/tag1125.xml" ContentType="application/vnd.openxmlformats-officedocument.presentationml.tags+xml"/>
  <Override PartName="/ppt/tags/tag1126.xml" ContentType="application/vnd.openxmlformats-officedocument.presentationml.tags+xml"/>
  <Override PartName="/ppt/tags/tag1127.xml" ContentType="application/vnd.openxmlformats-officedocument.presentationml.tags+xml"/>
  <Override PartName="/ppt/tags/tag1128.xml" ContentType="application/vnd.openxmlformats-officedocument.presentationml.tags+xml"/>
  <Override PartName="/ppt/tags/tag1129.xml" ContentType="application/vnd.openxmlformats-officedocument.presentationml.tags+xml"/>
  <Override PartName="/ppt/tags/tag113.xml" ContentType="application/vnd.openxmlformats-officedocument.presentationml.tags+xml"/>
  <Override PartName="/ppt/tags/tag1130.xml" ContentType="application/vnd.openxmlformats-officedocument.presentationml.tags+xml"/>
  <Override PartName="/ppt/tags/tag1131.xml" ContentType="application/vnd.openxmlformats-officedocument.presentationml.tags+xml"/>
  <Override PartName="/ppt/tags/tag1132.xml" ContentType="application/vnd.openxmlformats-officedocument.presentationml.tags+xml"/>
  <Override PartName="/ppt/tags/tag1133.xml" ContentType="application/vnd.openxmlformats-officedocument.presentationml.tags+xml"/>
  <Override PartName="/ppt/tags/tag1134.xml" ContentType="application/vnd.openxmlformats-officedocument.presentationml.tags+xml"/>
  <Override PartName="/ppt/tags/tag1135.xml" ContentType="application/vnd.openxmlformats-officedocument.presentationml.tags+xml"/>
  <Override PartName="/ppt/tags/tag1136.xml" ContentType="application/vnd.openxmlformats-officedocument.presentationml.tags+xml"/>
  <Override PartName="/ppt/tags/tag1137.xml" ContentType="application/vnd.openxmlformats-officedocument.presentationml.tags+xml"/>
  <Override PartName="/ppt/tags/tag1138.xml" ContentType="application/vnd.openxmlformats-officedocument.presentationml.tags+xml"/>
  <Override PartName="/ppt/tags/tag1139.xml" ContentType="application/vnd.openxmlformats-officedocument.presentationml.tags+xml"/>
  <Override PartName="/ppt/tags/tag114.xml" ContentType="application/vnd.openxmlformats-officedocument.presentationml.tags+xml"/>
  <Override PartName="/ppt/tags/tag1140.xml" ContentType="application/vnd.openxmlformats-officedocument.presentationml.tags+xml"/>
  <Override PartName="/ppt/tags/tag1141.xml" ContentType="application/vnd.openxmlformats-officedocument.presentationml.tags+xml"/>
  <Override PartName="/ppt/tags/tag1142.xml" ContentType="application/vnd.openxmlformats-officedocument.presentationml.tags+xml"/>
  <Override PartName="/ppt/tags/tag1143.xml" ContentType="application/vnd.openxmlformats-officedocument.presentationml.tags+xml"/>
  <Override PartName="/ppt/tags/tag1144.xml" ContentType="application/vnd.openxmlformats-officedocument.presentationml.tags+xml"/>
  <Override PartName="/ppt/tags/tag1145.xml" ContentType="application/vnd.openxmlformats-officedocument.presentationml.tags+xml"/>
  <Override PartName="/ppt/tags/tag1146.xml" ContentType="application/vnd.openxmlformats-officedocument.presentationml.tags+xml"/>
  <Override PartName="/ppt/tags/tag1147.xml" ContentType="application/vnd.openxmlformats-officedocument.presentationml.tags+xml"/>
  <Override PartName="/ppt/tags/tag1148.xml" ContentType="application/vnd.openxmlformats-officedocument.presentationml.tags+xml"/>
  <Override PartName="/ppt/tags/tag1149.xml" ContentType="application/vnd.openxmlformats-officedocument.presentationml.tags+xml"/>
  <Override PartName="/ppt/tags/tag115.xml" ContentType="application/vnd.openxmlformats-officedocument.presentationml.tags+xml"/>
  <Override PartName="/ppt/tags/tag1150.xml" ContentType="application/vnd.openxmlformats-officedocument.presentationml.tags+xml"/>
  <Override PartName="/ppt/tags/tag1151.xml" ContentType="application/vnd.openxmlformats-officedocument.presentationml.tags+xml"/>
  <Override PartName="/ppt/tags/tag1152.xml" ContentType="application/vnd.openxmlformats-officedocument.presentationml.tags+xml"/>
  <Override PartName="/ppt/tags/tag1153.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tags/tag29.xml" ContentType="application/vnd.openxmlformats-officedocument.presentationml.tags+xml"/>
  <Override PartName="/ppt/tags/tag290.xml" ContentType="application/vnd.openxmlformats-officedocument.presentationml.tags+xml"/>
  <Override PartName="/ppt/tags/tag291.xml" ContentType="application/vnd.openxmlformats-officedocument.presentationml.tags+xml"/>
  <Override PartName="/ppt/tags/tag292.xml" ContentType="application/vnd.openxmlformats-officedocument.presentationml.tags+xml"/>
  <Override PartName="/ppt/tags/tag293.xml" ContentType="application/vnd.openxmlformats-officedocument.presentationml.tags+xml"/>
  <Override PartName="/ppt/tags/tag294.xml" ContentType="application/vnd.openxmlformats-officedocument.presentationml.tags+xml"/>
  <Override PartName="/ppt/tags/tag295.xml" ContentType="application/vnd.openxmlformats-officedocument.presentationml.tags+xml"/>
  <Override PartName="/ppt/tags/tag296.xml" ContentType="application/vnd.openxmlformats-officedocument.presentationml.tags+xml"/>
  <Override PartName="/ppt/tags/tag297.xml" ContentType="application/vnd.openxmlformats-officedocument.presentationml.tags+xml"/>
  <Override PartName="/ppt/tags/tag298.xml" ContentType="application/vnd.openxmlformats-officedocument.presentationml.tags+xml"/>
  <Override PartName="/ppt/tags/tag29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00.xml" ContentType="application/vnd.openxmlformats-officedocument.presentationml.tags+xml"/>
  <Override PartName="/ppt/tags/tag301.xml" ContentType="application/vnd.openxmlformats-officedocument.presentationml.tags+xml"/>
  <Override PartName="/ppt/tags/tag302.xml" ContentType="application/vnd.openxmlformats-officedocument.presentationml.tags+xml"/>
  <Override PartName="/ppt/tags/tag303.xml" ContentType="application/vnd.openxmlformats-officedocument.presentationml.tags+xml"/>
  <Override PartName="/ppt/tags/tag304.xml" ContentType="application/vnd.openxmlformats-officedocument.presentationml.tags+xml"/>
  <Override PartName="/ppt/tags/tag305.xml" ContentType="application/vnd.openxmlformats-officedocument.presentationml.tags+xml"/>
  <Override PartName="/ppt/tags/tag306.xml" ContentType="application/vnd.openxmlformats-officedocument.presentationml.tags+xml"/>
  <Override PartName="/ppt/tags/tag307.xml" ContentType="application/vnd.openxmlformats-officedocument.presentationml.tags+xml"/>
  <Override PartName="/ppt/tags/tag308.xml" ContentType="application/vnd.openxmlformats-officedocument.presentationml.tags+xml"/>
  <Override PartName="/ppt/tags/tag309.xml" ContentType="application/vnd.openxmlformats-officedocument.presentationml.tags+xml"/>
  <Override PartName="/ppt/tags/tag31.xml" ContentType="application/vnd.openxmlformats-officedocument.presentationml.tags+xml"/>
  <Override PartName="/ppt/tags/tag310.xml" ContentType="application/vnd.openxmlformats-officedocument.presentationml.tags+xml"/>
  <Override PartName="/ppt/tags/tag311.xml" ContentType="application/vnd.openxmlformats-officedocument.presentationml.tags+xml"/>
  <Override PartName="/ppt/tags/tag312.xml" ContentType="application/vnd.openxmlformats-officedocument.presentationml.tags+xml"/>
  <Override PartName="/ppt/tags/tag313.xml" ContentType="application/vnd.openxmlformats-officedocument.presentationml.tags+xml"/>
  <Override PartName="/ppt/tags/tag314.xml" ContentType="application/vnd.openxmlformats-officedocument.presentationml.tags+xml"/>
  <Override PartName="/ppt/tags/tag315.xml" ContentType="application/vnd.openxmlformats-officedocument.presentationml.tags+xml"/>
  <Override PartName="/ppt/tags/tag316.xml" ContentType="application/vnd.openxmlformats-officedocument.presentationml.tags+xml"/>
  <Override PartName="/ppt/tags/tag317.xml" ContentType="application/vnd.openxmlformats-officedocument.presentationml.tags+xml"/>
  <Override PartName="/ppt/tags/tag318.xml" ContentType="application/vnd.openxmlformats-officedocument.presentationml.tags+xml"/>
  <Override PartName="/ppt/tags/tag319.xml" ContentType="application/vnd.openxmlformats-officedocument.presentationml.tags+xml"/>
  <Override PartName="/ppt/tags/tag32.xml" ContentType="application/vnd.openxmlformats-officedocument.presentationml.tags+xml"/>
  <Override PartName="/ppt/tags/tag320.xml" ContentType="application/vnd.openxmlformats-officedocument.presentationml.tags+xml"/>
  <Override PartName="/ppt/tags/tag321.xml" ContentType="application/vnd.openxmlformats-officedocument.presentationml.tags+xml"/>
  <Override PartName="/ppt/tags/tag322.xml" ContentType="application/vnd.openxmlformats-officedocument.presentationml.tags+xml"/>
  <Override PartName="/ppt/tags/tag323.xml" ContentType="application/vnd.openxmlformats-officedocument.presentationml.tags+xml"/>
  <Override PartName="/ppt/tags/tag324.xml" ContentType="application/vnd.openxmlformats-officedocument.presentationml.tags+xml"/>
  <Override PartName="/ppt/tags/tag325.xml" ContentType="application/vnd.openxmlformats-officedocument.presentationml.tags+xml"/>
  <Override PartName="/ppt/tags/tag326.xml" ContentType="application/vnd.openxmlformats-officedocument.presentationml.tags+xml"/>
  <Override PartName="/ppt/tags/tag327.xml" ContentType="application/vnd.openxmlformats-officedocument.presentationml.tags+xml"/>
  <Override PartName="/ppt/tags/tag328.xml" ContentType="application/vnd.openxmlformats-officedocument.presentationml.tags+xml"/>
  <Override PartName="/ppt/tags/tag329.xml" ContentType="application/vnd.openxmlformats-officedocument.presentationml.tags+xml"/>
  <Override PartName="/ppt/tags/tag33.xml" ContentType="application/vnd.openxmlformats-officedocument.presentationml.tags+xml"/>
  <Override PartName="/ppt/tags/tag330.xml" ContentType="application/vnd.openxmlformats-officedocument.presentationml.tags+xml"/>
  <Override PartName="/ppt/tags/tag331.xml" ContentType="application/vnd.openxmlformats-officedocument.presentationml.tags+xml"/>
  <Override PartName="/ppt/tags/tag332.xml" ContentType="application/vnd.openxmlformats-officedocument.presentationml.tags+xml"/>
  <Override PartName="/ppt/tags/tag333.xml" ContentType="application/vnd.openxmlformats-officedocument.presentationml.tags+xml"/>
  <Override PartName="/ppt/tags/tag334.xml" ContentType="application/vnd.openxmlformats-officedocument.presentationml.tags+xml"/>
  <Override PartName="/ppt/tags/tag335.xml" ContentType="application/vnd.openxmlformats-officedocument.presentationml.tags+xml"/>
  <Override PartName="/ppt/tags/tag336.xml" ContentType="application/vnd.openxmlformats-officedocument.presentationml.tags+xml"/>
  <Override PartName="/ppt/tags/tag337.xml" ContentType="application/vnd.openxmlformats-officedocument.presentationml.tags+xml"/>
  <Override PartName="/ppt/tags/tag338.xml" ContentType="application/vnd.openxmlformats-officedocument.presentationml.tags+xml"/>
  <Override PartName="/ppt/tags/tag339.xml" ContentType="application/vnd.openxmlformats-officedocument.presentationml.tags+xml"/>
  <Override PartName="/ppt/tags/tag34.xml" ContentType="application/vnd.openxmlformats-officedocument.presentationml.tags+xml"/>
  <Override PartName="/ppt/tags/tag340.xml" ContentType="application/vnd.openxmlformats-officedocument.presentationml.tags+xml"/>
  <Override PartName="/ppt/tags/tag341.xml" ContentType="application/vnd.openxmlformats-officedocument.presentationml.tags+xml"/>
  <Override PartName="/ppt/tags/tag342.xml" ContentType="application/vnd.openxmlformats-officedocument.presentationml.tags+xml"/>
  <Override PartName="/ppt/tags/tag343.xml" ContentType="application/vnd.openxmlformats-officedocument.presentationml.tags+xml"/>
  <Override PartName="/ppt/tags/tag344.xml" ContentType="application/vnd.openxmlformats-officedocument.presentationml.tags+xml"/>
  <Override PartName="/ppt/tags/tag345.xml" ContentType="application/vnd.openxmlformats-officedocument.presentationml.tags+xml"/>
  <Override PartName="/ppt/tags/tag346.xml" ContentType="application/vnd.openxmlformats-officedocument.presentationml.tags+xml"/>
  <Override PartName="/ppt/tags/tag347.xml" ContentType="application/vnd.openxmlformats-officedocument.presentationml.tags+xml"/>
  <Override PartName="/ppt/tags/tag348.xml" ContentType="application/vnd.openxmlformats-officedocument.presentationml.tags+xml"/>
  <Override PartName="/ppt/tags/tag349.xml" ContentType="application/vnd.openxmlformats-officedocument.presentationml.tags+xml"/>
  <Override PartName="/ppt/tags/tag35.xml" ContentType="application/vnd.openxmlformats-officedocument.presentationml.tags+xml"/>
  <Override PartName="/ppt/tags/tag350.xml" ContentType="application/vnd.openxmlformats-officedocument.presentationml.tags+xml"/>
  <Override PartName="/ppt/tags/tag351.xml" ContentType="application/vnd.openxmlformats-officedocument.presentationml.tags+xml"/>
  <Override PartName="/ppt/tags/tag352.xml" ContentType="application/vnd.openxmlformats-officedocument.presentationml.tags+xml"/>
  <Override PartName="/ppt/tags/tag353.xml" ContentType="application/vnd.openxmlformats-officedocument.presentationml.tags+xml"/>
  <Override PartName="/ppt/tags/tag354.xml" ContentType="application/vnd.openxmlformats-officedocument.presentationml.tags+xml"/>
  <Override PartName="/ppt/tags/tag355.xml" ContentType="application/vnd.openxmlformats-officedocument.presentationml.tags+xml"/>
  <Override PartName="/ppt/tags/tag356.xml" ContentType="application/vnd.openxmlformats-officedocument.presentationml.tags+xml"/>
  <Override PartName="/ppt/tags/tag357.xml" ContentType="application/vnd.openxmlformats-officedocument.presentationml.tags+xml"/>
  <Override PartName="/ppt/tags/tag358.xml" ContentType="application/vnd.openxmlformats-officedocument.presentationml.tags+xml"/>
  <Override PartName="/ppt/tags/tag359.xml" ContentType="application/vnd.openxmlformats-officedocument.presentationml.tags+xml"/>
  <Override PartName="/ppt/tags/tag36.xml" ContentType="application/vnd.openxmlformats-officedocument.presentationml.tags+xml"/>
  <Override PartName="/ppt/tags/tag360.xml" ContentType="application/vnd.openxmlformats-officedocument.presentationml.tags+xml"/>
  <Override PartName="/ppt/tags/tag361.xml" ContentType="application/vnd.openxmlformats-officedocument.presentationml.tags+xml"/>
  <Override PartName="/ppt/tags/tag362.xml" ContentType="application/vnd.openxmlformats-officedocument.presentationml.tags+xml"/>
  <Override PartName="/ppt/tags/tag363.xml" ContentType="application/vnd.openxmlformats-officedocument.presentationml.tags+xml"/>
  <Override PartName="/ppt/tags/tag364.xml" ContentType="application/vnd.openxmlformats-officedocument.presentationml.tags+xml"/>
  <Override PartName="/ppt/tags/tag365.xml" ContentType="application/vnd.openxmlformats-officedocument.presentationml.tags+xml"/>
  <Override PartName="/ppt/tags/tag366.xml" ContentType="application/vnd.openxmlformats-officedocument.presentationml.tags+xml"/>
  <Override PartName="/ppt/tags/tag367.xml" ContentType="application/vnd.openxmlformats-officedocument.presentationml.tags+xml"/>
  <Override PartName="/ppt/tags/tag368.xml" ContentType="application/vnd.openxmlformats-officedocument.presentationml.tags+xml"/>
  <Override PartName="/ppt/tags/tag369.xml" ContentType="application/vnd.openxmlformats-officedocument.presentationml.tags+xml"/>
  <Override PartName="/ppt/tags/tag37.xml" ContentType="application/vnd.openxmlformats-officedocument.presentationml.tags+xml"/>
  <Override PartName="/ppt/tags/tag370.xml" ContentType="application/vnd.openxmlformats-officedocument.presentationml.tags+xml"/>
  <Override PartName="/ppt/tags/tag371.xml" ContentType="application/vnd.openxmlformats-officedocument.presentationml.tags+xml"/>
  <Override PartName="/ppt/tags/tag372.xml" ContentType="application/vnd.openxmlformats-officedocument.presentationml.tags+xml"/>
  <Override PartName="/ppt/tags/tag373.xml" ContentType="application/vnd.openxmlformats-officedocument.presentationml.tags+xml"/>
  <Override PartName="/ppt/tags/tag374.xml" ContentType="application/vnd.openxmlformats-officedocument.presentationml.tags+xml"/>
  <Override PartName="/ppt/tags/tag375.xml" ContentType="application/vnd.openxmlformats-officedocument.presentationml.tags+xml"/>
  <Override PartName="/ppt/tags/tag376.xml" ContentType="application/vnd.openxmlformats-officedocument.presentationml.tags+xml"/>
  <Override PartName="/ppt/tags/tag377.xml" ContentType="application/vnd.openxmlformats-officedocument.presentationml.tags+xml"/>
  <Override PartName="/ppt/tags/tag378.xml" ContentType="application/vnd.openxmlformats-officedocument.presentationml.tags+xml"/>
  <Override PartName="/ppt/tags/tag379.xml" ContentType="application/vnd.openxmlformats-officedocument.presentationml.tags+xml"/>
  <Override PartName="/ppt/tags/tag38.xml" ContentType="application/vnd.openxmlformats-officedocument.presentationml.tags+xml"/>
  <Override PartName="/ppt/tags/tag380.xml" ContentType="application/vnd.openxmlformats-officedocument.presentationml.tags+xml"/>
  <Override PartName="/ppt/tags/tag381.xml" ContentType="application/vnd.openxmlformats-officedocument.presentationml.tags+xml"/>
  <Override PartName="/ppt/tags/tag382.xml" ContentType="application/vnd.openxmlformats-officedocument.presentationml.tags+xml"/>
  <Override PartName="/ppt/tags/tag383.xml" ContentType="application/vnd.openxmlformats-officedocument.presentationml.tags+xml"/>
  <Override PartName="/ppt/tags/tag384.xml" ContentType="application/vnd.openxmlformats-officedocument.presentationml.tags+xml"/>
  <Override PartName="/ppt/tags/tag385.xml" ContentType="application/vnd.openxmlformats-officedocument.presentationml.tags+xml"/>
  <Override PartName="/ppt/tags/tag386.xml" ContentType="application/vnd.openxmlformats-officedocument.presentationml.tags+xml"/>
  <Override PartName="/ppt/tags/tag387.xml" ContentType="application/vnd.openxmlformats-officedocument.presentationml.tags+xml"/>
  <Override PartName="/ppt/tags/tag388.xml" ContentType="application/vnd.openxmlformats-officedocument.presentationml.tags+xml"/>
  <Override PartName="/ppt/tags/tag389.xml" ContentType="application/vnd.openxmlformats-officedocument.presentationml.tags+xml"/>
  <Override PartName="/ppt/tags/tag39.xml" ContentType="application/vnd.openxmlformats-officedocument.presentationml.tags+xml"/>
  <Override PartName="/ppt/tags/tag390.xml" ContentType="application/vnd.openxmlformats-officedocument.presentationml.tags+xml"/>
  <Override PartName="/ppt/tags/tag391.xml" ContentType="application/vnd.openxmlformats-officedocument.presentationml.tags+xml"/>
  <Override PartName="/ppt/tags/tag392.xml" ContentType="application/vnd.openxmlformats-officedocument.presentationml.tags+xml"/>
  <Override PartName="/ppt/tags/tag393.xml" ContentType="application/vnd.openxmlformats-officedocument.presentationml.tags+xml"/>
  <Override PartName="/ppt/tags/tag394.xml" ContentType="application/vnd.openxmlformats-officedocument.presentationml.tags+xml"/>
  <Override PartName="/ppt/tags/tag395.xml" ContentType="application/vnd.openxmlformats-officedocument.presentationml.tags+xml"/>
  <Override PartName="/ppt/tags/tag396.xml" ContentType="application/vnd.openxmlformats-officedocument.presentationml.tags+xml"/>
  <Override PartName="/ppt/tags/tag397.xml" ContentType="application/vnd.openxmlformats-officedocument.presentationml.tags+xml"/>
  <Override PartName="/ppt/tags/tag398.xml" ContentType="application/vnd.openxmlformats-officedocument.presentationml.tags+xml"/>
  <Override PartName="/ppt/tags/tag39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00.xml" ContentType="application/vnd.openxmlformats-officedocument.presentationml.tags+xml"/>
  <Override PartName="/ppt/tags/tag401.xml" ContentType="application/vnd.openxmlformats-officedocument.presentationml.tags+xml"/>
  <Override PartName="/ppt/tags/tag402.xml" ContentType="application/vnd.openxmlformats-officedocument.presentationml.tags+xml"/>
  <Override PartName="/ppt/tags/tag403.xml" ContentType="application/vnd.openxmlformats-officedocument.presentationml.tags+xml"/>
  <Override PartName="/ppt/tags/tag404.xml" ContentType="application/vnd.openxmlformats-officedocument.presentationml.tags+xml"/>
  <Override PartName="/ppt/tags/tag405.xml" ContentType="application/vnd.openxmlformats-officedocument.presentationml.tags+xml"/>
  <Override PartName="/ppt/tags/tag406.xml" ContentType="application/vnd.openxmlformats-officedocument.presentationml.tags+xml"/>
  <Override PartName="/ppt/tags/tag407.xml" ContentType="application/vnd.openxmlformats-officedocument.presentationml.tags+xml"/>
  <Override PartName="/ppt/tags/tag408.xml" ContentType="application/vnd.openxmlformats-officedocument.presentationml.tags+xml"/>
  <Override PartName="/ppt/tags/tag409.xml" ContentType="application/vnd.openxmlformats-officedocument.presentationml.tags+xml"/>
  <Override PartName="/ppt/tags/tag41.xml" ContentType="application/vnd.openxmlformats-officedocument.presentationml.tags+xml"/>
  <Override PartName="/ppt/tags/tag410.xml" ContentType="application/vnd.openxmlformats-officedocument.presentationml.tags+xml"/>
  <Override PartName="/ppt/tags/tag411.xml" ContentType="application/vnd.openxmlformats-officedocument.presentationml.tags+xml"/>
  <Override PartName="/ppt/tags/tag412.xml" ContentType="application/vnd.openxmlformats-officedocument.presentationml.tags+xml"/>
  <Override PartName="/ppt/tags/tag413.xml" ContentType="application/vnd.openxmlformats-officedocument.presentationml.tags+xml"/>
  <Override PartName="/ppt/tags/tag414.xml" ContentType="application/vnd.openxmlformats-officedocument.presentationml.tags+xml"/>
  <Override PartName="/ppt/tags/tag415.xml" ContentType="application/vnd.openxmlformats-officedocument.presentationml.tags+xml"/>
  <Override PartName="/ppt/tags/tag416.xml" ContentType="application/vnd.openxmlformats-officedocument.presentationml.tags+xml"/>
  <Override PartName="/ppt/tags/tag417.xml" ContentType="application/vnd.openxmlformats-officedocument.presentationml.tags+xml"/>
  <Override PartName="/ppt/tags/tag418.xml" ContentType="application/vnd.openxmlformats-officedocument.presentationml.tags+xml"/>
  <Override PartName="/ppt/tags/tag419.xml" ContentType="application/vnd.openxmlformats-officedocument.presentationml.tags+xml"/>
  <Override PartName="/ppt/tags/tag42.xml" ContentType="application/vnd.openxmlformats-officedocument.presentationml.tags+xml"/>
  <Override PartName="/ppt/tags/tag420.xml" ContentType="application/vnd.openxmlformats-officedocument.presentationml.tags+xml"/>
  <Override PartName="/ppt/tags/tag421.xml" ContentType="application/vnd.openxmlformats-officedocument.presentationml.tags+xml"/>
  <Override PartName="/ppt/tags/tag422.xml" ContentType="application/vnd.openxmlformats-officedocument.presentationml.tags+xml"/>
  <Override PartName="/ppt/tags/tag423.xml" ContentType="application/vnd.openxmlformats-officedocument.presentationml.tags+xml"/>
  <Override PartName="/ppt/tags/tag424.xml" ContentType="application/vnd.openxmlformats-officedocument.presentationml.tags+xml"/>
  <Override PartName="/ppt/tags/tag425.xml" ContentType="application/vnd.openxmlformats-officedocument.presentationml.tags+xml"/>
  <Override PartName="/ppt/tags/tag426.xml" ContentType="application/vnd.openxmlformats-officedocument.presentationml.tags+xml"/>
  <Override PartName="/ppt/tags/tag427.xml" ContentType="application/vnd.openxmlformats-officedocument.presentationml.tags+xml"/>
  <Override PartName="/ppt/tags/tag428.xml" ContentType="application/vnd.openxmlformats-officedocument.presentationml.tags+xml"/>
  <Override PartName="/ppt/tags/tag429.xml" ContentType="application/vnd.openxmlformats-officedocument.presentationml.tags+xml"/>
  <Override PartName="/ppt/tags/tag43.xml" ContentType="application/vnd.openxmlformats-officedocument.presentationml.tags+xml"/>
  <Override PartName="/ppt/tags/tag430.xml" ContentType="application/vnd.openxmlformats-officedocument.presentationml.tags+xml"/>
  <Override PartName="/ppt/tags/tag431.xml" ContentType="application/vnd.openxmlformats-officedocument.presentationml.tags+xml"/>
  <Override PartName="/ppt/tags/tag432.xml" ContentType="application/vnd.openxmlformats-officedocument.presentationml.tags+xml"/>
  <Override PartName="/ppt/tags/tag433.xml" ContentType="application/vnd.openxmlformats-officedocument.presentationml.tags+xml"/>
  <Override PartName="/ppt/tags/tag434.xml" ContentType="application/vnd.openxmlformats-officedocument.presentationml.tags+xml"/>
  <Override PartName="/ppt/tags/tag435.xml" ContentType="application/vnd.openxmlformats-officedocument.presentationml.tags+xml"/>
  <Override PartName="/ppt/tags/tag436.xml" ContentType="application/vnd.openxmlformats-officedocument.presentationml.tags+xml"/>
  <Override PartName="/ppt/tags/tag437.xml" ContentType="application/vnd.openxmlformats-officedocument.presentationml.tags+xml"/>
  <Override PartName="/ppt/tags/tag438.xml" ContentType="application/vnd.openxmlformats-officedocument.presentationml.tags+xml"/>
  <Override PartName="/ppt/tags/tag439.xml" ContentType="application/vnd.openxmlformats-officedocument.presentationml.tags+xml"/>
  <Override PartName="/ppt/tags/tag44.xml" ContentType="application/vnd.openxmlformats-officedocument.presentationml.tags+xml"/>
  <Override PartName="/ppt/tags/tag440.xml" ContentType="application/vnd.openxmlformats-officedocument.presentationml.tags+xml"/>
  <Override PartName="/ppt/tags/tag441.xml" ContentType="application/vnd.openxmlformats-officedocument.presentationml.tags+xml"/>
  <Override PartName="/ppt/tags/tag442.xml" ContentType="application/vnd.openxmlformats-officedocument.presentationml.tags+xml"/>
  <Override PartName="/ppt/tags/tag443.xml" ContentType="application/vnd.openxmlformats-officedocument.presentationml.tags+xml"/>
  <Override PartName="/ppt/tags/tag444.xml" ContentType="application/vnd.openxmlformats-officedocument.presentationml.tags+xml"/>
  <Override PartName="/ppt/tags/tag445.xml" ContentType="application/vnd.openxmlformats-officedocument.presentationml.tags+xml"/>
  <Override PartName="/ppt/tags/tag446.xml" ContentType="application/vnd.openxmlformats-officedocument.presentationml.tags+xml"/>
  <Override PartName="/ppt/tags/tag447.xml" ContentType="application/vnd.openxmlformats-officedocument.presentationml.tags+xml"/>
  <Override PartName="/ppt/tags/tag448.xml" ContentType="application/vnd.openxmlformats-officedocument.presentationml.tags+xml"/>
  <Override PartName="/ppt/tags/tag449.xml" ContentType="application/vnd.openxmlformats-officedocument.presentationml.tags+xml"/>
  <Override PartName="/ppt/tags/tag45.xml" ContentType="application/vnd.openxmlformats-officedocument.presentationml.tags+xml"/>
  <Override PartName="/ppt/tags/tag450.xml" ContentType="application/vnd.openxmlformats-officedocument.presentationml.tags+xml"/>
  <Override PartName="/ppt/tags/tag451.xml" ContentType="application/vnd.openxmlformats-officedocument.presentationml.tags+xml"/>
  <Override PartName="/ppt/tags/tag452.xml" ContentType="application/vnd.openxmlformats-officedocument.presentationml.tags+xml"/>
  <Override PartName="/ppt/tags/tag453.xml" ContentType="application/vnd.openxmlformats-officedocument.presentationml.tags+xml"/>
  <Override PartName="/ppt/tags/tag454.xml" ContentType="application/vnd.openxmlformats-officedocument.presentationml.tags+xml"/>
  <Override PartName="/ppt/tags/tag455.xml" ContentType="application/vnd.openxmlformats-officedocument.presentationml.tags+xml"/>
  <Override PartName="/ppt/tags/tag456.xml" ContentType="application/vnd.openxmlformats-officedocument.presentationml.tags+xml"/>
  <Override PartName="/ppt/tags/tag457.xml" ContentType="application/vnd.openxmlformats-officedocument.presentationml.tags+xml"/>
  <Override PartName="/ppt/tags/tag458.xml" ContentType="application/vnd.openxmlformats-officedocument.presentationml.tags+xml"/>
  <Override PartName="/ppt/tags/tag459.xml" ContentType="application/vnd.openxmlformats-officedocument.presentationml.tags+xml"/>
  <Override PartName="/ppt/tags/tag46.xml" ContentType="application/vnd.openxmlformats-officedocument.presentationml.tags+xml"/>
  <Override PartName="/ppt/tags/tag460.xml" ContentType="application/vnd.openxmlformats-officedocument.presentationml.tags+xml"/>
  <Override PartName="/ppt/tags/tag461.xml" ContentType="application/vnd.openxmlformats-officedocument.presentationml.tags+xml"/>
  <Override PartName="/ppt/tags/tag462.xml" ContentType="application/vnd.openxmlformats-officedocument.presentationml.tags+xml"/>
  <Override PartName="/ppt/tags/tag463.xml" ContentType="application/vnd.openxmlformats-officedocument.presentationml.tags+xml"/>
  <Override PartName="/ppt/tags/tag464.xml" ContentType="application/vnd.openxmlformats-officedocument.presentationml.tags+xml"/>
  <Override PartName="/ppt/tags/tag465.xml" ContentType="application/vnd.openxmlformats-officedocument.presentationml.tags+xml"/>
  <Override PartName="/ppt/tags/tag466.xml" ContentType="application/vnd.openxmlformats-officedocument.presentationml.tags+xml"/>
  <Override PartName="/ppt/tags/tag467.xml" ContentType="application/vnd.openxmlformats-officedocument.presentationml.tags+xml"/>
  <Override PartName="/ppt/tags/tag468.xml" ContentType="application/vnd.openxmlformats-officedocument.presentationml.tags+xml"/>
  <Override PartName="/ppt/tags/tag469.xml" ContentType="application/vnd.openxmlformats-officedocument.presentationml.tags+xml"/>
  <Override PartName="/ppt/tags/tag47.xml" ContentType="application/vnd.openxmlformats-officedocument.presentationml.tags+xml"/>
  <Override PartName="/ppt/tags/tag470.xml" ContentType="application/vnd.openxmlformats-officedocument.presentationml.tags+xml"/>
  <Override PartName="/ppt/tags/tag471.xml" ContentType="application/vnd.openxmlformats-officedocument.presentationml.tags+xml"/>
  <Override PartName="/ppt/tags/tag472.xml" ContentType="application/vnd.openxmlformats-officedocument.presentationml.tags+xml"/>
  <Override PartName="/ppt/tags/tag473.xml" ContentType="application/vnd.openxmlformats-officedocument.presentationml.tags+xml"/>
  <Override PartName="/ppt/tags/tag474.xml" ContentType="application/vnd.openxmlformats-officedocument.presentationml.tags+xml"/>
  <Override PartName="/ppt/tags/tag475.xml" ContentType="application/vnd.openxmlformats-officedocument.presentationml.tags+xml"/>
  <Override PartName="/ppt/tags/tag476.xml" ContentType="application/vnd.openxmlformats-officedocument.presentationml.tags+xml"/>
  <Override PartName="/ppt/tags/tag477.xml" ContentType="application/vnd.openxmlformats-officedocument.presentationml.tags+xml"/>
  <Override PartName="/ppt/tags/tag478.xml" ContentType="application/vnd.openxmlformats-officedocument.presentationml.tags+xml"/>
  <Override PartName="/ppt/tags/tag479.xml" ContentType="application/vnd.openxmlformats-officedocument.presentationml.tags+xml"/>
  <Override PartName="/ppt/tags/tag48.xml" ContentType="application/vnd.openxmlformats-officedocument.presentationml.tags+xml"/>
  <Override PartName="/ppt/tags/tag480.xml" ContentType="application/vnd.openxmlformats-officedocument.presentationml.tags+xml"/>
  <Override PartName="/ppt/tags/tag481.xml" ContentType="application/vnd.openxmlformats-officedocument.presentationml.tags+xml"/>
  <Override PartName="/ppt/tags/tag482.xml" ContentType="application/vnd.openxmlformats-officedocument.presentationml.tags+xml"/>
  <Override PartName="/ppt/tags/tag483.xml" ContentType="application/vnd.openxmlformats-officedocument.presentationml.tags+xml"/>
  <Override PartName="/ppt/tags/tag484.xml" ContentType="application/vnd.openxmlformats-officedocument.presentationml.tags+xml"/>
  <Override PartName="/ppt/tags/tag485.xml" ContentType="application/vnd.openxmlformats-officedocument.presentationml.tags+xml"/>
  <Override PartName="/ppt/tags/tag486.xml" ContentType="application/vnd.openxmlformats-officedocument.presentationml.tags+xml"/>
  <Override PartName="/ppt/tags/tag487.xml" ContentType="application/vnd.openxmlformats-officedocument.presentationml.tags+xml"/>
  <Override PartName="/ppt/tags/tag488.xml" ContentType="application/vnd.openxmlformats-officedocument.presentationml.tags+xml"/>
  <Override PartName="/ppt/tags/tag489.xml" ContentType="application/vnd.openxmlformats-officedocument.presentationml.tags+xml"/>
  <Override PartName="/ppt/tags/tag49.xml" ContentType="application/vnd.openxmlformats-officedocument.presentationml.tags+xml"/>
  <Override PartName="/ppt/tags/tag490.xml" ContentType="application/vnd.openxmlformats-officedocument.presentationml.tags+xml"/>
  <Override PartName="/ppt/tags/tag491.xml" ContentType="application/vnd.openxmlformats-officedocument.presentationml.tags+xml"/>
  <Override PartName="/ppt/tags/tag492.xml" ContentType="application/vnd.openxmlformats-officedocument.presentationml.tags+xml"/>
  <Override PartName="/ppt/tags/tag493.xml" ContentType="application/vnd.openxmlformats-officedocument.presentationml.tags+xml"/>
  <Override PartName="/ppt/tags/tag494.xml" ContentType="application/vnd.openxmlformats-officedocument.presentationml.tags+xml"/>
  <Override PartName="/ppt/tags/tag495.xml" ContentType="application/vnd.openxmlformats-officedocument.presentationml.tags+xml"/>
  <Override PartName="/ppt/tags/tag496.xml" ContentType="application/vnd.openxmlformats-officedocument.presentationml.tags+xml"/>
  <Override PartName="/ppt/tags/tag497.xml" ContentType="application/vnd.openxmlformats-officedocument.presentationml.tags+xml"/>
  <Override PartName="/ppt/tags/tag498.xml" ContentType="application/vnd.openxmlformats-officedocument.presentationml.tags+xml"/>
  <Override PartName="/ppt/tags/tag49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00.xml" ContentType="application/vnd.openxmlformats-officedocument.presentationml.tags+xml"/>
  <Override PartName="/ppt/tags/tag501.xml" ContentType="application/vnd.openxmlformats-officedocument.presentationml.tags+xml"/>
  <Override PartName="/ppt/tags/tag502.xml" ContentType="application/vnd.openxmlformats-officedocument.presentationml.tags+xml"/>
  <Override PartName="/ppt/tags/tag503.xml" ContentType="application/vnd.openxmlformats-officedocument.presentationml.tags+xml"/>
  <Override PartName="/ppt/tags/tag504.xml" ContentType="application/vnd.openxmlformats-officedocument.presentationml.tags+xml"/>
  <Override PartName="/ppt/tags/tag505.xml" ContentType="application/vnd.openxmlformats-officedocument.presentationml.tags+xml"/>
  <Override PartName="/ppt/tags/tag506.xml" ContentType="application/vnd.openxmlformats-officedocument.presentationml.tags+xml"/>
  <Override PartName="/ppt/tags/tag507.xml" ContentType="application/vnd.openxmlformats-officedocument.presentationml.tags+xml"/>
  <Override PartName="/ppt/tags/tag508.xml" ContentType="application/vnd.openxmlformats-officedocument.presentationml.tags+xml"/>
  <Override PartName="/ppt/tags/tag509.xml" ContentType="application/vnd.openxmlformats-officedocument.presentationml.tags+xml"/>
  <Override PartName="/ppt/tags/tag51.xml" ContentType="application/vnd.openxmlformats-officedocument.presentationml.tags+xml"/>
  <Override PartName="/ppt/tags/tag510.xml" ContentType="application/vnd.openxmlformats-officedocument.presentationml.tags+xml"/>
  <Override PartName="/ppt/tags/tag511.xml" ContentType="application/vnd.openxmlformats-officedocument.presentationml.tags+xml"/>
  <Override PartName="/ppt/tags/tag512.xml" ContentType="application/vnd.openxmlformats-officedocument.presentationml.tags+xml"/>
  <Override PartName="/ppt/tags/tag513.xml" ContentType="application/vnd.openxmlformats-officedocument.presentationml.tags+xml"/>
  <Override PartName="/ppt/tags/tag514.xml" ContentType="application/vnd.openxmlformats-officedocument.presentationml.tags+xml"/>
  <Override PartName="/ppt/tags/tag515.xml" ContentType="application/vnd.openxmlformats-officedocument.presentationml.tags+xml"/>
  <Override PartName="/ppt/tags/tag516.xml" ContentType="application/vnd.openxmlformats-officedocument.presentationml.tags+xml"/>
  <Override PartName="/ppt/tags/tag517.xml" ContentType="application/vnd.openxmlformats-officedocument.presentationml.tags+xml"/>
  <Override PartName="/ppt/tags/tag518.xml" ContentType="application/vnd.openxmlformats-officedocument.presentationml.tags+xml"/>
  <Override PartName="/ppt/tags/tag519.xml" ContentType="application/vnd.openxmlformats-officedocument.presentationml.tags+xml"/>
  <Override PartName="/ppt/tags/tag52.xml" ContentType="application/vnd.openxmlformats-officedocument.presentationml.tags+xml"/>
  <Override PartName="/ppt/tags/tag520.xml" ContentType="application/vnd.openxmlformats-officedocument.presentationml.tags+xml"/>
  <Override PartName="/ppt/tags/tag521.xml" ContentType="application/vnd.openxmlformats-officedocument.presentationml.tags+xml"/>
  <Override PartName="/ppt/tags/tag522.xml" ContentType="application/vnd.openxmlformats-officedocument.presentationml.tags+xml"/>
  <Override PartName="/ppt/tags/tag523.xml" ContentType="application/vnd.openxmlformats-officedocument.presentationml.tags+xml"/>
  <Override PartName="/ppt/tags/tag524.xml" ContentType="application/vnd.openxmlformats-officedocument.presentationml.tags+xml"/>
  <Override PartName="/ppt/tags/tag525.xml" ContentType="application/vnd.openxmlformats-officedocument.presentationml.tags+xml"/>
  <Override PartName="/ppt/tags/tag526.xml" ContentType="application/vnd.openxmlformats-officedocument.presentationml.tags+xml"/>
  <Override PartName="/ppt/tags/tag527.xml" ContentType="application/vnd.openxmlformats-officedocument.presentationml.tags+xml"/>
  <Override PartName="/ppt/tags/tag528.xml" ContentType="application/vnd.openxmlformats-officedocument.presentationml.tags+xml"/>
  <Override PartName="/ppt/tags/tag529.xml" ContentType="application/vnd.openxmlformats-officedocument.presentationml.tags+xml"/>
  <Override PartName="/ppt/tags/tag53.xml" ContentType="application/vnd.openxmlformats-officedocument.presentationml.tags+xml"/>
  <Override PartName="/ppt/tags/tag530.xml" ContentType="application/vnd.openxmlformats-officedocument.presentationml.tags+xml"/>
  <Override PartName="/ppt/tags/tag531.xml" ContentType="application/vnd.openxmlformats-officedocument.presentationml.tags+xml"/>
  <Override PartName="/ppt/tags/tag532.xml" ContentType="application/vnd.openxmlformats-officedocument.presentationml.tags+xml"/>
  <Override PartName="/ppt/tags/tag533.xml" ContentType="application/vnd.openxmlformats-officedocument.presentationml.tags+xml"/>
  <Override PartName="/ppt/tags/tag534.xml" ContentType="application/vnd.openxmlformats-officedocument.presentationml.tags+xml"/>
  <Override PartName="/ppt/tags/tag535.xml" ContentType="application/vnd.openxmlformats-officedocument.presentationml.tags+xml"/>
  <Override PartName="/ppt/tags/tag536.xml" ContentType="application/vnd.openxmlformats-officedocument.presentationml.tags+xml"/>
  <Override PartName="/ppt/tags/tag537.xml" ContentType="application/vnd.openxmlformats-officedocument.presentationml.tags+xml"/>
  <Override PartName="/ppt/tags/tag538.xml" ContentType="application/vnd.openxmlformats-officedocument.presentationml.tags+xml"/>
  <Override PartName="/ppt/tags/tag539.xml" ContentType="application/vnd.openxmlformats-officedocument.presentationml.tags+xml"/>
  <Override PartName="/ppt/tags/tag54.xml" ContentType="application/vnd.openxmlformats-officedocument.presentationml.tags+xml"/>
  <Override PartName="/ppt/tags/tag540.xml" ContentType="application/vnd.openxmlformats-officedocument.presentationml.tags+xml"/>
  <Override PartName="/ppt/tags/tag541.xml" ContentType="application/vnd.openxmlformats-officedocument.presentationml.tags+xml"/>
  <Override PartName="/ppt/tags/tag542.xml" ContentType="application/vnd.openxmlformats-officedocument.presentationml.tags+xml"/>
  <Override PartName="/ppt/tags/tag543.xml" ContentType="application/vnd.openxmlformats-officedocument.presentationml.tags+xml"/>
  <Override PartName="/ppt/tags/tag544.xml" ContentType="application/vnd.openxmlformats-officedocument.presentationml.tags+xml"/>
  <Override PartName="/ppt/tags/tag545.xml" ContentType="application/vnd.openxmlformats-officedocument.presentationml.tags+xml"/>
  <Override PartName="/ppt/tags/tag546.xml" ContentType="application/vnd.openxmlformats-officedocument.presentationml.tags+xml"/>
  <Override PartName="/ppt/tags/tag547.xml" ContentType="application/vnd.openxmlformats-officedocument.presentationml.tags+xml"/>
  <Override PartName="/ppt/tags/tag548.xml" ContentType="application/vnd.openxmlformats-officedocument.presentationml.tags+xml"/>
  <Override PartName="/ppt/tags/tag549.xml" ContentType="application/vnd.openxmlformats-officedocument.presentationml.tags+xml"/>
  <Override PartName="/ppt/tags/tag55.xml" ContentType="application/vnd.openxmlformats-officedocument.presentationml.tags+xml"/>
  <Override PartName="/ppt/tags/tag550.xml" ContentType="application/vnd.openxmlformats-officedocument.presentationml.tags+xml"/>
  <Override PartName="/ppt/tags/tag551.xml" ContentType="application/vnd.openxmlformats-officedocument.presentationml.tags+xml"/>
  <Override PartName="/ppt/tags/tag552.xml" ContentType="application/vnd.openxmlformats-officedocument.presentationml.tags+xml"/>
  <Override PartName="/ppt/tags/tag553.xml" ContentType="application/vnd.openxmlformats-officedocument.presentationml.tags+xml"/>
  <Override PartName="/ppt/tags/tag554.xml" ContentType="application/vnd.openxmlformats-officedocument.presentationml.tags+xml"/>
  <Override PartName="/ppt/tags/tag555.xml" ContentType="application/vnd.openxmlformats-officedocument.presentationml.tags+xml"/>
  <Override PartName="/ppt/tags/tag556.xml" ContentType="application/vnd.openxmlformats-officedocument.presentationml.tags+xml"/>
  <Override PartName="/ppt/tags/tag557.xml" ContentType="application/vnd.openxmlformats-officedocument.presentationml.tags+xml"/>
  <Override PartName="/ppt/tags/tag558.xml" ContentType="application/vnd.openxmlformats-officedocument.presentationml.tags+xml"/>
  <Override PartName="/ppt/tags/tag559.xml" ContentType="application/vnd.openxmlformats-officedocument.presentationml.tags+xml"/>
  <Override PartName="/ppt/tags/tag56.xml" ContentType="application/vnd.openxmlformats-officedocument.presentationml.tags+xml"/>
  <Override PartName="/ppt/tags/tag560.xml" ContentType="application/vnd.openxmlformats-officedocument.presentationml.tags+xml"/>
  <Override PartName="/ppt/tags/tag561.xml" ContentType="application/vnd.openxmlformats-officedocument.presentationml.tags+xml"/>
  <Override PartName="/ppt/tags/tag562.xml" ContentType="application/vnd.openxmlformats-officedocument.presentationml.tags+xml"/>
  <Override PartName="/ppt/tags/tag563.xml" ContentType="application/vnd.openxmlformats-officedocument.presentationml.tags+xml"/>
  <Override PartName="/ppt/tags/tag564.xml" ContentType="application/vnd.openxmlformats-officedocument.presentationml.tags+xml"/>
  <Override PartName="/ppt/tags/tag565.xml" ContentType="application/vnd.openxmlformats-officedocument.presentationml.tags+xml"/>
  <Override PartName="/ppt/tags/tag566.xml" ContentType="application/vnd.openxmlformats-officedocument.presentationml.tags+xml"/>
  <Override PartName="/ppt/tags/tag567.xml" ContentType="application/vnd.openxmlformats-officedocument.presentationml.tags+xml"/>
  <Override PartName="/ppt/tags/tag568.xml" ContentType="application/vnd.openxmlformats-officedocument.presentationml.tags+xml"/>
  <Override PartName="/ppt/tags/tag569.xml" ContentType="application/vnd.openxmlformats-officedocument.presentationml.tags+xml"/>
  <Override PartName="/ppt/tags/tag57.xml" ContentType="application/vnd.openxmlformats-officedocument.presentationml.tags+xml"/>
  <Override PartName="/ppt/tags/tag570.xml" ContentType="application/vnd.openxmlformats-officedocument.presentationml.tags+xml"/>
  <Override PartName="/ppt/tags/tag571.xml" ContentType="application/vnd.openxmlformats-officedocument.presentationml.tags+xml"/>
  <Override PartName="/ppt/tags/tag572.xml" ContentType="application/vnd.openxmlformats-officedocument.presentationml.tags+xml"/>
  <Override PartName="/ppt/tags/tag573.xml" ContentType="application/vnd.openxmlformats-officedocument.presentationml.tags+xml"/>
  <Override PartName="/ppt/tags/tag574.xml" ContentType="application/vnd.openxmlformats-officedocument.presentationml.tags+xml"/>
  <Override PartName="/ppt/tags/tag575.xml" ContentType="application/vnd.openxmlformats-officedocument.presentationml.tags+xml"/>
  <Override PartName="/ppt/tags/tag576.xml" ContentType="application/vnd.openxmlformats-officedocument.presentationml.tags+xml"/>
  <Override PartName="/ppt/tags/tag577.xml" ContentType="application/vnd.openxmlformats-officedocument.presentationml.tags+xml"/>
  <Override PartName="/ppt/tags/tag578.xml" ContentType="application/vnd.openxmlformats-officedocument.presentationml.tags+xml"/>
  <Override PartName="/ppt/tags/tag579.xml" ContentType="application/vnd.openxmlformats-officedocument.presentationml.tags+xml"/>
  <Override PartName="/ppt/tags/tag58.xml" ContentType="application/vnd.openxmlformats-officedocument.presentationml.tags+xml"/>
  <Override PartName="/ppt/tags/tag580.xml" ContentType="application/vnd.openxmlformats-officedocument.presentationml.tags+xml"/>
  <Override PartName="/ppt/tags/tag581.xml" ContentType="application/vnd.openxmlformats-officedocument.presentationml.tags+xml"/>
  <Override PartName="/ppt/tags/tag582.xml" ContentType="application/vnd.openxmlformats-officedocument.presentationml.tags+xml"/>
  <Override PartName="/ppt/tags/tag583.xml" ContentType="application/vnd.openxmlformats-officedocument.presentationml.tags+xml"/>
  <Override PartName="/ppt/tags/tag584.xml" ContentType="application/vnd.openxmlformats-officedocument.presentationml.tags+xml"/>
  <Override PartName="/ppt/tags/tag585.xml" ContentType="application/vnd.openxmlformats-officedocument.presentationml.tags+xml"/>
  <Override PartName="/ppt/tags/tag586.xml" ContentType="application/vnd.openxmlformats-officedocument.presentationml.tags+xml"/>
  <Override PartName="/ppt/tags/tag587.xml" ContentType="application/vnd.openxmlformats-officedocument.presentationml.tags+xml"/>
  <Override PartName="/ppt/tags/tag588.xml" ContentType="application/vnd.openxmlformats-officedocument.presentationml.tags+xml"/>
  <Override PartName="/ppt/tags/tag589.xml" ContentType="application/vnd.openxmlformats-officedocument.presentationml.tags+xml"/>
  <Override PartName="/ppt/tags/tag59.xml" ContentType="application/vnd.openxmlformats-officedocument.presentationml.tags+xml"/>
  <Override PartName="/ppt/tags/tag590.xml" ContentType="application/vnd.openxmlformats-officedocument.presentationml.tags+xml"/>
  <Override PartName="/ppt/tags/tag591.xml" ContentType="application/vnd.openxmlformats-officedocument.presentationml.tags+xml"/>
  <Override PartName="/ppt/tags/tag592.xml" ContentType="application/vnd.openxmlformats-officedocument.presentationml.tags+xml"/>
  <Override PartName="/ppt/tags/tag593.xml" ContentType="application/vnd.openxmlformats-officedocument.presentationml.tags+xml"/>
  <Override PartName="/ppt/tags/tag594.xml" ContentType="application/vnd.openxmlformats-officedocument.presentationml.tags+xml"/>
  <Override PartName="/ppt/tags/tag595.xml" ContentType="application/vnd.openxmlformats-officedocument.presentationml.tags+xml"/>
  <Override PartName="/ppt/tags/tag596.xml" ContentType="application/vnd.openxmlformats-officedocument.presentationml.tags+xml"/>
  <Override PartName="/ppt/tags/tag597.xml" ContentType="application/vnd.openxmlformats-officedocument.presentationml.tags+xml"/>
  <Override PartName="/ppt/tags/tag598.xml" ContentType="application/vnd.openxmlformats-officedocument.presentationml.tags+xml"/>
  <Override PartName="/ppt/tags/tag59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00.xml" ContentType="application/vnd.openxmlformats-officedocument.presentationml.tags+xml"/>
  <Override PartName="/ppt/tags/tag601.xml" ContentType="application/vnd.openxmlformats-officedocument.presentationml.tags+xml"/>
  <Override PartName="/ppt/tags/tag602.xml" ContentType="application/vnd.openxmlformats-officedocument.presentationml.tags+xml"/>
  <Override PartName="/ppt/tags/tag603.xml" ContentType="application/vnd.openxmlformats-officedocument.presentationml.tags+xml"/>
  <Override PartName="/ppt/tags/tag604.xml" ContentType="application/vnd.openxmlformats-officedocument.presentationml.tags+xml"/>
  <Override PartName="/ppt/tags/tag605.xml" ContentType="application/vnd.openxmlformats-officedocument.presentationml.tags+xml"/>
  <Override PartName="/ppt/tags/tag606.xml" ContentType="application/vnd.openxmlformats-officedocument.presentationml.tags+xml"/>
  <Override PartName="/ppt/tags/tag607.xml" ContentType="application/vnd.openxmlformats-officedocument.presentationml.tags+xml"/>
  <Override PartName="/ppt/tags/tag608.xml" ContentType="application/vnd.openxmlformats-officedocument.presentationml.tags+xml"/>
  <Override PartName="/ppt/tags/tag609.xml" ContentType="application/vnd.openxmlformats-officedocument.presentationml.tags+xml"/>
  <Override PartName="/ppt/tags/tag61.xml" ContentType="application/vnd.openxmlformats-officedocument.presentationml.tags+xml"/>
  <Override PartName="/ppt/tags/tag610.xml" ContentType="application/vnd.openxmlformats-officedocument.presentationml.tags+xml"/>
  <Override PartName="/ppt/tags/tag611.xml" ContentType="application/vnd.openxmlformats-officedocument.presentationml.tags+xml"/>
  <Override PartName="/ppt/tags/tag612.xml" ContentType="application/vnd.openxmlformats-officedocument.presentationml.tags+xml"/>
  <Override PartName="/ppt/tags/tag613.xml" ContentType="application/vnd.openxmlformats-officedocument.presentationml.tags+xml"/>
  <Override PartName="/ppt/tags/tag614.xml" ContentType="application/vnd.openxmlformats-officedocument.presentationml.tags+xml"/>
  <Override PartName="/ppt/tags/tag615.xml" ContentType="application/vnd.openxmlformats-officedocument.presentationml.tags+xml"/>
  <Override PartName="/ppt/tags/tag616.xml" ContentType="application/vnd.openxmlformats-officedocument.presentationml.tags+xml"/>
  <Override PartName="/ppt/tags/tag617.xml" ContentType="application/vnd.openxmlformats-officedocument.presentationml.tags+xml"/>
  <Override PartName="/ppt/tags/tag618.xml" ContentType="application/vnd.openxmlformats-officedocument.presentationml.tags+xml"/>
  <Override PartName="/ppt/tags/tag619.xml" ContentType="application/vnd.openxmlformats-officedocument.presentationml.tags+xml"/>
  <Override PartName="/ppt/tags/tag62.xml" ContentType="application/vnd.openxmlformats-officedocument.presentationml.tags+xml"/>
  <Override PartName="/ppt/tags/tag620.xml" ContentType="application/vnd.openxmlformats-officedocument.presentationml.tags+xml"/>
  <Override PartName="/ppt/tags/tag621.xml" ContentType="application/vnd.openxmlformats-officedocument.presentationml.tags+xml"/>
  <Override PartName="/ppt/tags/tag622.xml" ContentType="application/vnd.openxmlformats-officedocument.presentationml.tags+xml"/>
  <Override PartName="/ppt/tags/tag623.xml" ContentType="application/vnd.openxmlformats-officedocument.presentationml.tags+xml"/>
  <Override PartName="/ppt/tags/tag624.xml" ContentType="application/vnd.openxmlformats-officedocument.presentationml.tags+xml"/>
  <Override PartName="/ppt/tags/tag625.xml" ContentType="application/vnd.openxmlformats-officedocument.presentationml.tags+xml"/>
  <Override PartName="/ppt/tags/tag626.xml" ContentType="application/vnd.openxmlformats-officedocument.presentationml.tags+xml"/>
  <Override PartName="/ppt/tags/tag627.xml" ContentType="application/vnd.openxmlformats-officedocument.presentationml.tags+xml"/>
  <Override PartName="/ppt/tags/tag628.xml" ContentType="application/vnd.openxmlformats-officedocument.presentationml.tags+xml"/>
  <Override PartName="/ppt/tags/tag629.xml" ContentType="application/vnd.openxmlformats-officedocument.presentationml.tags+xml"/>
  <Override PartName="/ppt/tags/tag63.xml" ContentType="application/vnd.openxmlformats-officedocument.presentationml.tags+xml"/>
  <Override PartName="/ppt/tags/tag630.xml" ContentType="application/vnd.openxmlformats-officedocument.presentationml.tags+xml"/>
  <Override PartName="/ppt/tags/tag631.xml" ContentType="application/vnd.openxmlformats-officedocument.presentationml.tags+xml"/>
  <Override PartName="/ppt/tags/tag632.xml" ContentType="application/vnd.openxmlformats-officedocument.presentationml.tags+xml"/>
  <Override PartName="/ppt/tags/tag633.xml" ContentType="application/vnd.openxmlformats-officedocument.presentationml.tags+xml"/>
  <Override PartName="/ppt/tags/tag634.xml" ContentType="application/vnd.openxmlformats-officedocument.presentationml.tags+xml"/>
  <Override PartName="/ppt/tags/tag635.xml" ContentType="application/vnd.openxmlformats-officedocument.presentationml.tags+xml"/>
  <Override PartName="/ppt/tags/tag636.xml" ContentType="application/vnd.openxmlformats-officedocument.presentationml.tags+xml"/>
  <Override PartName="/ppt/tags/tag637.xml" ContentType="application/vnd.openxmlformats-officedocument.presentationml.tags+xml"/>
  <Override PartName="/ppt/tags/tag638.xml" ContentType="application/vnd.openxmlformats-officedocument.presentationml.tags+xml"/>
  <Override PartName="/ppt/tags/tag639.xml" ContentType="application/vnd.openxmlformats-officedocument.presentationml.tags+xml"/>
  <Override PartName="/ppt/tags/tag64.xml" ContentType="application/vnd.openxmlformats-officedocument.presentationml.tags+xml"/>
  <Override PartName="/ppt/tags/tag640.xml" ContentType="application/vnd.openxmlformats-officedocument.presentationml.tags+xml"/>
  <Override PartName="/ppt/tags/tag641.xml" ContentType="application/vnd.openxmlformats-officedocument.presentationml.tags+xml"/>
  <Override PartName="/ppt/tags/tag642.xml" ContentType="application/vnd.openxmlformats-officedocument.presentationml.tags+xml"/>
  <Override PartName="/ppt/tags/tag643.xml" ContentType="application/vnd.openxmlformats-officedocument.presentationml.tags+xml"/>
  <Override PartName="/ppt/tags/tag644.xml" ContentType="application/vnd.openxmlformats-officedocument.presentationml.tags+xml"/>
  <Override PartName="/ppt/tags/tag645.xml" ContentType="application/vnd.openxmlformats-officedocument.presentationml.tags+xml"/>
  <Override PartName="/ppt/tags/tag646.xml" ContentType="application/vnd.openxmlformats-officedocument.presentationml.tags+xml"/>
  <Override PartName="/ppt/tags/tag647.xml" ContentType="application/vnd.openxmlformats-officedocument.presentationml.tags+xml"/>
  <Override PartName="/ppt/tags/tag648.xml" ContentType="application/vnd.openxmlformats-officedocument.presentationml.tags+xml"/>
  <Override PartName="/ppt/tags/tag649.xml" ContentType="application/vnd.openxmlformats-officedocument.presentationml.tags+xml"/>
  <Override PartName="/ppt/tags/tag65.xml" ContentType="application/vnd.openxmlformats-officedocument.presentationml.tags+xml"/>
  <Override PartName="/ppt/tags/tag650.xml" ContentType="application/vnd.openxmlformats-officedocument.presentationml.tags+xml"/>
  <Override PartName="/ppt/tags/tag651.xml" ContentType="application/vnd.openxmlformats-officedocument.presentationml.tags+xml"/>
  <Override PartName="/ppt/tags/tag652.xml" ContentType="application/vnd.openxmlformats-officedocument.presentationml.tags+xml"/>
  <Override PartName="/ppt/tags/tag653.xml" ContentType="application/vnd.openxmlformats-officedocument.presentationml.tags+xml"/>
  <Override PartName="/ppt/tags/tag654.xml" ContentType="application/vnd.openxmlformats-officedocument.presentationml.tags+xml"/>
  <Override PartName="/ppt/tags/tag655.xml" ContentType="application/vnd.openxmlformats-officedocument.presentationml.tags+xml"/>
  <Override PartName="/ppt/tags/tag656.xml" ContentType="application/vnd.openxmlformats-officedocument.presentationml.tags+xml"/>
  <Override PartName="/ppt/tags/tag657.xml" ContentType="application/vnd.openxmlformats-officedocument.presentationml.tags+xml"/>
  <Override PartName="/ppt/tags/tag658.xml" ContentType="application/vnd.openxmlformats-officedocument.presentationml.tags+xml"/>
  <Override PartName="/ppt/tags/tag659.xml" ContentType="application/vnd.openxmlformats-officedocument.presentationml.tags+xml"/>
  <Override PartName="/ppt/tags/tag66.xml" ContentType="application/vnd.openxmlformats-officedocument.presentationml.tags+xml"/>
  <Override PartName="/ppt/tags/tag660.xml" ContentType="application/vnd.openxmlformats-officedocument.presentationml.tags+xml"/>
  <Override PartName="/ppt/tags/tag661.xml" ContentType="application/vnd.openxmlformats-officedocument.presentationml.tags+xml"/>
  <Override PartName="/ppt/tags/tag662.xml" ContentType="application/vnd.openxmlformats-officedocument.presentationml.tags+xml"/>
  <Override PartName="/ppt/tags/tag663.xml" ContentType="application/vnd.openxmlformats-officedocument.presentationml.tags+xml"/>
  <Override PartName="/ppt/tags/tag664.xml" ContentType="application/vnd.openxmlformats-officedocument.presentationml.tags+xml"/>
  <Override PartName="/ppt/tags/tag665.xml" ContentType="application/vnd.openxmlformats-officedocument.presentationml.tags+xml"/>
  <Override PartName="/ppt/tags/tag666.xml" ContentType="application/vnd.openxmlformats-officedocument.presentationml.tags+xml"/>
  <Override PartName="/ppt/tags/tag667.xml" ContentType="application/vnd.openxmlformats-officedocument.presentationml.tags+xml"/>
  <Override PartName="/ppt/tags/tag668.xml" ContentType="application/vnd.openxmlformats-officedocument.presentationml.tags+xml"/>
  <Override PartName="/ppt/tags/tag669.xml" ContentType="application/vnd.openxmlformats-officedocument.presentationml.tags+xml"/>
  <Override PartName="/ppt/tags/tag67.xml" ContentType="application/vnd.openxmlformats-officedocument.presentationml.tags+xml"/>
  <Override PartName="/ppt/tags/tag670.xml" ContentType="application/vnd.openxmlformats-officedocument.presentationml.tags+xml"/>
  <Override PartName="/ppt/tags/tag671.xml" ContentType="application/vnd.openxmlformats-officedocument.presentationml.tags+xml"/>
  <Override PartName="/ppt/tags/tag672.xml" ContentType="application/vnd.openxmlformats-officedocument.presentationml.tags+xml"/>
  <Override PartName="/ppt/tags/tag673.xml" ContentType="application/vnd.openxmlformats-officedocument.presentationml.tags+xml"/>
  <Override PartName="/ppt/tags/tag674.xml" ContentType="application/vnd.openxmlformats-officedocument.presentationml.tags+xml"/>
  <Override PartName="/ppt/tags/tag675.xml" ContentType="application/vnd.openxmlformats-officedocument.presentationml.tags+xml"/>
  <Override PartName="/ppt/tags/tag676.xml" ContentType="application/vnd.openxmlformats-officedocument.presentationml.tags+xml"/>
  <Override PartName="/ppt/tags/tag677.xml" ContentType="application/vnd.openxmlformats-officedocument.presentationml.tags+xml"/>
  <Override PartName="/ppt/tags/tag678.xml" ContentType="application/vnd.openxmlformats-officedocument.presentationml.tags+xml"/>
  <Override PartName="/ppt/tags/tag679.xml" ContentType="application/vnd.openxmlformats-officedocument.presentationml.tags+xml"/>
  <Override PartName="/ppt/tags/tag68.xml" ContentType="application/vnd.openxmlformats-officedocument.presentationml.tags+xml"/>
  <Override PartName="/ppt/tags/tag680.xml" ContentType="application/vnd.openxmlformats-officedocument.presentationml.tags+xml"/>
  <Override PartName="/ppt/tags/tag681.xml" ContentType="application/vnd.openxmlformats-officedocument.presentationml.tags+xml"/>
  <Override PartName="/ppt/tags/tag682.xml" ContentType="application/vnd.openxmlformats-officedocument.presentationml.tags+xml"/>
  <Override PartName="/ppt/tags/tag683.xml" ContentType="application/vnd.openxmlformats-officedocument.presentationml.tags+xml"/>
  <Override PartName="/ppt/tags/tag684.xml" ContentType="application/vnd.openxmlformats-officedocument.presentationml.tags+xml"/>
  <Override PartName="/ppt/tags/tag685.xml" ContentType="application/vnd.openxmlformats-officedocument.presentationml.tags+xml"/>
  <Override PartName="/ppt/tags/tag686.xml" ContentType="application/vnd.openxmlformats-officedocument.presentationml.tags+xml"/>
  <Override PartName="/ppt/tags/tag687.xml" ContentType="application/vnd.openxmlformats-officedocument.presentationml.tags+xml"/>
  <Override PartName="/ppt/tags/tag688.xml" ContentType="application/vnd.openxmlformats-officedocument.presentationml.tags+xml"/>
  <Override PartName="/ppt/tags/tag689.xml" ContentType="application/vnd.openxmlformats-officedocument.presentationml.tags+xml"/>
  <Override PartName="/ppt/tags/tag69.xml" ContentType="application/vnd.openxmlformats-officedocument.presentationml.tags+xml"/>
  <Override PartName="/ppt/tags/tag690.xml" ContentType="application/vnd.openxmlformats-officedocument.presentationml.tags+xml"/>
  <Override PartName="/ppt/tags/tag691.xml" ContentType="application/vnd.openxmlformats-officedocument.presentationml.tags+xml"/>
  <Override PartName="/ppt/tags/tag692.xml" ContentType="application/vnd.openxmlformats-officedocument.presentationml.tags+xml"/>
  <Override PartName="/ppt/tags/tag693.xml" ContentType="application/vnd.openxmlformats-officedocument.presentationml.tags+xml"/>
  <Override PartName="/ppt/tags/tag694.xml" ContentType="application/vnd.openxmlformats-officedocument.presentationml.tags+xml"/>
  <Override PartName="/ppt/tags/tag695.xml" ContentType="application/vnd.openxmlformats-officedocument.presentationml.tags+xml"/>
  <Override PartName="/ppt/tags/tag696.xml" ContentType="application/vnd.openxmlformats-officedocument.presentationml.tags+xml"/>
  <Override PartName="/ppt/tags/tag697.xml" ContentType="application/vnd.openxmlformats-officedocument.presentationml.tags+xml"/>
  <Override PartName="/ppt/tags/tag698.xml" ContentType="application/vnd.openxmlformats-officedocument.presentationml.tags+xml"/>
  <Override PartName="/ppt/tags/tag69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00.xml" ContentType="application/vnd.openxmlformats-officedocument.presentationml.tags+xml"/>
  <Override PartName="/ppt/tags/tag701.xml" ContentType="application/vnd.openxmlformats-officedocument.presentationml.tags+xml"/>
  <Override PartName="/ppt/tags/tag702.xml" ContentType="application/vnd.openxmlformats-officedocument.presentationml.tags+xml"/>
  <Override PartName="/ppt/tags/tag703.xml" ContentType="application/vnd.openxmlformats-officedocument.presentationml.tags+xml"/>
  <Override PartName="/ppt/tags/tag704.xml" ContentType="application/vnd.openxmlformats-officedocument.presentationml.tags+xml"/>
  <Override PartName="/ppt/tags/tag705.xml" ContentType="application/vnd.openxmlformats-officedocument.presentationml.tags+xml"/>
  <Override PartName="/ppt/tags/tag706.xml" ContentType="application/vnd.openxmlformats-officedocument.presentationml.tags+xml"/>
  <Override PartName="/ppt/tags/tag707.xml" ContentType="application/vnd.openxmlformats-officedocument.presentationml.tags+xml"/>
  <Override PartName="/ppt/tags/tag708.xml" ContentType="application/vnd.openxmlformats-officedocument.presentationml.tags+xml"/>
  <Override PartName="/ppt/tags/tag709.xml" ContentType="application/vnd.openxmlformats-officedocument.presentationml.tags+xml"/>
  <Override PartName="/ppt/tags/tag71.xml" ContentType="application/vnd.openxmlformats-officedocument.presentationml.tags+xml"/>
  <Override PartName="/ppt/tags/tag710.xml" ContentType="application/vnd.openxmlformats-officedocument.presentationml.tags+xml"/>
  <Override PartName="/ppt/tags/tag711.xml" ContentType="application/vnd.openxmlformats-officedocument.presentationml.tags+xml"/>
  <Override PartName="/ppt/tags/tag712.xml" ContentType="application/vnd.openxmlformats-officedocument.presentationml.tags+xml"/>
  <Override PartName="/ppt/tags/tag713.xml" ContentType="application/vnd.openxmlformats-officedocument.presentationml.tags+xml"/>
  <Override PartName="/ppt/tags/tag714.xml" ContentType="application/vnd.openxmlformats-officedocument.presentationml.tags+xml"/>
  <Override PartName="/ppt/tags/tag715.xml" ContentType="application/vnd.openxmlformats-officedocument.presentationml.tags+xml"/>
  <Override PartName="/ppt/tags/tag716.xml" ContentType="application/vnd.openxmlformats-officedocument.presentationml.tags+xml"/>
  <Override PartName="/ppt/tags/tag717.xml" ContentType="application/vnd.openxmlformats-officedocument.presentationml.tags+xml"/>
  <Override PartName="/ppt/tags/tag718.xml" ContentType="application/vnd.openxmlformats-officedocument.presentationml.tags+xml"/>
  <Override PartName="/ppt/tags/tag719.xml" ContentType="application/vnd.openxmlformats-officedocument.presentationml.tags+xml"/>
  <Override PartName="/ppt/tags/tag72.xml" ContentType="application/vnd.openxmlformats-officedocument.presentationml.tags+xml"/>
  <Override PartName="/ppt/tags/tag720.xml" ContentType="application/vnd.openxmlformats-officedocument.presentationml.tags+xml"/>
  <Override PartName="/ppt/tags/tag721.xml" ContentType="application/vnd.openxmlformats-officedocument.presentationml.tags+xml"/>
  <Override PartName="/ppt/tags/tag722.xml" ContentType="application/vnd.openxmlformats-officedocument.presentationml.tags+xml"/>
  <Override PartName="/ppt/tags/tag723.xml" ContentType="application/vnd.openxmlformats-officedocument.presentationml.tags+xml"/>
  <Override PartName="/ppt/tags/tag724.xml" ContentType="application/vnd.openxmlformats-officedocument.presentationml.tags+xml"/>
  <Override PartName="/ppt/tags/tag725.xml" ContentType="application/vnd.openxmlformats-officedocument.presentationml.tags+xml"/>
  <Override PartName="/ppt/tags/tag726.xml" ContentType="application/vnd.openxmlformats-officedocument.presentationml.tags+xml"/>
  <Override PartName="/ppt/tags/tag727.xml" ContentType="application/vnd.openxmlformats-officedocument.presentationml.tags+xml"/>
  <Override PartName="/ppt/tags/tag728.xml" ContentType="application/vnd.openxmlformats-officedocument.presentationml.tags+xml"/>
  <Override PartName="/ppt/tags/tag729.xml" ContentType="application/vnd.openxmlformats-officedocument.presentationml.tags+xml"/>
  <Override PartName="/ppt/tags/tag73.xml" ContentType="application/vnd.openxmlformats-officedocument.presentationml.tags+xml"/>
  <Override PartName="/ppt/tags/tag730.xml" ContentType="application/vnd.openxmlformats-officedocument.presentationml.tags+xml"/>
  <Override PartName="/ppt/tags/tag731.xml" ContentType="application/vnd.openxmlformats-officedocument.presentationml.tags+xml"/>
  <Override PartName="/ppt/tags/tag732.xml" ContentType="application/vnd.openxmlformats-officedocument.presentationml.tags+xml"/>
  <Override PartName="/ppt/tags/tag733.xml" ContentType="application/vnd.openxmlformats-officedocument.presentationml.tags+xml"/>
  <Override PartName="/ppt/tags/tag734.xml" ContentType="application/vnd.openxmlformats-officedocument.presentationml.tags+xml"/>
  <Override PartName="/ppt/tags/tag735.xml" ContentType="application/vnd.openxmlformats-officedocument.presentationml.tags+xml"/>
  <Override PartName="/ppt/tags/tag736.xml" ContentType="application/vnd.openxmlformats-officedocument.presentationml.tags+xml"/>
  <Override PartName="/ppt/tags/tag737.xml" ContentType="application/vnd.openxmlformats-officedocument.presentationml.tags+xml"/>
  <Override PartName="/ppt/tags/tag738.xml" ContentType="application/vnd.openxmlformats-officedocument.presentationml.tags+xml"/>
  <Override PartName="/ppt/tags/tag739.xml" ContentType="application/vnd.openxmlformats-officedocument.presentationml.tags+xml"/>
  <Override PartName="/ppt/tags/tag74.xml" ContentType="application/vnd.openxmlformats-officedocument.presentationml.tags+xml"/>
  <Override PartName="/ppt/tags/tag740.xml" ContentType="application/vnd.openxmlformats-officedocument.presentationml.tags+xml"/>
  <Override PartName="/ppt/tags/tag741.xml" ContentType="application/vnd.openxmlformats-officedocument.presentationml.tags+xml"/>
  <Override PartName="/ppt/tags/tag742.xml" ContentType="application/vnd.openxmlformats-officedocument.presentationml.tags+xml"/>
  <Override PartName="/ppt/tags/tag743.xml" ContentType="application/vnd.openxmlformats-officedocument.presentationml.tags+xml"/>
  <Override PartName="/ppt/tags/tag744.xml" ContentType="application/vnd.openxmlformats-officedocument.presentationml.tags+xml"/>
  <Override PartName="/ppt/tags/tag745.xml" ContentType="application/vnd.openxmlformats-officedocument.presentationml.tags+xml"/>
  <Override PartName="/ppt/tags/tag746.xml" ContentType="application/vnd.openxmlformats-officedocument.presentationml.tags+xml"/>
  <Override PartName="/ppt/tags/tag747.xml" ContentType="application/vnd.openxmlformats-officedocument.presentationml.tags+xml"/>
  <Override PartName="/ppt/tags/tag748.xml" ContentType="application/vnd.openxmlformats-officedocument.presentationml.tags+xml"/>
  <Override PartName="/ppt/tags/tag749.xml" ContentType="application/vnd.openxmlformats-officedocument.presentationml.tags+xml"/>
  <Override PartName="/ppt/tags/tag75.xml" ContentType="application/vnd.openxmlformats-officedocument.presentationml.tags+xml"/>
  <Override PartName="/ppt/tags/tag750.xml" ContentType="application/vnd.openxmlformats-officedocument.presentationml.tags+xml"/>
  <Override PartName="/ppt/tags/tag751.xml" ContentType="application/vnd.openxmlformats-officedocument.presentationml.tags+xml"/>
  <Override PartName="/ppt/tags/tag752.xml" ContentType="application/vnd.openxmlformats-officedocument.presentationml.tags+xml"/>
  <Override PartName="/ppt/tags/tag753.xml" ContentType="application/vnd.openxmlformats-officedocument.presentationml.tags+xml"/>
  <Override PartName="/ppt/tags/tag754.xml" ContentType="application/vnd.openxmlformats-officedocument.presentationml.tags+xml"/>
  <Override PartName="/ppt/tags/tag755.xml" ContentType="application/vnd.openxmlformats-officedocument.presentationml.tags+xml"/>
  <Override PartName="/ppt/tags/tag756.xml" ContentType="application/vnd.openxmlformats-officedocument.presentationml.tags+xml"/>
  <Override PartName="/ppt/tags/tag757.xml" ContentType="application/vnd.openxmlformats-officedocument.presentationml.tags+xml"/>
  <Override PartName="/ppt/tags/tag758.xml" ContentType="application/vnd.openxmlformats-officedocument.presentationml.tags+xml"/>
  <Override PartName="/ppt/tags/tag759.xml" ContentType="application/vnd.openxmlformats-officedocument.presentationml.tags+xml"/>
  <Override PartName="/ppt/tags/tag76.xml" ContentType="application/vnd.openxmlformats-officedocument.presentationml.tags+xml"/>
  <Override PartName="/ppt/tags/tag760.xml" ContentType="application/vnd.openxmlformats-officedocument.presentationml.tags+xml"/>
  <Override PartName="/ppt/tags/tag761.xml" ContentType="application/vnd.openxmlformats-officedocument.presentationml.tags+xml"/>
  <Override PartName="/ppt/tags/tag762.xml" ContentType="application/vnd.openxmlformats-officedocument.presentationml.tags+xml"/>
  <Override PartName="/ppt/tags/tag763.xml" ContentType="application/vnd.openxmlformats-officedocument.presentationml.tags+xml"/>
  <Override PartName="/ppt/tags/tag764.xml" ContentType="application/vnd.openxmlformats-officedocument.presentationml.tags+xml"/>
  <Override PartName="/ppt/tags/tag765.xml" ContentType="application/vnd.openxmlformats-officedocument.presentationml.tags+xml"/>
  <Override PartName="/ppt/tags/tag766.xml" ContentType="application/vnd.openxmlformats-officedocument.presentationml.tags+xml"/>
  <Override PartName="/ppt/tags/tag767.xml" ContentType="application/vnd.openxmlformats-officedocument.presentationml.tags+xml"/>
  <Override PartName="/ppt/tags/tag768.xml" ContentType="application/vnd.openxmlformats-officedocument.presentationml.tags+xml"/>
  <Override PartName="/ppt/tags/tag769.xml" ContentType="application/vnd.openxmlformats-officedocument.presentationml.tags+xml"/>
  <Override PartName="/ppt/tags/tag77.xml" ContentType="application/vnd.openxmlformats-officedocument.presentationml.tags+xml"/>
  <Override PartName="/ppt/tags/tag770.xml" ContentType="application/vnd.openxmlformats-officedocument.presentationml.tags+xml"/>
  <Override PartName="/ppt/tags/tag771.xml" ContentType="application/vnd.openxmlformats-officedocument.presentationml.tags+xml"/>
  <Override PartName="/ppt/tags/tag772.xml" ContentType="application/vnd.openxmlformats-officedocument.presentationml.tags+xml"/>
  <Override PartName="/ppt/tags/tag773.xml" ContentType="application/vnd.openxmlformats-officedocument.presentationml.tags+xml"/>
  <Override PartName="/ppt/tags/tag774.xml" ContentType="application/vnd.openxmlformats-officedocument.presentationml.tags+xml"/>
  <Override PartName="/ppt/tags/tag775.xml" ContentType="application/vnd.openxmlformats-officedocument.presentationml.tags+xml"/>
  <Override PartName="/ppt/tags/tag776.xml" ContentType="application/vnd.openxmlformats-officedocument.presentationml.tags+xml"/>
  <Override PartName="/ppt/tags/tag777.xml" ContentType="application/vnd.openxmlformats-officedocument.presentationml.tags+xml"/>
  <Override PartName="/ppt/tags/tag778.xml" ContentType="application/vnd.openxmlformats-officedocument.presentationml.tags+xml"/>
  <Override PartName="/ppt/tags/tag779.xml" ContentType="application/vnd.openxmlformats-officedocument.presentationml.tags+xml"/>
  <Override PartName="/ppt/tags/tag78.xml" ContentType="application/vnd.openxmlformats-officedocument.presentationml.tags+xml"/>
  <Override PartName="/ppt/tags/tag780.xml" ContentType="application/vnd.openxmlformats-officedocument.presentationml.tags+xml"/>
  <Override PartName="/ppt/tags/tag781.xml" ContentType="application/vnd.openxmlformats-officedocument.presentationml.tags+xml"/>
  <Override PartName="/ppt/tags/tag782.xml" ContentType="application/vnd.openxmlformats-officedocument.presentationml.tags+xml"/>
  <Override PartName="/ppt/tags/tag783.xml" ContentType="application/vnd.openxmlformats-officedocument.presentationml.tags+xml"/>
  <Override PartName="/ppt/tags/tag784.xml" ContentType="application/vnd.openxmlformats-officedocument.presentationml.tags+xml"/>
  <Override PartName="/ppt/tags/tag785.xml" ContentType="application/vnd.openxmlformats-officedocument.presentationml.tags+xml"/>
  <Override PartName="/ppt/tags/tag786.xml" ContentType="application/vnd.openxmlformats-officedocument.presentationml.tags+xml"/>
  <Override PartName="/ppt/tags/tag787.xml" ContentType="application/vnd.openxmlformats-officedocument.presentationml.tags+xml"/>
  <Override PartName="/ppt/tags/tag788.xml" ContentType="application/vnd.openxmlformats-officedocument.presentationml.tags+xml"/>
  <Override PartName="/ppt/tags/tag789.xml" ContentType="application/vnd.openxmlformats-officedocument.presentationml.tags+xml"/>
  <Override PartName="/ppt/tags/tag79.xml" ContentType="application/vnd.openxmlformats-officedocument.presentationml.tags+xml"/>
  <Override PartName="/ppt/tags/tag790.xml" ContentType="application/vnd.openxmlformats-officedocument.presentationml.tags+xml"/>
  <Override PartName="/ppt/tags/tag791.xml" ContentType="application/vnd.openxmlformats-officedocument.presentationml.tags+xml"/>
  <Override PartName="/ppt/tags/tag792.xml" ContentType="application/vnd.openxmlformats-officedocument.presentationml.tags+xml"/>
  <Override PartName="/ppt/tags/tag793.xml" ContentType="application/vnd.openxmlformats-officedocument.presentationml.tags+xml"/>
  <Override PartName="/ppt/tags/tag794.xml" ContentType="application/vnd.openxmlformats-officedocument.presentationml.tags+xml"/>
  <Override PartName="/ppt/tags/tag795.xml" ContentType="application/vnd.openxmlformats-officedocument.presentationml.tags+xml"/>
  <Override PartName="/ppt/tags/tag796.xml" ContentType="application/vnd.openxmlformats-officedocument.presentationml.tags+xml"/>
  <Override PartName="/ppt/tags/tag797.xml" ContentType="application/vnd.openxmlformats-officedocument.presentationml.tags+xml"/>
  <Override PartName="/ppt/tags/tag798.xml" ContentType="application/vnd.openxmlformats-officedocument.presentationml.tags+xml"/>
  <Override PartName="/ppt/tags/tag79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00.xml" ContentType="application/vnd.openxmlformats-officedocument.presentationml.tags+xml"/>
  <Override PartName="/ppt/tags/tag801.xml" ContentType="application/vnd.openxmlformats-officedocument.presentationml.tags+xml"/>
  <Override PartName="/ppt/tags/tag802.xml" ContentType="application/vnd.openxmlformats-officedocument.presentationml.tags+xml"/>
  <Override PartName="/ppt/tags/tag803.xml" ContentType="application/vnd.openxmlformats-officedocument.presentationml.tags+xml"/>
  <Override PartName="/ppt/tags/tag804.xml" ContentType="application/vnd.openxmlformats-officedocument.presentationml.tags+xml"/>
  <Override PartName="/ppt/tags/tag805.xml" ContentType="application/vnd.openxmlformats-officedocument.presentationml.tags+xml"/>
  <Override PartName="/ppt/tags/tag806.xml" ContentType="application/vnd.openxmlformats-officedocument.presentationml.tags+xml"/>
  <Override PartName="/ppt/tags/tag807.xml" ContentType="application/vnd.openxmlformats-officedocument.presentationml.tags+xml"/>
  <Override PartName="/ppt/tags/tag808.xml" ContentType="application/vnd.openxmlformats-officedocument.presentationml.tags+xml"/>
  <Override PartName="/ppt/tags/tag809.xml" ContentType="application/vnd.openxmlformats-officedocument.presentationml.tags+xml"/>
  <Override PartName="/ppt/tags/tag81.xml" ContentType="application/vnd.openxmlformats-officedocument.presentationml.tags+xml"/>
  <Override PartName="/ppt/tags/tag810.xml" ContentType="application/vnd.openxmlformats-officedocument.presentationml.tags+xml"/>
  <Override PartName="/ppt/tags/tag811.xml" ContentType="application/vnd.openxmlformats-officedocument.presentationml.tags+xml"/>
  <Override PartName="/ppt/tags/tag812.xml" ContentType="application/vnd.openxmlformats-officedocument.presentationml.tags+xml"/>
  <Override PartName="/ppt/tags/tag813.xml" ContentType="application/vnd.openxmlformats-officedocument.presentationml.tags+xml"/>
  <Override PartName="/ppt/tags/tag814.xml" ContentType="application/vnd.openxmlformats-officedocument.presentationml.tags+xml"/>
  <Override PartName="/ppt/tags/tag815.xml" ContentType="application/vnd.openxmlformats-officedocument.presentationml.tags+xml"/>
  <Override PartName="/ppt/tags/tag816.xml" ContentType="application/vnd.openxmlformats-officedocument.presentationml.tags+xml"/>
  <Override PartName="/ppt/tags/tag817.xml" ContentType="application/vnd.openxmlformats-officedocument.presentationml.tags+xml"/>
  <Override PartName="/ppt/tags/tag818.xml" ContentType="application/vnd.openxmlformats-officedocument.presentationml.tags+xml"/>
  <Override PartName="/ppt/tags/tag819.xml" ContentType="application/vnd.openxmlformats-officedocument.presentationml.tags+xml"/>
  <Override PartName="/ppt/tags/tag82.xml" ContentType="application/vnd.openxmlformats-officedocument.presentationml.tags+xml"/>
  <Override PartName="/ppt/tags/tag820.xml" ContentType="application/vnd.openxmlformats-officedocument.presentationml.tags+xml"/>
  <Override PartName="/ppt/tags/tag821.xml" ContentType="application/vnd.openxmlformats-officedocument.presentationml.tags+xml"/>
  <Override PartName="/ppt/tags/tag822.xml" ContentType="application/vnd.openxmlformats-officedocument.presentationml.tags+xml"/>
  <Override PartName="/ppt/tags/tag823.xml" ContentType="application/vnd.openxmlformats-officedocument.presentationml.tags+xml"/>
  <Override PartName="/ppt/tags/tag824.xml" ContentType="application/vnd.openxmlformats-officedocument.presentationml.tags+xml"/>
  <Override PartName="/ppt/tags/tag825.xml" ContentType="application/vnd.openxmlformats-officedocument.presentationml.tags+xml"/>
  <Override PartName="/ppt/tags/tag826.xml" ContentType="application/vnd.openxmlformats-officedocument.presentationml.tags+xml"/>
  <Override PartName="/ppt/tags/tag827.xml" ContentType="application/vnd.openxmlformats-officedocument.presentationml.tags+xml"/>
  <Override PartName="/ppt/tags/tag828.xml" ContentType="application/vnd.openxmlformats-officedocument.presentationml.tags+xml"/>
  <Override PartName="/ppt/tags/tag829.xml" ContentType="application/vnd.openxmlformats-officedocument.presentationml.tags+xml"/>
  <Override PartName="/ppt/tags/tag83.xml" ContentType="application/vnd.openxmlformats-officedocument.presentationml.tags+xml"/>
  <Override PartName="/ppt/tags/tag830.xml" ContentType="application/vnd.openxmlformats-officedocument.presentationml.tags+xml"/>
  <Override PartName="/ppt/tags/tag831.xml" ContentType="application/vnd.openxmlformats-officedocument.presentationml.tags+xml"/>
  <Override PartName="/ppt/tags/tag832.xml" ContentType="application/vnd.openxmlformats-officedocument.presentationml.tags+xml"/>
  <Override PartName="/ppt/tags/tag833.xml" ContentType="application/vnd.openxmlformats-officedocument.presentationml.tags+xml"/>
  <Override PartName="/ppt/tags/tag834.xml" ContentType="application/vnd.openxmlformats-officedocument.presentationml.tags+xml"/>
  <Override PartName="/ppt/tags/tag835.xml" ContentType="application/vnd.openxmlformats-officedocument.presentationml.tags+xml"/>
  <Override PartName="/ppt/tags/tag836.xml" ContentType="application/vnd.openxmlformats-officedocument.presentationml.tags+xml"/>
  <Override PartName="/ppt/tags/tag837.xml" ContentType="application/vnd.openxmlformats-officedocument.presentationml.tags+xml"/>
  <Override PartName="/ppt/tags/tag838.xml" ContentType="application/vnd.openxmlformats-officedocument.presentationml.tags+xml"/>
  <Override PartName="/ppt/tags/tag839.xml" ContentType="application/vnd.openxmlformats-officedocument.presentationml.tags+xml"/>
  <Override PartName="/ppt/tags/tag84.xml" ContentType="application/vnd.openxmlformats-officedocument.presentationml.tags+xml"/>
  <Override PartName="/ppt/tags/tag840.xml" ContentType="application/vnd.openxmlformats-officedocument.presentationml.tags+xml"/>
  <Override PartName="/ppt/tags/tag841.xml" ContentType="application/vnd.openxmlformats-officedocument.presentationml.tags+xml"/>
  <Override PartName="/ppt/tags/tag842.xml" ContentType="application/vnd.openxmlformats-officedocument.presentationml.tags+xml"/>
  <Override PartName="/ppt/tags/tag843.xml" ContentType="application/vnd.openxmlformats-officedocument.presentationml.tags+xml"/>
  <Override PartName="/ppt/tags/tag844.xml" ContentType="application/vnd.openxmlformats-officedocument.presentationml.tags+xml"/>
  <Override PartName="/ppt/tags/tag845.xml" ContentType="application/vnd.openxmlformats-officedocument.presentationml.tags+xml"/>
  <Override PartName="/ppt/tags/tag846.xml" ContentType="application/vnd.openxmlformats-officedocument.presentationml.tags+xml"/>
  <Override PartName="/ppt/tags/tag847.xml" ContentType="application/vnd.openxmlformats-officedocument.presentationml.tags+xml"/>
  <Override PartName="/ppt/tags/tag848.xml" ContentType="application/vnd.openxmlformats-officedocument.presentationml.tags+xml"/>
  <Override PartName="/ppt/tags/tag849.xml" ContentType="application/vnd.openxmlformats-officedocument.presentationml.tags+xml"/>
  <Override PartName="/ppt/tags/tag85.xml" ContentType="application/vnd.openxmlformats-officedocument.presentationml.tags+xml"/>
  <Override PartName="/ppt/tags/tag850.xml" ContentType="application/vnd.openxmlformats-officedocument.presentationml.tags+xml"/>
  <Override PartName="/ppt/tags/tag851.xml" ContentType="application/vnd.openxmlformats-officedocument.presentationml.tags+xml"/>
  <Override PartName="/ppt/tags/tag852.xml" ContentType="application/vnd.openxmlformats-officedocument.presentationml.tags+xml"/>
  <Override PartName="/ppt/tags/tag853.xml" ContentType="application/vnd.openxmlformats-officedocument.presentationml.tags+xml"/>
  <Override PartName="/ppt/tags/tag854.xml" ContentType="application/vnd.openxmlformats-officedocument.presentationml.tags+xml"/>
  <Override PartName="/ppt/tags/tag855.xml" ContentType="application/vnd.openxmlformats-officedocument.presentationml.tags+xml"/>
  <Override PartName="/ppt/tags/tag856.xml" ContentType="application/vnd.openxmlformats-officedocument.presentationml.tags+xml"/>
  <Override PartName="/ppt/tags/tag857.xml" ContentType="application/vnd.openxmlformats-officedocument.presentationml.tags+xml"/>
  <Override PartName="/ppt/tags/tag858.xml" ContentType="application/vnd.openxmlformats-officedocument.presentationml.tags+xml"/>
  <Override PartName="/ppt/tags/tag859.xml" ContentType="application/vnd.openxmlformats-officedocument.presentationml.tags+xml"/>
  <Override PartName="/ppt/tags/tag86.xml" ContentType="application/vnd.openxmlformats-officedocument.presentationml.tags+xml"/>
  <Override PartName="/ppt/tags/tag860.xml" ContentType="application/vnd.openxmlformats-officedocument.presentationml.tags+xml"/>
  <Override PartName="/ppt/tags/tag861.xml" ContentType="application/vnd.openxmlformats-officedocument.presentationml.tags+xml"/>
  <Override PartName="/ppt/tags/tag862.xml" ContentType="application/vnd.openxmlformats-officedocument.presentationml.tags+xml"/>
  <Override PartName="/ppt/tags/tag863.xml" ContentType="application/vnd.openxmlformats-officedocument.presentationml.tags+xml"/>
  <Override PartName="/ppt/tags/tag864.xml" ContentType="application/vnd.openxmlformats-officedocument.presentationml.tags+xml"/>
  <Override PartName="/ppt/tags/tag865.xml" ContentType="application/vnd.openxmlformats-officedocument.presentationml.tags+xml"/>
  <Override PartName="/ppt/tags/tag866.xml" ContentType="application/vnd.openxmlformats-officedocument.presentationml.tags+xml"/>
  <Override PartName="/ppt/tags/tag867.xml" ContentType="application/vnd.openxmlformats-officedocument.presentationml.tags+xml"/>
  <Override PartName="/ppt/tags/tag868.xml" ContentType="application/vnd.openxmlformats-officedocument.presentationml.tags+xml"/>
  <Override PartName="/ppt/tags/tag869.xml" ContentType="application/vnd.openxmlformats-officedocument.presentationml.tags+xml"/>
  <Override PartName="/ppt/tags/tag87.xml" ContentType="application/vnd.openxmlformats-officedocument.presentationml.tags+xml"/>
  <Override PartName="/ppt/tags/tag870.xml" ContentType="application/vnd.openxmlformats-officedocument.presentationml.tags+xml"/>
  <Override PartName="/ppt/tags/tag871.xml" ContentType="application/vnd.openxmlformats-officedocument.presentationml.tags+xml"/>
  <Override PartName="/ppt/tags/tag872.xml" ContentType="application/vnd.openxmlformats-officedocument.presentationml.tags+xml"/>
  <Override PartName="/ppt/tags/tag873.xml" ContentType="application/vnd.openxmlformats-officedocument.presentationml.tags+xml"/>
  <Override PartName="/ppt/tags/tag874.xml" ContentType="application/vnd.openxmlformats-officedocument.presentationml.tags+xml"/>
  <Override PartName="/ppt/tags/tag875.xml" ContentType="application/vnd.openxmlformats-officedocument.presentationml.tags+xml"/>
  <Override PartName="/ppt/tags/tag876.xml" ContentType="application/vnd.openxmlformats-officedocument.presentationml.tags+xml"/>
  <Override PartName="/ppt/tags/tag877.xml" ContentType="application/vnd.openxmlformats-officedocument.presentationml.tags+xml"/>
  <Override PartName="/ppt/tags/tag878.xml" ContentType="application/vnd.openxmlformats-officedocument.presentationml.tags+xml"/>
  <Override PartName="/ppt/tags/tag879.xml" ContentType="application/vnd.openxmlformats-officedocument.presentationml.tags+xml"/>
  <Override PartName="/ppt/tags/tag88.xml" ContentType="application/vnd.openxmlformats-officedocument.presentationml.tags+xml"/>
  <Override PartName="/ppt/tags/tag880.xml" ContentType="application/vnd.openxmlformats-officedocument.presentationml.tags+xml"/>
  <Override PartName="/ppt/tags/tag881.xml" ContentType="application/vnd.openxmlformats-officedocument.presentationml.tags+xml"/>
  <Override PartName="/ppt/tags/tag882.xml" ContentType="application/vnd.openxmlformats-officedocument.presentationml.tags+xml"/>
  <Override PartName="/ppt/tags/tag883.xml" ContentType="application/vnd.openxmlformats-officedocument.presentationml.tags+xml"/>
  <Override PartName="/ppt/tags/tag884.xml" ContentType="application/vnd.openxmlformats-officedocument.presentationml.tags+xml"/>
  <Override PartName="/ppt/tags/tag885.xml" ContentType="application/vnd.openxmlformats-officedocument.presentationml.tags+xml"/>
  <Override PartName="/ppt/tags/tag886.xml" ContentType="application/vnd.openxmlformats-officedocument.presentationml.tags+xml"/>
  <Override PartName="/ppt/tags/tag887.xml" ContentType="application/vnd.openxmlformats-officedocument.presentationml.tags+xml"/>
  <Override PartName="/ppt/tags/tag888.xml" ContentType="application/vnd.openxmlformats-officedocument.presentationml.tags+xml"/>
  <Override PartName="/ppt/tags/tag889.xml" ContentType="application/vnd.openxmlformats-officedocument.presentationml.tags+xml"/>
  <Override PartName="/ppt/tags/tag89.xml" ContentType="application/vnd.openxmlformats-officedocument.presentationml.tags+xml"/>
  <Override PartName="/ppt/tags/tag890.xml" ContentType="application/vnd.openxmlformats-officedocument.presentationml.tags+xml"/>
  <Override PartName="/ppt/tags/tag891.xml" ContentType="application/vnd.openxmlformats-officedocument.presentationml.tags+xml"/>
  <Override PartName="/ppt/tags/tag892.xml" ContentType="application/vnd.openxmlformats-officedocument.presentationml.tags+xml"/>
  <Override PartName="/ppt/tags/tag893.xml" ContentType="application/vnd.openxmlformats-officedocument.presentationml.tags+xml"/>
  <Override PartName="/ppt/tags/tag894.xml" ContentType="application/vnd.openxmlformats-officedocument.presentationml.tags+xml"/>
  <Override PartName="/ppt/tags/tag895.xml" ContentType="application/vnd.openxmlformats-officedocument.presentationml.tags+xml"/>
  <Override PartName="/ppt/tags/tag896.xml" ContentType="application/vnd.openxmlformats-officedocument.presentationml.tags+xml"/>
  <Override PartName="/ppt/tags/tag897.xml" ContentType="application/vnd.openxmlformats-officedocument.presentationml.tags+xml"/>
  <Override PartName="/ppt/tags/tag898.xml" ContentType="application/vnd.openxmlformats-officedocument.presentationml.tags+xml"/>
  <Override PartName="/ppt/tags/tag89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00.xml" ContentType="application/vnd.openxmlformats-officedocument.presentationml.tags+xml"/>
  <Override PartName="/ppt/tags/tag901.xml" ContentType="application/vnd.openxmlformats-officedocument.presentationml.tags+xml"/>
  <Override PartName="/ppt/tags/tag902.xml" ContentType="application/vnd.openxmlformats-officedocument.presentationml.tags+xml"/>
  <Override PartName="/ppt/tags/tag903.xml" ContentType="application/vnd.openxmlformats-officedocument.presentationml.tags+xml"/>
  <Override PartName="/ppt/tags/tag904.xml" ContentType="application/vnd.openxmlformats-officedocument.presentationml.tags+xml"/>
  <Override PartName="/ppt/tags/tag905.xml" ContentType="application/vnd.openxmlformats-officedocument.presentationml.tags+xml"/>
  <Override PartName="/ppt/tags/tag906.xml" ContentType="application/vnd.openxmlformats-officedocument.presentationml.tags+xml"/>
  <Override PartName="/ppt/tags/tag907.xml" ContentType="application/vnd.openxmlformats-officedocument.presentationml.tags+xml"/>
  <Override PartName="/ppt/tags/tag908.xml" ContentType="application/vnd.openxmlformats-officedocument.presentationml.tags+xml"/>
  <Override PartName="/ppt/tags/tag909.xml" ContentType="application/vnd.openxmlformats-officedocument.presentationml.tags+xml"/>
  <Override PartName="/ppt/tags/tag91.xml" ContentType="application/vnd.openxmlformats-officedocument.presentationml.tags+xml"/>
  <Override PartName="/ppt/tags/tag910.xml" ContentType="application/vnd.openxmlformats-officedocument.presentationml.tags+xml"/>
  <Override PartName="/ppt/tags/tag911.xml" ContentType="application/vnd.openxmlformats-officedocument.presentationml.tags+xml"/>
  <Override PartName="/ppt/tags/tag912.xml" ContentType="application/vnd.openxmlformats-officedocument.presentationml.tags+xml"/>
  <Override PartName="/ppt/tags/tag913.xml" ContentType="application/vnd.openxmlformats-officedocument.presentationml.tags+xml"/>
  <Override PartName="/ppt/tags/tag914.xml" ContentType="application/vnd.openxmlformats-officedocument.presentationml.tags+xml"/>
  <Override PartName="/ppt/tags/tag915.xml" ContentType="application/vnd.openxmlformats-officedocument.presentationml.tags+xml"/>
  <Override PartName="/ppt/tags/tag916.xml" ContentType="application/vnd.openxmlformats-officedocument.presentationml.tags+xml"/>
  <Override PartName="/ppt/tags/tag917.xml" ContentType="application/vnd.openxmlformats-officedocument.presentationml.tags+xml"/>
  <Override PartName="/ppt/tags/tag918.xml" ContentType="application/vnd.openxmlformats-officedocument.presentationml.tags+xml"/>
  <Override PartName="/ppt/tags/tag919.xml" ContentType="application/vnd.openxmlformats-officedocument.presentationml.tags+xml"/>
  <Override PartName="/ppt/tags/tag92.xml" ContentType="application/vnd.openxmlformats-officedocument.presentationml.tags+xml"/>
  <Override PartName="/ppt/tags/tag920.xml" ContentType="application/vnd.openxmlformats-officedocument.presentationml.tags+xml"/>
  <Override PartName="/ppt/tags/tag921.xml" ContentType="application/vnd.openxmlformats-officedocument.presentationml.tags+xml"/>
  <Override PartName="/ppt/tags/tag922.xml" ContentType="application/vnd.openxmlformats-officedocument.presentationml.tags+xml"/>
  <Override PartName="/ppt/tags/tag923.xml" ContentType="application/vnd.openxmlformats-officedocument.presentationml.tags+xml"/>
  <Override PartName="/ppt/tags/tag924.xml" ContentType="application/vnd.openxmlformats-officedocument.presentationml.tags+xml"/>
  <Override PartName="/ppt/tags/tag925.xml" ContentType="application/vnd.openxmlformats-officedocument.presentationml.tags+xml"/>
  <Override PartName="/ppt/tags/tag926.xml" ContentType="application/vnd.openxmlformats-officedocument.presentationml.tags+xml"/>
  <Override PartName="/ppt/tags/tag927.xml" ContentType="application/vnd.openxmlformats-officedocument.presentationml.tags+xml"/>
  <Override PartName="/ppt/tags/tag928.xml" ContentType="application/vnd.openxmlformats-officedocument.presentationml.tags+xml"/>
  <Override PartName="/ppt/tags/tag929.xml" ContentType="application/vnd.openxmlformats-officedocument.presentationml.tags+xml"/>
  <Override PartName="/ppt/tags/tag93.xml" ContentType="application/vnd.openxmlformats-officedocument.presentationml.tags+xml"/>
  <Override PartName="/ppt/tags/tag930.xml" ContentType="application/vnd.openxmlformats-officedocument.presentationml.tags+xml"/>
  <Override PartName="/ppt/tags/tag931.xml" ContentType="application/vnd.openxmlformats-officedocument.presentationml.tags+xml"/>
  <Override PartName="/ppt/tags/tag932.xml" ContentType="application/vnd.openxmlformats-officedocument.presentationml.tags+xml"/>
  <Override PartName="/ppt/tags/tag933.xml" ContentType="application/vnd.openxmlformats-officedocument.presentationml.tags+xml"/>
  <Override PartName="/ppt/tags/tag934.xml" ContentType="application/vnd.openxmlformats-officedocument.presentationml.tags+xml"/>
  <Override PartName="/ppt/tags/tag935.xml" ContentType="application/vnd.openxmlformats-officedocument.presentationml.tags+xml"/>
  <Override PartName="/ppt/tags/tag936.xml" ContentType="application/vnd.openxmlformats-officedocument.presentationml.tags+xml"/>
  <Override PartName="/ppt/tags/tag937.xml" ContentType="application/vnd.openxmlformats-officedocument.presentationml.tags+xml"/>
  <Override PartName="/ppt/tags/tag938.xml" ContentType="application/vnd.openxmlformats-officedocument.presentationml.tags+xml"/>
  <Override PartName="/ppt/tags/tag939.xml" ContentType="application/vnd.openxmlformats-officedocument.presentationml.tags+xml"/>
  <Override PartName="/ppt/tags/tag94.xml" ContentType="application/vnd.openxmlformats-officedocument.presentationml.tags+xml"/>
  <Override PartName="/ppt/tags/tag940.xml" ContentType="application/vnd.openxmlformats-officedocument.presentationml.tags+xml"/>
  <Override PartName="/ppt/tags/tag941.xml" ContentType="application/vnd.openxmlformats-officedocument.presentationml.tags+xml"/>
  <Override PartName="/ppt/tags/tag942.xml" ContentType="application/vnd.openxmlformats-officedocument.presentationml.tags+xml"/>
  <Override PartName="/ppt/tags/tag943.xml" ContentType="application/vnd.openxmlformats-officedocument.presentationml.tags+xml"/>
  <Override PartName="/ppt/tags/tag944.xml" ContentType="application/vnd.openxmlformats-officedocument.presentationml.tags+xml"/>
  <Override PartName="/ppt/tags/tag945.xml" ContentType="application/vnd.openxmlformats-officedocument.presentationml.tags+xml"/>
  <Override PartName="/ppt/tags/tag946.xml" ContentType="application/vnd.openxmlformats-officedocument.presentationml.tags+xml"/>
  <Override PartName="/ppt/tags/tag947.xml" ContentType="application/vnd.openxmlformats-officedocument.presentationml.tags+xml"/>
  <Override PartName="/ppt/tags/tag948.xml" ContentType="application/vnd.openxmlformats-officedocument.presentationml.tags+xml"/>
  <Override PartName="/ppt/tags/tag949.xml" ContentType="application/vnd.openxmlformats-officedocument.presentationml.tags+xml"/>
  <Override PartName="/ppt/tags/tag95.xml" ContentType="application/vnd.openxmlformats-officedocument.presentationml.tags+xml"/>
  <Override PartName="/ppt/tags/tag950.xml" ContentType="application/vnd.openxmlformats-officedocument.presentationml.tags+xml"/>
  <Override PartName="/ppt/tags/tag951.xml" ContentType="application/vnd.openxmlformats-officedocument.presentationml.tags+xml"/>
  <Override PartName="/ppt/tags/tag952.xml" ContentType="application/vnd.openxmlformats-officedocument.presentationml.tags+xml"/>
  <Override PartName="/ppt/tags/tag953.xml" ContentType="application/vnd.openxmlformats-officedocument.presentationml.tags+xml"/>
  <Override PartName="/ppt/tags/tag954.xml" ContentType="application/vnd.openxmlformats-officedocument.presentationml.tags+xml"/>
  <Override PartName="/ppt/tags/tag955.xml" ContentType="application/vnd.openxmlformats-officedocument.presentationml.tags+xml"/>
  <Override PartName="/ppt/tags/tag956.xml" ContentType="application/vnd.openxmlformats-officedocument.presentationml.tags+xml"/>
  <Override PartName="/ppt/tags/tag957.xml" ContentType="application/vnd.openxmlformats-officedocument.presentationml.tags+xml"/>
  <Override PartName="/ppt/tags/tag958.xml" ContentType="application/vnd.openxmlformats-officedocument.presentationml.tags+xml"/>
  <Override PartName="/ppt/tags/tag959.xml" ContentType="application/vnd.openxmlformats-officedocument.presentationml.tags+xml"/>
  <Override PartName="/ppt/tags/tag96.xml" ContentType="application/vnd.openxmlformats-officedocument.presentationml.tags+xml"/>
  <Override PartName="/ppt/tags/tag960.xml" ContentType="application/vnd.openxmlformats-officedocument.presentationml.tags+xml"/>
  <Override PartName="/ppt/tags/tag961.xml" ContentType="application/vnd.openxmlformats-officedocument.presentationml.tags+xml"/>
  <Override PartName="/ppt/tags/tag962.xml" ContentType="application/vnd.openxmlformats-officedocument.presentationml.tags+xml"/>
  <Override PartName="/ppt/tags/tag963.xml" ContentType="application/vnd.openxmlformats-officedocument.presentationml.tags+xml"/>
  <Override PartName="/ppt/tags/tag964.xml" ContentType="application/vnd.openxmlformats-officedocument.presentationml.tags+xml"/>
  <Override PartName="/ppt/tags/tag965.xml" ContentType="application/vnd.openxmlformats-officedocument.presentationml.tags+xml"/>
  <Override PartName="/ppt/tags/tag966.xml" ContentType="application/vnd.openxmlformats-officedocument.presentationml.tags+xml"/>
  <Override PartName="/ppt/tags/tag967.xml" ContentType="application/vnd.openxmlformats-officedocument.presentationml.tags+xml"/>
  <Override PartName="/ppt/tags/tag968.xml" ContentType="application/vnd.openxmlformats-officedocument.presentationml.tags+xml"/>
  <Override PartName="/ppt/tags/tag969.xml" ContentType="application/vnd.openxmlformats-officedocument.presentationml.tags+xml"/>
  <Override PartName="/ppt/tags/tag97.xml" ContentType="application/vnd.openxmlformats-officedocument.presentationml.tags+xml"/>
  <Override PartName="/ppt/tags/tag970.xml" ContentType="application/vnd.openxmlformats-officedocument.presentationml.tags+xml"/>
  <Override PartName="/ppt/tags/tag971.xml" ContentType="application/vnd.openxmlformats-officedocument.presentationml.tags+xml"/>
  <Override PartName="/ppt/tags/tag972.xml" ContentType="application/vnd.openxmlformats-officedocument.presentationml.tags+xml"/>
  <Override PartName="/ppt/tags/tag973.xml" ContentType="application/vnd.openxmlformats-officedocument.presentationml.tags+xml"/>
  <Override PartName="/ppt/tags/tag974.xml" ContentType="application/vnd.openxmlformats-officedocument.presentationml.tags+xml"/>
  <Override PartName="/ppt/tags/tag975.xml" ContentType="application/vnd.openxmlformats-officedocument.presentationml.tags+xml"/>
  <Override PartName="/ppt/tags/tag976.xml" ContentType="application/vnd.openxmlformats-officedocument.presentationml.tags+xml"/>
  <Override PartName="/ppt/tags/tag977.xml" ContentType="application/vnd.openxmlformats-officedocument.presentationml.tags+xml"/>
  <Override PartName="/ppt/tags/tag978.xml" ContentType="application/vnd.openxmlformats-officedocument.presentationml.tags+xml"/>
  <Override PartName="/ppt/tags/tag979.xml" ContentType="application/vnd.openxmlformats-officedocument.presentationml.tags+xml"/>
  <Override PartName="/ppt/tags/tag98.xml" ContentType="application/vnd.openxmlformats-officedocument.presentationml.tags+xml"/>
  <Override PartName="/ppt/tags/tag980.xml" ContentType="application/vnd.openxmlformats-officedocument.presentationml.tags+xml"/>
  <Override PartName="/ppt/tags/tag981.xml" ContentType="application/vnd.openxmlformats-officedocument.presentationml.tags+xml"/>
  <Override PartName="/ppt/tags/tag982.xml" ContentType="application/vnd.openxmlformats-officedocument.presentationml.tags+xml"/>
  <Override PartName="/ppt/tags/tag983.xml" ContentType="application/vnd.openxmlformats-officedocument.presentationml.tags+xml"/>
  <Override PartName="/ppt/tags/tag984.xml" ContentType="application/vnd.openxmlformats-officedocument.presentationml.tags+xml"/>
  <Override PartName="/ppt/tags/tag985.xml" ContentType="application/vnd.openxmlformats-officedocument.presentationml.tags+xml"/>
  <Override PartName="/ppt/tags/tag986.xml" ContentType="application/vnd.openxmlformats-officedocument.presentationml.tags+xml"/>
  <Override PartName="/ppt/tags/tag987.xml" ContentType="application/vnd.openxmlformats-officedocument.presentationml.tags+xml"/>
  <Override PartName="/ppt/tags/tag988.xml" ContentType="application/vnd.openxmlformats-officedocument.presentationml.tags+xml"/>
  <Override PartName="/ppt/tags/tag989.xml" ContentType="application/vnd.openxmlformats-officedocument.presentationml.tags+xml"/>
  <Override PartName="/ppt/tags/tag99.xml" ContentType="application/vnd.openxmlformats-officedocument.presentationml.tags+xml"/>
  <Override PartName="/ppt/tags/tag990.xml" ContentType="application/vnd.openxmlformats-officedocument.presentationml.tags+xml"/>
  <Override PartName="/ppt/tags/tag991.xml" ContentType="application/vnd.openxmlformats-officedocument.presentationml.tags+xml"/>
  <Override PartName="/ppt/tags/tag992.xml" ContentType="application/vnd.openxmlformats-officedocument.presentationml.tags+xml"/>
  <Override PartName="/ppt/tags/tag993.xml" ContentType="application/vnd.openxmlformats-officedocument.presentationml.tags+xml"/>
  <Override PartName="/ppt/tags/tag994.xml" ContentType="application/vnd.openxmlformats-officedocument.presentationml.tags+xml"/>
  <Override PartName="/ppt/tags/tag995.xml" ContentType="application/vnd.openxmlformats-officedocument.presentationml.tags+xml"/>
  <Override PartName="/ppt/tags/tag996.xml" ContentType="application/vnd.openxmlformats-officedocument.presentationml.tags+xml"/>
  <Override PartName="/ppt/tags/tag997.xml" ContentType="application/vnd.openxmlformats-officedocument.presentationml.tags+xml"/>
  <Override PartName="/ppt/tags/tag998.xml" ContentType="application/vnd.openxmlformats-officedocument.presentationml.tags+xml"/>
  <Override PartName="/ppt/tags/tag9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theme/theme9.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2" r:id="rId3"/>
    <p:sldMasterId id="2147483681" r:id="rId4"/>
    <p:sldMasterId id="2147483700" r:id="rId5"/>
    <p:sldMasterId id="2147483719" r:id="rId6"/>
    <p:sldMasterId id="2147483738" r:id="rId7"/>
    <p:sldMasterId id="2147483757" r:id="rId8"/>
  </p:sldMasterIdLst>
  <p:notesMasterIdLst>
    <p:notesMasterId r:id="rId13"/>
  </p:notesMasterIdLst>
  <p:handoutMasterIdLst>
    <p:handoutMasterId r:id="rId93"/>
  </p:handoutMasterIdLst>
  <p:sldIdLst>
    <p:sldId id="986" r:id="rId9"/>
    <p:sldId id="987" r:id="rId10"/>
    <p:sldId id="988" r:id="rId11"/>
    <p:sldId id="989" r:id="rId12"/>
    <p:sldId id="990" r:id="rId14"/>
    <p:sldId id="991" r:id="rId15"/>
    <p:sldId id="992" r:id="rId16"/>
    <p:sldId id="993" r:id="rId17"/>
    <p:sldId id="994" r:id="rId18"/>
    <p:sldId id="995" r:id="rId19"/>
    <p:sldId id="996" r:id="rId20"/>
    <p:sldId id="997" r:id="rId21"/>
    <p:sldId id="998" r:id="rId22"/>
    <p:sldId id="999" r:id="rId23"/>
    <p:sldId id="1000" r:id="rId24"/>
    <p:sldId id="1001" r:id="rId25"/>
    <p:sldId id="1002" r:id="rId26"/>
    <p:sldId id="1003" r:id="rId27"/>
    <p:sldId id="1004" r:id="rId28"/>
    <p:sldId id="1005" r:id="rId29"/>
    <p:sldId id="1006" r:id="rId30"/>
    <p:sldId id="1007" r:id="rId31"/>
    <p:sldId id="1008" r:id="rId32"/>
    <p:sldId id="1009" r:id="rId33"/>
    <p:sldId id="1010" r:id="rId34"/>
    <p:sldId id="1011" r:id="rId35"/>
    <p:sldId id="1012" r:id="rId36"/>
    <p:sldId id="1013" r:id="rId37"/>
    <p:sldId id="1014" r:id="rId38"/>
    <p:sldId id="1015" r:id="rId39"/>
    <p:sldId id="1016" r:id="rId40"/>
    <p:sldId id="1017" r:id="rId41"/>
    <p:sldId id="1018" r:id="rId42"/>
    <p:sldId id="1019" r:id="rId43"/>
    <p:sldId id="1020" r:id="rId44"/>
    <p:sldId id="1021" r:id="rId45"/>
    <p:sldId id="1022" r:id="rId46"/>
    <p:sldId id="1023" r:id="rId47"/>
    <p:sldId id="1024" r:id="rId48"/>
    <p:sldId id="1025" r:id="rId49"/>
    <p:sldId id="1026" r:id="rId50"/>
    <p:sldId id="1027" r:id="rId51"/>
    <p:sldId id="1028" r:id="rId52"/>
    <p:sldId id="1029" r:id="rId53"/>
    <p:sldId id="1030" r:id="rId54"/>
    <p:sldId id="1031" r:id="rId55"/>
    <p:sldId id="1032" r:id="rId56"/>
    <p:sldId id="1033" r:id="rId57"/>
    <p:sldId id="1034" r:id="rId58"/>
    <p:sldId id="1035" r:id="rId59"/>
    <p:sldId id="1036" r:id="rId60"/>
    <p:sldId id="1037" r:id="rId61"/>
    <p:sldId id="1038" r:id="rId62"/>
    <p:sldId id="1039" r:id="rId63"/>
    <p:sldId id="1040" r:id="rId64"/>
    <p:sldId id="1041" r:id="rId65"/>
    <p:sldId id="1042" r:id="rId66"/>
    <p:sldId id="1043" r:id="rId67"/>
    <p:sldId id="1044" r:id="rId68"/>
    <p:sldId id="1045" r:id="rId69"/>
    <p:sldId id="1046" r:id="rId70"/>
    <p:sldId id="1047" r:id="rId71"/>
    <p:sldId id="1048" r:id="rId72"/>
    <p:sldId id="1049" r:id="rId73"/>
    <p:sldId id="1050" r:id="rId74"/>
    <p:sldId id="1051" r:id="rId75"/>
    <p:sldId id="1052" r:id="rId76"/>
    <p:sldId id="1053" r:id="rId77"/>
    <p:sldId id="1054" r:id="rId78"/>
    <p:sldId id="1055" r:id="rId79"/>
    <p:sldId id="1056" r:id="rId80"/>
    <p:sldId id="1057" r:id="rId81"/>
    <p:sldId id="1058" r:id="rId82"/>
    <p:sldId id="1059" r:id="rId83"/>
    <p:sldId id="1060" r:id="rId84"/>
    <p:sldId id="1061" r:id="rId85"/>
    <p:sldId id="1062" r:id="rId86"/>
    <p:sldId id="1063" r:id="rId87"/>
    <p:sldId id="1064" r:id="rId88"/>
    <p:sldId id="1065" r:id="rId89"/>
    <p:sldId id="1066" r:id="rId90"/>
    <p:sldId id="1067" r:id="rId91"/>
    <p:sldId id="1068" r:id="rId92"/>
  </p:sldIdLst>
  <p:sldSz cx="9144000" cy="6858000" type="screen4x3"/>
  <p:notesSz cx="6858000" cy="9144000"/>
  <p:defaultTextStyle>
    <a:defPPr>
      <a:defRPr lang="zh-CN"/>
    </a:defPPr>
    <a:lvl1pPr marL="0" lvl="0" indent="0" algn="l" defTabSz="914400" rtl="0" eaLnBrk="0" fontAlgn="base" latinLnBrk="0" hangingPunct="0">
      <a:lnSpc>
        <a:spcPct val="100000"/>
      </a:lnSpc>
      <a:spcBef>
        <a:spcPct val="0"/>
      </a:spcBef>
      <a:spcAft>
        <a:spcPct val="0"/>
      </a:spcAft>
      <a:buNone/>
      <a:defRPr sz="2400" b="0" i="0" u="none" kern="1200" baseline="0">
        <a:solidFill>
          <a:schemeClr val="tx1"/>
        </a:solidFill>
        <a:latin typeface="Tahoma" panose="020B0604030504040204" pitchFamily="34" charset="0"/>
        <a:ea typeface="宋体" panose="02010600030101010101" pitchFamily="2" charset="-122"/>
        <a:cs typeface="+mn-cs"/>
      </a:defRPr>
    </a:lvl1pPr>
    <a:lvl2pPr marL="457200" lvl="1" indent="0" algn="l" defTabSz="914400" rtl="0" eaLnBrk="0" fontAlgn="base" latinLnBrk="0" hangingPunct="0">
      <a:lnSpc>
        <a:spcPct val="100000"/>
      </a:lnSpc>
      <a:spcBef>
        <a:spcPct val="0"/>
      </a:spcBef>
      <a:spcAft>
        <a:spcPct val="0"/>
      </a:spcAft>
      <a:buNone/>
      <a:defRPr sz="2400" b="0" i="0" u="none" kern="1200" baseline="0">
        <a:solidFill>
          <a:schemeClr val="tx1"/>
        </a:solidFill>
        <a:latin typeface="Tahoma" panose="020B0604030504040204" pitchFamily="34" charset="0"/>
        <a:ea typeface="宋体" panose="02010600030101010101" pitchFamily="2" charset="-122"/>
        <a:cs typeface="+mn-cs"/>
      </a:defRPr>
    </a:lvl2pPr>
    <a:lvl3pPr marL="914400" lvl="2" indent="0" algn="l" defTabSz="914400" rtl="0" eaLnBrk="0" fontAlgn="base" latinLnBrk="0" hangingPunct="0">
      <a:lnSpc>
        <a:spcPct val="100000"/>
      </a:lnSpc>
      <a:spcBef>
        <a:spcPct val="0"/>
      </a:spcBef>
      <a:spcAft>
        <a:spcPct val="0"/>
      </a:spcAft>
      <a:buNone/>
      <a:defRPr sz="2400" b="0" i="0" u="none" kern="1200" baseline="0">
        <a:solidFill>
          <a:schemeClr val="tx1"/>
        </a:solidFill>
        <a:latin typeface="Tahoma" panose="020B0604030504040204" pitchFamily="34" charset="0"/>
        <a:ea typeface="宋体" panose="02010600030101010101" pitchFamily="2" charset="-122"/>
        <a:cs typeface="+mn-cs"/>
      </a:defRPr>
    </a:lvl3pPr>
    <a:lvl4pPr marL="1371600" lvl="3" indent="0" algn="l" defTabSz="914400" rtl="0" eaLnBrk="0" fontAlgn="base" latinLnBrk="0" hangingPunct="0">
      <a:lnSpc>
        <a:spcPct val="100000"/>
      </a:lnSpc>
      <a:spcBef>
        <a:spcPct val="0"/>
      </a:spcBef>
      <a:spcAft>
        <a:spcPct val="0"/>
      </a:spcAft>
      <a:buNone/>
      <a:defRPr sz="2400" b="0" i="0" u="none" kern="1200" baseline="0">
        <a:solidFill>
          <a:schemeClr val="tx1"/>
        </a:solidFill>
        <a:latin typeface="Tahoma" panose="020B0604030504040204" pitchFamily="34" charset="0"/>
        <a:ea typeface="宋体" panose="02010600030101010101" pitchFamily="2" charset="-122"/>
        <a:cs typeface="+mn-cs"/>
      </a:defRPr>
    </a:lvl4pPr>
    <a:lvl5pPr marL="1828800" lvl="4" indent="0" algn="l" defTabSz="914400" rtl="0" eaLnBrk="0" fontAlgn="base" latinLnBrk="0" hangingPunct="0">
      <a:lnSpc>
        <a:spcPct val="100000"/>
      </a:lnSpc>
      <a:spcBef>
        <a:spcPct val="0"/>
      </a:spcBef>
      <a:spcAft>
        <a:spcPct val="0"/>
      </a:spcAft>
      <a:buNone/>
      <a:defRPr sz="2400" b="0" i="0" u="none" kern="1200" baseline="0">
        <a:solidFill>
          <a:schemeClr val="tx1"/>
        </a:solidFill>
        <a:latin typeface="Tahoma" panose="020B0604030504040204" pitchFamily="34" charset="0"/>
        <a:ea typeface="宋体" panose="02010600030101010101" pitchFamily="2" charset="-122"/>
        <a:cs typeface="+mn-cs"/>
      </a:defRPr>
    </a:lvl5pPr>
    <a:lvl6pPr marL="2286000" lvl="5" indent="0" algn="l" defTabSz="914400" rtl="0" eaLnBrk="0" fontAlgn="base" latinLnBrk="0" hangingPunct="0">
      <a:lnSpc>
        <a:spcPct val="100000"/>
      </a:lnSpc>
      <a:spcBef>
        <a:spcPct val="0"/>
      </a:spcBef>
      <a:spcAft>
        <a:spcPct val="0"/>
      </a:spcAft>
      <a:buNone/>
      <a:defRPr sz="2400" b="0" i="0" u="none" kern="1200" baseline="0">
        <a:solidFill>
          <a:schemeClr val="tx1"/>
        </a:solidFill>
        <a:latin typeface="Tahoma" panose="020B0604030504040204" pitchFamily="34" charset="0"/>
        <a:ea typeface="宋体" panose="02010600030101010101" pitchFamily="2" charset="-122"/>
        <a:cs typeface="+mn-cs"/>
      </a:defRPr>
    </a:lvl6pPr>
    <a:lvl7pPr marL="2743200" lvl="6" indent="0" algn="l" defTabSz="914400" rtl="0" eaLnBrk="0" fontAlgn="base" latinLnBrk="0" hangingPunct="0">
      <a:lnSpc>
        <a:spcPct val="100000"/>
      </a:lnSpc>
      <a:spcBef>
        <a:spcPct val="0"/>
      </a:spcBef>
      <a:spcAft>
        <a:spcPct val="0"/>
      </a:spcAft>
      <a:buNone/>
      <a:defRPr sz="2400" b="0" i="0" u="none" kern="1200" baseline="0">
        <a:solidFill>
          <a:schemeClr val="tx1"/>
        </a:solidFill>
        <a:latin typeface="Tahoma" panose="020B0604030504040204" pitchFamily="34" charset="0"/>
        <a:ea typeface="宋体" panose="02010600030101010101" pitchFamily="2" charset="-122"/>
        <a:cs typeface="+mn-cs"/>
      </a:defRPr>
    </a:lvl7pPr>
    <a:lvl8pPr marL="3200400" lvl="7" indent="0" algn="l" defTabSz="914400" rtl="0" eaLnBrk="0" fontAlgn="base" latinLnBrk="0" hangingPunct="0">
      <a:lnSpc>
        <a:spcPct val="100000"/>
      </a:lnSpc>
      <a:spcBef>
        <a:spcPct val="0"/>
      </a:spcBef>
      <a:spcAft>
        <a:spcPct val="0"/>
      </a:spcAft>
      <a:buNone/>
      <a:defRPr sz="2400" b="0" i="0" u="none" kern="1200" baseline="0">
        <a:solidFill>
          <a:schemeClr val="tx1"/>
        </a:solidFill>
        <a:latin typeface="Tahoma" panose="020B0604030504040204" pitchFamily="34" charset="0"/>
        <a:ea typeface="宋体" panose="02010600030101010101" pitchFamily="2" charset="-122"/>
        <a:cs typeface="+mn-cs"/>
      </a:defRPr>
    </a:lvl8pPr>
    <a:lvl9pPr marL="3657600" lvl="8" indent="0" algn="l" defTabSz="914400" rtl="0" eaLnBrk="0" fontAlgn="base" latinLnBrk="0" hangingPunct="0">
      <a:lnSpc>
        <a:spcPct val="100000"/>
      </a:lnSpc>
      <a:spcBef>
        <a:spcPct val="0"/>
      </a:spcBef>
      <a:spcAft>
        <a:spcPct val="0"/>
      </a:spcAft>
      <a:buNone/>
      <a:defRPr sz="2400" b="0" i="0" u="none" kern="1200" baseline="0">
        <a:solidFill>
          <a:schemeClr val="tx1"/>
        </a:solidFill>
        <a:latin typeface="Tahoma" panose="020B0604030504040204" pitchFamily="34" charset="0"/>
        <a:ea typeface="宋体" panose="02010600030101010101" pitchFamily="2" charset="-122"/>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幸全" initials="幸全" lastIdx="1" clrIdx="0"/>
  <p:cmAuthor id="2" name="作者"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FFF00"/>
    <a:srgbClr val="FFFFFF"/>
    <a:srgbClr val="660033"/>
    <a:srgbClr val="FF99CC"/>
    <a:srgbClr val="66FF33"/>
    <a:srgbClr val="4F112A"/>
    <a:srgbClr val="8F037B"/>
    <a:srgbClr val="F1F53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中度样式 2 - 强调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27559"/>
    <p:restoredTop sz="93107"/>
  </p:normalViewPr>
  <p:slideViewPr>
    <p:cSldViewPr showGuides="1">
      <p:cViewPr varScale="1">
        <p:scale>
          <a:sx n="83" d="100"/>
          <a:sy n="83" d="100"/>
        </p:scale>
        <p:origin x="737" y="45"/>
      </p:cViewPr>
      <p:guideLst>
        <p:guide orient="horz" pos="2159"/>
        <p:guide pos="2880"/>
      </p:guideLst>
    </p:cSldViewPr>
  </p:slideViewPr>
  <p:outlineViewPr>
    <p:cViewPr>
      <p:scale>
        <a:sx n="27" d="100"/>
        <a:sy n="27" d="100"/>
      </p:scale>
      <p:origin x="0" y="0"/>
    </p:cViewPr>
  </p:outlineViewPr>
  <p:notesTextViewPr>
    <p:cViewPr>
      <p:scale>
        <a:sx n="100" d="100"/>
        <a:sy n="100" d="100"/>
      </p:scale>
      <p:origin x="0" y="0"/>
    </p:cViewPr>
  </p:notesTextViewPr>
  <p:sorterViewPr showFormatting="0">
    <p:cViewPr>
      <p:scale>
        <a:sx n="66" d="100"/>
        <a:sy n="66" d="100"/>
      </p:scale>
      <p:origin x="0" y="-3802"/>
    </p:cViewPr>
  </p:sorterViewPr>
  <p:gridSpacing cx="72008" cy="72008"/>
</p:viewPr>
</file>

<file path=ppt/_rels/presentation.xml.rels><?xml version="1.0" encoding="UTF-8" standalone="yes"?>
<Relationships xmlns="http://schemas.openxmlformats.org/package/2006/relationships"><Relationship Id="rId97" Type="http://schemas.openxmlformats.org/officeDocument/2006/relationships/commentAuthors" Target="commentAuthors.xml"/><Relationship Id="rId96" Type="http://schemas.openxmlformats.org/officeDocument/2006/relationships/tableStyles" Target="tableStyles.xml"/><Relationship Id="rId95" Type="http://schemas.openxmlformats.org/officeDocument/2006/relationships/viewProps" Target="viewProps.xml"/><Relationship Id="rId94" Type="http://schemas.openxmlformats.org/officeDocument/2006/relationships/presProps" Target="presProps.xml"/><Relationship Id="rId93" Type="http://schemas.openxmlformats.org/officeDocument/2006/relationships/handoutMaster" Target="handoutMasters/handoutMaster1.xml"/><Relationship Id="rId92" Type="http://schemas.openxmlformats.org/officeDocument/2006/relationships/slide" Target="slides/slide83.xml"/><Relationship Id="rId91" Type="http://schemas.openxmlformats.org/officeDocument/2006/relationships/slide" Target="slides/slide82.xml"/><Relationship Id="rId90" Type="http://schemas.openxmlformats.org/officeDocument/2006/relationships/slide" Target="slides/slide81.xml"/><Relationship Id="rId9" Type="http://schemas.openxmlformats.org/officeDocument/2006/relationships/slide" Target="slides/slide1.xml"/><Relationship Id="rId89" Type="http://schemas.openxmlformats.org/officeDocument/2006/relationships/slide" Target="slides/slide80.xml"/><Relationship Id="rId88" Type="http://schemas.openxmlformats.org/officeDocument/2006/relationships/slide" Target="slides/slide79.xml"/><Relationship Id="rId87" Type="http://schemas.openxmlformats.org/officeDocument/2006/relationships/slide" Target="slides/slide78.xml"/><Relationship Id="rId86" Type="http://schemas.openxmlformats.org/officeDocument/2006/relationships/slide" Target="slides/slide77.xml"/><Relationship Id="rId85" Type="http://schemas.openxmlformats.org/officeDocument/2006/relationships/slide" Target="slides/slide76.xml"/><Relationship Id="rId84" Type="http://schemas.openxmlformats.org/officeDocument/2006/relationships/slide" Target="slides/slide75.xml"/><Relationship Id="rId83" Type="http://schemas.openxmlformats.org/officeDocument/2006/relationships/slide" Target="slides/slide74.xml"/><Relationship Id="rId82" Type="http://schemas.openxmlformats.org/officeDocument/2006/relationships/slide" Target="slides/slide73.xml"/><Relationship Id="rId81" Type="http://schemas.openxmlformats.org/officeDocument/2006/relationships/slide" Target="slides/slide72.xml"/><Relationship Id="rId80" Type="http://schemas.openxmlformats.org/officeDocument/2006/relationships/slide" Target="slides/slide71.xml"/><Relationship Id="rId8" Type="http://schemas.openxmlformats.org/officeDocument/2006/relationships/slideMaster" Target="slideMasters/slideMaster7.xml"/><Relationship Id="rId79" Type="http://schemas.openxmlformats.org/officeDocument/2006/relationships/slide" Target="slides/slide70.xml"/><Relationship Id="rId78" Type="http://schemas.openxmlformats.org/officeDocument/2006/relationships/slide" Target="slides/slide69.xml"/><Relationship Id="rId77" Type="http://schemas.openxmlformats.org/officeDocument/2006/relationships/slide" Target="slides/slide68.xml"/><Relationship Id="rId76" Type="http://schemas.openxmlformats.org/officeDocument/2006/relationships/slide" Target="slides/slide67.xml"/><Relationship Id="rId75" Type="http://schemas.openxmlformats.org/officeDocument/2006/relationships/slide" Target="slides/slide66.xml"/><Relationship Id="rId74" Type="http://schemas.openxmlformats.org/officeDocument/2006/relationships/slide" Target="slides/slide65.xml"/><Relationship Id="rId73" Type="http://schemas.openxmlformats.org/officeDocument/2006/relationships/slide" Target="slides/slide64.xml"/><Relationship Id="rId72" Type="http://schemas.openxmlformats.org/officeDocument/2006/relationships/slide" Target="slides/slide63.xml"/><Relationship Id="rId71" Type="http://schemas.openxmlformats.org/officeDocument/2006/relationships/slide" Target="slides/slide62.xml"/><Relationship Id="rId70" Type="http://schemas.openxmlformats.org/officeDocument/2006/relationships/slide" Target="slides/slide61.xml"/><Relationship Id="rId7" Type="http://schemas.openxmlformats.org/officeDocument/2006/relationships/slideMaster" Target="slideMasters/slideMaster6.xml"/><Relationship Id="rId69" Type="http://schemas.openxmlformats.org/officeDocument/2006/relationships/slide" Target="slides/slide60.xml"/><Relationship Id="rId68" Type="http://schemas.openxmlformats.org/officeDocument/2006/relationships/slide" Target="slides/slide59.xml"/><Relationship Id="rId67" Type="http://schemas.openxmlformats.org/officeDocument/2006/relationships/slide" Target="slides/slide58.xml"/><Relationship Id="rId66" Type="http://schemas.openxmlformats.org/officeDocument/2006/relationships/slide" Target="slides/slide57.xml"/><Relationship Id="rId65" Type="http://schemas.openxmlformats.org/officeDocument/2006/relationships/slide" Target="slides/slide56.xml"/><Relationship Id="rId64" Type="http://schemas.openxmlformats.org/officeDocument/2006/relationships/slide" Target="slides/slide55.xml"/><Relationship Id="rId63" Type="http://schemas.openxmlformats.org/officeDocument/2006/relationships/slide" Target="slides/slide54.xml"/><Relationship Id="rId62" Type="http://schemas.openxmlformats.org/officeDocument/2006/relationships/slide" Target="slides/slide53.xml"/><Relationship Id="rId61" Type="http://schemas.openxmlformats.org/officeDocument/2006/relationships/slide" Target="slides/slide52.xml"/><Relationship Id="rId60" Type="http://schemas.openxmlformats.org/officeDocument/2006/relationships/slide" Target="slides/slide51.xml"/><Relationship Id="rId6" Type="http://schemas.openxmlformats.org/officeDocument/2006/relationships/slideMaster" Target="slideMasters/slideMaster5.xml"/><Relationship Id="rId59" Type="http://schemas.openxmlformats.org/officeDocument/2006/relationships/slide" Target="slides/slide50.xml"/><Relationship Id="rId58" Type="http://schemas.openxmlformats.org/officeDocument/2006/relationships/slide" Target="slides/slide49.xml"/><Relationship Id="rId57" Type="http://schemas.openxmlformats.org/officeDocument/2006/relationships/slide" Target="slides/slide48.xml"/><Relationship Id="rId56" Type="http://schemas.openxmlformats.org/officeDocument/2006/relationships/slide" Target="slides/slide47.xml"/><Relationship Id="rId55" Type="http://schemas.openxmlformats.org/officeDocument/2006/relationships/slide" Target="slides/slide46.xml"/><Relationship Id="rId54" Type="http://schemas.openxmlformats.org/officeDocument/2006/relationships/slide" Target="slides/slide45.xml"/><Relationship Id="rId53" Type="http://schemas.openxmlformats.org/officeDocument/2006/relationships/slide" Target="slides/slide44.xml"/><Relationship Id="rId52" Type="http://schemas.openxmlformats.org/officeDocument/2006/relationships/slide" Target="slides/slide43.xml"/><Relationship Id="rId51" Type="http://schemas.openxmlformats.org/officeDocument/2006/relationships/slide" Target="slides/slide42.xml"/><Relationship Id="rId50" Type="http://schemas.openxmlformats.org/officeDocument/2006/relationships/slide" Target="slides/slide41.xml"/><Relationship Id="rId5" Type="http://schemas.openxmlformats.org/officeDocument/2006/relationships/slideMaster" Target="slideMasters/slideMaster4.xml"/><Relationship Id="rId49" Type="http://schemas.openxmlformats.org/officeDocument/2006/relationships/slide" Target="slides/slide40.xml"/><Relationship Id="rId48" Type="http://schemas.openxmlformats.org/officeDocument/2006/relationships/slide" Target="slides/slide39.xml"/><Relationship Id="rId47" Type="http://schemas.openxmlformats.org/officeDocument/2006/relationships/slide" Target="slides/slide38.xml"/><Relationship Id="rId46" Type="http://schemas.openxmlformats.org/officeDocument/2006/relationships/slide" Target="slides/slide37.xml"/><Relationship Id="rId45" Type="http://schemas.openxmlformats.org/officeDocument/2006/relationships/slide" Target="slides/slide36.xml"/><Relationship Id="rId44" Type="http://schemas.openxmlformats.org/officeDocument/2006/relationships/slide" Target="slides/slide35.xml"/><Relationship Id="rId43" Type="http://schemas.openxmlformats.org/officeDocument/2006/relationships/slide" Target="slides/slide34.xml"/><Relationship Id="rId42" Type="http://schemas.openxmlformats.org/officeDocument/2006/relationships/slide" Target="slides/slide33.xml"/><Relationship Id="rId41" Type="http://schemas.openxmlformats.org/officeDocument/2006/relationships/slide" Target="slides/slide32.xml"/><Relationship Id="rId40" Type="http://schemas.openxmlformats.org/officeDocument/2006/relationships/slide" Target="slides/slide31.xml"/><Relationship Id="rId4" Type="http://schemas.openxmlformats.org/officeDocument/2006/relationships/slideMaster" Target="slideMasters/slideMaster3.xml"/><Relationship Id="rId39" Type="http://schemas.openxmlformats.org/officeDocument/2006/relationships/slide" Target="slides/slide30.xml"/><Relationship Id="rId38" Type="http://schemas.openxmlformats.org/officeDocument/2006/relationships/slide" Target="slides/slide29.xml"/><Relationship Id="rId37" Type="http://schemas.openxmlformats.org/officeDocument/2006/relationships/slide" Target="slides/slide28.xml"/><Relationship Id="rId36" Type="http://schemas.openxmlformats.org/officeDocument/2006/relationships/slide" Target="slides/slide27.xml"/><Relationship Id="rId35" Type="http://schemas.openxmlformats.org/officeDocument/2006/relationships/slide" Target="slides/slide26.xml"/><Relationship Id="rId34" Type="http://schemas.openxmlformats.org/officeDocument/2006/relationships/slide" Target="slides/slide25.xml"/><Relationship Id="rId33" Type="http://schemas.openxmlformats.org/officeDocument/2006/relationships/slide" Target="slides/slide24.xml"/><Relationship Id="rId32" Type="http://schemas.openxmlformats.org/officeDocument/2006/relationships/slide" Target="slides/slide23.xml"/><Relationship Id="rId31" Type="http://schemas.openxmlformats.org/officeDocument/2006/relationships/slide" Target="slides/slide22.xml"/><Relationship Id="rId30" Type="http://schemas.openxmlformats.org/officeDocument/2006/relationships/slide" Target="slides/slide21.xml"/><Relationship Id="rId3" Type="http://schemas.openxmlformats.org/officeDocument/2006/relationships/slideMaster" Target="slideMasters/slideMaster2.xml"/><Relationship Id="rId29" Type="http://schemas.openxmlformats.org/officeDocument/2006/relationships/slide" Target="slides/slide20.xml"/><Relationship Id="rId28" Type="http://schemas.openxmlformats.org/officeDocument/2006/relationships/slide" Target="slides/slide19.xml"/><Relationship Id="rId27" Type="http://schemas.openxmlformats.org/officeDocument/2006/relationships/slide" Target="slides/slide18.xml"/><Relationship Id="rId26" Type="http://schemas.openxmlformats.org/officeDocument/2006/relationships/slide" Target="slides/slide17.xml"/><Relationship Id="rId25" Type="http://schemas.openxmlformats.org/officeDocument/2006/relationships/slide" Target="slides/slide16.xml"/><Relationship Id="rId24" Type="http://schemas.openxmlformats.org/officeDocument/2006/relationships/slide" Target="slides/slide15.xml"/><Relationship Id="rId23" Type="http://schemas.openxmlformats.org/officeDocument/2006/relationships/slide" Target="slides/slide14.xml"/><Relationship Id="rId22" Type="http://schemas.openxmlformats.org/officeDocument/2006/relationships/slide" Target="slides/slide13.xml"/><Relationship Id="rId21" Type="http://schemas.openxmlformats.org/officeDocument/2006/relationships/slide" Target="slides/slide12.xml"/><Relationship Id="rId20" Type="http://schemas.openxmlformats.org/officeDocument/2006/relationships/slide" Target="slides/slide11.xml"/><Relationship Id="rId2" Type="http://schemas.openxmlformats.org/officeDocument/2006/relationships/theme" Target="theme/theme1.xml"/><Relationship Id="rId19" Type="http://schemas.openxmlformats.org/officeDocument/2006/relationships/slide" Target="slides/slide10.xml"/><Relationship Id="rId18" Type="http://schemas.openxmlformats.org/officeDocument/2006/relationships/slide" Target="slides/slide9.xml"/><Relationship Id="rId17" Type="http://schemas.openxmlformats.org/officeDocument/2006/relationships/slide" Target="slides/slide8.xml"/><Relationship Id="rId16" Type="http://schemas.openxmlformats.org/officeDocument/2006/relationships/slide" Target="slides/slide7.xml"/><Relationship Id="rId15" Type="http://schemas.openxmlformats.org/officeDocument/2006/relationships/slide" Target="slides/slide6.xml"/><Relationship Id="rId14" Type="http://schemas.openxmlformats.org/officeDocument/2006/relationships/slide" Target="slides/slide5.xml"/><Relationship Id="rId13" Type="http://schemas.openxmlformats.org/officeDocument/2006/relationships/notesMaster" Target="notesMasters/notesMaster1.xml"/><Relationship Id="rId12" Type="http://schemas.openxmlformats.org/officeDocument/2006/relationships/slide" Target="slides/slide4.xml"/><Relationship Id="rId11" Type="http://schemas.openxmlformats.org/officeDocument/2006/relationships/slide" Target="slides/slide3.xml"/><Relationship Id="rId10" Type="http://schemas.openxmlformats.org/officeDocument/2006/relationships/slide" Target="slides/slide2.xml"/><Relationship Id="rId1" Type="http://schemas.openxmlformats.org/officeDocument/2006/relationships/slideMaster" Target="slideMasters/slideMaster1.xml"/></Relationships>
</file>

<file path=ppt/diagrams/colors1.xml><?xml version="1.0" encoding="utf-8"?>
<dgm:colorsDef xmlns:dgm="http://schemas.openxmlformats.org/drawingml/2006/diagram" xmlns:a="http://schemas.openxmlformats.org/drawingml/2006/main" uniqueId="urn:microsoft.com/office/officeart/2005/8/colors/accent1_2#1">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2">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3">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4">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5">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6">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data1.xml><?xml version="1.0" encoding="utf-8"?>
<dgm:dataModel xmlns:dgm="http://schemas.openxmlformats.org/drawingml/2006/diagram" xmlns:a="http://schemas.openxmlformats.org/drawingml/2006/main">
  <dgm:ptLst>
    <dgm:pt modelId="{4C07446F-869E-41B8-9773-BCBFC181AC5D}" type="doc">
      <dgm:prSet loTypeId="urn:microsoft.com/office/officeart/2005/8/layout/vList3" loCatId="list" qsTypeId="urn:microsoft.com/office/officeart/2005/8/quickstyle/simple1#1" qsCatId="simple" csTypeId="urn:microsoft.com/office/officeart/2005/8/colors/accent1_2#1" csCatId="accent1" phldr="1"/>
      <dgm:spPr/>
    </dgm:pt>
    <dgm:pt modelId="{75D652EC-5C7A-4C2D-83AC-C70A5748C7E5}">
      <dgm:prSet phldrT="[文本]"/>
      <dgm:spPr/>
      <dgm:t>
        <a:bodyPr/>
        <a:lstStyle/>
        <a:p>
          <a:r>
            <a:rPr lang="zh-CN" altLang="en-US" dirty="0"/>
            <a:t>活动</a:t>
          </a:r>
        </a:p>
      </dgm:t>
    </dgm:pt>
    <dgm:pt modelId="{04FFAC13-2B55-49B6-86C6-D1FB2CC8BE41}" cxnId="{E325F289-A657-49B2-A72D-E7CC2C63DF68}" type="parTrans">
      <dgm:prSet/>
      <dgm:spPr/>
      <dgm:t>
        <a:bodyPr/>
        <a:lstStyle/>
        <a:p>
          <a:endParaRPr lang="zh-CN" altLang="en-US"/>
        </a:p>
      </dgm:t>
    </dgm:pt>
    <dgm:pt modelId="{843DB3CF-B1B1-405B-A7F0-9119F4433023}" cxnId="{E325F289-A657-49B2-A72D-E7CC2C63DF68}" type="sibTrans">
      <dgm:prSet/>
      <dgm:spPr/>
      <dgm:t>
        <a:bodyPr/>
        <a:lstStyle/>
        <a:p>
          <a:endParaRPr lang="zh-CN" altLang="en-US"/>
        </a:p>
      </dgm:t>
    </dgm:pt>
    <dgm:pt modelId="{45387333-3DC6-4B7A-BAAD-3C797500621E}">
      <dgm:prSet phldrT="[文本]"/>
      <dgm:spPr/>
      <dgm:t>
        <a:bodyPr/>
        <a:lstStyle/>
        <a:p>
          <a:r>
            <a:rPr lang="zh-CN" altLang="en-US" dirty="0"/>
            <a:t>产品</a:t>
          </a:r>
        </a:p>
      </dgm:t>
    </dgm:pt>
    <dgm:pt modelId="{A16533B7-C5A2-467C-B381-CE58E0DE84E1}" cxnId="{0BDA9239-A6F7-43B5-B233-7BABB2C4D4D4}" type="parTrans">
      <dgm:prSet/>
      <dgm:spPr/>
      <dgm:t>
        <a:bodyPr/>
        <a:lstStyle/>
        <a:p>
          <a:endParaRPr lang="zh-CN" altLang="en-US"/>
        </a:p>
      </dgm:t>
    </dgm:pt>
    <dgm:pt modelId="{49A25CDF-1AA7-47E3-B81A-92D14B85434E}" cxnId="{0BDA9239-A6F7-43B5-B233-7BABB2C4D4D4}" type="sibTrans">
      <dgm:prSet/>
      <dgm:spPr/>
      <dgm:t>
        <a:bodyPr/>
        <a:lstStyle/>
        <a:p>
          <a:endParaRPr lang="zh-CN" altLang="en-US"/>
        </a:p>
      </dgm:t>
    </dgm:pt>
    <dgm:pt modelId="{FF1EC42D-7EA1-4AFE-A16A-22C5B9297CE1}">
      <dgm:prSet phldrT="[文本]"/>
      <dgm:spPr/>
      <dgm:t>
        <a:bodyPr/>
        <a:lstStyle/>
        <a:p>
          <a:r>
            <a:rPr lang="zh-CN" altLang="en-US" dirty="0"/>
            <a:t>服务</a:t>
          </a:r>
        </a:p>
      </dgm:t>
    </dgm:pt>
    <dgm:pt modelId="{88515B7A-A74A-41EC-81AD-759A8132B9D2}" cxnId="{0AC8E9B8-8327-478C-B1C5-A8272BBCCA99}" type="parTrans">
      <dgm:prSet/>
      <dgm:spPr/>
      <dgm:t>
        <a:bodyPr/>
        <a:lstStyle/>
        <a:p>
          <a:endParaRPr lang="zh-CN" altLang="en-US"/>
        </a:p>
      </dgm:t>
    </dgm:pt>
    <dgm:pt modelId="{ED3C650C-7800-4CE5-9F67-69AB7B25E893}" cxnId="{0AC8E9B8-8327-478C-B1C5-A8272BBCCA99}" type="sibTrans">
      <dgm:prSet/>
      <dgm:spPr/>
      <dgm:t>
        <a:bodyPr/>
        <a:lstStyle/>
        <a:p>
          <a:endParaRPr lang="zh-CN" altLang="en-US"/>
        </a:p>
      </dgm:t>
    </dgm:pt>
    <dgm:pt modelId="{63E68B98-25FD-404E-9316-C6D67812C742}" type="pres">
      <dgm:prSet presAssocID="{4C07446F-869E-41B8-9773-BCBFC181AC5D}" presName="linearFlow" presStyleCnt="0">
        <dgm:presLayoutVars>
          <dgm:dir/>
          <dgm:resizeHandles val="exact"/>
        </dgm:presLayoutVars>
      </dgm:prSet>
      <dgm:spPr/>
    </dgm:pt>
    <dgm:pt modelId="{EB5F2CAF-782E-4D6E-91BB-C48B616467A2}" type="pres">
      <dgm:prSet presAssocID="{75D652EC-5C7A-4C2D-83AC-C70A5748C7E5}" presName="composite" presStyleCnt="0"/>
      <dgm:spPr/>
    </dgm:pt>
    <dgm:pt modelId="{16B27855-3A3B-4C89-B182-C7D1668B9CBD}" type="pres">
      <dgm:prSet presAssocID="{75D652EC-5C7A-4C2D-83AC-C70A5748C7E5}" presName="imgShp" presStyleLbl="fgImgPlace1" presStyleIdx="0" presStyleCnt="3"/>
      <dgm:spPr/>
    </dgm:pt>
    <dgm:pt modelId="{E0F09CE2-206B-43BA-93E9-4BFE1A82E691}" type="pres">
      <dgm:prSet presAssocID="{75D652EC-5C7A-4C2D-83AC-C70A5748C7E5}" presName="txShp" presStyleLbl="node1" presStyleIdx="0" presStyleCnt="3">
        <dgm:presLayoutVars>
          <dgm:bulletEnabled val="1"/>
        </dgm:presLayoutVars>
      </dgm:prSet>
      <dgm:spPr/>
    </dgm:pt>
    <dgm:pt modelId="{CAD2C298-AA8A-4426-9D9C-C0FB6E76C530}" type="pres">
      <dgm:prSet presAssocID="{843DB3CF-B1B1-405B-A7F0-9119F4433023}" presName="spacing" presStyleCnt="0"/>
      <dgm:spPr/>
    </dgm:pt>
    <dgm:pt modelId="{6FC4C4B5-DB2F-486F-8533-15FD4222BBEF}" type="pres">
      <dgm:prSet presAssocID="{45387333-3DC6-4B7A-BAAD-3C797500621E}" presName="composite" presStyleCnt="0"/>
      <dgm:spPr/>
    </dgm:pt>
    <dgm:pt modelId="{8564A48D-CC3A-4DC5-A42F-CCE9C01A9E96}" type="pres">
      <dgm:prSet presAssocID="{45387333-3DC6-4B7A-BAAD-3C797500621E}" presName="imgShp" presStyleLbl="fgImgPlace1" presStyleIdx="1" presStyleCnt="3"/>
      <dgm:spPr/>
    </dgm:pt>
    <dgm:pt modelId="{876A1143-32CE-4C45-A5A6-DD9224744C21}" type="pres">
      <dgm:prSet presAssocID="{45387333-3DC6-4B7A-BAAD-3C797500621E}" presName="txShp" presStyleLbl="node1" presStyleIdx="1" presStyleCnt="3">
        <dgm:presLayoutVars>
          <dgm:bulletEnabled val="1"/>
        </dgm:presLayoutVars>
      </dgm:prSet>
      <dgm:spPr/>
    </dgm:pt>
    <dgm:pt modelId="{B42E6844-14AD-477B-855C-8E65E7645C92}" type="pres">
      <dgm:prSet presAssocID="{49A25CDF-1AA7-47E3-B81A-92D14B85434E}" presName="spacing" presStyleCnt="0"/>
      <dgm:spPr/>
    </dgm:pt>
    <dgm:pt modelId="{5813840F-74EE-487B-9D30-012418EDFBAF}" type="pres">
      <dgm:prSet presAssocID="{FF1EC42D-7EA1-4AFE-A16A-22C5B9297CE1}" presName="composite" presStyleCnt="0"/>
      <dgm:spPr/>
    </dgm:pt>
    <dgm:pt modelId="{EAAA3E63-7D77-4C12-8F5A-B0569367F3EA}" type="pres">
      <dgm:prSet presAssocID="{FF1EC42D-7EA1-4AFE-A16A-22C5B9297CE1}" presName="imgShp" presStyleLbl="fgImgPlace1" presStyleIdx="2" presStyleCnt="3"/>
      <dgm:spPr/>
    </dgm:pt>
    <dgm:pt modelId="{07A8A563-078A-4948-B0C4-FC391C823211}" type="pres">
      <dgm:prSet presAssocID="{FF1EC42D-7EA1-4AFE-A16A-22C5B9297CE1}" presName="txShp" presStyleLbl="node1" presStyleIdx="2" presStyleCnt="3">
        <dgm:presLayoutVars>
          <dgm:bulletEnabled val="1"/>
        </dgm:presLayoutVars>
      </dgm:prSet>
      <dgm:spPr/>
    </dgm:pt>
  </dgm:ptLst>
  <dgm:cxnLst>
    <dgm:cxn modelId="{4606F221-0EBA-4167-BAFD-31FD0E578B3C}" type="presOf" srcId="{75D652EC-5C7A-4C2D-83AC-C70A5748C7E5}" destId="{E0F09CE2-206B-43BA-93E9-4BFE1A82E691}" srcOrd="0" destOrd="0" presId="urn:microsoft.com/office/officeart/2005/8/layout/vList3"/>
    <dgm:cxn modelId="{0BDA9239-A6F7-43B5-B233-7BABB2C4D4D4}" srcId="{4C07446F-869E-41B8-9773-BCBFC181AC5D}" destId="{45387333-3DC6-4B7A-BAAD-3C797500621E}" srcOrd="1" destOrd="0" parTransId="{A16533B7-C5A2-467C-B381-CE58E0DE84E1}" sibTransId="{49A25CDF-1AA7-47E3-B81A-92D14B85434E}"/>
    <dgm:cxn modelId="{1E72FA63-D730-4D52-9832-E1FCDB66B395}" type="presOf" srcId="{FF1EC42D-7EA1-4AFE-A16A-22C5B9297CE1}" destId="{07A8A563-078A-4948-B0C4-FC391C823211}" srcOrd="0" destOrd="0" presId="urn:microsoft.com/office/officeart/2005/8/layout/vList3"/>
    <dgm:cxn modelId="{6829E150-A3BD-41A8-82C6-31213C5C937A}" type="presOf" srcId="{4C07446F-869E-41B8-9773-BCBFC181AC5D}" destId="{63E68B98-25FD-404E-9316-C6D67812C742}" srcOrd="0" destOrd="0" presId="urn:microsoft.com/office/officeart/2005/8/layout/vList3"/>
    <dgm:cxn modelId="{E325F289-A657-49B2-A72D-E7CC2C63DF68}" srcId="{4C07446F-869E-41B8-9773-BCBFC181AC5D}" destId="{75D652EC-5C7A-4C2D-83AC-C70A5748C7E5}" srcOrd="0" destOrd="0" parTransId="{04FFAC13-2B55-49B6-86C6-D1FB2CC8BE41}" sibTransId="{843DB3CF-B1B1-405B-A7F0-9119F4433023}"/>
    <dgm:cxn modelId="{984E12B3-EAB8-48BA-A217-72ACFAC23ED7}" type="presOf" srcId="{45387333-3DC6-4B7A-BAAD-3C797500621E}" destId="{876A1143-32CE-4C45-A5A6-DD9224744C21}" srcOrd="0" destOrd="0" presId="urn:microsoft.com/office/officeart/2005/8/layout/vList3"/>
    <dgm:cxn modelId="{0AC8E9B8-8327-478C-B1C5-A8272BBCCA99}" srcId="{4C07446F-869E-41B8-9773-BCBFC181AC5D}" destId="{FF1EC42D-7EA1-4AFE-A16A-22C5B9297CE1}" srcOrd="2" destOrd="0" parTransId="{88515B7A-A74A-41EC-81AD-759A8132B9D2}" sibTransId="{ED3C650C-7800-4CE5-9F67-69AB7B25E893}"/>
    <dgm:cxn modelId="{D127F081-CDDE-44BF-85E6-D5AB17746D3C}" type="presParOf" srcId="{63E68B98-25FD-404E-9316-C6D67812C742}" destId="{EB5F2CAF-782E-4D6E-91BB-C48B616467A2}" srcOrd="0" destOrd="0" presId="urn:microsoft.com/office/officeart/2005/8/layout/vList3"/>
    <dgm:cxn modelId="{0C91A4FD-DFAF-445F-8BCF-9F42145D7E1D}" type="presParOf" srcId="{EB5F2CAF-782E-4D6E-91BB-C48B616467A2}" destId="{16B27855-3A3B-4C89-B182-C7D1668B9CBD}" srcOrd="0" destOrd="0" presId="urn:microsoft.com/office/officeart/2005/8/layout/vList3"/>
    <dgm:cxn modelId="{0B271C5F-E03B-4F1E-AF74-011E2BF65057}" type="presParOf" srcId="{EB5F2CAF-782E-4D6E-91BB-C48B616467A2}" destId="{E0F09CE2-206B-43BA-93E9-4BFE1A82E691}" srcOrd="1" destOrd="0" presId="urn:microsoft.com/office/officeart/2005/8/layout/vList3"/>
    <dgm:cxn modelId="{D0009558-8289-482A-8FC0-1155C02C820B}" type="presParOf" srcId="{63E68B98-25FD-404E-9316-C6D67812C742}" destId="{CAD2C298-AA8A-4426-9D9C-C0FB6E76C530}" srcOrd="1" destOrd="0" presId="urn:microsoft.com/office/officeart/2005/8/layout/vList3"/>
    <dgm:cxn modelId="{281DA15D-E555-4D00-B9E1-FD10075782DF}" type="presParOf" srcId="{63E68B98-25FD-404E-9316-C6D67812C742}" destId="{6FC4C4B5-DB2F-486F-8533-15FD4222BBEF}" srcOrd="2" destOrd="0" presId="urn:microsoft.com/office/officeart/2005/8/layout/vList3"/>
    <dgm:cxn modelId="{CC94620D-BD4A-482A-947C-24B998DD4230}" type="presParOf" srcId="{6FC4C4B5-DB2F-486F-8533-15FD4222BBEF}" destId="{8564A48D-CC3A-4DC5-A42F-CCE9C01A9E96}" srcOrd="0" destOrd="0" presId="urn:microsoft.com/office/officeart/2005/8/layout/vList3"/>
    <dgm:cxn modelId="{94DCF3E1-8244-4A11-BEE6-61D7255D1B56}" type="presParOf" srcId="{6FC4C4B5-DB2F-486F-8533-15FD4222BBEF}" destId="{876A1143-32CE-4C45-A5A6-DD9224744C21}" srcOrd="1" destOrd="0" presId="urn:microsoft.com/office/officeart/2005/8/layout/vList3"/>
    <dgm:cxn modelId="{57E7EAE6-9BFC-49D6-AE90-77EB1B5856D5}" type="presParOf" srcId="{63E68B98-25FD-404E-9316-C6D67812C742}" destId="{B42E6844-14AD-477B-855C-8E65E7645C92}" srcOrd="3" destOrd="0" presId="urn:microsoft.com/office/officeart/2005/8/layout/vList3"/>
    <dgm:cxn modelId="{F1D9B061-73AA-4E2A-ABFA-F2CA7AE67A95}" type="presParOf" srcId="{63E68B98-25FD-404E-9316-C6D67812C742}" destId="{5813840F-74EE-487B-9D30-012418EDFBAF}" srcOrd="4" destOrd="0" presId="urn:microsoft.com/office/officeart/2005/8/layout/vList3"/>
    <dgm:cxn modelId="{1B04BD9D-1B6B-4E75-B71D-307D6B99E3B5}" type="presParOf" srcId="{5813840F-74EE-487B-9D30-012418EDFBAF}" destId="{EAAA3E63-7D77-4C12-8F5A-B0569367F3EA}" srcOrd="0" destOrd="0" presId="urn:microsoft.com/office/officeart/2005/8/layout/vList3"/>
    <dgm:cxn modelId="{2B74F6AC-2EF3-4509-B069-E8CDF9B6295B}" type="presParOf" srcId="{5813840F-74EE-487B-9D30-012418EDFBAF}" destId="{07A8A563-078A-4948-B0C4-FC391C823211}" srcOrd="1" destOrd="0" presId="urn:microsoft.com/office/officeart/2005/8/layout/vList3"/>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E989C35-7B19-46FF-8F88-F194910738CE}" type="doc">
      <dgm:prSet loTypeId="urn:microsoft.com/office/officeart/2005/8/layout/vList2#1" loCatId="list" qsTypeId="urn:microsoft.com/office/officeart/2005/8/quickstyle/simple1#2" qsCatId="simple" csTypeId="urn:microsoft.com/office/officeart/2005/8/colors/accent1_2#2" csCatId="accent1"/>
      <dgm:spPr/>
      <dgm:t>
        <a:bodyPr/>
        <a:lstStyle/>
        <a:p>
          <a:endParaRPr lang="zh-CN" altLang="en-US"/>
        </a:p>
      </dgm:t>
    </dgm:pt>
    <dgm:pt modelId="{9C95CC6F-D961-47DC-ABF3-708EBA897B0B}">
      <dgm:prSet/>
      <dgm:spPr/>
      <dgm:t>
        <a:bodyPr/>
        <a:lstStyle/>
        <a:p>
          <a:pPr algn="ctr"/>
          <a:r>
            <a:rPr lang="en-US" b="1" dirty="0">
              <a:solidFill>
                <a:schemeClr val="tx1"/>
              </a:solidFill>
            </a:rPr>
            <a:t>Who</a:t>
          </a:r>
          <a:r>
            <a:rPr lang="en-US" dirty="0"/>
            <a:t> </a:t>
          </a:r>
          <a:endParaRPr lang="zh-CN" dirty="0"/>
        </a:p>
      </dgm:t>
    </dgm:pt>
    <dgm:pt modelId="{9914E4F8-269E-4CF6-A0E5-655C3AF52074}" cxnId="{3ADD2610-86B1-43D2-B449-8B39002EC8E7}" type="parTrans">
      <dgm:prSet/>
      <dgm:spPr/>
      <dgm:t>
        <a:bodyPr/>
        <a:lstStyle/>
        <a:p>
          <a:endParaRPr lang="zh-CN" altLang="en-US"/>
        </a:p>
      </dgm:t>
    </dgm:pt>
    <dgm:pt modelId="{361597FE-BE04-46CD-B371-49008A289FDC}" cxnId="{3ADD2610-86B1-43D2-B449-8B39002EC8E7}" type="sibTrans">
      <dgm:prSet/>
      <dgm:spPr/>
      <dgm:t>
        <a:bodyPr/>
        <a:lstStyle/>
        <a:p>
          <a:endParaRPr lang="zh-CN" altLang="en-US"/>
        </a:p>
      </dgm:t>
    </dgm:pt>
    <dgm:pt modelId="{20838DDC-530D-4133-A5B2-97422745350A}" type="pres">
      <dgm:prSet presAssocID="{9E989C35-7B19-46FF-8F88-F194910738CE}" presName="linear" presStyleCnt="0">
        <dgm:presLayoutVars>
          <dgm:animLvl val="lvl"/>
          <dgm:resizeHandles val="exact"/>
        </dgm:presLayoutVars>
      </dgm:prSet>
      <dgm:spPr/>
    </dgm:pt>
    <dgm:pt modelId="{819CD8F4-FAEE-4584-B9D8-C4E7137C69A3}" type="pres">
      <dgm:prSet presAssocID="{9C95CC6F-D961-47DC-ABF3-708EBA897B0B}" presName="parentText" presStyleLbl="node1" presStyleIdx="0" presStyleCnt="1">
        <dgm:presLayoutVars>
          <dgm:chMax val="0"/>
          <dgm:bulletEnabled val="1"/>
        </dgm:presLayoutVars>
      </dgm:prSet>
      <dgm:spPr/>
    </dgm:pt>
  </dgm:ptLst>
  <dgm:cxnLst>
    <dgm:cxn modelId="{3ADD2610-86B1-43D2-B449-8B39002EC8E7}" srcId="{9E989C35-7B19-46FF-8F88-F194910738CE}" destId="{9C95CC6F-D961-47DC-ABF3-708EBA897B0B}" srcOrd="0" destOrd="0" parTransId="{9914E4F8-269E-4CF6-A0E5-655C3AF52074}" sibTransId="{361597FE-BE04-46CD-B371-49008A289FDC}"/>
    <dgm:cxn modelId="{24746383-3329-43EF-82CC-B0E87DF9DF30}" type="presOf" srcId="{9C95CC6F-D961-47DC-ABF3-708EBA897B0B}" destId="{819CD8F4-FAEE-4584-B9D8-C4E7137C69A3}" srcOrd="0" destOrd="0" presId="urn:microsoft.com/office/officeart/2005/8/layout/vList2#1"/>
    <dgm:cxn modelId="{8EE510FF-4208-466F-B549-9798097C01A2}" type="presOf" srcId="{9E989C35-7B19-46FF-8F88-F194910738CE}" destId="{20838DDC-530D-4133-A5B2-97422745350A}" srcOrd="0" destOrd="0" presId="urn:microsoft.com/office/officeart/2005/8/layout/vList2#1"/>
    <dgm:cxn modelId="{55145D04-AD02-4D0D-97AB-555FEFA3CA7F}" type="presParOf" srcId="{20838DDC-530D-4133-A5B2-97422745350A}" destId="{819CD8F4-FAEE-4584-B9D8-C4E7137C69A3}" srcOrd="0" destOrd="0" presId="urn:microsoft.com/office/officeart/2005/8/layout/vList2#1"/>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DD3610E-F6C7-41C2-AD0D-A71379B7D4E2}" type="doc">
      <dgm:prSet loTypeId="urn:microsoft.com/office/officeart/2005/8/layout/vList2#2" loCatId="list" qsTypeId="urn:microsoft.com/office/officeart/2005/8/quickstyle/simple1#3" qsCatId="simple" csTypeId="urn:microsoft.com/office/officeart/2005/8/colors/accent1_2#3" csCatId="accent1"/>
      <dgm:spPr/>
      <dgm:t>
        <a:bodyPr/>
        <a:lstStyle/>
        <a:p>
          <a:endParaRPr lang="zh-CN" altLang="en-US"/>
        </a:p>
      </dgm:t>
    </dgm:pt>
    <dgm:pt modelId="{F85B4284-C2A7-4BBC-83FE-3F9A9C9EE992}">
      <dgm:prSet/>
      <dgm:spPr/>
      <dgm:t>
        <a:bodyPr/>
        <a:lstStyle/>
        <a:p>
          <a:pPr algn="ctr"/>
          <a:r>
            <a:rPr lang="en-US" b="1" dirty="0">
              <a:solidFill>
                <a:schemeClr val="tx1"/>
              </a:solidFill>
            </a:rPr>
            <a:t>What</a:t>
          </a:r>
          <a:r>
            <a:rPr lang="en-US" dirty="0"/>
            <a:t>  </a:t>
          </a:r>
          <a:endParaRPr lang="zh-CN" dirty="0"/>
        </a:p>
      </dgm:t>
    </dgm:pt>
    <dgm:pt modelId="{3EAECC58-9F27-4321-B097-B00D1CC579C5}" cxnId="{069DF8F0-11C9-4349-B483-3B2752F889A0}" type="parTrans">
      <dgm:prSet/>
      <dgm:spPr/>
      <dgm:t>
        <a:bodyPr/>
        <a:lstStyle/>
        <a:p>
          <a:endParaRPr lang="zh-CN" altLang="en-US"/>
        </a:p>
      </dgm:t>
    </dgm:pt>
    <dgm:pt modelId="{DE4969BD-D99C-4DFA-B7ED-50A1A8511BF5}" cxnId="{069DF8F0-11C9-4349-B483-3B2752F889A0}" type="sibTrans">
      <dgm:prSet/>
      <dgm:spPr/>
      <dgm:t>
        <a:bodyPr/>
        <a:lstStyle/>
        <a:p>
          <a:endParaRPr lang="zh-CN" altLang="en-US"/>
        </a:p>
      </dgm:t>
    </dgm:pt>
    <dgm:pt modelId="{6553EB67-1B58-403B-A76B-5B8884C91C42}" type="pres">
      <dgm:prSet presAssocID="{5DD3610E-F6C7-41C2-AD0D-A71379B7D4E2}" presName="linear" presStyleCnt="0">
        <dgm:presLayoutVars>
          <dgm:animLvl val="lvl"/>
          <dgm:resizeHandles val="exact"/>
        </dgm:presLayoutVars>
      </dgm:prSet>
      <dgm:spPr/>
    </dgm:pt>
    <dgm:pt modelId="{00E8D5A2-DEBC-4B38-BEE9-548D092A5E6A}" type="pres">
      <dgm:prSet presAssocID="{F85B4284-C2A7-4BBC-83FE-3F9A9C9EE992}" presName="parentText" presStyleLbl="node1" presStyleIdx="0" presStyleCnt="1">
        <dgm:presLayoutVars>
          <dgm:chMax val="0"/>
          <dgm:bulletEnabled val="1"/>
        </dgm:presLayoutVars>
      </dgm:prSet>
      <dgm:spPr/>
    </dgm:pt>
  </dgm:ptLst>
  <dgm:cxnLst>
    <dgm:cxn modelId="{1735F334-B968-4B5D-9390-DE22E96959AC}" type="presOf" srcId="{5DD3610E-F6C7-41C2-AD0D-A71379B7D4E2}" destId="{6553EB67-1B58-403B-A76B-5B8884C91C42}" srcOrd="0" destOrd="0" presId="urn:microsoft.com/office/officeart/2005/8/layout/vList2#2"/>
    <dgm:cxn modelId="{9F769E49-E27F-4543-95D5-4C0EEA69CF16}" type="presOf" srcId="{F85B4284-C2A7-4BBC-83FE-3F9A9C9EE992}" destId="{00E8D5A2-DEBC-4B38-BEE9-548D092A5E6A}" srcOrd="0" destOrd="0" presId="urn:microsoft.com/office/officeart/2005/8/layout/vList2#2"/>
    <dgm:cxn modelId="{069DF8F0-11C9-4349-B483-3B2752F889A0}" srcId="{5DD3610E-F6C7-41C2-AD0D-A71379B7D4E2}" destId="{F85B4284-C2A7-4BBC-83FE-3F9A9C9EE992}" srcOrd="0" destOrd="0" parTransId="{3EAECC58-9F27-4321-B097-B00D1CC579C5}" sibTransId="{DE4969BD-D99C-4DFA-B7ED-50A1A8511BF5}"/>
    <dgm:cxn modelId="{0BC50853-7538-447D-B643-6A7239B9810F}" type="presParOf" srcId="{6553EB67-1B58-403B-A76B-5B8884C91C42}" destId="{00E8D5A2-DEBC-4B38-BEE9-548D092A5E6A}" srcOrd="0" destOrd="0" presId="urn:microsoft.com/office/officeart/2005/8/layout/vList2#2"/>
  </dgm:cxnLst>
  <dgm:bg/>
  <dgm:whole/>
  <dgm:extLst>
    <a:ext uri="http://schemas.microsoft.com/office/drawing/2008/diagram">
      <dsp:dataModelExt xmlns:dsp="http://schemas.microsoft.com/office/drawing/2008/diagram" relId="rId1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528DE34E-C01D-40AF-8532-2AF8B75696ED}" type="doc">
      <dgm:prSet loTypeId="urn:microsoft.com/office/officeart/2005/8/layout/vList2#3" loCatId="list" qsTypeId="urn:microsoft.com/office/officeart/2005/8/quickstyle/simple1#4" qsCatId="simple" csTypeId="urn:microsoft.com/office/officeart/2005/8/colors/accent1_2#4" csCatId="accent1"/>
      <dgm:spPr/>
      <dgm:t>
        <a:bodyPr/>
        <a:lstStyle/>
        <a:p>
          <a:endParaRPr lang="zh-CN" altLang="en-US"/>
        </a:p>
      </dgm:t>
    </dgm:pt>
    <dgm:pt modelId="{7919AB26-30F1-467A-8BE8-5DA94AEB8A39}">
      <dgm:prSet/>
      <dgm:spPr/>
      <dgm:t>
        <a:bodyPr/>
        <a:lstStyle/>
        <a:p>
          <a:pPr algn="ctr"/>
          <a:r>
            <a:rPr lang="en-US" b="1" dirty="0">
              <a:solidFill>
                <a:schemeClr val="tx1"/>
              </a:solidFill>
            </a:rPr>
            <a:t>When</a:t>
          </a:r>
          <a:r>
            <a:rPr lang="en-US" dirty="0"/>
            <a:t> </a:t>
          </a:r>
          <a:endParaRPr lang="zh-CN" dirty="0"/>
        </a:p>
      </dgm:t>
    </dgm:pt>
    <dgm:pt modelId="{62DD47A5-F452-4605-86B8-09EDB5697E76}" cxnId="{F4ECB117-8F68-4A87-A0C8-EB76948CAEDA}" type="parTrans">
      <dgm:prSet/>
      <dgm:spPr/>
      <dgm:t>
        <a:bodyPr/>
        <a:lstStyle/>
        <a:p>
          <a:endParaRPr lang="zh-CN" altLang="en-US"/>
        </a:p>
      </dgm:t>
    </dgm:pt>
    <dgm:pt modelId="{CFBF9333-B326-4B5E-B2BA-1E40B17A3697}" cxnId="{F4ECB117-8F68-4A87-A0C8-EB76948CAEDA}" type="sibTrans">
      <dgm:prSet/>
      <dgm:spPr/>
      <dgm:t>
        <a:bodyPr/>
        <a:lstStyle/>
        <a:p>
          <a:endParaRPr lang="zh-CN" altLang="en-US"/>
        </a:p>
      </dgm:t>
    </dgm:pt>
    <dgm:pt modelId="{1A315582-C7A3-4A1F-806A-4BC0263470F5}" type="pres">
      <dgm:prSet presAssocID="{528DE34E-C01D-40AF-8532-2AF8B75696ED}" presName="linear" presStyleCnt="0">
        <dgm:presLayoutVars>
          <dgm:animLvl val="lvl"/>
          <dgm:resizeHandles val="exact"/>
        </dgm:presLayoutVars>
      </dgm:prSet>
      <dgm:spPr/>
    </dgm:pt>
    <dgm:pt modelId="{AD9B588F-88AE-40AC-94DE-3D5709052B3E}" type="pres">
      <dgm:prSet presAssocID="{7919AB26-30F1-467A-8BE8-5DA94AEB8A39}" presName="parentText" presStyleLbl="node1" presStyleIdx="0" presStyleCnt="1">
        <dgm:presLayoutVars>
          <dgm:chMax val="0"/>
          <dgm:bulletEnabled val="1"/>
        </dgm:presLayoutVars>
      </dgm:prSet>
      <dgm:spPr/>
    </dgm:pt>
  </dgm:ptLst>
  <dgm:cxnLst>
    <dgm:cxn modelId="{F4ECB117-8F68-4A87-A0C8-EB76948CAEDA}" srcId="{528DE34E-C01D-40AF-8532-2AF8B75696ED}" destId="{7919AB26-30F1-467A-8BE8-5DA94AEB8A39}" srcOrd="0" destOrd="0" parTransId="{62DD47A5-F452-4605-86B8-09EDB5697E76}" sibTransId="{CFBF9333-B326-4B5E-B2BA-1E40B17A3697}"/>
    <dgm:cxn modelId="{96357D91-8775-40F4-AFCB-32BF3196EDBA}" type="presOf" srcId="{7919AB26-30F1-467A-8BE8-5DA94AEB8A39}" destId="{AD9B588F-88AE-40AC-94DE-3D5709052B3E}" srcOrd="0" destOrd="0" presId="urn:microsoft.com/office/officeart/2005/8/layout/vList2#3"/>
    <dgm:cxn modelId="{0FFE73D0-AD99-4104-B64D-6CCCDA015855}" type="presOf" srcId="{528DE34E-C01D-40AF-8532-2AF8B75696ED}" destId="{1A315582-C7A3-4A1F-806A-4BC0263470F5}" srcOrd="0" destOrd="0" presId="urn:microsoft.com/office/officeart/2005/8/layout/vList2#3"/>
    <dgm:cxn modelId="{75B0CB75-EA1C-4E95-A1DA-BB0B09E7B410}" type="presParOf" srcId="{1A315582-C7A3-4A1F-806A-4BC0263470F5}" destId="{AD9B588F-88AE-40AC-94DE-3D5709052B3E}" srcOrd="0" destOrd="0" presId="urn:microsoft.com/office/officeart/2005/8/layout/vList2#3"/>
  </dgm:cxnLst>
  <dgm:bg/>
  <dgm:whole/>
  <dgm:extLst>
    <a:ext uri="http://schemas.microsoft.com/office/drawing/2008/diagram">
      <dsp:dataModelExt xmlns:dsp="http://schemas.microsoft.com/office/drawing/2008/diagram" relId="rId25"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9E989C35-7B19-46FF-8F88-F194910738CE}" type="doc">
      <dgm:prSet loTypeId="urn:microsoft.com/office/officeart/2005/8/layout/vList2#4" loCatId="list" qsTypeId="urn:microsoft.com/office/officeart/2005/8/quickstyle/simple1#5" qsCatId="simple" csTypeId="urn:microsoft.com/office/officeart/2005/8/colors/accent1_2#5" csCatId="accent1" phldr="1"/>
      <dgm:spPr/>
      <dgm:t>
        <a:bodyPr/>
        <a:lstStyle/>
        <a:p>
          <a:endParaRPr lang="zh-CN" altLang="en-US"/>
        </a:p>
      </dgm:t>
    </dgm:pt>
    <dgm:pt modelId="{9C95CC6F-D961-47DC-ABF3-708EBA897B0B}">
      <dgm:prSet/>
      <dgm:spPr/>
      <dgm:t>
        <a:bodyPr/>
        <a:lstStyle/>
        <a:p>
          <a:pPr algn="ctr"/>
          <a:r>
            <a:rPr lang="en-US" b="1" dirty="0">
              <a:solidFill>
                <a:schemeClr val="tx1"/>
              </a:solidFill>
            </a:rPr>
            <a:t>Who</a:t>
          </a:r>
          <a:r>
            <a:rPr lang="en-US" dirty="0"/>
            <a:t> </a:t>
          </a:r>
          <a:endParaRPr lang="zh-CN" dirty="0"/>
        </a:p>
      </dgm:t>
    </dgm:pt>
    <dgm:pt modelId="{9914E4F8-269E-4CF6-A0E5-655C3AF52074}" cxnId="{3ADD2610-86B1-43D2-B449-8B39002EC8E7}" type="parTrans">
      <dgm:prSet/>
      <dgm:spPr/>
      <dgm:t>
        <a:bodyPr/>
        <a:lstStyle/>
        <a:p>
          <a:endParaRPr lang="zh-CN" altLang="en-US"/>
        </a:p>
      </dgm:t>
    </dgm:pt>
    <dgm:pt modelId="{361597FE-BE04-46CD-B371-49008A289FDC}" cxnId="{3ADD2610-86B1-43D2-B449-8B39002EC8E7}" type="sibTrans">
      <dgm:prSet/>
      <dgm:spPr/>
      <dgm:t>
        <a:bodyPr/>
        <a:lstStyle/>
        <a:p>
          <a:endParaRPr lang="zh-CN" altLang="en-US"/>
        </a:p>
      </dgm:t>
    </dgm:pt>
    <dgm:pt modelId="{20838DDC-530D-4133-A5B2-97422745350A}" type="pres">
      <dgm:prSet presAssocID="{9E989C35-7B19-46FF-8F88-F194910738CE}" presName="linear" presStyleCnt="0">
        <dgm:presLayoutVars>
          <dgm:animLvl val="lvl"/>
          <dgm:resizeHandles val="exact"/>
        </dgm:presLayoutVars>
      </dgm:prSet>
      <dgm:spPr/>
    </dgm:pt>
    <dgm:pt modelId="{819CD8F4-FAEE-4584-B9D8-C4E7137C69A3}" type="pres">
      <dgm:prSet presAssocID="{9C95CC6F-D961-47DC-ABF3-708EBA897B0B}" presName="parentText" presStyleLbl="node1" presStyleIdx="0" presStyleCnt="1" custScaleY="143927" custLinFactNeighborX="-3351" custLinFactNeighborY="36764">
        <dgm:presLayoutVars>
          <dgm:chMax val="0"/>
          <dgm:bulletEnabled val="1"/>
        </dgm:presLayoutVars>
      </dgm:prSet>
      <dgm:spPr/>
    </dgm:pt>
  </dgm:ptLst>
  <dgm:cxnLst>
    <dgm:cxn modelId="{3ADD2610-86B1-43D2-B449-8B39002EC8E7}" srcId="{9E989C35-7B19-46FF-8F88-F194910738CE}" destId="{9C95CC6F-D961-47DC-ABF3-708EBA897B0B}" srcOrd="0" destOrd="0" parTransId="{9914E4F8-269E-4CF6-A0E5-655C3AF52074}" sibTransId="{361597FE-BE04-46CD-B371-49008A289FDC}"/>
    <dgm:cxn modelId="{B33A61B5-C389-4D7B-A4CB-C47E303E2276}" type="presOf" srcId="{9C95CC6F-D961-47DC-ABF3-708EBA897B0B}" destId="{819CD8F4-FAEE-4584-B9D8-C4E7137C69A3}" srcOrd="0" destOrd="0" presId="urn:microsoft.com/office/officeart/2005/8/layout/vList2#4"/>
    <dgm:cxn modelId="{FBED9DF0-3896-43D1-9642-662045375217}" type="presOf" srcId="{9E989C35-7B19-46FF-8F88-F194910738CE}" destId="{20838DDC-530D-4133-A5B2-97422745350A}" srcOrd="0" destOrd="0" presId="urn:microsoft.com/office/officeart/2005/8/layout/vList2#4"/>
    <dgm:cxn modelId="{62929599-4D21-46A7-AFA2-ADD56D62F8F9}" type="presParOf" srcId="{20838DDC-530D-4133-A5B2-97422745350A}" destId="{819CD8F4-FAEE-4584-B9D8-C4E7137C69A3}" srcOrd="0" destOrd="0" presId="urn:microsoft.com/office/officeart/2005/8/layout/vList2#4"/>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528DE34E-C01D-40AF-8532-2AF8B75696ED}" type="doc">
      <dgm:prSet loTypeId="urn:microsoft.com/office/officeart/2005/8/layout/vList2#5" loCatId="list" qsTypeId="urn:microsoft.com/office/officeart/2005/8/quickstyle/simple1#6" qsCatId="simple" csTypeId="urn:microsoft.com/office/officeart/2005/8/colors/accent1_2#6" csCatId="accent1" phldr="1"/>
      <dgm:spPr/>
      <dgm:t>
        <a:bodyPr/>
        <a:lstStyle/>
        <a:p>
          <a:endParaRPr lang="zh-CN" altLang="en-US"/>
        </a:p>
      </dgm:t>
    </dgm:pt>
    <dgm:pt modelId="{7919AB26-30F1-467A-8BE8-5DA94AEB8A39}">
      <dgm:prSet/>
      <dgm:spPr/>
      <dgm:t>
        <a:bodyPr/>
        <a:lstStyle/>
        <a:p>
          <a:pPr algn="ctr"/>
          <a:r>
            <a:rPr lang="en-US" b="1" dirty="0">
              <a:solidFill>
                <a:schemeClr val="tx1"/>
              </a:solidFill>
            </a:rPr>
            <a:t>When</a:t>
          </a:r>
          <a:r>
            <a:rPr lang="en-US" dirty="0"/>
            <a:t> </a:t>
          </a:r>
          <a:endParaRPr lang="zh-CN" dirty="0"/>
        </a:p>
      </dgm:t>
    </dgm:pt>
    <dgm:pt modelId="{62DD47A5-F452-4605-86B8-09EDB5697E76}" cxnId="{F4ECB117-8F68-4A87-A0C8-EB76948CAEDA}" type="parTrans">
      <dgm:prSet/>
      <dgm:spPr/>
      <dgm:t>
        <a:bodyPr/>
        <a:lstStyle/>
        <a:p>
          <a:endParaRPr lang="zh-CN" altLang="en-US"/>
        </a:p>
      </dgm:t>
    </dgm:pt>
    <dgm:pt modelId="{CFBF9333-B326-4B5E-B2BA-1E40B17A3697}" cxnId="{F4ECB117-8F68-4A87-A0C8-EB76948CAEDA}" type="sibTrans">
      <dgm:prSet/>
      <dgm:spPr/>
      <dgm:t>
        <a:bodyPr/>
        <a:lstStyle/>
        <a:p>
          <a:endParaRPr lang="zh-CN" altLang="en-US"/>
        </a:p>
      </dgm:t>
    </dgm:pt>
    <dgm:pt modelId="{1A315582-C7A3-4A1F-806A-4BC0263470F5}" type="pres">
      <dgm:prSet presAssocID="{528DE34E-C01D-40AF-8532-2AF8B75696ED}" presName="linear" presStyleCnt="0">
        <dgm:presLayoutVars>
          <dgm:animLvl val="lvl"/>
          <dgm:resizeHandles val="exact"/>
        </dgm:presLayoutVars>
      </dgm:prSet>
      <dgm:spPr/>
    </dgm:pt>
    <dgm:pt modelId="{AD9B588F-88AE-40AC-94DE-3D5709052B3E}" type="pres">
      <dgm:prSet presAssocID="{7919AB26-30F1-467A-8BE8-5DA94AEB8A39}" presName="parentText" presStyleLbl="node1" presStyleIdx="0" presStyleCnt="1" custScaleY="279188" custLinFactNeighborX="-5284" custLinFactNeighborY="-6980">
        <dgm:presLayoutVars>
          <dgm:chMax val="0"/>
          <dgm:bulletEnabled val="1"/>
        </dgm:presLayoutVars>
      </dgm:prSet>
      <dgm:spPr/>
    </dgm:pt>
  </dgm:ptLst>
  <dgm:cxnLst>
    <dgm:cxn modelId="{AE0DB915-3622-425A-812D-6E854DD24CA2}" type="presOf" srcId="{7919AB26-30F1-467A-8BE8-5DA94AEB8A39}" destId="{AD9B588F-88AE-40AC-94DE-3D5709052B3E}" srcOrd="0" destOrd="0" presId="urn:microsoft.com/office/officeart/2005/8/layout/vList2#5"/>
    <dgm:cxn modelId="{F4ECB117-8F68-4A87-A0C8-EB76948CAEDA}" srcId="{528DE34E-C01D-40AF-8532-2AF8B75696ED}" destId="{7919AB26-30F1-467A-8BE8-5DA94AEB8A39}" srcOrd="0" destOrd="0" parTransId="{62DD47A5-F452-4605-86B8-09EDB5697E76}" sibTransId="{CFBF9333-B326-4B5E-B2BA-1E40B17A3697}"/>
    <dgm:cxn modelId="{C188A48F-FC53-4A97-AD32-E21C826C23F5}" type="presOf" srcId="{528DE34E-C01D-40AF-8532-2AF8B75696ED}" destId="{1A315582-C7A3-4A1F-806A-4BC0263470F5}" srcOrd="0" destOrd="0" presId="urn:microsoft.com/office/officeart/2005/8/layout/vList2#5"/>
    <dgm:cxn modelId="{DAB26D0C-66DE-4800-AC74-B5C784C86B74}" type="presParOf" srcId="{1A315582-C7A3-4A1F-806A-4BC0263470F5}" destId="{AD9B588F-88AE-40AC-94DE-3D5709052B3E}" srcOrd="0" destOrd="0" presId="urn:microsoft.com/office/officeart/2005/8/layout/vList2#5"/>
  </dgm:cxnLst>
  <dgm:bg/>
  <dgm:whole/>
  <dgm:extLst>
    <a:ext uri="http://schemas.microsoft.com/office/drawing/2008/diagram">
      <dsp:dataModelExt xmlns:dsp="http://schemas.microsoft.com/office/drawing/2008/diagram" relId="rId20"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0F09CE2-206B-43BA-93E9-4BFE1A82E691}">
      <dsp:nvSpPr>
        <dsp:cNvPr id="0" name=""/>
        <dsp:cNvSpPr/>
      </dsp:nvSpPr>
      <dsp:spPr>
        <a:xfrm rot="10800000">
          <a:off x="998169" y="194"/>
          <a:ext cx="3511268" cy="455007"/>
        </a:xfrm>
        <a:prstGeom prst="homePlat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0646" tIns="76200" rIns="142240" bIns="76200" numCol="1" spcCol="1270" anchor="ctr" anchorCtr="0">
          <a:noAutofit/>
        </a:bodyPr>
        <a:lstStyle/>
        <a:p>
          <a:pPr marL="0" lvl="0" indent="0" algn="ctr" defTabSz="889000">
            <a:lnSpc>
              <a:spcPct val="90000"/>
            </a:lnSpc>
            <a:spcBef>
              <a:spcPct val="0"/>
            </a:spcBef>
            <a:spcAft>
              <a:spcPct val="35000"/>
            </a:spcAft>
            <a:buNone/>
          </a:pPr>
          <a:r>
            <a:rPr lang="zh-CN" altLang="en-US" sz="2000" kern="1200" dirty="0"/>
            <a:t>活动</a:t>
          </a:r>
        </a:p>
      </dsp:txBody>
      <dsp:txXfrm rot="10800000">
        <a:off x="1111921" y="194"/>
        <a:ext cx="3397516" cy="455007"/>
      </dsp:txXfrm>
    </dsp:sp>
    <dsp:sp modelId="{16B27855-3A3B-4C89-B182-C7D1668B9CBD}">
      <dsp:nvSpPr>
        <dsp:cNvPr id="0" name=""/>
        <dsp:cNvSpPr/>
      </dsp:nvSpPr>
      <dsp:spPr>
        <a:xfrm>
          <a:off x="770665" y="194"/>
          <a:ext cx="455007" cy="455007"/>
        </a:xfrm>
        <a:prstGeom prst="ellipse">
          <a:avLst/>
        </a:prstGeom>
        <a:solidFill>
          <a:schemeClr val="accent1">
            <a:tint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76A1143-32CE-4C45-A5A6-DD9224744C21}">
      <dsp:nvSpPr>
        <dsp:cNvPr id="0" name=""/>
        <dsp:cNvSpPr/>
      </dsp:nvSpPr>
      <dsp:spPr>
        <a:xfrm rot="10800000">
          <a:off x="998169" y="568954"/>
          <a:ext cx="3511268" cy="455007"/>
        </a:xfrm>
        <a:prstGeom prst="homePlat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0646" tIns="76200" rIns="142240" bIns="76200" numCol="1" spcCol="1270" anchor="ctr" anchorCtr="0">
          <a:noAutofit/>
        </a:bodyPr>
        <a:lstStyle/>
        <a:p>
          <a:pPr marL="0" lvl="0" indent="0" algn="ctr" defTabSz="889000">
            <a:lnSpc>
              <a:spcPct val="90000"/>
            </a:lnSpc>
            <a:spcBef>
              <a:spcPct val="0"/>
            </a:spcBef>
            <a:spcAft>
              <a:spcPct val="35000"/>
            </a:spcAft>
            <a:buNone/>
          </a:pPr>
          <a:r>
            <a:rPr lang="zh-CN" altLang="en-US" sz="2000" kern="1200" dirty="0"/>
            <a:t>产品</a:t>
          </a:r>
        </a:p>
      </dsp:txBody>
      <dsp:txXfrm rot="10800000">
        <a:off x="1111921" y="568954"/>
        <a:ext cx="3397516" cy="455007"/>
      </dsp:txXfrm>
    </dsp:sp>
    <dsp:sp modelId="{8564A48D-CC3A-4DC5-A42F-CCE9C01A9E96}">
      <dsp:nvSpPr>
        <dsp:cNvPr id="0" name=""/>
        <dsp:cNvSpPr/>
      </dsp:nvSpPr>
      <dsp:spPr>
        <a:xfrm>
          <a:off x="770665" y="568954"/>
          <a:ext cx="455007" cy="455007"/>
        </a:xfrm>
        <a:prstGeom prst="ellipse">
          <a:avLst/>
        </a:prstGeom>
        <a:solidFill>
          <a:schemeClr val="accent1">
            <a:tint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7A8A563-078A-4948-B0C4-FC391C823211}">
      <dsp:nvSpPr>
        <dsp:cNvPr id="0" name=""/>
        <dsp:cNvSpPr/>
      </dsp:nvSpPr>
      <dsp:spPr>
        <a:xfrm rot="10800000">
          <a:off x="998169" y="1137713"/>
          <a:ext cx="3511268" cy="455007"/>
        </a:xfrm>
        <a:prstGeom prst="homePlat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0646" tIns="76200" rIns="142240" bIns="76200" numCol="1" spcCol="1270" anchor="ctr" anchorCtr="0">
          <a:noAutofit/>
        </a:bodyPr>
        <a:lstStyle/>
        <a:p>
          <a:pPr marL="0" lvl="0" indent="0" algn="ctr" defTabSz="889000">
            <a:lnSpc>
              <a:spcPct val="90000"/>
            </a:lnSpc>
            <a:spcBef>
              <a:spcPct val="0"/>
            </a:spcBef>
            <a:spcAft>
              <a:spcPct val="35000"/>
            </a:spcAft>
            <a:buNone/>
          </a:pPr>
          <a:r>
            <a:rPr lang="zh-CN" altLang="en-US" sz="2000" kern="1200" dirty="0"/>
            <a:t>服务</a:t>
          </a:r>
        </a:p>
      </dsp:txBody>
      <dsp:txXfrm rot="10800000">
        <a:off x="1111921" y="1137713"/>
        <a:ext cx="3397516" cy="455007"/>
      </dsp:txXfrm>
    </dsp:sp>
    <dsp:sp modelId="{EAAA3E63-7D77-4C12-8F5A-B0569367F3EA}">
      <dsp:nvSpPr>
        <dsp:cNvPr id="0" name=""/>
        <dsp:cNvSpPr/>
      </dsp:nvSpPr>
      <dsp:spPr>
        <a:xfrm>
          <a:off x="770665" y="1137713"/>
          <a:ext cx="455007" cy="455007"/>
        </a:xfrm>
        <a:prstGeom prst="ellipse">
          <a:avLst/>
        </a:prstGeom>
        <a:solidFill>
          <a:schemeClr val="accent1">
            <a:tint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19CD8F4-FAEE-4584-B9D8-C4E7137C69A3}">
      <dsp:nvSpPr>
        <dsp:cNvPr id="0" name=""/>
        <dsp:cNvSpPr/>
      </dsp:nvSpPr>
      <dsp:spPr>
        <a:xfrm>
          <a:off x="0" y="7714"/>
          <a:ext cx="1512887" cy="50368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b="1" kern="1200" dirty="0">
              <a:solidFill>
                <a:schemeClr val="tx1"/>
              </a:solidFill>
            </a:rPr>
            <a:t>Who</a:t>
          </a:r>
          <a:r>
            <a:rPr lang="en-US" sz="2100" kern="1200" dirty="0"/>
            <a:t> </a:t>
          </a:r>
          <a:endParaRPr lang="zh-CN" sz="2100" kern="1200" dirty="0"/>
        </a:p>
      </dsp:txBody>
      <dsp:txXfrm>
        <a:off x="24588" y="32302"/>
        <a:ext cx="1463711" cy="45450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0E8D5A2-DEBC-4B38-BEE9-548D092A5E6A}">
      <dsp:nvSpPr>
        <dsp:cNvPr id="0" name=""/>
        <dsp:cNvSpPr/>
      </dsp:nvSpPr>
      <dsp:spPr>
        <a:xfrm>
          <a:off x="0" y="7714"/>
          <a:ext cx="1512888" cy="50368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b="1" kern="1200" dirty="0">
              <a:solidFill>
                <a:schemeClr val="tx1"/>
              </a:solidFill>
            </a:rPr>
            <a:t>What</a:t>
          </a:r>
          <a:r>
            <a:rPr lang="en-US" sz="2100" kern="1200" dirty="0"/>
            <a:t>  </a:t>
          </a:r>
          <a:endParaRPr lang="zh-CN" sz="2100" kern="1200" dirty="0"/>
        </a:p>
      </dsp:txBody>
      <dsp:txXfrm>
        <a:off x="24588" y="32302"/>
        <a:ext cx="1463712" cy="454509"/>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D9B588F-88AE-40AC-94DE-3D5709052B3E}">
      <dsp:nvSpPr>
        <dsp:cNvPr id="0" name=""/>
        <dsp:cNvSpPr/>
      </dsp:nvSpPr>
      <dsp:spPr>
        <a:xfrm>
          <a:off x="0" y="7714"/>
          <a:ext cx="1512888" cy="50368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b="1" kern="1200" dirty="0">
              <a:solidFill>
                <a:schemeClr val="tx1"/>
              </a:solidFill>
            </a:rPr>
            <a:t>When</a:t>
          </a:r>
          <a:r>
            <a:rPr lang="en-US" sz="2100" kern="1200" dirty="0"/>
            <a:t> </a:t>
          </a:r>
          <a:endParaRPr lang="zh-CN" sz="2100" kern="1200" dirty="0"/>
        </a:p>
      </dsp:txBody>
      <dsp:txXfrm>
        <a:off x="24588" y="32302"/>
        <a:ext cx="1463712" cy="454509"/>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19CD8F4-FAEE-4584-B9D8-C4E7137C69A3}">
      <dsp:nvSpPr>
        <dsp:cNvPr id="0" name=""/>
        <dsp:cNvSpPr/>
      </dsp:nvSpPr>
      <dsp:spPr>
        <a:xfrm>
          <a:off x="0" y="4"/>
          <a:ext cx="1415664" cy="1208231"/>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ctr" defTabSz="1555750">
            <a:lnSpc>
              <a:spcPct val="90000"/>
            </a:lnSpc>
            <a:spcBef>
              <a:spcPct val="0"/>
            </a:spcBef>
            <a:spcAft>
              <a:spcPct val="35000"/>
            </a:spcAft>
            <a:buNone/>
          </a:pPr>
          <a:r>
            <a:rPr lang="en-US" sz="3500" b="1" kern="1200" dirty="0">
              <a:solidFill>
                <a:schemeClr val="tx1"/>
              </a:solidFill>
            </a:rPr>
            <a:t>Who</a:t>
          </a:r>
          <a:r>
            <a:rPr lang="en-US" sz="3500" kern="1200" dirty="0"/>
            <a:t> </a:t>
          </a:r>
          <a:endParaRPr lang="zh-CN" sz="3500" kern="1200" dirty="0"/>
        </a:p>
      </dsp:txBody>
      <dsp:txXfrm>
        <a:off x="58981" y="58985"/>
        <a:ext cx="1297702" cy="1090269"/>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D9B588F-88AE-40AC-94DE-3D5709052B3E}">
      <dsp:nvSpPr>
        <dsp:cNvPr id="0" name=""/>
        <dsp:cNvSpPr/>
      </dsp:nvSpPr>
      <dsp:spPr>
        <a:xfrm>
          <a:off x="0" y="0"/>
          <a:ext cx="1391674" cy="1339264"/>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kern="1200" dirty="0">
              <a:solidFill>
                <a:schemeClr val="tx1"/>
              </a:solidFill>
            </a:rPr>
            <a:t>When</a:t>
          </a:r>
          <a:r>
            <a:rPr lang="en-US" sz="2000" kern="1200" dirty="0"/>
            <a:t> </a:t>
          </a:r>
          <a:endParaRPr lang="zh-CN" sz="2000" kern="1200" dirty="0"/>
        </a:p>
      </dsp:txBody>
      <dsp:txXfrm>
        <a:off x="65377" y="65377"/>
        <a:ext cx="1260920" cy="1208510"/>
      </dsp:txXfrm>
    </dsp:sp>
  </dsp:spTree>
</dsp:drawing>
</file>

<file path=ppt/diagrams/layout1.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type="homePlate" r:blip="" rot="180"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2#1">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lnSpAfChP" val="20"/>
              <dgm:param type="stBulletLvl" val="1"/>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lnSpAfChP" val="20"/>
              <dgm:param type="stBulletLvl" val="1"/>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2#3">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lnSpAfChP" val="20"/>
              <dgm:param type="stBulletLvl" val="1"/>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vList2#4">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lnSpAfChP" val="20"/>
              <dgm:param type="stBulletLvl" val="1"/>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vList2#5">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lnSpAfChP" val="20"/>
              <dgm:param type="stBulletLvl" val="1"/>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2">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3">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4">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5">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6">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rawings/_rels/vmlDrawing1.vml.rels><?xml version="1.0" encoding="UTF-8" standalone="yes"?>
<Relationships xmlns="http://schemas.openxmlformats.org/package/2006/relationships"><Relationship Id="rId4" Type="http://schemas.openxmlformats.org/officeDocument/2006/relationships/image" Target="../media/image11.emf"/><Relationship Id="rId3" Type="http://schemas.openxmlformats.org/officeDocument/2006/relationships/image" Target="../media/image10.wmf"/><Relationship Id="rId2" Type="http://schemas.openxmlformats.org/officeDocument/2006/relationships/image" Target="../media/image9.emf"/><Relationship Id="rId1" Type="http://schemas.openxmlformats.org/officeDocument/2006/relationships/image" Target="../media/image8.emf"/></Relationships>
</file>

<file path=ppt/drawings/_rels/vmlDrawing2.v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image" Target="../media/image12.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7.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9.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p:sp>
        <p:nvSpPr>
          <p:cNvPr id="91138" name="Rectangle 2"/>
          <p:cNvSpPr>
            <a:spLocks noGrp="1" noChangeArrowheads="1"/>
          </p:cNvSpPr>
          <p:nvPr>
            <p:ph type="hdr" sz="quarter"/>
          </p:nvPr>
        </p:nvSpPr>
        <p:spPr bwMode="auto">
          <a:xfrm>
            <a:off x="0" y="0"/>
            <a:ext cx="2971800" cy="457200"/>
          </a:xfrm>
          <a:prstGeom prst="rect">
            <a:avLst/>
          </a:prstGeom>
          <a:noFill/>
          <a:ln w="9525">
            <a:noFill/>
            <a:miter lim="800000"/>
          </a:ln>
          <a:effectLst/>
        </p:spPr>
        <p:txBody>
          <a:bodyPr vert="horz" wrap="square" lIns="91440" tIns="45720" rIns="91440" bIns="45720" numCol="1" anchor="t" anchorCtr="0" compatLnSpc="1"/>
          <a:lstStyle>
            <a:lvl1pPr eaLnBrk="1" hangingPunct="1">
              <a:defRPr kumimoji="1" sz="1200"/>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1" lang="en-US" altLang="zh-CN" sz="1200" b="0" i="0" u="none" strike="noStrike" kern="1200" cap="none" spc="0" normalizeH="0" baseline="0" noProof="0">
              <a:ln>
                <a:noFill/>
              </a:ln>
              <a:solidFill>
                <a:schemeClr val="tx1"/>
              </a:solidFill>
              <a:effectLst/>
              <a:uLnTx/>
              <a:uFillTx/>
              <a:latin typeface="Tahoma" panose="020B0604030504040204" pitchFamily="34" charset="0"/>
              <a:ea typeface="宋体" panose="02010600030101010101" pitchFamily="2" charset="-122"/>
              <a:cs typeface="+mn-cs"/>
            </a:endParaRPr>
          </a:p>
        </p:txBody>
      </p:sp>
      <p:sp>
        <p:nvSpPr>
          <p:cNvPr id="91139" name="Rectangle 3"/>
          <p:cNvSpPr>
            <a:spLocks noGrp="1" noChangeArrowheads="1"/>
          </p:cNvSpPr>
          <p:nvPr>
            <p:ph type="dt" sz="quarter" idx="1"/>
          </p:nvPr>
        </p:nvSpPr>
        <p:spPr bwMode="auto">
          <a:xfrm>
            <a:off x="3886200" y="0"/>
            <a:ext cx="2971800" cy="457200"/>
          </a:xfrm>
          <a:prstGeom prst="rect">
            <a:avLst/>
          </a:prstGeom>
          <a:noFill/>
          <a:ln w="9525">
            <a:noFill/>
            <a:miter lim="800000"/>
          </a:ln>
          <a:effectLst/>
        </p:spPr>
        <p:txBody>
          <a:bodyPr vert="horz" wrap="square" lIns="91440" tIns="45720" rIns="91440" bIns="45720" numCol="1" anchor="t" anchorCtr="0" compatLnSpc="1"/>
          <a:lstStyle>
            <a:lvl1pPr algn="r" eaLnBrk="1" hangingPunct="1">
              <a:defRPr kumimoji="1" sz="1200"/>
            </a:lvl1pPr>
          </a:lstStyle>
          <a:p>
            <a:pPr marL="0" marR="0" lvl="0" indent="0" algn="r" defTabSz="914400" rtl="0" eaLnBrk="1" fontAlgn="base" latinLnBrk="0" hangingPunct="1">
              <a:lnSpc>
                <a:spcPct val="100000"/>
              </a:lnSpc>
              <a:spcBef>
                <a:spcPct val="0"/>
              </a:spcBef>
              <a:spcAft>
                <a:spcPct val="0"/>
              </a:spcAft>
              <a:buClrTx/>
              <a:buSzTx/>
              <a:buFontTx/>
              <a:buNone/>
              <a:defRPr/>
            </a:pPr>
            <a:endParaRPr kumimoji="1" lang="en-US" altLang="zh-CN" sz="1200" b="0" i="0" u="none" strike="noStrike" kern="1200" cap="none" spc="0" normalizeH="0" baseline="0" noProof="0">
              <a:ln>
                <a:noFill/>
              </a:ln>
              <a:solidFill>
                <a:schemeClr val="tx1"/>
              </a:solidFill>
              <a:effectLst/>
              <a:uLnTx/>
              <a:uFillTx/>
              <a:latin typeface="Tahoma" panose="020B0604030504040204" pitchFamily="34" charset="0"/>
              <a:ea typeface="宋体" panose="02010600030101010101" pitchFamily="2" charset="-122"/>
              <a:cs typeface="+mn-cs"/>
            </a:endParaRPr>
          </a:p>
        </p:txBody>
      </p:sp>
      <p:sp>
        <p:nvSpPr>
          <p:cNvPr id="91140" name="Rectangle 4"/>
          <p:cNvSpPr>
            <a:spLocks noGrp="1" noChangeArrowheads="1"/>
          </p:cNvSpPr>
          <p:nvPr>
            <p:ph type="ftr" sz="quarter" idx="2"/>
          </p:nvPr>
        </p:nvSpPr>
        <p:spPr bwMode="auto">
          <a:xfrm>
            <a:off x="0" y="8686800"/>
            <a:ext cx="2971800" cy="457200"/>
          </a:xfrm>
          <a:prstGeom prst="rect">
            <a:avLst/>
          </a:prstGeom>
          <a:noFill/>
          <a:ln w="9525">
            <a:noFill/>
            <a:miter lim="800000"/>
          </a:ln>
          <a:effectLst/>
        </p:spPr>
        <p:txBody>
          <a:bodyPr vert="horz" wrap="square" lIns="91440" tIns="45720" rIns="91440" bIns="45720" numCol="1" anchor="b" anchorCtr="0" compatLnSpc="1"/>
          <a:lstStyle>
            <a:lvl1pPr eaLnBrk="1" hangingPunct="1">
              <a:defRPr kumimoji="1" sz="1200"/>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1" lang="en-US" altLang="zh-CN" sz="1200" b="0" i="0" u="none" strike="noStrike" kern="1200" cap="none" spc="0" normalizeH="0" baseline="0" noProof="0">
              <a:ln>
                <a:noFill/>
              </a:ln>
              <a:solidFill>
                <a:schemeClr val="tx1"/>
              </a:solidFill>
              <a:effectLst/>
              <a:uLnTx/>
              <a:uFillTx/>
              <a:latin typeface="Tahoma" panose="020B0604030504040204" pitchFamily="34" charset="0"/>
              <a:ea typeface="宋体" panose="02010600030101010101" pitchFamily="2" charset="-122"/>
              <a:cs typeface="+mn-cs"/>
            </a:endParaRPr>
          </a:p>
        </p:txBody>
      </p:sp>
      <p:sp>
        <p:nvSpPr>
          <p:cNvPr id="91141" name="Rectangle 5"/>
          <p:cNvSpPr>
            <a:spLocks noGrp="1" noChangeArrowheads="1"/>
          </p:cNvSpPr>
          <p:nvPr>
            <p:ph type="sldNum" sz="quarter" idx="3"/>
          </p:nvPr>
        </p:nvSpPr>
        <p:spPr bwMode="auto">
          <a:xfrm>
            <a:off x="3886200" y="8686800"/>
            <a:ext cx="2971800" cy="457200"/>
          </a:xfrm>
          <a:prstGeom prst="rect">
            <a:avLst/>
          </a:prstGeom>
          <a:noFill/>
          <a:ln w="9525">
            <a:noFill/>
            <a:miter lim="800000"/>
          </a:ln>
          <a:effectLst/>
        </p:spPr>
        <p:txBody>
          <a:bodyPr vert="horz" wrap="square" lIns="91440" tIns="45720" rIns="91440" bIns="45720" numCol="1" anchor="b" anchorCtr="0" compatLnSpc="1"/>
          <a:p>
            <a:pPr lvl="0" algn="r" eaLnBrk="1" hangingPunct="1">
              <a:buNone/>
            </a:pPr>
            <a:fld id="{9A0DB2DC-4C9A-4742-B13C-FB6460FD3503}" type="slidenum">
              <a:rPr lang="en-US" altLang="zh-CN" sz="1200" dirty="0"/>
            </a:fld>
            <a:endParaRPr lang="en-US" altLang="zh-CN" sz="1200" dirty="0"/>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p:sp>
        <p:nvSpPr>
          <p:cNvPr id="121858" name="Rectangle 2"/>
          <p:cNvSpPr>
            <a:spLocks noGrp="1" noChangeArrowheads="1"/>
          </p:cNvSpPr>
          <p:nvPr>
            <p:ph type="hdr" sz="quarter"/>
          </p:nvPr>
        </p:nvSpPr>
        <p:spPr bwMode="auto">
          <a:xfrm>
            <a:off x="0" y="0"/>
            <a:ext cx="2971800" cy="457200"/>
          </a:xfrm>
          <a:prstGeom prst="rect">
            <a:avLst/>
          </a:prstGeom>
          <a:noFill/>
          <a:ln w="9525">
            <a:noFill/>
            <a:miter lim="800000"/>
          </a:ln>
          <a:effectLst/>
        </p:spPr>
        <p:txBody>
          <a:bodyPr vert="horz" wrap="square" lIns="91440" tIns="45720" rIns="91440" bIns="45720" numCol="1" anchor="t" anchorCtr="0" compatLnSpc="1"/>
          <a:lstStyle>
            <a:lvl1pPr eaLnBrk="1" hangingPunct="1">
              <a:defRPr kumimoji="1" sz="1200"/>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1" lang="zh-TW" altLang="en-US" sz="1200" b="0" i="0" u="none" strike="noStrike" kern="1200" cap="none" spc="0" normalizeH="0" baseline="0" noProof="0">
              <a:ln>
                <a:noFill/>
              </a:ln>
              <a:solidFill>
                <a:schemeClr val="tx1"/>
              </a:solidFill>
              <a:effectLst/>
              <a:uLnTx/>
              <a:uFillTx/>
              <a:latin typeface="Tahoma" panose="020B0604030504040204" pitchFamily="34" charset="0"/>
              <a:ea typeface="宋体" panose="02010600030101010101" pitchFamily="2" charset="-122"/>
              <a:cs typeface="+mn-cs"/>
            </a:endParaRPr>
          </a:p>
        </p:txBody>
      </p:sp>
      <p:sp>
        <p:nvSpPr>
          <p:cNvPr id="121859" name="Rectangle 3"/>
          <p:cNvSpPr>
            <a:spLocks noGrp="1" noChangeArrowheads="1"/>
          </p:cNvSpPr>
          <p:nvPr>
            <p:ph type="dt" idx="1"/>
          </p:nvPr>
        </p:nvSpPr>
        <p:spPr bwMode="auto">
          <a:xfrm>
            <a:off x="3886200" y="0"/>
            <a:ext cx="2971800" cy="457200"/>
          </a:xfrm>
          <a:prstGeom prst="rect">
            <a:avLst/>
          </a:prstGeom>
          <a:noFill/>
          <a:ln w="9525">
            <a:noFill/>
            <a:miter lim="800000"/>
          </a:ln>
          <a:effectLst/>
        </p:spPr>
        <p:txBody>
          <a:bodyPr vert="horz" wrap="square" lIns="91440" tIns="45720" rIns="91440" bIns="45720" numCol="1" anchor="t" anchorCtr="0" compatLnSpc="1"/>
          <a:lstStyle>
            <a:lvl1pPr algn="r" eaLnBrk="1" hangingPunct="1">
              <a:defRPr kumimoji="1" sz="1200"/>
            </a:lvl1pPr>
          </a:lstStyle>
          <a:p>
            <a:pPr marL="0" marR="0" lvl="0" indent="0" algn="r" defTabSz="914400" rtl="0" eaLnBrk="1" fontAlgn="base" latinLnBrk="0" hangingPunct="1">
              <a:lnSpc>
                <a:spcPct val="100000"/>
              </a:lnSpc>
              <a:spcBef>
                <a:spcPct val="0"/>
              </a:spcBef>
              <a:spcAft>
                <a:spcPct val="0"/>
              </a:spcAft>
              <a:buClrTx/>
              <a:buSzTx/>
              <a:buFontTx/>
              <a:buNone/>
              <a:defRPr/>
            </a:pPr>
            <a:endParaRPr kumimoji="1" lang="en-US" altLang="zh-TW" sz="1200" b="0" i="0" u="none" strike="noStrike" kern="1200" cap="none" spc="0" normalizeH="0" baseline="0" noProof="0">
              <a:ln>
                <a:noFill/>
              </a:ln>
              <a:solidFill>
                <a:schemeClr val="tx1"/>
              </a:solidFill>
              <a:effectLst/>
              <a:uLnTx/>
              <a:uFillTx/>
              <a:latin typeface="Tahoma" panose="020B0604030504040204" pitchFamily="34" charset="0"/>
              <a:ea typeface="宋体" panose="02010600030101010101" pitchFamily="2" charset="-122"/>
              <a:cs typeface="+mn-cs"/>
            </a:endParaRPr>
          </a:p>
        </p:txBody>
      </p:sp>
      <p:sp>
        <p:nvSpPr>
          <p:cNvPr id="4100" name="Rectangle 4"/>
          <p:cNvSpPr>
            <a:spLocks noTextEdit="1"/>
          </p:cNvSpPr>
          <p:nvPr>
            <p:ph type="sldImg"/>
          </p:nvPr>
        </p:nvSpPr>
        <p:spPr>
          <a:xfrm>
            <a:off x="1143000" y="685800"/>
            <a:ext cx="4572000" cy="3429000"/>
          </a:xfrm>
          <a:prstGeom prst="rect">
            <a:avLst/>
          </a:prstGeom>
          <a:noFill/>
          <a:ln w="9525" cap="flat" cmpd="sng">
            <a:solidFill>
              <a:srgbClr val="000000"/>
            </a:solidFill>
            <a:prstDash val="solid"/>
            <a:miter/>
            <a:headEnd type="none" w="med" len="med"/>
            <a:tailEnd type="none" w="med" len="med"/>
          </a:ln>
        </p:spPr>
      </p:sp>
      <p:sp>
        <p:nvSpPr>
          <p:cNvPr id="121861" name="Rectangle 5"/>
          <p:cNvSpPr>
            <a:spLocks noGrp="1" noChangeArrowheads="1"/>
          </p:cNvSpPr>
          <p:nvPr>
            <p:ph type="body" sz="quarter" idx="3"/>
          </p:nvPr>
        </p:nvSpPr>
        <p:spPr bwMode="auto">
          <a:xfrm>
            <a:off x="914400" y="4343400"/>
            <a:ext cx="5029200" cy="4114800"/>
          </a:xfrm>
          <a:prstGeom prst="rect">
            <a:avLst/>
          </a:prstGeom>
          <a:noFill/>
          <a:ln w="9525">
            <a:noFill/>
            <a:miter lim="800000"/>
          </a:ln>
          <a:effectLst/>
        </p:spPr>
        <p:txBody>
          <a:bodyPr vert="horz" wrap="square" lIns="91440" tIns="45720" rIns="91440" bIns="45720" numCol="1" anchor="t" anchorCtr="0" compatLnSpc="1"/>
          <a:lstStyle/>
          <a:p>
            <a:pPr marL="0" marR="0" lvl="0" indent="0" algn="l" defTabSz="914400" rtl="0" eaLnBrk="0" fontAlgn="base" latinLnBrk="0" hangingPunct="0">
              <a:lnSpc>
                <a:spcPct val="100000"/>
              </a:lnSpc>
              <a:spcBef>
                <a:spcPct val="30000"/>
              </a:spcBef>
              <a:spcAft>
                <a:spcPct val="0"/>
              </a:spcAft>
              <a:buClrTx/>
              <a:buSzTx/>
              <a:buFontTx/>
              <a:buNone/>
              <a:defRPr/>
            </a:pPr>
            <a:r>
              <a:rPr kumimoji="0" lang="zh-TW" altLang="en-US" sz="1200" b="0" i="0" u="none" strike="noStrike" kern="1200" cap="none" spc="0" normalizeH="0" baseline="0" noProof="0">
                <a:ln>
                  <a:noFill/>
                </a:ln>
                <a:solidFill>
                  <a:schemeClr val="tx1"/>
                </a:solidFill>
                <a:effectLst/>
                <a:uLnTx/>
                <a:uFillTx/>
                <a:latin typeface="Times New Roman" panose="02020603050405020304" pitchFamily="18" charset="0"/>
                <a:ea typeface="宋体" panose="02010600030101010101" pitchFamily="2" charset="-122"/>
                <a:cs typeface="+mn-cs"/>
              </a:rPr>
              <a:t>按一下以編輯母片</a:t>
            </a:r>
            <a:endParaRPr kumimoji="0" lang="zh-TW" altLang="en-US" sz="1200" b="0" i="0" u="none" strike="noStrike" kern="1200" cap="none" spc="0" normalizeH="0" baseline="0" noProof="0">
              <a:ln>
                <a:noFill/>
              </a:ln>
              <a:solidFill>
                <a:schemeClr val="tx1"/>
              </a:solidFill>
              <a:effectLst/>
              <a:uLnTx/>
              <a:uFillTx/>
              <a:latin typeface="Times New Roman" panose="02020603050405020304" pitchFamily="18" charset="0"/>
              <a:ea typeface="宋体" panose="02010600030101010101" pitchFamily="2" charset="-122"/>
              <a:cs typeface="+mn-cs"/>
            </a:endParaRPr>
          </a:p>
          <a:p>
            <a:pPr marL="457200" marR="0" lvl="1" indent="0" algn="l" defTabSz="914400" rtl="0" eaLnBrk="0" fontAlgn="base" latinLnBrk="0" hangingPunct="0">
              <a:lnSpc>
                <a:spcPct val="100000"/>
              </a:lnSpc>
              <a:spcBef>
                <a:spcPct val="30000"/>
              </a:spcBef>
              <a:spcAft>
                <a:spcPct val="0"/>
              </a:spcAft>
              <a:buClrTx/>
              <a:buSzTx/>
              <a:buFontTx/>
              <a:buNone/>
              <a:defRPr/>
            </a:pPr>
            <a:r>
              <a:rPr kumimoji="0" lang="zh-TW" altLang="en-US" sz="1200" b="0" i="0" u="none" strike="noStrike" kern="1200" cap="none" spc="0" normalizeH="0" baseline="0" noProof="0">
                <a:ln>
                  <a:noFill/>
                </a:ln>
                <a:solidFill>
                  <a:schemeClr val="tx1"/>
                </a:solidFill>
                <a:effectLst/>
                <a:uLnTx/>
                <a:uFillTx/>
                <a:latin typeface="Times New Roman" panose="02020603050405020304" pitchFamily="18" charset="0"/>
                <a:ea typeface="宋体" panose="02010600030101010101" pitchFamily="2" charset="-122"/>
                <a:cs typeface="+mn-cs"/>
              </a:rPr>
              <a:t>第二層</a:t>
            </a:r>
            <a:endParaRPr kumimoji="0" lang="zh-TW" altLang="en-US" sz="1200" b="0" i="0" u="none" strike="noStrike" kern="1200" cap="none" spc="0" normalizeH="0" baseline="0" noProof="0">
              <a:ln>
                <a:noFill/>
              </a:ln>
              <a:solidFill>
                <a:schemeClr val="tx1"/>
              </a:solidFill>
              <a:effectLst/>
              <a:uLnTx/>
              <a:uFillTx/>
              <a:latin typeface="Times New Roman" panose="02020603050405020304" pitchFamily="18" charset="0"/>
              <a:ea typeface="宋体" panose="02010600030101010101" pitchFamily="2" charset="-122"/>
              <a:cs typeface="+mn-cs"/>
            </a:endParaRPr>
          </a:p>
          <a:p>
            <a:pPr marL="914400" marR="0" lvl="2" indent="0" algn="l" defTabSz="914400" rtl="0" eaLnBrk="0" fontAlgn="base" latinLnBrk="0" hangingPunct="0">
              <a:lnSpc>
                <a:spcPct val="100000"/>
              </a:lnSpc>
              <a:spcBef>
                <a:spcPct val="30000"/>
              </a:spcBef>
              <a:spcAft>
                <a:spcPct val="0"/>
              </a:spcAft>
              <a:buClrTx/>
              <a:buSzTx/>
              <a:buFontTx/>
              <a:buNone/>
              <a:defRPr/>
            </a:pPr>
            <a:r>
              <a:rPr kumimoji="0" lang="zh-TW" altLang="en-US" sz="1200" b="0" i="0" u="none" strike="noStrike" kern="1200" cap="none" spc="0" normalizeH="0" baseline="0" noProof="0">
                <a:ln>
                  <a:noFill/>
                </a:ln>
                <a:solidFill>
                  <a:schemeClr val="tx1"/>
                </a:solidFill>
                <a:effectLst/>
                <a:uLnTx/>
                <a:uFillTx/>
                <a:latin typeface="Times New Roman" panose="02020603050405020304" pitchFamily="18" charset="0"/>
                <a:ea typeface="宋体" panose="02010600030101010101" pitchFamily="2" charset="-122"/>
                <a:cs typeface="+mn-cs"/>
              </a:rPr>
              <a:t>第三層</a:t>
            </a:r>
            <a:endParaRPr kumimoji="0" lang="zh-TW" altLang="en-US" sz="1200" b="0" i="0" u="none" strike="noStrike" kern="1200" cap="none" spc="0" normalizeH="0" baseline="0" noProof="0">
              <a:ln>
                <a:noFill/>
              </a:ln>
              <a:solidFill>
                <a:schemeClr val="tx1"/>
              </a:solidFill>
              <a:effectLst/>
              <a:uLnTx/>
              <a:uFillTx/>
              <a:latin typeface="Times New Roman" panose="02020603050405020304" pitchFamily="18" charset="0"/>
              <a:ea typeface="宋体" panose="02010600030101010101" pitchFamily="2" charset="-122"/>
              <a:cs typeface="+mn-cs"/>
            </a:endParaRPr>
          </a:p>
          <a:p>
            <a:pPr marL="1371600" marR="0" lvl="3" indent="0" algn="l" defTabSz="914400" rtl="0" eaLnBrk="0" fontAlgn="base" latinLnBrk="0" hangingPunct="0">
              <a:lnSpc>
                <a:spcPct val="100000"/>
              </a:lnSpc>
              <a:spcBef>
                <a:spcPct val="30000"/>
              </a:spcBef>
              <a:spcAft>
                <a:spcPct val="0"/>
              </a:spcAft>
              <a:buClrTx/>
              <a:buSzTx/>
              <a:buFontTx/>
              <a:buNone/>
              <a:defRPr/>
            </a:pPr>
            <a:r>
              <a:rPr kumimoji="0" lang="zh-TW" altLang="en-US" sz="1200" b="0" i="0" u="none" strike="noStrike" kern="1200" cap="none" spc="0" normalizeH="0" baseline="0" noProof="0">
                <a:ln>
                  <a:noFill/>
                </a:ln>
                <a:solidFill>
                  <a:schemeClr val="tx1"/>
                </a:solidFill>
                <a:effectLst/>
                <a:uLnTx/>
                <a:uFillTx/>
                <a:latin typeface="Times New Roman" panose="02020603050405020304" pitchFamily="18" charset="0"/>
                <a:ea typeface="宋体" panose="02010600030101010101" pitchFamily="2" charset="-122"/>
                <a:cs typeface="+mn-cs"/>
              </a:rPr>
              <a:t>第四層</a:t>
            </a:r>
            <a:endParaRPr kumimoji="0" lang="zh-TW" altLang="en-US" sz="1200" b="0" i="0" u="none" strike="noStrike" kern="1200" cap="none" spc="0" normalizeH="0" baseline="0" noProof="0">
              <a:ln>
                <a:noFill/>
              </a:ln>
              <a:solidFill>
                <a:schemeClr val="tx1"/>
              </a:solidFill>
              <a:effectLst/>
              <a:uLnTx/>
              <a:uFillTx/>
              <a:latin typeface="Times New Roman" panose="02020603050405020304" pitchFamily="18" charset="0"/>
              <a:ea typeface="宋体" panose="02010600030101010101" pitchFamily="2" charset="-122"/>
              <a:cs typeface="+mn-cs"/>
            </a:endParaRPr>
          </a:p>
          <a:p>
            <a:pPr marL="1828800" marR="0" lvl="4" indent="0" algn="l" defTabSz="914400" rtl="0" eaLnBrk="0" fontAlgn="base" latinLnBrk="0" hangingPunct="0">
              <a:lnSpc>
                <a:spcPct val="100000"/>
              </a:lnSpc>
              <a:spcBef>
                <a:spcPct val="30000"/>
              </a:spcBef>
              <a:spcAft>
                <a:spcPct val="0"/>
              </a:spcAft>
              <a:buClrTx/>
              <a:buSzTx/>
              <a:buFontTx/>
              <a:buNone/>
              <a:defRPr/>
            </a:pPr>
            <a:r>
              <a:rPr kumimoji="0" lang="zh-TW" altLang="en-US" sz="1200" b="0" i="0" u="none" strike="noStrike" kern="1200" cap="none" spc="0" normalizeH="0" baseline="0" noProof="0">
                <a:ln>
                  <a:noFill/>
                </a:ln>
                <a:solidFill>
                  <a:schemeClr val="tx1"/>
                </a:solidFill>
                <a:effectLst/>
                <a:uLnTx/>
                <a:uFillTx/>
                <a:latin typeface="Times New Roman" panose="02020603050405020304" pitchFamily="18" charset="0"/>
                <a:ea typeface="宋体" panose="02010600030101010101" pitchFamily="2" charset="-122"/>
                <a:cs typeface="+mn-cs"/>
              </a:rPr>
              <a:t>第五層</a:t>
            </a:r>
            <a:endParaRPr kumimoji="0" lang="zh-TW" altLang="en-US" sz="1200" b="0" i="0" u="none" strike="noStrike" kern="1200" cap="none" spc="0" normalizeH="0" baseline="0" noProof="0">
              <a:ln>
                <a:noFill/>
              </a:ln>
              <a:solidFill>
                <a:schemeClr val="tx1"/>
              </a:solidFill>
              <a:effectLst/>
              <a:uLnTx/>
              <a:uFillTx/>
              <a:latin typeface="Times New Roman" panose="02020603050405020304" pitchFamily="18" charset="0"/>
              <a:ea typeface="宋体" panose="02010600030101010101" pitchFamily="2" charset="-122"/>
              <a:cs typeface="+mn-cs"/>
            </a:endParaRPr>
          </a:p>
        </p:txBody>
      </p:sp>
      <p:sp>
        <p:nvSpPr>
          <p:cNvPr id="121862" name="Rectangle 6"/>
          <p:cNvSpPr>
            <a:spLocks noGrp="1" noChangeArrowheads="1"/>
          </p:cNvSpPr>
          <p:nvPr>
            <p:ph type="ftr" sz="quarter" idx="4"/>
          </p:nvPr>
        </p:nvSpPr>
        <p:spPr bwMode="auto">
          <a:xfrm>
            <a:off x="0" y="8686800"/>
            <a:ext cx="2971800" cy="457200"/>
          </a:xfrm>
          <a:prstGeom prst="rect">
            <a:avLst/>
          </a:prstGeom>
          <a:noFill/>
          <a:ln w="9525">
            <a:noFill/>
            <a:miter lim="800000"/>
          </a:ln>
          <a:effectLst/>
        </p:spPr>
        <p:txBody>
          <a:bodyPr vert="horz" wrap="square" lIns="91440" tIns="45720" rIns="91440" bIns="45720" numCol="1" anchor="b" anchorCtr="0" compatLnSpc="1"/>
          <a:lstStyle>
            <a:lvl1pPr eaLnBrk="1" hangingPunct="1">
              <a:defRPr kumimoji="1" sz="1200"/>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1" lang="en-US" altLang="zh-TW" sz="1200" b="0" i="0" u="none" strike="noStrike" kern="1200" cap="none" spc="0" normalizeH="0" baseline="0" noProof="0">
              <a:ln>
                <a:noFill/>
              </a:ln>
              <a:solidFill>
                <a:schemeClr val="tx1"/>
              </a:solidFill>
              <a:effectLst/>
              <a:uLnTx/>
              <a:uFillTx/>
              <a:latin typeface="Tahoma" panose="020B0604030504040204" pitchFamily="34" charset="0"/>
              <a:ea typeface="宋体" panose="02010600030101010101" pitchFamily="2" charset="-122"/>
              <a:cs typeface="+mn-cs"/>
            </a:endParaRPr>
          </a:p>
        </p:txBody>
      </p:sp>
      <p:sp>
        <p:nvSpPr>
          <p:cNvPr id="121863" name="Rectangle 7"/>
          <p:cNvSpPr>
            <a:spLocks noGrp="1" noChangeArrowheads="1"/>
          </p:cNvSpPr>
          <p:nvPr>
            <p:ph type="sldNum" sz="quarter" idx="5"/>
          </p:nvPr>
        </p:nvSpPr>
        <p:spPr bwMode="auto">
          <a:xfrm>
            <a:off x="3886200" y="8686800"/>
            <a:ext cx="2971800" cy="457200"/>
          </a:xfrm>
          <a:prstGeom prst="rect">
            <a:avLst/>
          </a:prstGeom>
          <a:noFill/>
          <a:ln w="9525">
            <a:noFill/>
            <a:miter lim="800000"/>
          </a:ln>
          <a:effectLst/>
        </p:spPr>
        <p:txBody>
          <a:bodyPr vert="horz" wrap="square" lIns="91440" tIns="45720" rIns="91440" bIns="45720" numCol="1" anchor="b" anchorCtr="0" compatLnSpc="1"/>
          <a:p>
            <a:pPr lvl="0" algn="r" eaLnBrk="1" hangingPunct="1">
              <a:buNone/>
            </a:pPr>
            <a:fld id="{9A0DB2DC-4C9A-4742-B13C-FB6460FD3503}" type="slidenum">
              <a:rPr lang="zh-TW" altLang="en-US" sz="1200" dirty="0"/>
            </a:fld>
            <a:endParaRPr lang="zh-TW" altLang="en-US" sz="1200" dirty="0"/>
          </a:p>
        </p:txBody>
      </p:sp>
    </p:spTree>
  </p:cSld>
  <p:clrMap bg1="lt1" tx1="dk1" bg2="lt2" tx2="dk2" accent1="accent1" accent2="accent2" accent3="accent3" accent4="accent4" accent5="accent5" accent6="accent6" hlink="hlink" folHlink="folHlink"/>
  <p:hf sldNum="0" hdr="0" ftr="0" dt="0"/>
  <p:notesStyle>
    <a:lvl1pPr algn="l" rtl="0" eaLnBrk="0" fontAlgn="base" hangingPunct="0">
      <a:spcBef>
        <a:spcPct val="30000"/>
      </a:spcBef>
      <a:spcAft>
        <a:spcPct val="0"/>
      </a:spcAft>
      <a:defRPr sz="1200" kern="1200">
        <a:solidFill>
          <a:schemeClr val="tx1"/>
        </a:solidFill>
        <a:latin typeface="Times New Roman" panose="02020603050405020304" pitchFamily="18" charset="0"/>
        <a:ea typeface="宋体" panose="02010600030101010101" pitchFamily="2" charset="-122"/>
        <a:cs typeface="+mn-cs"/>
      </a:defRPr>
    </a:lvl1pPr>
    <a:lvl2pPr marL="457200" algn="l" rtl="0" eaLnBrk="0" fontAlgn="base" hangingPunct="0">
      <a:spcBef>
        <a:spcPct val="30000"/>
      </a:spcBef>
      <a:spcAft>
        <a:spcPct val="0"/>
      </a:spcAft>
      <a:defRPr sz="1200" kern="1200">
        <a:solidFill>
          <a:schemeClr val="tx1"/>
        </a:solidFill>
        <a:latin typeface="Times New Roman" panose="02020603050405020304" pitchFamily="18" charset="0"/>
        <a:ea typeface="宋体" panose="02010600030101010101" pitchFamily="2" charset="-122"/>
        <a:cs typeface="+mn-cs"/>
      </a:defRPr>
    </a:lvl2pPr>
    <a:lvl3pPr marL="914400" algn="l" rtl="0" eaLnBrk="0" fontAlgn="base" hangingPunct="0">
      <a:spcBef>
        <a:spcPct val="30000"/>
      </a:spcBef>
      <a:spcAft>
        <a:spcPct val="0"/>
      </a:spcAft>
      <a:defRPr sz="1200" kern="1200">
        <a:solidFill>
          <a:schemeClr val="tx1"/>
        </a:solidFill>
        <a:latin typeface="Times New Roman" panose="02020603050405020304" pitchFamily="18" charset="0"/>
        <a:ea typeface="宋体" panose="02010600030101010101" pitchFamily="2" charset="-122"/>
        <a:cs typeface="+mn-cs"/>
      </a:defRPr>
    </a:lvl3pPr>
    <a:lvl4pPr marL="1371600" algn="l" rtl="0" eaLnBrk="0" fontAlgn="base" hangingPunct="0">
      <a:spcBef>
        <a:spcPct val="30000"/>
      </a:spcBef>
      <a:spcAft>
        <a:spcPct val="0"/>
      </a:spcAft>
      <a:defRPr sz="1200" kern="1200">
        <a:solidFill>
          <a:schemeClr val="tx1"/>
        </a:solidFill>
        <a:latin typeface="Times New Roman" panose="02020603050405020304" pitchFamily="18" charset="0"/>
        <a:ea typeface="宋体" panose="02010600030101010101" pitchFamily="2" charset="-122"/>
        <a:cs typeface="+mn-cs"/>
      </a:defRPr>
    </a:lvl4pPr>
    <a:lvl5pPr marL="1828800" algn="l" rtl="0" eaLnBrk="0" fontAlgn="base" hangingPunct="0">
      <a:spcBef>
        <a:spcPct val="30000"/>
      </a:spcBef>
      <a:spcAft>
        <a:spcPct val="0"/>
      </a:spcAft>
      <a:defRPr sz="1200" kern="1200">
        <a:solidFill>
          <a:schemeClr val="tx1"/>
        </a:solidFill>
        <a:latin typeface="Times New Roman" panose="02020603050405020304" pitchFamily="18" charset="0"/>
        <a:ea typeface="宋体" panose="02010600030101010101" pitchFamily="2" charset="-122"/>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7.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9.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0.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1.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3.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4.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6.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7.xml"/></Relationships>
</file>

<file path=ppt/notesSlides/_rels/notesSlide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0.xml"/></Relationships>
</file>

<file path=ppt/notesSlides/_rels/notesSlide1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1.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1.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2.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4.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1.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3.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4.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6.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10242" name="Rectangle 7"/>
          <p:cNvSpPr txBox="1">
            <a:spLocks noGrp="1"/>
          </p:cNvSpPr>
          <p:nvPr>
            <p:ph type="sldNum" sz="quarter"/>
          </p:nvPr>
        </p:nvSpPr>
        <p:spPr>
          <a:xfrm>
            <a:off x="3886200" y="8686800"/>
            <a:ext cx="2971800" cy="457200"/>
          </a:xfrm>
          <a:prstGeom prst="rect">
            <a:avLst/>
          </a:prstGeom>
          <a:noFill/>
          <a:ln w="9525">
            <a:noFill/>
          </a:ln>
        </p:spPr>
        <p:txBody>
          <a:bodyPr anchor="b" anchorCtr="0"/>
          <a:p>
            <a:pPr lvl="0" algn="r" eaLnBrk="1" hangingPunct="1"/>
            <a:fld id="{9A0DB2DC-4C9A-4742-B13C-FB6460FD3503}" type="slidenum">
              <a:rPr lang="zh-TW" altLang="en-US" dirty="0"/>
            </a:fld>
            <a:endParaRPr lang="zh-TW" altLang="en-US" dirty="0"/>
          </a:p>
        </p:txBody>
      </p:sp>
      <p:sp>
        <p:nvSpPr>
          <p:cNvPr id="10243" name="Rectangle 2"/>
          <p:cNvSpPr>
            <a:spLocks noTextEdit="1"/>
          </p:cNvSpPr>
          <p:nvPr>
            <p:ph type="sldImg"/>
          </p:nvPr>
        </p:nvSpPr>
        <p:spPr/>
      </p:sp>
      <p:sp>
        <p:nvSpPr>
          <p:cNvPr id="10244" name="Rectangle 3"/>
          <p:cNvSpPr>
            <a:spLocks noGrp="1"/>
          </p:cNvSpPr>
          <p:nvPr>
            <p:ph type="body"/>
          </p:nvPr>
        </p:nvSpPr>
        <p:spPr/>
        <p:txBody>
          <a:bodyPr wrap="square" lIns="91440" tIns="45720" rIns="91440" bIns="45720" anchor="t" anchorCtr="0"/>
          <a:p>
            <a:pPr lvl="0" eaLnBrk="1" hangingPunct="1"/>
            <a:endParaRPr lang="zh-CN" altLang="zh-CN"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73730" name="幻灯片图像占位符 1"/>
          <p:cNvSpPr>
            <a:spLocks noGrp="1" noRot="1" noChangeAspect="1" noTextEdit="1"/>
          </p:cNvSpPr>
          <p:nvPr>
            <p:ph type="sldImg"/>
          </p:nvPr>
        </p:nvSpPr>
        <p:spPr/>
      </p:sp>
      <p:sp>
        <p:nvSpPr>
          <p:cNvPr id="73731" name="备注占位符 2"/>
          <p:cNvSpPr>
            <a:spLocks noGrp="1"/>
          </p:cNvSpPr>
          <p:nvPr>
            <p:ph type="body"/>
          </p:nvPr>
        </p:nvSpPr>
        <p:spPr/>
        <p:txBody>
          <a:bodyPr wrap="square" lIns="91440" tIns="45720" rIns="91440" bIns="45720" anchor="t" anchorCtr="0"/>
          <a:p>
            <a:pPr lvl="0"/>
            <a:r>
              <a:rPr lang="zh-CN" altLang="en-US" dirty="0"/>
              <a:t> 应急管理的“</a:t>
            </a:r>
            <a:r>
              <a:rPr lang="zh-CN" altLang="en-US" b="1" dirty="0"/>
              <a:t>一案三制</a:t>
            </a:r>
            <a:r>
              <a:rPr lang="zh-CN" altLang="en-US" dirty="0"/>
              <a:t>”体系是具有中国特色的应急管理体系。</a:t>
            </a:r>
            <a:endParaRPr lang="en-US" altLang="zh-CN" dirty="0"/>
          </a:p>
          <a:p>
            <a:pPr lvl="0"/>
            <a:endParaRPr lang="en-US" altLang="zh-CN" dirty="0"/>
          </a:p>
          <a:p>
            <a:pPr lvl="0"/>
            <a:r>
              <a:rPr lang="zh-CN" altLang="en-US" dirty="0"/>
              <a:t>在综合性法律的层次上，</a:t>
            </a:r>
            <a:r>
              <a:rPr lang="en-US" altLang="zh-CN" dirty="0"/>
              <a:t>2007</a:t>
            </a:r>
            <a:r>
              <a:rPr lang="zh-CN" altLang="en-US" dirty="0"/>
              <a:t>年出台的</a:t>
            </a:r>
            <a:r>
              <a:rPr lang="en-US" altLang="zh-CN" dirty="0"/>
              <a:t>《</a:t>
            </a:r>
            <a:r>
              <a:rPr lang="zh-CN" altLang="en-US" dirty="0"/>
              <a:t>突发事件应对法</a:t>
            </a:r>
            <a:r>
              <a:rPr lang="en-US" altLang="zh-CN" dirty="0"/>
              <a:t>》</a:t>
            </a:r>
            <a:r>
              <a:rPr lang="zh-CN" altLang="en-US" dirty="0"/>
              <a:t>在立法目的中强调了维护环境安全的重要性。在专门的环境法律层面上，</a:t>
            </a:r>
            <a:r>
              <a:rPr lang="en-US" altLang="zh-CN" dirty="0"/>
              <a:t>《</a:t>
            </a:r>
            <a:r>
              <a:rPr lang="zh-CN" altLang="en-US" dirty="0"/>
              <a:t>环境保护法</a:t>
            </a:r>
            <a:r>
              <a:rPr lang="en-US" altLang="zh-CN" dirty="0"/>
              <a:t>》</a:t>
            </a:r>
            <a:r>
              <a:rPr lang="zh-CN" altLang="en-US" dirty="0"/>
              <a:t>、</a:t>
            </a:r>
            <a:r>
              <a:rPr lang="en-US" altLang="zh-CN" dirty="0"/>
              <a:t>《</a:t>
            </a:r>
            <a:r>
              <a:rPr lang="zh-CN" altLang="en-US" dirty="0"/>
              <a:t>大气污染防治法</a:t>
            </a:r>
            <a:r>
              <a:rPr lang="en-US" altLang="zh-CN" dirty="0"/>
              <a:t>》</a:t>
            </a:r>
            <a:r>
              <a:rPr lang="zh-CN" altLang="en-US" dirty="0"/>
              <a:t>、</a:t>
            </a:r>
            <a:r>
              <a:rPr lang="en-US" altLang="zh-CN" dirty="0"/>
              <a:t>《</a:t>
            </a:r>
            <a:r>
              <a:rPr lang="zh-CN" altLang="en-US" dirty="0"/>
              <a:t>水污染防治法</a:t>
            </a:r>
            <a:r>
              <a:rPr lang="en-US" altLang="zh-CN" dirty="0"/>
              <a:t>》</a:t>
            </a:r>
            <a:r>
              <a:rPr lang="zh-CN" altLang="en-US" dirty="0"/>
              <a:t>、</a:t>
            </a:r>
            <a:r>
              <a:rPr lang="en-US" altLang="zh-CN" dirty="0"/>
              <a:t>《</a:t>
            </a:r>
            <a:r>
              <a:rPr lang="zh-CN" altLang="en-US" dirty="0"/>
              <a:t>固体废物污染环境防治法</a:t>
            </a:r>
            <a:r>
              <a:rPr lang="en-US" altLang="zh-CN" dirty="0"/>
              <a:t>》</a:t>
            </a:r>
            <a:r>
              <a:rPr lang="zh-CN" altLang="en-US" dirty="0"/>
              <a:t>、</a:t>
            </a:r>
            <a:r>
              <a:rPr lang="en-US" altLang="zh-CN" dirty="0"/>
              <a:t>《</a:t>
            </a:r>
            <a:r>
              <a:rPr lang="zh-CN" altLang="en-US" dirty="0"/>
              <a:t>放射性污染防治法</a:t>
            </a:r>
            <a:r>
              <a:rPr lang="en-US" altLang="zh-CN" dirty="0"/>
              <a:t>》</a:t>
            </a:r>
            <a:r>
              <a:rPr lang="zh-CN" altLang="en-US" dirty="0"/>
              <a:t>等都对突发环境事件做了规定。</a:t>
            </a:r>
            <a:endParaRPr lang="en-US" altLang="zh-CN" dirty="0"/>
          </a:p>
          <a:p>
            <a:pPr lvl="0"/>
            <a:r>
              <a:rPr lang="zh-CN" altLang="en-US" dirty="0"/>
              <a:t>在行政法规的层面上，</a:t>
            </a:r>
            <a:r>
              <a:rPr lang="en-US" altLang="zh-CN" dirty="0"/>
              <a:t>2005</a:t>
            </a:r>
            <a:r>
              <a:rPr lang="zh-CN" altLang="en-US" dirty="0"/>
              <a:t>年发布的</a:t>
            </a:r>
            <a:r>
              <a:rPr lang="en-US" altLang="zh-CN" dirty="0"/>
              <a:t>《</a:t>
            </a:r>
            <a:r>
              <a:rPr lang="zh-CN" altLang="en-US" dirty="0"/>
              <a:t>国家突发公共事件总体应急预案</a:t>
            </a:r>
            <a:r>
              <a:rPr lang="en-US" altLang="zh-CN" dirty="0"/>
              <a:t>》</a:t>
            </a:r>
            <a:r>
              <a:rPr lang="zh-CN" altLang="en-US" dirty="0"/>
              <a:t>明确把生态环境破坏事件纳入国家突发公共事件之中。就应对环境污染明确规定：“有关部门要做好疫病防治和环境污染消除工作”</a:t>
            </a:r>
            <a:r>
              <a:rPr lang="en-US" altLang="zh-CN" dirty="0"/>
              <a:t>(“</a:t>
            </a:r>
            <a:r>
              <a:rPr lang="zh-CN" altLang="en-US" dirty="0"/>
              <a:t>善后处置”部分</a:t>
            </a:r>
            <a:r>
              <a:rPr lang="en-US" altLang="zh-CN" dirty="0"/>
              <a:t>)</a:t>
            </a:r>
            <a:r>
              <a:rPr lang="zh-CN" altLang="en-US" dirty="0"/>
              <a:t>。此外，</a:t>
            </a:r>
            <a:r>
              <a:rPr lang="en-US" altLang="zh-CN" dirty="0"/>
              <a:t>《</a:t>
            </a:r>
            <a:r>
              <a:rPr lang="zh-CN" altLang="en-US" dirty="0"/>
              <a:t>突发公共卫生事件应急条例</a:t>
            </a:r>
            <a:r>
              <a:rPr lang="en-US" altLang="zh-CN" dirty="0"/>
              <a:t>》</a:t>
            </a:r>
            <a:r>
              <a:rPr lang="zh-CN" altLang="en-US" dirty="0"/>
              <a:t>等涉及环境保护的预案对环境应急方面也有专门规定。</a:t>
            </a:r>
            <a:endParaRPr lang="zh-CN" altLang="en-US" dirty="0"/>
          </a:p>
          <a:p>
            <a:pPr lvl="0"/>
            <a:r>
              <a:rPr lang="zh-CN" altLang="en-US" dirty="0"/>
              <a:t>在行政规章的层面上，国家环境保护主管部门做了大量的工作。如结合</a:t>
            </a:r>
            <a:r>
              <a:rPr lang="en-US" altLang="zh-CN" dirty="0"/>
              <a:t>《</a:t>
            </a:r>
            <a:r>
              <a:rPr lang="zh-CN" altLang="en-US" dirty="0"/>
              <a:t>国家突发公共事件总体应急预案</a:t>
            </a:r>
            <a:r>
              <a:rPr lang="en-US" altLang="zh-CN" dirty="0"/>
              <a:t>》</a:t>
            </a:r>
            <a:r>
              <a:rPr lang="zh-CN" altLang="en-US" dirty="0"/>
              <a:t>，原国家环保总局于</a:t>
            </a:r>
            <a:r>
              <a:rPr lang="en-US" altLang="zh-CN" dirty="0"/>
              <a:t>2006</a:t>
            </a:r>
            <a:r>
              <a:rPr lang="zh-CN" altLang="en-US" dirty="0"/>
              <a:t>年制订了</a:t>
            </a:r>
            <a:r>
              <a:rPr lang="en-US" altLang="zh-CN" dirty="0"/>
              <a:t>《</a:t>
            </a:r>
            <a:r>
              <a:rPr lang="zh-CN" altLang="en-US" dirty="0"/>
              <a:t>国家突发环境事件应急预案</a:t>
            </a:r>
            <a:r>
              <a:rPr lang="en-US" altLang="zh-CN" dirty="0"/>
              <a:t>》</a:t>
            </a:r>
            <a:r>
              <a:rPr lang="zh-CN" altLang="en-US" dirty="0"/>
              <a:t>，细化了环境污染事件的分类、分级、应急的工作原则、组织指挥与职责、预防和预警、应急响应、应急保障和后期处理等内容，是具体开展环境突发事件应急工作的重要依据。</a:t>
            </a:r>
            <a:endParaRPr lang="zh-CN" altLang="en-US" dirty="0"/>
          </a:p>
          <a:p>
            <a:pPr lvl="0"/>
            <a:endParaRPr lang="zh-CN" altLang="en-US" dirty="0"/>
          </a:p>
        </p:txBody>
      </p:sp>
      <p:sp>
        <p:nvSpPr>
          <p:cNvPr id="73732" name="灯片编号占位符 3"/>
          <p:cNvSpPr txBox="1">
            <a:spLocks noGrp="1"/>
          </p:cNvSpPr>
          <p:nvPr>
            <p:ph type="sldNum" sz="quarter"/>
          </p:nvPr>
        </p:nvSpPr>
        <p:spPr>
          <a:xfrm>
            <a:off x="3886200" y="8686800"/>
            <a:ext cx="2971800" cy="457200"/>
          </a:xfrm>
          <a:prstGeom prst="rect">
            <a:avLst/>
          </a:prstGeom>
          <a:noFill/>
          <a:ln w="9525">
            <a:noFill/>
          </a:ln>
        </p:spPr>
        <p:txBody>
          <a:bodyPr anchor="b" anchorCtr="0"/>
          <a:p>
            <a:pPr lvl="0" algn="r" eaLnBrk="1" hangingPunct="1"/>
            <a:fld id="{9A0DB2DC-4C9A-4742-B13C-FB6460FD3503}" type="slidenum">
              <a:rPr lang="en-US" altLang="zh-CN" sz="1200" dirty="0">
                <a:latin typeface="Arial" panose="020B0604020202020204" pitchFamily="34" charset="0"/>
              </a:rPr>
            </a:fld>
            <a:endParaRPr lang="en-US" altLang="zh-CN" sz="1200" dirty="0">
              <a:latin typeface="Arial" panose="020B0604020202020204" pitchFamily="34"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76802" name="幻灯片图像占位符 1"/>
          <p:cNvSpPr>
            <a:spLocks noGrp="1" noRot="1" noChangeAspect="1" noTextEdit="1"/>
          </p:cNvSpPr>
          <p:nvPr>
            <p:ph type="sldImg"/>
          </p:nvPr>
        </p:nvSpPr>
        <p:spPr/>
      </p:sp>
      <p:sp>
        <p:nvSpPr>
          <p:cNvPr id="76803" name="备注占位符 2"/>
          <p:cNvSpPr>
            <a:spLocks noGrp="1"/>
          </p:cNvSpPr>
          <p:nvPr>
            <p:ph type="body"/>
          </p:nvPr>
        </p:nvSpPr>
        <p:spPr/>
        <p:txBody>
          <a:bodyPr wrap="square" lIns="91440" tIns="45720" rIns="91440" bIns="45720" anchor="t" anchorCtr="0"/>
          <a:p>
            <a:pPr lvl="0"/>
            <a:r>
              <a:rPr lang="zh-CN" altLang="en-US" dirty="0"/>
              <a:t> 应急管理的“</a:t>
            </a:r>
            <a:r>
              <a:rPr lang="zh-CN" altLang="en-US" b="1" dirty="0"/>
              <a:t>一案三制</a:t>
            </a:r>
            <a:r>
              <a:rPr lang="zh-CN" altLang="en-US" dirty="0"/>
              <a:t>”体系是具有中国特色的应急管理体系。</a:t>
            </a:r>
            <a:endParaRPr lang="en-US" altLang="zh-CN" dirty="0"/>
          </a:p>
          <a:p>
            <a:pPr lvl="0"/>
            <a:endParaRPr lang="en-US" altLang="zh-CN" dirty="0"/>
          </a:p>
          <a:p>
            <a:pPr lvl="0"/>
            <a:r>
              <a:rPr lang="zh-CN" altLang="en-US" dirty="0"/>
              <a:t>在综合性法律的层次上，</a:t>
            </a:r>
            <a:r>
              <a:rPr lang="en-US" altLang="zh-CN" dirty="0"/>
              <a:t>2007</a:t>
            </a:r>
            <a:r>
              <a:rPr lang="zh-CN" altLang="en-US" dirty="0"/>
              <a:t>年出台的</a:t>
            </a:r>
            <a:r>
              <a:rPr lang="en-US" altLang="zh-CN" dirty="0"/>
              <a:t>《</a:t>
            </a:r>
            <a:r>
              <a:rPr lang="zh-CN" altLang="en-US" dirty="0"/>
              <a:t>突发事件应对法</a:t>
            </a:r>
            <a:r>
              <a:rPr lang="en-US" altLang="zh-CN" dirty="0"/>
              <a:t>》</a:t>
            </a:r>
            <a:r>
              <a:rPr lang="zh-CN" altLang="en-US" dirty="0"/>
              <a:t>在立法目的中强调了维护环境安全的重要性。在专门的环境法律层面上，</a:t>
            </a:r>
            <a:r>
              <a:rPr lang="en-US" altLang="zh-CN" dirty="0"/>
              <a:t>《</a:t>
            </a:r>
            <a:r>
              <a:rPr lang="zh-CN" altLang="en-US" dirty="0"/>
              <a:t>环境保护法</a:t>
            </a:r>
            <a:r>
              <a:rPr lang="en-US" altLang="zh-CN" dirty="0"/>
              <a:t>》</a:t>
            </a:r>
            <a:r>
              <a:rPr lang="zh-CN" altLang="en-US" dirty="0"/>
              <a:t>、</a:t>
            </a:r>
            <a:r>
              <a:rPr lang="en-US" altLang="zh-CN" dirty="0"/>
              <a:t>《</a:t>
            </a:r>
            <a:r>
              <a:rPr lang="zh-CN" altLang="en-US" dirty="0"/>
              <a:t>大气污染防治法</a:t>
            </a:r>
            <a:r>
              <a:rPr lang="en-US" altLang="zh-CN" dirty="0"/>
              <a:t>》</a:t>
            </a:r>
            <a:r>
              <a:rPr lang="zh-CN" altLang="en-US" dirty="0"/>
              <a:t>、</a:t>
            </a:r>
            <a:r>
              <a:rPr lang="en-US" altLang="zh-CN" dirty="0"/>
              <a:t>《</a:t>
            </a:r>
            <a:r>
              <a:rPr lang="zh-CN" altLang="en-US" dirty="0"/>
              <a:t>水污染防治法</a:t>
            </a:r>
            <a:r>
              <a:rPr lang="en-US" altLang="zh-CN" dirty="0"/>
              <a:t>》</a:t>
            </a:r>
            <a:r>
              <a:rPr lang="zh-CN" altLang="en-US" dirty="0"/>
              <a:t>、</a:t>
            </a:r>
            <a:r>
              <a:rPr lang="en-US" altLang="zh-CN" dirty="0"/>
              <a:t>《</a:t>
            </a:r>
            <a:r>
              <a:rPr lang="zh-CN" altLang="en-US" dirty="0"/>
              <a:t>固体废物污染环境防治法</a:t>
            </a:r>
            <a:r>
              <a:rPr lang="en-US" altLang="zh-CN" dirty="0"/>
              <a:t>》</a:t>
            </a:r>
            <a:r>
              <a:rPr lang="zh-CN" altLang="en-US" dirty="0"/>
              <a:t>、</a:t>
            </a:r>
            <a:r>
              <a:rPr lang="en-US" altLang="zh-CN" dirty="0"/>
              <a:t>《</a:t>
            </a:r>
            <a:r>
              <a:rPr lang="zh-CN" altLang="en-US" dirty="0"/>
              <a:t>放射性污染防治法</a:t>
            </a:r>
            <a:r>
              <a:rPr lang="en-US" altLang="zh-CN" dirty="0"/>
              <a:t>》</a:t>
            </a:r>
            <a:r>
              <a:rPr lang="zh-CN" altLang="en-US" dirty="0"/>
              <a:t>等都对突发环境事件做了规定。</a:t>
            </a:r>
            <a:endParaRPr lang="en-US" altLang="zh-CN" dirty="0"/>
          </a:p>
          <a:p>
            <a:pPr lvl="0"/>
            <a:r>
              <a:rPr lang="zh-CN" altLang="en-US" dirty="0"/>
              <a:t>在行政法规的层面上，</a:t>
            </a:r>
            <a:r>
              <a:rPr lang="en-US" altLang="zh-CN" dirty="0"/>
              <a:t>2005</a:t>
            </a:r>
            <a:r>
              <a:rPr lang="zh-CN" altLang="en-US" dirty="0"/>
              <a:t>年发布的</a:t>
            </a:r>
            <a:r>
              <a:rPr lang="en-US" altLang="zh-CN" dirty="0"/>
              <a:t>《</a:t>
            </a:r>
            <a:r>
              <a:rPr lang="zh-CN" altLang="en-US" dirty="0"/>
              <a:t>国家突发公共事件总体应急预案</a:t>
            </a:r>
            <a:r>
              <a:rPr lang="en-US" altLang="zh-CN" dirty="0"/>
              <a:t>》</a:t>
            </a:r>
            <a:r>
              <a:rPr lang="zh-CN" altLang="en-US" dirty="0"/>
              <a:t>明确把生态环境破坏事件纳入国家突发公共事件之中。就应对环境污染明确规定：“有关部门要做好疫病防治和环境污染消除工作”</a:t>
            </a:r>
            <a:r>
              <a:rPr lang="en-US" altLang="zh-CN" dirty="0"/>
              <a:t>(“</a:t>
            </a:r>
            <a:r>
              <a:rPr lang="zh-CN" altLang="en-US" dirty="0"/>
              <a:t>善后处置”部分</a:t>
            </a:r>
            <a:r>
              <a:rPr lang="en-US" altLang="zh-CN" dirty="0"/>
              <a:t>)</a:t>
            </a:r>
            <a:r>
              <a:rPr lang="zh-CN" altLang="en-US" dirty="0"/>
              <a:t>。此外，</a:t>
            </a:r>
            <a:r>
              <a:rPr lang="en-US" altLang="zh-CN" dirty="0"/>
              <a:t>《</a:t>
            </a:r>
            <a:r>
              <a:rPr lang="zh-CN" altLang="en-US" dirty="0"/>
              <a:t>突发公共卫生事件应急条例</a:t>
            </a:r>
            <a:r>
              <a:rPr lang="en-US" altLang="zh-CN" dirty="0"/>
              <a:t>》</a:t>
            </a:r>
            <a:r>
              <a:rPr lang="zh-CN" altLang="en-US" dirty="0"/>
              <a:t>等涉及环境保护的预案对环境应急方面也有专门规定。</a:t>
            </a:r>
            <a:endParaRPr lang="zh-CN" altLang="en-US" dirty="0"/>
          </a:p>
          <a:p>
            <a:pPr lvl="0"/>
            <a:r>
              <a:rPr lang="zh-CN" altLang="en-US" dirty="0"/>
              <a:t>在行政规章的层面上，国家环境保护主管部门做了大量的工作。如结合</a:t>
            </a:r>
            <a:r>
              <a:rPr lang="en-US" altLang="zh-CN" dirty="0"/>
              <a:t>《</a:t>
            </a:r>
            <a:r>
              <a:rPr lang="zh-CN" altLang="en-US" dirty="0"/>
              <a:t>国家突发公共事件总体应急预案</a:t>
            </a:r>
            <a:r>
              <a:rPr lang="en-US" altLang="zh-CN" dirty="0"/>
              <a:t>》</a:t>
            </a:r>
            <a:r>
              <a:rPr lang="zh-CN" altLang="en-US" dirty="0"/>
              <a:t>，原国家环保总局于</a:t>
            </a:r>
            <a:r>
              <a:rPr lang="en-US" altLang="zh-CN" dirty="0"/>
              <a:t>2006</a:t>
            </a:r>
            <a:r>
              <a:rPr lang="zh-CN" altLang="en-US" dirty="0"/>
              <a:t>年制订了</a:t>
            </a:r>
            <a:r>
              <a:rPr lang="en-US" altLang="zh-CN" dirty="0"/>
              <a:t>《</a:t>
            </a:r>
            <a:r>
              <a:rPr lang="zh-CN" altLang="en-US" dirty="0"/>
              <a:t>国家突发环境事件应急预案</a:t>
            </a:r>
            <a:r>
              <a:rPr lang="en-US" altLang="zh-CN" dirty="0"/>
              <a:t>》</a:t>
            </a:r>
            <a:r>
              <a:rPr lang="zh-CN" altLang="en-US" dirty="0"/>
              <a:t>，细化了环境污染事件的分类、分级、应急的工作原则、组织指挥与职责、预防和预警、应急响应、应急保障和后期处理等内容，是具体开展环境突发事件应急工作的重要依据。</a:t>
            </a:r>
            <a:endParaRPr lang="zh-CN" altLang="en-US" dirty="0"/>
          </a:p>
          <a:p>
            <a:pPr lvl="0"/>
            <a:endParaRPr lang="zh-CN" altLang="en-US" dirty="0"/>
          </a:p>
        </p:txBody>
      </p:sp>
      <p:sp>
        <p:nvSpPr>
          <p:cNvPr id="76804" name="灯片编号占位符 3"/>
          <p:cNvSpPr txBox="1">
            <a:spLocks noGrp="1"/>
          </p:cNvSpPr>
          <p:nvPr>
            <p:ph type="sldNum" sz="quarter"/>
          </p:nvPr>
        </p:nvSpPr>
        <p:spPr>
          <a:xfrm>
            <a:off x="3886200" y="8686800"/>
            <a:ext cx="2971800" cy="457200"/>
          </a:xfrm>
          <a:prstGeom prst="rect">
            <a:avLst/>
          </a:prstGeom>
          <a:noFill/>
          <a:ln w="9525">
            <a:noFill/>
          </a:ln>
        </p:spPr>
        <p:txBody>
          <a:bodyPr anchor="b" anchorCtr="0"/>
          <a:p>
            <a:pPr lvl="0" algn="r" eaLnBrk="1" hangingPunct="1"/>
            <a:fld id="{9A0DB2DC-4C9A-4742-B13C-FB6460FD3503}" type="slidenum">
              <a:rPr lang="en-US" altLang="zh-CN" sz="1200" dirty="0">
                <a:latin typeface="Arial" panose="020B0604020202020204" pitchFamily="34" charset="0"/>
              </a:rPr>
            </a:fld>
            <a:endParaRPr lang="en-US" altLang="zh-CN" sz="1200" dirty="0">
              <a:latin typeface="Arial" panose="020B0604020202020204" pitchFamily="34"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78850" name="幻灯片图像占位符 1"/>
          <p:cNvSpPr>
            <a:spLocks noGrp="1" noRot="1" noChangeAspect="1" noTextEdit="1"/>
          </p:cNvSpPr>
          <p:nvPr>
            <p:ph type="sldImg"/>
          </p:nvPr>
        </p:nvSpPr>
        <p:spPr/>
      </p:sp>
      <p:sp>
        <p:nvSpPr>
          <p:cNvPr id="78851" name="备注占位符 2"/>
          <p:cNvSpPr>
            <a:spLocks noGrp="1"/>
          </p:cNvSpPr>
          <p:nvPr>
            <p:ph type="body"/>
          </p:nvPr>
        </p:nvSpPr>
        <p:spPr/>
        <p:txBody>
          <a:bodyPr wrap="square" lIns="91440" tIns="45720" rIns="91440" bIns="45720" anchor="t" anchorCtr="0"/>
          <a:p>
            <a:pPr lvl="0"/>
            <a:r>
              <a:rPr lang="zh-CN" altLang="en-US" dirty="0"/>
              <a:t> 应急管理的“</a:t>
            </a:r>
            <a:r>
              <a:rPr lang="zh-CN" altLang="en-US" b="1" dirty="0"/>
              <a:t>一案三制</a:t>
            </a:r>
            <a:r>
              <a:rPr lang="zh-CN" altLang="en-US" dirty="0"/>
              <a:t>”体系是具有中国特色的应急管理体系。</a:t>
            </a:r>
            <a:endParaRPr lang="en-US" altLang="zh-CN" dirty="0"/>
          </a:p>
          <a:p>
            <a:pPr lvl="0"/>
            <a:endParaRPr lang="en-US" altLang="zh-CN" dirty="0"/>
          </a:p>
          <a:p>
            <a:pPr lvl="0"/>
            <a:r>
              <a:rPr lang="zh-CN" altLang="en-US" dirty="0"/>
              <a:t>在综合性法律的层次上，</a:t>
            </a:r>
            <a:r>
              <a:rPr lang="en-US" altLang="zh-CN" dirty="0"/>
              <a:t>2007</a:t>
            </a:r>
            <a:r>
              <a:rPr lang="zh-CN" altLang="en-US" dirty="0"/>
              <a:t>年出台的</a:t>
            </a:r>
            <a:r>
              <a:rPr lang="en-US" altLang="zh-CN" dirty="0"/>
              <a:t>《</a:t>
            </a:r>
            <a:r>
              <a:rPr lang="zh-CN" altLang="en-US" dirty="0"/>
              <a:t>突发事件应对法</a:t>
            </a:r>
            <a:r>
              <a:rPr lang="en-US" altLang="zh-CN" dirty="0"/>
              <a:t>》</a:t>
            </a:r>
            <a:r>
              <a:rPr lang="zh-CN" altLang="en-US" dirty="0"/>
              <a:t>在立法目的中强调了维护环境安全的重要性。在专门的环境法律层面上，</a:t>
            </a:r>
            <a:r>
              <a:rPr lang="en-US" altLang="zh-CN" dirty="0"/>
              <a:t>《</a:t>
            </a:r>
            <a:r>
              <a:rPr lang="zh-CN" altLang="en-US" dirty="0"/>
              <a:t>环境保护法</a:t>
            </a:r>
            <a:r>
              <a:rPr lang="en-US" altLang="zh-CN" dirty="0"/>
              <a:t>》</a:t>
            </a:r>
            <a:r>
              <a:rPr lang="zh-CN" altLang="en-US" dirty="0"/>
              <a:t>、</a:t>
            </a:r>
            <a:r>
              <a:rPr lang="en-US" altLang="zh-CN" dirty="0"/>
              <a:t>《</a:t>
            </a:r>
            <a:r>
              <a:rPr lang="zh-CN" altLang="en-US" dirty="0"/>
              <a:t>大气污染防治法</a:t>
            </a:r>
            <a:r>
              <a:rPr lang="en-US" altLang="zh-CN" dirty="0"/>
              <a:t>》</a:t>
            </a:r>
            <a:r>
              <a:rPr lang="zh-CN" altLang="en-US" dirty="0"/>
              <a:t>、</a:t>
            </a:r>
            <a:r>
              <a:rPr lang="en-US" altLang="zh-CN" dirty="0"/>
              <a:t>《</a:t>
            </a:r>
            <a:r>
              <a:rPr lang="zh-CN" altLang="en-US" dirty="0"/>
              <a:t>水污染防治法</a:t>
            </a:r>
            <a:r>
              <a:rPr lang="en-US" altLang="zh-CN" dirty="0"/>
              <a:t>》</a:t>
            </a:r>
            <a:r>
              <a:rPr lang="zh-CN" altLang="en-US" dirty="0"/>
              <a:t>、</a:t>
            </a:r>
            <a:r>
              <a:rPr lang="en-US" altLang="zh-CN" dirty="0"/>
              <a:t>《</a:t>
            </a:r>
            <a:r>
              <a:rPr lang="zh-CN" altLang="en-US" dirty="0"/>
              <a:t>固体废物污染环境防治法</a:t>
            </a:r>
            <a:r>
              <a:rPr lang="en-US" altLang="zh-CN" dirty="0"/>
              <a:t>》</a:t>
            </a:r>
            <a:r>
              <a:rPr lang="zh-CN" altLang="en-US" dirty="0"/>
              <a:t>、</a:t>
            </a:r>
            <a:r>
              <a:rPr lang="en-US" altLang="zh-CN" dirty="0"/>
              <a:t>《</a:t>
            </a:r>
            <a:r>
              <a:rPr lang="zh-CN" altLang="en-US" dirty="0"/>
              <a:t>放射性污染防治法</a:t>
            </a:r>
            <a:r>
              <a:rPr lang="en-US" altLang="zh-CN" dirty="0"/>
              <a:t>》</a:t>
            </a:r>
            <a:r>
              <a:rPr lang="zh-CN" altLang="en-US" dirty="0"/>
              <a:t>等都对突发环境事件做了规定。</a:t>
            </a:r>
            <a:endParaRPr lang="en-US" altLang="zh-CN" dirty="0"/>
          </a:p>
          <a:p>
            <a:pPr lvl="0"/>
            <a:r>
              <a:rPr lang="zh-CN" altLang="en-US" dirty="0"/>
              <a:t>在行政法规的层面上，</a:t>
            </a:r>
            <a:r>
              <a:rPr lang="en-US" altLang="zh-CN" dirty="0"/>
              <a:t>2005</a:t>
            </a:r>
            <a:r>
              <a:rPr lang="zh-CN" altLang="en-US" dirty="0"/>
              <a:t>年发布的</a:t>
            </a:r>
            <a:r>
              <a:rPr lang="en-US" altLang="zh-CN" dirty="0"/>
              <a:t>《</a:t>
            </a:r>
            <a:r>
              <a:rPr lang="zh-CN" altLang="en-US" dirty="0"/>
              <a:t>国家突发公共事件总体应急预案</a:t>
            </a:r>
            <a:r>
              <a:rPr lang="en-US" altLang="zh-CN" dirty="0"/>
              <a:t>》</a:t>
            </a:r>
            <a:r>
              <a:rPr lang="zh-CN" altLang="en-US" dirty="0"/>
              <a:t>明确把生态环境破坏事件纳入国家突发公共事件之中。就应对环境污染明确规定：“有关部门要做好疫病防治和环境污染消除工作”</a:t>
            </a:r>
            <a:r>
              <a:rPr lang="en-US" altLang="zh-CN" dirty="0"/>
              <a:t>(“</a:t>
            </a:r>
            <a:r>
              <a:rPr lang="zh-CN" altLang="en-US" dirty="0"/>
              <a:t>善后处置”部分</a:t>
            </a:r>
            <a:r>
              <a:rPr lang="en-US" altLang="zh-CN" dirty="0"/>
              <a:t>)</a:t>
            </a:r>
            <a:r>
              <a:rPr lang="zh-CN" altLang="en-US" dirty="0"/>
              <a:t>。此外，</a:t>
            </a:r>
            <a:r>
              <a:rPr lang="en-US" altLang="zh-CN" dirty="0"/>
              <a:t>《</a:t>
            </a:r>
            <a:r>
              <a:rPr lang="zh-CN" altLang="en-US" dirty="0"/>
              <a:t>突发公共卫生事件应急条例</a:t>
            </a:r>
            <a:r>
              <a:rPr lang="en-US" altLang="zh-CN" dirty="0"/>
              <a:t>》</a:t>
            </a:r>
            <a:r>
              <a:rPr lang="zh-CN" altLang="en-US" dirty="0"/>
              <a:t>等涉及环境保护的预案对环境应急方面也有专门规定。</a:t>
            </a:r>
            <a:endParaRPr lang="zh-CN" altLang="en-US" dirty="0"/>
          </a:p>
          <a:p>
            <a:pPr lvl="0"/>
            <a:r>
              <a:rPr lang="zh-CN" altLang="en-US" dirty="0"/>
              <a:t>在行政规章的层面上，国家环境保护主管部门做了大量的工作。如结合</a:t>
            </a:r>
            <a:r>
              <a:rPr lang="en-US" altLang="zh-CN" dirty="0"/>
              <a:t>《</a:t>
            </a:r>
            <a:r>
              <a:rPr lang="zh-CN" altLang="en-US" dirty="0"/>
              <a:t>国家突发公共事件总体应急预案</a:t>
            </a:r>
            <a:r>
              <a:rPr lang="en-US" altLang="zh-CN" dirty="0"/>
              <a:t>》</a:t>
            </a:r>
            <a:r>
              <a:rPr lang="zh-CN" altLang="en-US" dirty="0"/>
              <a:t>，原国家环保总局于</a:t>
            </a:r>
            <a:r>
              <a:rPr lang="en-US" altLang="zh-CN" dirty="0"/>
              <a:t>2006</a:t>
            </a:r>
            <a:r>
              <a:rPr lang="zh-CN" altLang="en-US" dirty="0"/>
              <a:t>年制订了</a:t>
            </a:r>
            <a:r>
              <a:rPr lang="en-US" altLang="zh-CN" dirty="0"/>
              <a:t>《</a:t>
            </a:r>
            <a:r>
              <a:rPr lang="zh-CN" altLang="en-US" dirty="0"/>
              <a:t>国家突发环境事件应急预案</a:t>
            </a:r>
            <a:r>
              <a:rPr lang="en-US" altLang="zh-CN" dirty="0"/>
              <a:t>》</a:t>
            </a:r>
            <a:r>
              <a:rPr lang="zh-CN" altLang="en-US" dirty="0"/>
              <a:t>，细化了环境污染事件的分类、分级、应急的工作原则、组织指挥与职责、预防和预警、应急响应、应急保障和后期处理等内容，是具体开展环境突发事件应急工作的重要依据。</a:t>
            </a:r>
            <a:endParaRPr lang="zh-CN" altLang="en-US" dirty="0"/>
          </a:p>
          <a:p>
            <a:pPr lvl="0"/>
            <a:endParaRPr lang="zh-CN" altLang="en-US" dirty="0"/>
          </a:p>
        </p:txBody>
      </p:sp>
      <p:sp>
        <p:nvSpPr>
          <p:cNvPr id="78852" name="灯片编号占位符 3"/>
          <p:cNvSpPr txBox="1">
            <a:spLocks noGrp="1"/>
          </p:cNvSpPr>
          <p:nvPr>
            <p:ph type="sldNum" sz="quarter"/>
          </p:nvPr>
        </p:nvSpPr>
        <p:spPr>
          <a:xfrm>
            <a:off x="3886200" y="8686800"/>
            <a:ext cx="2971800" cy="457200"/>
          </a:xfrm>
          <a:prstGeom prst="rect">
            <a:avLst/>
          </a:prstGeom>
          <a:noFill/>
          <a:ln w="9525">
            <a:noFill/>
          </a:ln>
        </p:spPr>
        <p:txBody>
          <a:bodyPr anchor="b" anchorCtr="0"/>
          <a:p>
            <a:pPr lvl="0" algn="r" eaLnBrk="1" hangingPunct="1"/>
            <a:fld id="{9A0DB2DC-4C9A-4742-B13C-FB6460FD3503}" type="slidenum">
              <a:rPr lang="en-US" altLang="zh-CN" sz="1200" dirty="0">
                <a:latin typeface="Arial" panose="020B0604020202020204" pitchFamily="34" charset="0"/>
              </a:rPr>
            </a:fld>
            <a:endParaRPr lang="en-US" altLang="zh-CN" sz="1200" dirty="0">
              <a:latin typeface="Arial" panose="020B0604020202020204" pitchFamily="34"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80898" name="幻灯片图像占位符 1"/>
          <p:cNvSpPr>
            <a:spLocks noGrp="1" noRot="1" noChangeAspect="1" noTextEdit="1"/>
          </p:cNvSpPr>
          <p:nvPr>
            <p:ph type="sldImg"/>
          </p:nvPr>
        </p:nvSpPr>
        <p:spPr/>
      </p:sp>
      <p:sp>
        <p:nvSpPr>
          <p:cNvPr id="80899" name="备注占位符 2"/>
          <p:cNvSpPr>
            <a:spLocks noGrp="1"/>
          </p:cNvSpPr>
          <p:nvPr>
            <p:ph type="body"/>
          </p:nvPr>
        </p:nvSpPr>
        <p:spPr/>
        <p:txBody>
          <a:bodyPr wrap="square" lIns="91440" tIns="45720" rIns="91440" bIns="45720" anchor="t" anchorCtr="0"/>
          <a:p>
            <a:pPr lvl="0"/>
            <a:r>
              <a:rPr lang="zh-CN" altLang="en-US" dirty="0"/>
              <a:t> 应急管理的“</a:t>
            </a:r>
            <a:r>
              <a:rPr lang="zh-CN" altLang="en-US" b="1" dirty="0"/>
              <a:t>一案三制</a:t>
            </a:r>
            <a:r>
              <a:rPr lang="zh-CN" altLang="en-US" dirty="0"/>
              <a:t>”体系是具有中国特色的应急管理体系。</a:t>
            </a:r>
            <a:endParaRPr lang="en-US" altLang="zh-CN" dirty="0"/>
          </a:p>
          <a:p>
            <a:pPr lvl="0"/>
            <a:endParaRPr lang="en-US" altLang="zh-CN" dirty="0"/>
          </a:p>
          <a:p>
            <a:pPr lvl="0"/>
            <a:r>
              <a:rPr lang="zh-CN" altLang="en-US" dirty="0"/>
              <a:t>在综合性法律的层次上，</a:t>
            </a:r>
            <a:r>
              <a:rPr lang="en-US" altLang="zh-CN" dirty="0"/>
              <a:t>2007</a:t>
            </a:r>
            <a:r>
              <a:rPr lang="zh-CN" altLang="en-US" dirty="0"/>
              <a:t>年出台的</a:t>
            </a:r>
            <a:r>
              <a:rPr lang="en-US" altLang="zh-CN" dirty="0"/>
              <a:t>《</a:t>
            </a:r>
            <a:r>
              <a:rPr lang="zh-CN" altLang="en-US" dirty="0"/>
              <a:t>突发事件应对法</a:t>
            </a:r>
            <a:r>
              <a:rPr lang="en-US" altLang="zh-CN" dirty="0"/>
              <a:t>》</a:t>
            </a:r>
            <a:r>
              <a:rPr lang="zh-CN" altLang="en-US" dirty="0"/>
              <a:t>在立法目的中强调了维护环境安全的重要性。在专门的环境法律层面上，</a:t>
            </a:r>
            <a:r>
              <a:rPr lang="en-US" altLang="zh-CN" dirty="0"/>
              <a:t>《</a:t>
            </a:r>
            <a:r>
              <a:rPr lang="zh-CN" altLang="en-US" dirty="0"/>
              <a:t>环境保护法</a:t>
            </a:r>
            <a:r>
              <a:rPr lang="en-US" altLang="zh-CN" dirty="0"/>
              <a:t>》</a:t>
            </a:r>
            <a:r>
              <a:rPr lang="zh-CN" altLang="en-US" dirty="0"/>
              <a:t>、</a:t>
            </a:r>
            <a:r>
              <a:rPr lang="en-US" altLang="zh-CN" dirty="0"/>
              <a:t>《</a:t>
            </a:r>
            <a:r>
              <a:rPr lang="zh-CN" altLang="en-US" dirty="0"/>
              <a:t>大气污染防治法</a:t>
            </a:r>
            <a:r>
              <a:rPr lang="en-US" altLang="zh-CN" dirty="0"/>
              <a:t>》</a:t>
            </a:r>
            <a:r>
              <a:rPr lang="zh-CN" altLang="en-US" dirty="0"/>
              <a:t>、</a:t>
            </a:r>
            <a:r>
              <a:rPr lang="en-US" altLang="zh-CN" dirty="0"/>
              <a:t>《</a:t>
            </a:r>
            <a:r>
              <a:rPr lang="zh-CN" altLang="en-US" dirty="0"/>
              <a:t>水污染防治法</a:t>
            </a:r>
            <a:r>
              <a:rPr lang="en-US" altLang="zh-CN" dirty="0"/>
              <a:t>》</a:t>
            </a:r>
            <a:r>
              <a:rPr lang="zh-CN" altLang="en-US" dirty="0"/>
              <a:t>、</a:t>
            </a:r>
            <a:r>
              <a:rPr lang="en-US" altLang="zh-CN" dirty="0"/>
              <a:t>《</a:t>
            </a:r>
            <a:r>
              <a:rPr lang="zh-CN" altLang="en-US" dirty="0"/>
              <a:t>固体废物污染环境防治法</a:t>
            </a:r>
            <a:r>
              <a:rPr lang="en-US" altLang="zh-CN" dirty="0"/>
              <a:t>》</a:t>
            </a:r>
            <a:r>
              <a:rPr lang="zh-CN" altLang="en-US" dirty="0"/>
              <a:t>、</a:t>
            </a:r>
            <a:r>
              <a:rPr lang="en-US" altLang="zh-CN" dirty="0"/>
              <a:t>《</a:t>
            </a:r>
            <a:r>
              <a:rPr lang="zh-CN" altLang="en-US" dirty="0"/>
              <a:t>放射性污染防治法</a:t>
            </a:r>
            <a:r>
              <a:rPr lang="en-US" altLang="zh-CN" dirty="0"/>
              <a:t>》</a:t>
            </a:r>
            <a:r>
              <a:rPr lang="zh-CN" altLang="en-US" dirty="0"/>
              <a:t>等都对突发环境事件做了规定。</a:t>
            </a:r>
            <a:endParaRPr lang="en-US" altLang="zh-CN" dirty="0"/>
          </a:p>
          <a:p>
            <a:pPr lvl="0"/>
            <a:r>
              <a:rPr lang="zh-CN" altLang="en-US" dirty="0"/>
              <a:t>在行政法规的层面上，</a:t>
            </a:r>
            <a:r>
              <a:rPr lang="en-US" altLang="zh-CN" dirty="0"/>
              <a:t>2005</a:t>
            </a:r>
            <a:r>
              <a:rPr lang="zh-CN" altLang="en-US" dirty="0"/>
              <a:t>年发布的</a:t>
            </a:r>
            <a:r>
              <a:rPr lang="en-US" altLang="zh-CN" dirty="0"/>
              <a:t>《</a:t>
            </a:r>
            <a:r>
              <a:rPr lang="zh-CN" altLang="en-US" dirty="0"/>
              <a:t>国家突发公共事件总体应急预案</a:t>
            </a:r>
            <a:r>
              <a:rPr lang="en-US" altLang="zh-CN" dirty="0"/>
              <a:t>》</a:t>
            </a:r>
            <a:r>
              <a:rPr lang="zh-CN" altLang="en-US" dirty="0"/>
              <a:t>明确把生态环境破坏事件纳入国家突发公共事件之中。就应对环境污染明确规定：“有关部门要做好疫病防治和环境污染消除工作”</a:t>
            </a:r>
            <a:r>
              <a:rPr lang="en-US" altLang="zh-CN" dirty="0"/>
              <a:t>(“</a:t>
            </a:r>
            <a:r>
              <a:rPr lang="zh-CN" altLang="en-US" dirty="0"/>
              <a:t>善后处置”部分</a:t>
            </a:r>
            <a:r>
              <a:rPr lang="en-US" altLang="zh-CN" dirty="0"/>
              <a:t>)</a:t>
            </a:r>
            <a:r>
              <a:rPr lang="zh-CN" altLang="en-US" dirty="0"/>
              <a:t>。此外，</a:t>
            </a:r>
            <a:r>
              <a:rPr lang="en-US" altLang="zh-CN" dirty="0"/>
              <a:t>《</a:t>
            </a:r>
            <a:r>
              <a:rPr lang="zh-CN" altLang="en-US" dirty="0"/>
              <a:t>突发公共卫生事件应急条例</a:t>
            </a:r>
            <a:r>
              <a:rPr lang="en-US" altLang="zh-CN" dirty="0"/>
              <a:t>》</a:t>
            </a:r>
            <a:r>
              <a:rPr lang="zh-CN" altLang="en-US" dirty="0"/>
              <a:t>等涉及环境保护的预案对环境应急方面也有专门规定。</a:t>
            </a:r>
            <a:endParaRPr lang="zh-CN" altLang="en-US" dirty="0"/>
          </a:p>
          <a:p>
            <a:pPr lvl="0"/>
            <a:r>
              <a:rPr lang="zh-CN" altLang="en-US" dirty="0"/>
              <a:t>在行政规章的层面上，国家环境保护主管部门做了大量的工作。如结合</a:t>
            </a:r>
            <a:r>
              <a:rPr lang="en-US" altLang="zh-CN" dirty="0"/>
              <a:t>《</a:t>
            </a:r>
            <a:r>
              <a:rPr lang="zh-CN" altLang="en-US" dirty="0"/>
              <a:t>国家突发公共事件总体应急预案</a:t>
            </a:r>
            <a:r>
              <a:rPr lang="en-US" altLang="zh-CN" dirty="0"/>
              <a:t>》</a:t>
            </a:r>
            <a:r>
              <a:rPr lang="zh-CN" altLang="en-US" dirty="0"/>
              <a:t>，原国家环保总局于</a:t>
            </a:r>
            <a:r>
              <a:rPr lang="en-US" altLang="zh-CN" dirty="0"/>
              <a:t>2006</a:t>
            </a:r>
            <a:r>
              <a:rPr lang="zh-CN" altLang="en-US" dirty="0"/>
              <a:t>年制订了</a:t>
            </a:r>
            <a:r>
              <a:rPr lang="en-US" altLang="zh-CN" dirty="0"/>
              <a:t>《</a:t>
            </a:r>
            <a:r>
              <a:rPr lang="zh-CN" altLang="en-US" dirty="0"/>
              <a:t>国家突发环境事件应急预案</a:t>
            </a:r>
            <a:r>
              <a:rPr lang="en-US" altLang="zh-CN" dirty="0"/>
              <a:t>》</a:t>
            </a:r>
            <a:r>
              <a:rPr lang="zh-CN" altLang="en-US" dirty="0"/>
              <a:t>，细化了环境污染事件的分类、分级、应急的工作原则、组织指挥与职责、预防和预警、应急响应、应急保障和后期处理等内容，是具体开展环境突发事件应急工作的重要依据。</a:t>
            </a:r>
            <a:endParaRPr lang="zh-CN" altLang="en-US" dirty="0"/>
          </a:p>
          <a:p>
            <a:pPr lvl="0"/>
            <a:endParaRPr lang="zh-CN" altLang="en-US" dirty="0"/>
          </a:p>
        </p:txBody>
      </p:sp>
      <p:sp>
        <p:nvSpPr>
          <p:cNvPr id="80900" name="灯片编号占位符 3"/>
          <p:cNvSpPr txBox="1">
            <a:spLocks noGrp="1"/>
          </p:cNvSpPr>
          <p:nvPr>
            <p:ph type="sldNum" sz="quarter"/>
          </p:nvPr>
        </p:nvSpPr>
        <p:spPr>
          <a:xfrm>
            <a:off x="3886200" y="8686800"/>
            <a:ext cx="2971800" cy="457200"/>
          </a:xfrm>
          <a:prstGeom prst="rect">
            <a:avLst/>
          </a:prstGeom>
          <a:noFill/>
          <a:ln w="9525">
            <a:noFill/>
          </a:ln>
        </p:spPr>
        <p:txBody>
          <a:bodyPr anchor="b" anchorCtr="0"/>
          <a:p>
            <a:pPr lvl="0" algn="r" eaLnBrk="1" hangingPunct="1"/>
            <a:fld id="{9A0DB2DC-4C9A-4742-B13C-FB6460FD3503}" type="slidenum">
              <a:rPr lang="en-US" altLang="zh-CN" sz="1200" dirty="0">
                <a:latin typeface="Arial" panose="020B0604020202020204" pitchFamily="34" charset="0"/>
              </a:rPr>
            </a:fld>
            <a:endParaRPr lang="en-US" altLang="zh-CN" sz="1200" dirty="0">
              <a:latin typeface="Arial" panose="020B0604020202020204" pitchFamily="34"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94210" name="幻灯片图像占位符 1"/>
          <p:cNvSpPr>
            <a:spLocks noGrp="1" noRot="1" noChangeAspect="1" noTextEdit="1"/>
          </p:cNvSpPr>
          <p:nvPr>
            <p:ph type="sldImg"/>
          </p:nvPr>
        </p:nvSpPr>
        <p:spPr/>
      </p:sp>
      <p:sp>
        <p:nvSpPr>
          <p:cNvPr id="94211" name="备注占位符 2"/>
          <p:cNvSpPr>
            <a:spLocks noGrp="1"/>
          </p:cNvSpPr>
          <p:nvPr>
            <p:ph type="body"/>
          </p:nvPr>
        </p:nvSpPr>
        <p:spPr/>
        <p:txBody>
          <a:bodyPr wrap="square" lIns="91440" tIns="45720" rIns="91440" bIns="45720" anchor="t" anchorCtr="0"/>
          <a:p>
            <a:pPr lvl="0"/>
            <a:endParaRPr lang="zh-CN" altLang="en-US" dirty="0"/>
          </a:p>
        </p:txBody>
      </p:sp>
      <p:sp>
        <p:nvSpPr>
          <p:cNvPr id="94212" name="灯片编号占位符 3"/>
          <p:cNvSpPr txBox="1">
            <a:spLocks noGrp="1"/>
          </p:cNvSpPr>
          <p:nvPr>
            <p:ph type="sldNum" sz="quarter"/>
          </p:nvPr>
        </p:nvSpPr>
        <p:spPr>
          <a:xfrm>
            <a:off x="3886200" y="8686800"/>
            <a:ext cx="2971800" cy="457200"/>
          </a:xfrm>
          <a:prstGeom prst="rect">
            <a:avLst/>
          </a:prstGeom>
          <a:noFill/>
          <a:ln w="9525">
            <a:noFill/>
          </a:ln>
        </p:spPr>
        <p:txBody>
          <a:bodyPr anchor="b" anchorCtr="0"/>
          <a:p>
            <a:pPr lvl="0" algn="r" eaLnBrk="1" hangingPunct="1"/>
            <a:fld id="{9A0DB2DC-4C9A-4742-B13C-FB6460FD3503}" type="slidenum">
              <a:rPr lang="zh-CN" altLang="en-US" sz="1200" dirty="0">
                <a:latin typeface="Times New Roman" panose="02020603050405020304" pitchFamily="18" charset="0"/>
              </a:rPr>
            </a:fld>
            <a:endParaRPr lang="zh-CN" altLang="en-US" sz="1200" dirty="0">
              <a:latin typeface="Times New Roman" panose="02020603050405020304" pitchFamily="18"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96258" name="幻灯片图像占位符 1"/>
          <p:cNvSpPr>
            <a:spLocks noGrp="1" noRot="1" noChangeAspect="1" noTextEdit="1"/>
          </p:cNvSpPr>
          <p:nvPr>
            <p:ph type="sldImg"/>
          </p:nvPr>
        </p:nvSpPr>
        <p:spPr/>
      </p:sp>
      <p:sp>
        <p:nvSpPr>
          <p:cNvPr id="96259" name="备注占位符 2"/>
          <p:cNvSpPr>
            <a:spLocks noGrp="1"/>
          </p:cNvSpPr>
          <p:nvPr>
            <p:ph type="body"/>
          </p:nvPr>
        </p:nvSpPr>
        <p:spPr/>
        <p:txBody>
          <a:bodyPr wrap="square" lIns="91440" tIns="45720" rIns="91440" bIns="45720" anchor="t" anchorCtr="0"/>
          <a:p>
            <a:pPr lvl="0"/>
            <a:endParaRPr lang="zh-CN" altLang="en-US" dirty="0"/>
          </a:p>
        </p:txBody>
      </p:sp>
      <p:sp>
        <p:nvSpPr>
          <p:cNvPr id="96260" name="灯片编号占位符 3"/>
          <p:cNvSpPr txBox="1">
            <a:spLocks noGrp="1"/>
          </p:cNvSpPr>
          <p:nvPr>
            <p:ph type="sldNum" sz="quarter"/>
          </p:nvPr>
        </p:nvSpPr>
        <p:spPr>
          <a:xfrm>
            <a:off x="3886200" y="8686800"/>
            <a:ext cx="2971800" cy="457200"/>
          </a:xfrm>
          <a:prstGeom prst="rect">
            <a:avLst/>
          </a:prstGeom>
          <a:noFill/>
          <a:ln w="9525">
            <a:noFill/>
          </a:ln>
        </p:spPr>
        <p:txBody>
          <a:bodyPr anchor="b" anchorCtr="0"/>
          <a:p>
            <a:pPr lvl="0" algn="r" eaLnBrk="1" hangingPunct="1"/>
            <a:fld id="{9A0DB2DC-4C9A-4742-B13C-FB6460FD3503}" type="slidenum">
              <a:rPr lang="zh-CN" altLang="en-US" sz="1200" dirty="0">
                <a:latin typeface="Times New Roman" panose="02020603050405020304" pitchFamily="18" charset="0"/>
              </a:rPr>
            </a:fld>
            <a:endParaRPr lang="zh-CN" altLang="en-US" sz="1200" dirty="0">
              <a:latin typeface="Times New Roman" panose="02020603050405020304" pitchFamily="18"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99330" name="幻灯片图像占位符 1"/>
          <p:cNvSpPr>
            <a:spLocks noGrp="1" noRot="1" noChangeAspect="1" noTextEdit="1"/>
          </p:cNvSpPr>
          <p:nvPr>
            <p:ph type="sldImg"/>
          </p:nvPr>
        </p:nvSpPr>
        <p:spPr/>
      </p:sp>
      <p:sp>
        <p:nvSpPr>
          <p:cNvPr id="99331" name="备注占位符 2"/>
          <p:cNvSpPr>
            <a:spLocks noGrp="1"/>
          </p:cNvSpPr>
          <p:nvPr>
            <p:ph type="body"/>
          </p:nvPr>
        </p:nvSpPr>
        <p:spPr/>
        <p:txBody>
          <a:bodyPr wrap="square" lIns="91440" tIns="45720" rIns="91440" bIns="45720" anchor="t" anchorCtr="0"/>
          <a:p>
            <a:pPr lvl="0"/>
            <a:r>
              <a:rPr lang="zh-CN" altLang="en-US" dirty="0"/>
              <a:t>内容需要核实</a:t>
            </a:r>
            <a:endParaRPr lang="zh-CN" altLang="en-US" dirty="0"/>
          </a:p>
        </p:txBody>
      </p:sp>
      <p:sp>
        <p:nvSpPr>
          <p:cNvPr id="99332" name="灯片编号占位符 3"/>
          <p:cNvSpPr txBox="1">
            <a:spLocks noGrp="1"/>
          </p:cNvSpPr>
          <p:nvPr>
            <p:ph type="sldNum" sz="quarter"/>
          </p:nvPr>
        </p:nvSpPr>
        <p:spPr>
          <a:xfrm>
            <a:off x="3886200" y="8686800"/>
            <a:ext cx="2971800" cy="457200"/>
          </a:xfrm>
          <a:prstGeom prst="rect">
            <a:avLst/>
          </a:prstGeom>
          <a:noFill/>
          <a:ln w="9525">
            <a:noFill/>
          </a:ln>
        </p:spPr>
        <p:txBody>
          <a:bodyPr anchor="b" anchorCtr="0"/>
          <a:p>
            <a:pPr lvl="0" algn="r" eaLnBrk="1" hangingPunct="1"/>
            <a:fld id="{9A0DB2DC-4C9A-4742-B13C-FB6460FD3503}" type="slidenum">
              <a:rPr lang="zh-CN" altLang="en-US" sz="1200" dirty="0">
                <a:latin typeface="Times New Roman" panose="02020603050405020304" pitchFamily="18" charset="0"/>
              </a:rPr>
            </a:fld>
            <a:endParaRPr lang="zh-CN" altLang="en-US" sz="1200" dirty="0">
              <a:latin typeface="Times New Roman" panose="02020603050405020304" pitchFamily="18"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101378" name="幻灯片图像占位符 1"/>
          <p:cNvSpPr>
            <a:spLocks noGrp="1" noRot="1" noChangeAspect="1" noTextEdit="1"/>
          </p:cNvSpPr>
          <p:nvPr>
            <p:ph type="sldImg"/>
          </p:nvPr>
        </p:nvSpPr>
        <p:spPr/>
      </p:sp>
      <p:sp>
        <p:nvSpPr>
          <p:cNvPr id="101379" name="备注占位符 2"/>
          <p:cNvSpPr>
            <a:spLocks noGrp="1"/>
          </p:cNvSpPr>
          <p:nvPr>
            <p:ph type="body"/>
          </p:nvPr>
        </p:nvSpPr>
        <p:spPr/>
        <p:txBody>
          <a:bodyPr wrap="square" lIns="91440" tIns="45720" rIns="91440" bIns="45720" anchor="t" anchorCtr="0"/>
          <a:p>
            <a:pPr lvl="0"/>
            <a:r>
              <a:rPr lang="zh-CN" altLang="en-US" dirty="0"/>
              <a:t>需核实，时间加动画</a:t>
            </a:r>
            <a:endParaRPr lang="zh-CN" altLang="en-US" dirty="0"/>
          </a:p>
        </p:txBody>
      </p:sp>
      <p:sp>
        <p:nvSpPr>
          <p:cNvPr id="101380" name="灯片编号占位符 3"/>
          <p:cNvSpPr txBox="1">
            <a:spLocks noGrp="1"/>
          </p:cNvSpPr>
          <p:nvPr>
            <p:ph type="sldNum" sz="quarter"/>
          </p:nvPr>
        </p:nvSpPr>
        <p:spPr>
          <a:xfrm>
            <a:off x="3886200" y="8686800"/>
            <a:ext cx="2971800" cy="457200"/>
          </a:xfrm>
          <a:prstGeom prst="rect">
            <a:avLst/>
          </a:prstGeom>
          <a:noFill/>
          <a:ln w="9525">
            <a:noFill/>
          </a:ln>
        </p:spPr>
        <p:txBody>
          <a:bodyPr anchor="b" anchorCtr="0"/>
          <a:p>
            <a:pPr lvl="0" algn="r" eaLnBrk="1" hangingPunct="1"/>
            <a:fld id="{9A0DB2DC-4C9A-4742-B13C-FB6460FD3503}" type="slidenum">
              <a:rPr lang="zh-CN" altLang="en-US" sz="1200" dirty="0">
                <a:latin typeface="Times New Roman" panose="02020603050405020304" pitchFamily="18" charset="0"/>
              </a:rPr>
            </a:fld>
            <a:endParaRPr lang="zh-CN" altLang="en-US" sz="1200" dirty="0">
              <a:latin typeface="Times New Roman" panose="02020603050405020304" pitchFamily="18"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105474" name="Rectangle 7"/>
          <p:cNvSpPr txBox="1">
            <a:spLocks noGrp="1"/>
          </p:cNvSpPr>
          <p:nvPr>
            <p:ph type="sldNum" sz="quarter"/>
          </p:nvPr>
        </p:nvSpPr>
        <p:spPr>
          <a:xfrm>
            <a:off x="3886200" y="8686800"/>
            <a:ext cx="2971800" cy="457200"/>
          </a:xfrm>
          <a:prstGeom prst="rect">
            <a:avLst/>
          </a:prstGeom>
          <a:noFill/>
          <a:ln w="9525">
            <a:noFill/>
          </a:ln>
        </p:spPr>
        <p:txBody>
          <a:bodyPr anchor="b" anchorCtr="0"/>
          <a:p>
            <a:pPr lvl="0" algn="r" eaLnBrk="1" hangingPunct="1"/>
            <a:fld id="{9A0DB2DC-4C9A-4742-B13C-FB6460FD3503}" type="slidenum">
              <a:rPr lang="en-US" altLang="zh-CN" sz="1200" dirty="0">
                <a:latin typeface="Arial" panose="020B0604020202020204" pitchFamily="34" charset="0"/>
              </a:rPr>
            </a:fld>
            <a:endParaRPr lang="en-US" altLang="zh-CN" sz="1200" dirty="0">
              <a:latin typeface="Arial" panose="020B0604020202020204" pitchFamily="34" charset="0"/>
            </a:endParaRPr>
          </a:p>
        </p:txBody>
      </p:sp>
      <p:sp>
        <p:nvSpPr>
          <p:cNvPr id="105475" name="Rectangle 2"/>
          <p:cNvSpPr>
            <a:spLocks noRot="1" noTextEdit="1"/>
          </p:cNvSpPr>
          <p:nvPr>
            <p:ph type="sldImg"/>
          </p:nvPr>
        </p:nvSpPr>
        <p:spPr>
          <a:xfrm>
            <a:off x="917575" y="744538"/>
            <a:ext cx="4962525" cy="3722687"/>
          </a:xfrm>
        </p:spPr>
      </p:sp>
      <p:sp>
        <p:nvSpPr>
          <p:cNvPr id="105476" name="Rectangle 3"/>
          <p:cNvSpPr>
            <a:spLocks noGrp="1"/>
          </p:cNvSpPr>
          <p:nvPr>
            <p:ph type="body"/>
          </p:nvPr>
        </p:nvSpPr>
        <p:spPr/>
        <p:txBody>
          <a:bodyPr wrap="square" lIns="91440" tIns="45720" rIns="91440" bIns="45720" anchor="t" anchorCtr="0"/>
          <a:p>
            <a:pPr lvl="0" eaLnBrk="1" hangingPunct="1"/>
            <a:endParaRPr lang="zh-CN" altLang="zh-CN"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107522" name="Rectangle 7"/>
          <p:cNvSpPr txBox="1">
            <a:spLocks noGrp="1"/>
          </p:cNvSpPr>
          <p:nvPr>
            <p:ph type="sldNum" sz="quarter"/>
          </p:nvPr>
        </p:nvSpPr>
        <p:spPr>
          <a:xfrm>
            <a:off x="3886200" y="8686800"/>
            <a:ext cx="2971800" cy="457200"/>
          </a:xfrm>
          <a:prstGeom prst="rect">
            <a:avLst/>
          </a:prstGeom>
          <a:noFill/>
          <a:ln w="9525">
            <a:noFill/>
          </a:ln>
        </p:spPr>
        <p:txBody>
          <a:bodyPr anchor="b" anchorCtr="0"/>
          <a:p>
            <a:pPr lvl="0" algn="r" eaLnBrk="1" hangingPunct="1"/>
            <a:fld id="{9A0DB2DC-4C9A-4742-B13C-FB6460FD3503}" type="slidenum">
              <a:rPr lang="en-US" altLang="zh-CN" sz="1200" dirty="0">
                <a:latin typeface="Times New Roman" panose="02020603050405020304" pitchFamily="18" charset="0"/>
              </a:rPr>
            </a:fld>
            <a:endParaRPr lang="en-US" altLang="zh-CN" sz="1200" dirty="0">
              <a:latin typeface="Times New Roman" panose="02020603050405020304" pitchFamily="18" charset="0"/>
            </a:endParaRPr>
          </a:p>
        </p:txBody>
      </p:sp>
      <p:sp>
        <p:nvSpPr>
          <p:cNvPr id="107523" name="Rectangle 2"/>
          <p:cNvSpPr>
            <a:spLocks noRot="1" noTextEdit="1"/>
          </p:cNvSpPr>
          <p:nvPr>
            <p:ph type="sldImg"/>
          </p:nvPr>
        </p:nvSpPr>
        <p:spPr/>
      </p:sp>
      <p:sp>
        <p:nvSpPr>
          <p:cNvPr id="107524" name="Rectangle 3"/>
          <p:cNvSpPr>
            <a:spLocks noGrp="1"/>
          </p:cNvSpPr>
          <p:nvPr>
            <p:ph type="body"/>
          </p:nvPr>
        </p:nvSpPr>
        <p:spPr/>
        <p:txBody>
          <a:bodyPr wrap="square" lIns="91440" tIns="45720" rIns="91440" bIns="45720" anchor="t" anchorCtr="0"/>
          <a:p>
            <a:pPr lvl="0"/>
            <a:endParaRPr lang="zh-CN" altLang="zh-CN"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18434" name="幻灯片图像占位符 1"/>
          <p:cNvSpPr>
            <a:spLocks noGrp="1" noRot="1" noChangeAspect="1" noTextEdit="1"/>
          </p:cNvSpPr>
          <p:nvPr>
            <p:ph type="sldImg"/>
          </p:nvPr>
        </p:nvSpPr>
        <p:spPr/>
      </p:sp>
      <p:sp>
        <p:nvSpPr>
          <p:cNvPr id="18435" name="备注占位符 2"/>
          <p:cNvSpPr>
            <a:spLocks noGrp="1"/>
          </p:cNvSpPr>
          <p:nvPr>
            <p:ph type="body"/>
          </p:nvPr>
        </p:nvSpPr>
        <p:spPr/>
        <p:txBody>
          <a:bodyPr wrap="square" lIns="91440" tIns="45720" rIns="91440" bIns="45720" anchor="t" anchorCtr="0"/>
          <a:p>
            <a:pPr lvl="0"/>
            <a:endParaRPr lang="zh-CN" altLang="en-US" dirty="0"/>
          </a:p>
        </p:txBody>
      </p:sp>
      <p:sp>
        <p:nvSpPr>
          <p:cNvPr id="18436" name="灯片编号占位符 3"/>
          <p:cNvSpPr txBox="1">
            <a:spLocks noGrp="1"/>
          </p:cNvSpPr>
          <p:nvPr>
            <p:ph type="sldNum" sz="quarter"/>
          </p:nvPr>
        </p:nvSpPr>
        <p:spPr>
          <a:xfrm>
            <a:off x="3886200" y="8686800"/>
            <a:ext cx="2971800" cy="457200"/>
          </a:xfrm>
          <a:prstGeom prst="rect">
            <a:avLst/>
          </a:prstGeom>
          <a:noFill/>
          <a:ln w="9525">
            <a:noFill/>
          </a:ln>
        </p:spPr>
        <p:txBody>
          <a:bodyPr anchor="b" anchorCtr="0"/>
          <a:p>
            <a:pPr lvl="0" algn="r" eaLnBrk="1" hangingPunct="1"/>
            <a:fld id="{9A0DB2DC-4C9A-4742-B13C-FB6460FD3503}" type="slidenum">
              <a:rPr lang="zh-TW" altLang="en-US" sz="1200" dirty="0"/>
            </a:fld>
            <a:endParaRPr lang="zh-TW" altLang="en-US" sz="1200"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39938" name="幻灯片图像占位符 1"/>
          <p:cNvSpPr>
            <a:spLocks noGrp="1" noRot="1" noChangeAspect="1" noTextEdit="1"/>
          </p:cNvSpPr>
          <p:nvPr>
            <p:ph type="sldImg"/>
          </p:nvPr>
        </p:nvSpPr>
        <p:spPr/>
      </p:sp>
      <p:sp>
        <p:nvSpPr>
          <p:cNvPr id="39939" name="备注占位符 2"/>
          <p:cNvSpPr>
            <a:spLocks noGrp="1"/>
          </p:cNvSpPr>
          <p:nvPr>
            <p:ph type="body"/>
          </p:nvPr>
        </p:nvSpPr>
        <p:spPr/>
        <p:txBody>
          <a:bodyPr wrap="square" lIns="91440" tIns="45720" rIns="91440" bIns="45720" anchor="t" anchorCtr="0"/>
          <a:p>
            <a:pPr lvl="0"/>
            <a:r>
              <a:rPr lang="zh-CN" altLang="en-US" dirty="0"/>
              <a:t>根据</a:t>
            </a:r>
            <a:r>
              <a:rPr lang="en-US" altLang="zh-CN" dirty="0"/>
              <a:t>《</a:t>
            </a:r>
            <a:r>
              <a:rPr lang="zh-CN" altLang="en-US" dirty="0"/>
              <a:t>国家突发环境事件应急预案</a:t>
            </a:r>
            <a:r>
              <a:rPr lang="en-US" altLang="zh-CN" dirty="0"/>
              <a:t>》</a:t>
            </a:r>
            <a:r>
              <a:rPr lang="zh-CN" altLang="en-US" dirty="0"/>
              <a:t>，突发环境事件分为特别重大环境事件</a:t>
            </a:r>
            <a:r>
              <a:rPr lang="en-US" altLang="zh-CN" dirty="0"/>
              <a:t>(Ⅰ</a:t>
            </a:r>
            <a:r>
              <a:rPr lang="zh-CN" altLang="en-US" dirty="0"/>
              <a:t>级</a:t>
            </a:r>
            <a:r>
              <a:rPr lang="en-US" altLang="zh-CN" dirty="0"/>
              <a:t>)</a:t>
            </a:r>
            <a:r>
              <a:rPr lang="zh-CN" altLang="en-US" dirty="0"/>
              <a:t>、重大环境事件</a:t>
            </a:r>
            <a:r>
              <a:rPr lang="en-US" altLang="zh-CN" dirty="0"/>
              <a:t>(Ⅱ</a:t>
            </a:r>
            <a:r>
              <a:rPr lang="zh-CN" altLang="en-US" dirty="0"/>
              <a:t>级</a:t>
            </a:r>
            <a:r>
              <a:rPr lang="en-US" altLang="zh-CN" dirty="0"/>
              <a:t>)</a:t>
            </a:r>
            <a:r>
              <a:rPr lang="zh-CN" altLang="en-US" dirty="0"/>
              <a:t>、较大环境事件</a:t>
            </a:r>
            <a:r>
              <a:rPr lang="en-US" altLang="zh-CN" dirty="0"/>
              <a:t>(Ⅲ</a:t>
            </a:r>
            <a:r>
              <a:rPr lang="zh-CN" altLang="en-US" dirty="0"/>
              <a:t>级</a:t>
            </a:r>
            <a:r>
              <a:rPr lang="en-US" altLang="zh-CN" dirty="0"/>
              <a:t>)</a:t>
            </a:r>
            <a:r>
              <a:rPr lang="zh-CN" altLang="en-US" dirty="0"/>
              <a:t>和一般环境事件</a:t>
            </a:r>
            <a:r>
              <a:rPr lang="en-US" altLang="zh-CN" dirty="0"/>
              <a:t>(Ⅳ</a:t>
            </a:r>
            <a:r>
              <a:rPr lang="zh-CN" altLang="en-US" dirty="0"/>
              <a:t>级</a:t>
            </a:r>
            <a:r>
              <a:rPr lang="en-US" altLang="zh-CN" dirty="0"/>
              <a:t>)</a:t>
            </a:r>
            <a:r>
              <a:rPr lang="zh-CN" altLang="en-US" dirty="0"/>
              <a:t>四级：</a:t>
            </a:r>
            <a:endParaRPr lang="en-US" altLang="zh-CN" dirty="0"/>
          </a:p>
          <a:p>
            <a:pPr lvl="0"/>
            <a:endParaRPr lang="zh-CN" altLang="en-US" dirty="0"/>
          </a:p>
        </p:txBody>
      </p:sp>
      <p:sp>
        <p:nvSpPr>
          <p:cNvPr id="39940" name="灯片编号占位符 3"/>
          <p:cNvSpPr txBox="1">
            <a:spLocks noGrp="1"/>
          </p:cNvSpPr>
          <p:nvPr>
            <p:ph type="sldNum" sz="quarter"/>
          </p:nvPr>
        </p:nvSpPr>
        <p:spPr>
          <a:xfrm>
            <a:off x="3886200" y="8686800"/>
            <a:ext cx="2971800" cy="457200"/>
          </a:xfrm>
          <a:prstGeom prst="rect">
            <a:avLst/>
          </a:prstGeom>
          <a:noFill/>
          <a:ln w="9525">
            <a:noFill/>
          </a:ln>
        </p:spPr>
        <p:txBody>
          <a:bodyPr anchor="b" anchorCtr="0"/>
          <a:p>
            <a:pPr lvl="0" algn="r" eaLnBrk="1" hangingPunct="1"/>
            <a:fld id="{9A0DB2DC-4C9A-4742-B13C-FB6460FD3503}" type="slidenum">
              <a:rPr lang="zh-CN" altLang="en-US" sz="1200" dirty="0">
                <a:latin typeface="Times New Roman" panose="02020603050405020304" pitchFamily="18" charset="0"/>
              </a:rPr>
            </a:fld>
            <a:endParaRPr lang="zh-CN" altLang="en-US" sz="1200" dirty="0">
              <a:latin typeface="Times New Roman" panose="02020603050405020304" pitchFamily="18"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41986" name="幻灯片图像占位符 1"/>
          <p:cNvSpPr>
            <a:spLocks noGrp="1" noRot="1" noChangeAspect="1" noTextEdit="1"/>
          </p:cNvSpPr>
          <p:nvPr>
            <p:ph type="sldImg"/>
          </p:nvPr>
        </p:nvSpPr>
        <p:spPr/>
      </p:sp>
      <p:sp>
        <p:nvSpPr>
          <p:cNvPr id="41987" name="备注占位符 2"/>
          <p:cNvSpPr>
            <a:spLocks noGrp="1"/>
          </p:cNvSpPr>
          <p:nvPr>
            <p:ph type="body"/>
          </p:nvPr>
        </p:nvSpPr>
        <p:spPr/>
        <p:txBody>
          <a:bodyPr wrap="square" lIns="91440" tIns="45720" rIns="91440" bIns="45720" anchor="t" anchorCtr="0"/>
          <a:p>
            <a:pPr lvl="0"/>
            <a:r>
              <a:rPr lang="zh-CN" altLang="en-US" dirty="0"/>
              <a:t>根据</a:t>
            </a:r>
            <a:r>
              <a:rPr lang="en-US" altLang="zh-CN" dirty="0"/>
              <a:t>《</a:t>
            </a:r>
            <a:r>
              <a:rPr lang="zh-CN" altLang="en-US" dirty="0"/>
              <a:t>国家突发公共事件总体应急预案</a:t>
            </a:r>
            <a:r>
              <a:rPr lang="en-US" altLang="zh-CN" dirty="0"/>
              <a:t>》</a:t>
            </a:r>
            <a:r>
              <a:rPr lang="zh-CN" altLang="en-US" dirty="0"/>
              <a:t>，突发公共事件主要分为四类，环境污染、生态破坏事件属于事故灾害一类</a:t>
            </a:r>
            <a:endParaRPr lang="zh-CN" altLang="en-US" dirty="0"/>
          </a:p>
        </p:txBody>
      </p:sp>
      <p:sp>
        <p:nvSpPr>
          <p:cNvPr id="41988" name="灯片编号占位符 3"/>
          <p:cNvSpPr txBox="1">
            <a:spLocks noGrp="1"/>
          </p:cNvSpPr>
          <p:nvPr>
            <p:ph type="sldNum" sz="quarter"/>
          </p:nvPr>
        </p:nvSpPr>
        <p:spPr>
          <a:xfrm>
            <a:off x="3886200" y="8686800"/>
            <a:ext cx="2971800" cy="457200"/>
          </a:xfrm>
          <a:prstGeom prst="rect">
            <a:avLst/>
          </a:prstGeom>
          <a:noFill/>
          <a:ln w="9525">
            <a:noFill/>
          </a:ln>
        </p:spPr>
        <p:txBody>
          <a:bodyPr anchor="b" anchorCtr="0"/>
          <a:p>
            <a:pPr lvl="0" algn="r" eaLnBrk="1" hangingPunct="1"/>
            <a:fld id="{9A0DB2DC-4C9A-4742-B13C-FB6460FD3503}" type="slidenum">
              <a:rPr lang="zh-CN" altLang="en-US" sz="1200" dirty="0">
                <a:latin typeface="Times New Roman" panose="02020603050405020304" pitchFamily="18" charset="0"/>
              </a:rPr>
            </a:fld>
            <a:endParaRPr lang="zh-CN" altLang="en-US" sz="1200" dirty="0">
              <a:latin typeface="Times New Roman" panose="02020603050405020304" pitchFamily="18"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45058" name="幻灯片图像占位符 1"/>
          <p:cNvSpPr>
            <a:spLocks noGrp="1" noRot="1" noChangeAspect="1" noTextEdit="1"/>
          </p:cNvSpPr>
          <p:nvPr>
            <p:ph type="sldImg"/>
          </p:nvPr>
        </p:nvSpPr>
        <p:spPr/>
      </p:sp>
      <p:sp>
        <p:nvSpPr>
          <p:cNvPr id="45059" name="备注占位符 2"/>
          <p:cNvSpPr>
            <a:spLocks noGrp="1"/>
          </p:cNvSpPr>
          <p:nvPr>
            <p:ph type="body"/>
          </p:nvPr>
        </p:nvSpPr>
        <p:spPr/>
        <p:txBody>
          <a:bodyPr wrap="square" lIns="91440" tIns="45720" rIns="91440" bIns="45720" anchor="t" anchorCtr="0"/>
          <a:p>
            <a:pPr lvl="0"/>
            <a:endParaRPr lang="zh-CN" altLang="en-US" dirty="0">
              <a:latin typeface="Arial" panose="020B0604020202020204" pitchFamily="34" charset="0"/>
            </a:endParaRPr>
          </a:p>
          <a:p>
            <a:pPr lvl="0"/>
            <a:endParaRPr lang="zh-CN" altLang="en-US" dirty="0">
              <a:latin typeface="Arial" panose="020B0604020202020204" pitchFamily="34" charset="0"/>
            </a:endParaRPr>
          </a:p>
        </p:txBody>
      </p:sp>
      <p:sp>
        <p:nvSpPr>
          <p:cNvPr id="45060" name="灯片编号占位符 3"/>
          <p:cNvSpPr txBox="1">
            <a:spLocks noGrp="1"/>
          </p:cNvSpPr>
          <p:nvPr>
            <p:ph type="sldNum" sz="quarter"/>
          </p:nvPr>
        </p:nvSpPr>
        <p:spPr>
          <a:xfrm>
            <a:off x="3886200" y="8686800"/>
            <a:ext cx="2971800" cy="457200"/>
          </a:xfrm>
          <a:prstGeom prst="rect">
            <a:avLst/>
          </a:prstGeom>
          <a:noFill/>
          <a:ln w="9525">
            <a:noFill/>
          </a:ln>
        </p:spPr>
        <p:txBody>
          <a:bodyPr anchor="b" anchorCtr="0"/>
          <a:p>
            <a:pPr lvl="0" algn="r" eaLnBrk="1" hangingPunct="1"/>
            <a:fld id="{9A0DB2DC-4C9A-4742-B13C-FB6460FD3503}" type="slidenum">
              <a:rPr lang="en-US" altLang="zh-CN" sz="1200" dirty="0">
                <a:latin typeface="Arial" panose="020B0604020202020204" pitchFamily="34" charset="0"/>
              </a:rPr>
            </a:fld>
            <a:endParaRPr lang="en-US" altLang="zh-CN" sz="1200" dirty="0">
              <a:latin typeface="Arial" panose="020B0604020202020204"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53250" name="幻灯片图像占位符 1"/>
          <p:cNvSpPr>
            <a:spLocks noGrp="1" noRot="1" noChangeAspect="1" noTextEdit="1"/>
          </p:cNvSpPr>
          <p:nvPr>
            <p:ph type="sldImg"/>
          </p:nvPr>
        </p:nvSpPr>
        <p:spPr/>
      </p:sp>
      <p:sp>
        <p:nvSpPr>
          <p:cNvPr id="53251" name="备注占位符 2"/>
          <p:cNvSpPr>
            <a:spLocks noGrp="1"/>
          </p:cNvSpPr>
          <p:nvPr>
            <p:ph type="body"/>
          </p:nvPr>
        </p:nvSpPr>
        <p:spPr/>
        <p:txBody>
          <a:bodyPr wrap="square" lIns="91440" tIns="45720" rIns="91440" bIns="45720" anchor="t" anchorCtr="0"/>
          <a:p>
            <a:pPr lvl="0"/>
            <a:endParaRPr lang="zh-CN" altLang="en-US" dirty="0"/>
          </a:p>
        </p:txBody>
      </p:sp>
      <p:sp>
        <p:nvSpPr>
          <p:cNvPr id="53252" name="灯片编号占位符 3"/>
          <p:cNvSpPr txBox="1">
            <a:spLocks noGrp="1"/>
          </p:cNvSpPr>
          <p:nvPr>
            <p:ph type="sldNum" sz="quarter"/>
          </p:nvPr>
        </p:nvSpPr>
        <p:spPr>
          <a:xfrm>
            <a:off x="3886200" y="8686800"/>
            <a:ext cx="2971800" cy="457200"/>
          </a:xfrm>
          <a:prstGeom prst="rect">
            <a:avLst/>
          </a:prstGeom>
          <a:noFill/>
          <a:ln w="9525">
            <a:noFill/>
          </a:ln>
        </p:spPr>
        <p:txBody>
          <a:bodyPr anchor="b" anchorCtr="0"/>
          <a:p>
            <a:pPr lvl="0" algn="r" eaLnBrk="1" hangingPunct="1"/>
            <a:fld id="{9A0DB2DC-4C9A-4742-B13C-FB6460FD3503}" type="slidenum">
              <a:rPr lang="zh-CN" altLang="en-US" sz="1200" dirty="0">
                <a:latin typeface="Times New Roman" panose="02020603050405020304" pitchFamily="18" charset="0"/>
              </a:rPr>
            </a:fld>
            <a:endParaRPr lang="zh-CN" altLang="en-US" sz="1200" dirty="0">
              <a:latin typeface="Times New Roman" panose="02020603050405020304" pitchFamily="18"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56322" name="Rectangle 7"/>
          <p:cNvSpPr txBox="1">
            <a:spLocks noGrp="1"/>
          </p:cNvSpPr>
          <p:nvPr/>
        </p:nvSpPr>
        <p:spPr>
          <a:xfrm>
            <a:off x="3884613" y="8685213"/>
            <a:ext cx="2971800" cy="457200"/>
          </a:xfrm>
          <a:prstGeom prst="rect">
            <a:avLst/>
          </a:prstGeom>
          <a:noFill/>
          <a:ln w="9525">
            <a:noFill/>
          </a:ln>
        </p:spPr>
        <p:txBody>
          <a:bodyPr anchor="b" anchorCtr="0"/>
          <a:p>
            <a:pPr lvl="0" algn="r" eaLnBrk="1" hangingPunct="1"/>
            <a:fld id="{9A0DB2DC-4C9A-4742-B13C-FB6460FD3503}" type="slidenum">
              <a:rPr lang="en-US" altLang="zh-CN" sz="1200" dirty="0">
                <a:latin typeface="Arial" panose="020B0604020202020204" pitchFamily="34" charset="0"/>
              </a:rPr>
            </a:fld>
            <a:endParaRPr lang="en-US" altLang="zh-CN" sz="1200" dirty="0">
              <a:latin typeface="Arial" panose="020B0604020202020204" pitchFamily="34" charset="0"/>
            </a:endParaRPr>
          </a:p>
        </p:txBody>
      </p:sp>
      <p:sp>
        <p:nvSpPr>
          <p:cNvPr id="56323" name="Rectangle 7"/>
          <p:cNvSpPr txBox="1">
            <a:spLocks noGrp="1"/>
          </p:cNvSpPr>
          <p:nvPr/>
        </p:nvSpPr>
        <p:spPr>
          <a:xfrm>
            <a:off x="3884613" y="8685213"/>
            <a:ext cx="2971800" cy="457200"/>
          </a:xfrm>
          <a:prstGeom prst="rect">
            <a:avLst/>
          </a:prstGeom>
          <a:noFill/>
          <a:ln w="9525">
            <a:noFill/>
          </a:ln>
        </p:spPr>
        <p:txBody>
          <a:bodyPr anchor="b" anchorCtr="0"/>
          <a:p>
            <a:pPr lvl="0" algn="r" eaLnBrk="1" hangingPunct="1"/>
            <a:fld id="{9A0DB2DC-4C9A-4742-B13C-FB6460FD3503}" type="slidenum">
              <a:rPr lang="en-US" altLang="zh-CN" sz="1200" dirty="0">
                <a:latin typeface="Arial" panose="020B0604020202020204" pitchFamily="34" charset="0"/>
              </a:rPr>
            </a:fld>
            <a:endParaRPr lang="en-US" altLang="zh-CN" sz="1200" dirty="0">
              <a:latin typeface="Arial" panose="020B0604020202020204" pitchFamily="34" charset="0"/>
            </a:endParaRPr>
          </a:p>
        </p:txBody>
      </p:sp>
      <p:sp>
        <p:nvSpPr>
          <p:cNvPr id="56324" name="Rectangle 2"/>
          <p:cNvSpPr>
            <a:spLocks noRot="1" noTextEdit="1"/>
          </p:cNvSpPr>
          <p:nvPr>
            <p:ph type="sldImg"/>
          </p:nvPr>
        </p:nvSpPr>
        <p:spPr/>
      </p:sp>
      <p:sp>
        <p:nvSpPr>
          <p:cNvPr id="56325" name="Rectangle 3"/>
          <p:cNvSpPr>
            <a:spLocks noGrp="1"/>
          </p:cNvSpPr>
          <p:nvPr>
            <p:ph type="body"/>
          </p:nvPr>
        </p:nvSpPr>
        <p:spPr/>
        <p:txBody>
          <a:bodyPr wrap="square" lIns="91440" tIns="45720" rIns="91440" bIns="45720" anchor="t" anchorCtr="0"/>
          <a:p>
            <a:pPr lvl="0" eaLnBrk="1" hangingPunct="1"/>
            <a:endParaRPr lang="zh-CN" altLang="zh-CN"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58370" name="Rectangle 7"/>
          <p:cNvSpPr txBox="1">
            <a:spLocks noGrp="1"/>
          </p:cNvSpPr>
          <p:nvPr/>
        </p:nvSpPr>
        <p:spPr>
          <a:xfrm>
            <a:off x="3884613" y="8685213"/>
            <a:ext cx="2971800" cy="457200"/>
          </a:xfrm>
          <a:prstGeom prst="rect">
            <a:avLst/>
          </a:prstGeom>
          <a:noFill/>
          <a:ln w="9525">
            <a:noFill/>
          </a:ln>
        </p:spPr>
        <p:txBody>
          <a:bodyPr anchor="b" anchorCtr="0"/>
          <a:p>
            <a:pPr lvl="0" algn="r" eaLnBrk="1" hangingPunct="1"/>
            <a:fld id="{9A0DB2DC-4C9A-4742-B13C-FB6460FD3503}" type="slidenum">
              <a:rPr lang="en-US" altLang="zh-CN" sz="1200" dirty="0">
                <a:latin typeface="Arial" panose="020B0604020202020204" pitchFamily="34" charset="0"/>
              </a:rPr>
            </a:fld>
            <a:endParaRPr lang="en-US" altLang="zh-CN" sz="1200" dirty="0">
              <a:latin typeface="Arial" panose="020B0604020202020204" pitchFamily="34" charset="0"/>
            </a:endParaRPr>
          </a:p>
        </p:txBody>
      </p:sp>
      <p:sp>
        <p:nvSpPr>
          <p:cNvPr id="58371" name="Rectangle 7"/>
          <p:cNvSpPr txBox="1">
            <a:spLocks noGrp="1"/>
          </p:cNvSpPr>
          <p:nvPr/>
        </p:nvSpPr>
        <p:spPr>
          <a:xfrm>
            <a:off x="3884613" y="8685213"/>
            <a:ext cx="2971800" cy="457200"/>
          </a:xfrm>
          <a:prstGeom prst="rect">
            <a:avLst/>
          </a:prstGeom>
          <a:noFill/>
          <a:ln w="9525">
            <a:noFill/>
          </a:ln>
        </p:spPr>
        <p:txBody>
          <a:bodyPr anchor="b" anchorCtr="0"/>
          <a:p>
            <a:pPr lvl="0" algn="r" eaLnBrk="1" hangingPunct="1"/>
            <a:fld id="{9A0DB2DC-4C9A-4742-B13C-FB6460FD3503}" type="slidenum">
              <a:rPr lang="en-US" altLang="zh-CN" sz="1200" dirty="0">
                <a:latin typeface="Arial" panose="020B0604020202020204" pitchFamily="34" charset="0"/>
              </a:rPr>
            </a:fld>
            <a:endParaRPr lang="en-US" altLang="zh-CN" sz="1200" dirty="0">
              <a:latin typeface="Arial" panose="020B0604020202020204" pitchFamily="34" charset="0"/>
            </a:endParaRPr>
          </a:p>
        </p:txBody>
      </p:sp>
      <p:sp>
        <p:nvSpPr>
          <p:cNvPr id="58372" name="Rectangle 2"/>
          <p:cNvSpPr>
            <a:spLocks noRot="1" noTextEdit="1"/>
          </p:cNvSpPr>
          <p:nvPr>
            <p:ph type="sldImg"/>
          </p:nvPr>
        </p:nvSpPr>
        <p:spPr/>
      </p:sp>
      <p:sp>
        <p:nvSpPr>
          <p:cNvPr id="58373" name="Rectangle 3"/>
          <p:cNvSpPr>
            <a:spLocks noGrp="1"/>
          </p:cNvSpPr>
          <p:nvPr>
            <p:ph type="body"/>
          </p:nvPr>
        </p:nvSpPr>
        <p:spPr/>
        <p:txBody>
          <a:bodyPr wrap="square" lIns="91440" tIns="45720" rIns="91440" bIns="45720" anchor="t" anchorCtr="0"/>
          <a:p>
            <a:pPr lvl="0" eaLnBrk="1" hangingPunct="1"/>
            <a:endParaRPr lang="zh-CN" altLang="zh-CN"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71682" name="幻灯片图像占位符 1"/>
          <p:cNvSpPr>
            <a:spLocks noGrp="1" noRot="1" noChangeAspect="1" noTextEdit="1"/>
          </p:cNvSpPr>
          <p:nvPr>
            <p:ph type="sldImg"/>
          </p:nvPr>
        </p:nvSpPr>
        <p:spPr/>
      </p:sp>
      <p:sp>
        <p:nvSpPr>
          <p:cNvPr id="71683" name="备注占位符 2"/>
          <p:cNvSpPr>
            <a:spLocks noGrp="1"/>
          </p:cNvSpPr>
          <p:nvPr>
            <p:ph type="body"/>
          </p:nvPr>
        </p:nvSpPr>
        <p:spPr/>
        <p:txBody>
          <a:bodyPr wrap="square" lIns="91440" tIns="45720" rIns="91440" bIns="45720" anchor="t" anchorCtr="0"/>
          <a:p>
            <a:pPr lvl="0"/>
            <a:endParaRPr lang="zh-CN" altLang="en-US" dirty="0"/>
          </a:p>
        </p:txBody>
      </p:sp>
      <p:sp>
        <p:nvSpPr>
          <p:cNvPr id="71684" name="灯片编号占位符 3"/>
          <p:cNvSpPr txBox="1">
            <a:spLocks noGrp="1"/>
          </p:cNvSpPr>
          <p:nvPr>
            <p:ph type="sldNum" sz="quarter"/>
          </p:nvPr>
        </p:nvSpPr>
        <p:spPr>
          <a:xfrm>
            <a:off x="3886200" y="8686800"/>
            <a:ext cx="2971800" cy="457200"/>
          </a:xfrm>
          <a:prstGeom prst="rect">
            <a:avLst/>
          </a:prstGeom>
          <a:noFill/>
          <a:ln w="9525">
            <a:noFill/>
          </a:ln>
        </p:spPr>
        <p:txBody>
          <a:bodyPr anchor="b" anchorCtr="0"/>
          <a:p>
            <a:pPr lvl="0" algn="r" eaLnBrk="1" hangingPunct="1"/>
            <a:fld id="{9A0DB2DC-4C9A-4742-B13C-FB6460FD3503}" type="slidenum">
              <a:rPr lang="zh-CN" altLang="en-US" sz="1200" dirty="0">
                <a:latin typeface="Times New Roman" panose="02020603050405020304" pitchFamily="18" charset="0"/>
              </a:rPr>
            </a:fld>
            <a:endParaRPr lang="zh-CN" altLang="en-US" sz="1200" dirty="0">
              <a:latin typeface="Times New Roman" panose="02020603050405020304" pitchFamily="18"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9" Type="http://schemas.openxmlformats.org/officeDocument/2006/relationships/tags" Target="../tags/tag406.xml"/><Relationship Id="rId8" Type="http://schemas.openxmlformats.org/officeDocument/2006/relationships/tags" Target="../tags/tag405.xml"/><Relationship Id="rId7" Type="http://schemas.openxmlformats.org/officeDocument/2006/relationships/tags" Target="../tags/tag404.xml"/><Relationship Id="rId6" Type="http://schemas.openxmlformats.org/officeDocument/2006/relationships/image" Target="../media/image3.png"/><Relationship Id="rId5" Type="http://schemas.openxmlformats.org/officeDocument/2006/relationships/tags" Target="../tags/tag403.xml"/><Relationship Id="rId4" Type="http://schemas.openxmlformats.org/officeDocument/2006/relationships/image" Target="../media/image2.png"/><Relationship Id="rId3" Type="http://schemas.openxmlformats.org/officeDocument/2006/relationships/tags" Target="../tags/tag402.xml"/><Relationship Id="rId2" Type="http://schemas.openxmlformats.org/officeDocument/2006/relationships/tags" Target="../tags/tag401.xml"/><Relationship Id="rId12" Type="http://schemas.openxmlformats.org/officeDocument/2006/relationships/tags" Target="../tags/tag409.xml"/><Relationship Id="rId11" Type="http://schemas.openxmlformats.org/officeDocument/2006/relationships/tags" Target="../tags/tag408.xml"/><Relationship Id="rId10" Type="http://schemas.openxmlformats.org/officeDocument/2006/relationships/tags" Target="../tags/tag407.xml"/><Relationship Id="rId1" Type="http://schemas.openxmlformats.org/officeDocument/2006/relationships/slideMaster" Target="../slideMasters/slideMaster6.xml"/></Relationships>
</file>

<file path=ppt/slideLayouts/_rels/slideLayout101.xml.rels><?xml version="1.0" encoding="UTF-8" standalone="yes"?>
<Relationships xmlns="http://schemas.openxmlformats.org/package/2006/relationships"><Relationship Id="rId9" Type="http://schemas.openxmlformats.org/officeDocument/2006/relationships/tags" Target="../tags/tag415.xml"/><Relationship Id="rId8" Type="http://schemas.openxmlformats.org/officeDocument/2006/relationships/tags" Target="../tags/tag414.xml"/><Relationship Id="rId7" Type="http://schemas.openxmlformats.org/officeDocument/2006/relationships/tags" Target="../tags/tag413.xml"/><Relationship Id="rId6" Type="http://schemas.openxmlformats.org/officeDocument/2006/relationships/image" Target="../media/image3.png"/><Relationship Id="rId5" Type="http://schemas.openxmlformats.org/officeDocument/2006/relationships/tags" Target="../tags/tag412.xml"/><Relationship Id="rId4" Type="http://schemas.openxmlformats.org/officeDocument/2006/relationships/image" Target="../media/image2.png"/><Relationship Id="rId3" Type="http://schemas.openxmlformats.org/officeDocument/2006/relationships/tags" Target="../tags/tag411.xml"/><Relationship Id="rId2" Type="http://schemas.openxmlformats.org/officeDocument/2006/relationships/tags" Target="../tags/tag410.xml"/><Relationship Id="rId12" Type="http://schemas.openxmlformats.org/officeDocument/2006/relationships/tags" Target="../tags/tag418.xml"/><Relationship Id="rId11" Type="http://schemas.openxmlformats.org/officeDocument/2006/relationships/tags" Target="../tags/tag417.xml"/><Relationship Id="rId10" Type="http://schemas.openxmlformats.org/officeDocument/2006/relationships/tags" Target="../tags/tag416.xml"/><Relationship Id="rId1" Type="http://schemas.openxmlformats.org/officeDocument/2006/relationships/slideMaster" Target="../slideMasters/slideMaster6.xml"/></Relationships>
</file>

<file path=ppt/slideLayouts/_rels/slideLayout102.xml.rels><?xml version="1.0" encoding="UTF-8" standalone="yes"?>
<Relationships xmlns="http://schemas.openxmlformats.org/package/2006/relationships"><Relationship Id="rId9" Type="http://schemas.openxmlformats.org/officeDocument/2006/relationships/tags" Target="../tags/tag424.xml"/><Relationship Id="rId8" Type="http://schemas.openxmlformats.org/officeDocument/2006/relationships/tags" Target="../tags/tag423.xml"/><Relationship Id="rId7" Type="http://schemas.openxmlformats.org/officeDocument/2006/relationships/tags" Target="../tags/tag422.xml"/><Relationship Id="rId6" Type="http://schemas.openxmlformats.org/officeDocument/2006/relationships/image" Target="../media/image3.png"/><Relationship Id="rId5" Type="http://schemas.openxmlformats.org/officeDocument/2006/relationships/tags" Target="../tags/tag421.xml"/><Relationship Id="rId4" Type="http://schemas.openxmlformats.org/officeDocument/2006/relationships/image" Target="../media/image2.png"/><Relationship Id="rId3" Type="http://schemas.openxmlformats.org/officeDocument/2006/relationships/tags" Target="../tags/tag420.xml"/><Relationship Id="rId2" Type="http://schemas.openxmlformats.org/officeDocument/2006/relationships/tags" Target="../tags/tag419.xml"/><Relationship Id="rId14" Type="http://schemas.openxmlformats.org/officeDocument/2006/relationships/tags" Target="../tags/tag429.xml"/><Relationship Id="rId13" Type="http://schemas.openxmlformats.org/officeDocument/2006/relationships/tags" Target="../tags/tag428.xml"/><Relationship Id="rId12" Type="http://schemas.openxmlformats.org/officeDocument/2006/relationships/tags" Target="../tags/tag427.xml"/><Relationship Id="rId11" Type="http://schemas.openxmlformats.org/officeDocument/2006/relationships/tags" Target="../tags/tag426.xml"/><Relationship Id="rId10" Type="http://schemas.openxmlformats.org/officeDocument/2006/relationships/tags" Target="../tags/tag425.xml"/><Relationship Id="rId1" Type="http://schemas.openxmlformats.org/officeDocument/2006/relationships/slideMaster" Target="../slideMasters/slideMaster6.xml"/></Relationships>
</file>

<file path=ppt/slideLayouts/_rels/slideLayout103.xml.rels><?xml version="1.0" encoding="UTF-8" standalone="yes"?>
<Relationships xmlns="http://schemas.openxmlformats.org/package/2006/relationships"><Relationship Id="rId9" Type="http://schemas.openxmlformats.org/officeDocument/2006/relationships/tags" Target="../tags/tag435.xml"/><Relationship Id="rId8" Type="http://schemas.openxmlformats.org/officeDocument/2006/relationships/tags" Target="../tags/tag434.xml"/><Relationship Id="rId7" Type="http://schemas.openxmlformats.org/officeDocument/2006/relationships/tags" Target="../tags/tag433.xml"/><Relationship Id="rId6" Type="http://schemas.openxmlformats.org/officeDocument/2006/relationships/image" Target="../media/image7.png"/><Relationship Id="rId5" Type="http://schemas.openxmlformats.org/officeDocument/2006/relationships/tags" Target="../tags/tag432.xml"/><Relationship Id="rId4" Type="http://schemas.openxmlformats.org/officeDocument/2006/relationships/image" Target="../media/image6.png"/><Relationship Id="rId3" Type="http://schemas.openxmlformats.org/officeDocument/2006/relationships/tags" Target="../tags/tag431.xml"/><Relationship Id="rId2" Type="http://schemas.openxmlformats.org/officeDocument/2006/relationships/tags" Target="../tags/tag430.xml"/><Relationship Id="rId11" Type="http://schemas.openxmlformats.org/officeDocument/2006/relationships/tags" Target="../tags/tag437.xml"/><Relationship Id="rId10" Type="http://schemas.openxmlformats.org/officeDocument/2006/relationships/tags" Target="../tags/tag436.xml"/><Relationship Id="rId1" Type="http://schemas.openxmlformats.org/officeDocument/2006/relationships/slideMaster" Target="../slideMasters/slideMaster6.xml"/></Relationships>
</file>

<file path=ppt/slideLayouts/_rels/slideLayout104.xml.rels><?xml version="1.0" encoding="UTF-8" standalone="yes"?>
<Relationships xmlns="http://schemas.openxmlformats.org/package/2006/relationships"><Relationship Id="rId5" Type="http://schemas.openxmlformats.org/officeDocument/2006/relationships/tags" Target="../tags/tag443.xml"/><Relationship Id="rId4" Type="http://schemas.openxmlformats.org/officeDocument/2006/relationships/tags" Target="../tags/tag442.xml"/><Relationship Id="rId3" Type="http://schemas.openxmlformats.org/officeDocument/2006/relationships/image" Target="../media/image1.png"/><Relationship Id="rId2" Type="http://schemas.openxmlformats.org/officeDocument/2006/relationships/tags" Target="../tags/tag441.xml"/><Relationship Id="rId1" Type="http://schemas.openxmlformats.org/officeDocument/2006/relationships/slideMaster" Target="../slideMasters/slideMaster7.xml"/></Relationships>
</file>

<file path=ppt/slideLayouts/_rels/slideLayout105.xml.rels><?xml version="1.0" encoding="UTF-8" standalone="yes"?>
<Relationships xmlns="http://schemas.openxmlformats.org/package/2006/relationships"><Relationship Id="rId5" Type="http://schemas.openxmlformats.org/officeDocument/2006/relationships/image" Target="../media/image3.png"/><Relationship Id="rId4" Type="http://schemas.openxmlformats.org/officeDocument/2006/relationships/tags" Target="../tags/tag445.xml"/><Relationship Id="rId3" Type="http://schemas.openxmlformats.org/officeDocument/2006/relationships/image" Target="../media/image2.png"/><Relationship Id="rId2" Type="http://schemas.openxmlformats.org/officeDocument/2006/relationships/tags" Target="../tags/tag444.xml"/><Relationship Id="rId1" Type="http://schemas.openxmlformats.org/officeDocument/2006/relationships/slideMaster" Target="../slideMasters/slideMaster7.xml"/></Relationships>
</file>

<file path=ppt/slideLayouts/_rels/slideLayout106.xml.rels><?xml version="1.0" encoding="UTF-8" standalone="yes"?>
<Relationships xmlns="http://schemas.openxmlformats.org/package/2006/relationships"><Relationship Id="rId9" Type="http://schemas.openxmlformats.org/officeDocument/2006/relationships/tags" Target="../tags/tag450.xml"/><Relationship Id="rId8" Type="http://schemas.openxmlformats.org/officeDocument/2006/relationships/tags" Target="../tags/tag449.xml"/><Relationship Id="rId7" Type="http://schemas.openxmlformats.org/officeDocument/2006/relationships/image" Target="../media/image3.png"/><Relationship Id="rId6" Type="http://schemas.openxmlformats.org/officeDocument/2006/relationships/tags" Target="../tags/tag448.xml"/><Relationship Id="rId5" Type="http://schemas.openxmlformats.org/officeDocument/2006/relationships/image" Target="../media/image2.png"/><Relationship Id="rId4" Type="http://schemas.openxmlformats.org/officeDocument/2006/relationships/tags" Target="../tags/tag447.xml"/><Relationship Id="rId3" Type="http://schemas.openxmlformats.org/officeDocument/2006/relationships/image" Target="../media/image4.png"/><Relationship Id="rId2" Type="http://schemas.openxmlformats.org/officeDocument/2006/relationships/tags" Target="../tags/tag446.xml"/><Relationship Id="rId1" Type="http://schemas.openxmlformats.org/officeDocument/2006/relationships/slideMaster" Target="../slideMasters/slideMaster7.xml"/></Relationships>
</file>

<file path=ppt/slideLayouts/_rels/slideLayout107.xml.rels><?xml version="1.0" encoding="UTF-8" standalone="yes"?>
<Relationships xmlns="http://schemas.openxmlformats.org/package/2006/relationships"><Relationship Id="rId5" Type="http://schemas.openxmlformats.org/officeDocument/2006/relationships/image" Target="../media/image3.png"/><Relationship Id="rId4" Type="http://schemas.openxmlformats.org/officeDocument/2006/relationships/tags" Target="../tags/tag452.xml"/><Relationship Id="rId3" Type="http://schemas.openxmlformats.org/officeDocument/2006/relationships/image" Target="../media/image2.png"/><Relationship Id="rId2" Type="http://schemas.openxmlformats.org/officeDocument/2006/relationships/tags" Target="../tags/tag451.xml"/><Relationship Id="rId1" Type="http://schemas.openxmlformats.org/officeDocument/2006/relationships/slideMaster" Target="../slideMasters/slideMaster7.xml"/></Relationships>
</file>

<file path=ppt/slideLayouts/_rels/slideLayout108.xml.rels><?xml version="1.0" encoding="UTF-8" standalone="yes"?>
<Relationships xmlns="http://schemas.openxmlformats.org/package/2006/relationships"><Relationship Id="rId5" Type="http://schemas.openxmlformats.org/officeDocument/2006/relationships/image" Target="../media/image3.png"/><Relationship Id="rId4" Type="http://schemas.openxmlformats.org/officeDocument/2006/relationships/tags" Target="../tags/tag454.xml"/><Relationship Id="rId3" Type="http://schemas.openxmlformats.org/officeDocument/2006/relationships/image" Target="../media/image2.png"/><Relationship Id="rId2" Type="http://schemas.openxmlformats.org/officeDocument/2006/relationships/tags" Target="../tags/tag453.xml"/><Relationship Id="rId1" Type="http://schemas.openxmlformats.org/officeDocument/2006/relationships/slideMaster" Target="../slideMasters/slideMaster7.xml"/></Relationships>
</file>

<file path=ppt/slideLayouts/_rels/slideLayout109.xml.rels><?xml version="1.0" encoding="UTF-8" standalone="yes"?>
<Relationships xmlns="http://schemas.openxmlformats.org/package/2006/relationships"><Relationship Id="rId5" Type="http://schemas.openxmlformats.org/officeDocument/2006/relationships/image" Target="../media/image2.png"/><Relationship Id="rId4" Type="http://schemas.openxmlformats.org/officeDocument/2006/relationships/tags" Target="../tags/tag456.xml"/><Relationship Id="rId3" Type="http://schemas.openxmlformats.org/officeDocument/2006/relationships/image" Target="../media/image5.png"/><Relationship Id="rId2" Type="http://schemas.openxmlformats.org/officeDocument/2006/relationships/tags" Target="../tags/tag455.xml"/><Relationship Id="rId1" Type="http://schemas.openxmlformats.org/officeDocument/2006/relationships/slideMaster" Target="../slideMasters/slideMaster7.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1.xml.rels><?xml version="1.0" encoding="UTF-8" standalone="yes"?>
<Relationships xmlns="http://schemas.openxmlformats.org/package/2006/relationships"><Relationship Id="rId5" Type="http://schemas.openxmlformats.org/officeDocument/2006/relationships/image" Target="../media/image3.png"/><Relationship Id="rId4" Type="http://schemas.openxmlformats.org/officeDocument/2006/relationships/tags" Target="../tags/tag458.xml"/><Relationship Id="rId3" Type="http://schemas.openxmlformats.org/officeDocument/2006/relationships/image" Target="../media/image2.png"/><Relationship Id="rId2" Type="http://schemas.openxmlformats.org/officeDocument/2006/relationships/tags" Target="../tags/tag457.xml"/><Relationship Id="rId1" Type="http://schemas.openxmlformats.org/officeDocument/2006/relationships/slideMaster" Target="../slideMasters/slideMaster7.xml"/></Relationships>
</file>

<file path=ppt/slideLayouts/_rels/slideLayout112.xml.rels><?xml version="1.0" encoding="UTF-8" standalone="yes"?>
<Relationships xmlns="http://schemas.openxmlformats.org/package/2006/relationships"><Relationship Id="rId5" Type="http://schemas.openxmlformats.org/officeDocument/2006/relationships/image" Target="../media/image3.png"/><Relationship Id="rId4" Type="http://schemas.openxmlformats.org/officeDocument/2006/relationships/tags" Target="../tags/tag460.xml"/><Relationship Id="rId3" Type="http://schemas.openxmlformats.org/officeDocument/2006/relationships/image" Target="../media/image2.png"/><Relationship Id="rId2" Type="http://schemas.openxmlformats.org/officeDocument/2006/relationships/tags" Target="../tags/tag459.xml"/><Relationship Id="rId1" Type="http://schemas.openxmlformats.org/officeDocument/2006/relationships/slideMaster" Target="../slideMasters/slideMaster7.xml"/></Relationships>
</file>

<file path=ppt/slideLayouts/_rels/slideLayout113.xml.rels><?xml version="1.0" encoding="UTF-8" standalone="yes"?>
<Relationships xmlns="http://schemas.openxmlformats.org/package/2006/relationships"><Relationship Id="rId5" Type="http://schemas.openxmlformats.org/officeDocument/2006/relationships/image" Target="../media/image3.png"/><Relationship Id="rId4" Type="http://schemas.openxmlformats.org/officeDocument/2006/relationships/tags" Target="../tags/tag462.xml"/><Relationship Id="rId3" Type="http://schemas.openxmlformats.org/officeDocument/2006/relationships/image" Target="../media/image2.png"/><Relationship Id="rId2" Type="http://schemas.openxmlformats.org/officeDocument/2006/relationships/tags" Target="../tags/tag461.xml"/><Relationship Id="rId1" Type="http://schemas.openxmlformats.org/officeDocument/2006/relationships/slideMaster" Target="../slideMasters/slideMaster7.xml"/></Relationships>
</file>

<file path=ppt/slideLayouts/_rels/slideLayout114.xml.rels><?xml version="1.0" encoding="UTF-8" standalone="yes"?>
<Relationships xmlns="http://schemas.openxmlformats.org/package/2006/relationships"><Relationship Id="rId5" Type="http://schemas.openxmlformats.org/officeDocument/2006/relationships/tags" Target="../tags/tag465.xml"/><Relationship Id="rId4" Type="http://schemas.openxmlformats.org/officeDocument/2006/relationships/tags" Target="../tags/tag464.xml"/><Relationship Id="rId3" Type="http://schemas.openxmlformats.org/officeDocument/2006/relationships/image" Target="../media/image1.png"/><Relationship Id="rId2" Type="http://schemas.openxmlformats.org/officeDocument/2006/relationships/tags" Target="../tags/tag463.xml"/><Relationship Id="rId1" Type="http://schemas.openxmlformats.org/officeDocument/2006/relationships/slideMaster" Target="../slideMasters/slideMaster7.xml"/></Relationships>
</file>

<file path=ppt/slideLayouts/_rels/slideLayout115.xml.rels><?xml version="1.0" encoding="UTF-8" standalone="yes"?>
<Relationships xmlns="http://schemas.openxmlformats.org/package/2006/relationships"><Relationship Id="rId9" Type="http://schemas.openxmlformats.org/officeDocument/2006/relationships/tags" Target="../tags/tag471.xml"/><Relationship Id="rId8" Type="http://schemas.openxmlformats.org/officeDocument/2006/relationships/tags" Target="../tags/tag470.xml"/><Relationship Id="rId7" Type="http://schemas.openxmlformats.org/officeDocument/2006/relationships/tags" Target="../tags/tag469.xml"/><Relationship Id="rId6" Type="http://schemas.openxmlformats.org/officeDocument/2006/relationships/tags" Target="../tags/tag468.xml"/><Relationship Id="rId5" Type="http://schemas.openxmlformats.org/officeDocument/2006/relationships/image" Target="../media/image3.png"/><Relationship Id="rId4" Type="http://schemas.openxmlformats.org/officeDocument/2006/relationships/tags" Target="../tags/tag467.xml"/><Relationship Id="rId3" Type="http://schemas.openxmlformats.org/officeDocument/2006/relationships/image" Target="../media/image2.png"/><Relationship Id="rId2" Type="http://schemas.openxmlformats.org/officeDocument/2006/relationships/tags" Target="../tags/tag466.xml"/><Relationship Id="rId1" Type="http://schemas.openxmlformats.org/officeDocument/2006/relationships/slideMaster" Target="../slideMasters/slideMaster7.xml"/></Relationships>
</file>

<file path=ppt/slideLayouts/_rels/slideLayout116.xml.rels><?xml version="1.0" encoding="UTF-8" standalone="yes"?>
<Relationships xmlns="http://schemas.openxmlformats.org/package/2006/relationships"><Relationship Id="rId9" Type="http://schemas.openxmlformats.org/officeDocument/2006/relationships/tags" Target="../tags/tag477.xml"/><Relationship Id="rId8" Type="http://schemas.openxmlformats.org/officeDocument/2006/relationships/tags" Target="../tags/tag476.xml"/><Relationship Id="rId7" Type="http://schemas.openxmlformats.org/officeDocument/2006/relationships/tags" Target="../tags/tag475.xml"/><Relationship Id="rId6" Type="http://schemas.openxmlformats.org/officeDocument/2006/relationships/image" Target="../media/image3.png"/><Relationship Id="rId5" Type="http://schemas.openxmlformats.org/officeDocument/2006/relationships/tags" Target="../tags/tag474.xml"/><Relationship Id="rId4" Type="http://schemas.openxmlformats.org/officeDocument/2006/relationships/image" Target="../media/image2.png"/><Relationship Id="rId3" Type="http://schemas.openxmlformats.org/officeDocument/2006/relationships/tags" Target="../tags/tag473.xml"/><Relationship Id="rId2" Type="http://schemas.openxmlformats.org/officeDocument/2006/relationships/tags" Target="../tags/tag472.xml"/><Relationship Id="rId11" Type="http://schemas.openxmlformats.org/officeDocument/2006/relationships/tags" Target="../tags/tag479.xml"/><Relationship Id="rId10" Type="http://schemas.openxmlformats.org/officeDocument/2006/relationships/tags" Target="../tags/tag478.xml"/><Relationship Id="rId1" Type="http://schemas.openxmlformats.org/officeDocument/2006/relationships/slideMaster" Target="../slideMasters/slideMaster7.xml"/></Relationships>
</file>

<file path=ppt/slideLayouts/_rels/slideLayout117.xml.rels><?xml version="1.0" encoding="UTF-8" standalone="yes"?>
<Relationships xmlns="http://schemas.openxmlformats.org/package/2006/relationships"><Relationship Id="rId9" Type="http://schemas.openxmlformats.org/officeDocument/2006/relationships/tags" Target="../tags/tag485.xml"/><Relationship Id="rId8" Type="http://schemas.openxmlformats.org/officeDocument/2006/relationships/tags" Target="../tags/tag484.xml"/><Relationship Id="rId7" Type="http://schemas.openxmlformats.org/officeDocument/2006/relationships/tags" Target="../tags/tag483.xml"/><Relationship Id="rId6" Type="http://schemas.openxmlformats.org/officeDocument/2006/relationships/image" Target="../media/image3.png"/><Relationship Id="rId5" Type="http://schemas.openxmlformats.org/officeDocument/2006/relationships/tags" Target="../tags/tag482.xml"/><Relationship Id="rId4" Type="http://schemas.openxmlformats.org/officeDocument/2006/relationships/image" Target="../media/image2.png"/><Relationship Id="rId3" Type="http://schemas.openxmlformats.org/officeDocument/2006/relationships/tags" Target="../tags/tag481.xml"/><Relationship Id="rId2" Type="http://schemas.openxmlformats.org/officeDocument/2006/relationships/tags" Target="../tags/tag480.xml"/><Relationship Id="rId12" Type="http://schemas.openxmlformats.org/officeDocument/2006/relationships/tags" Target="../tags/tag488.xml"/><Relationship Id="rId11" Type="http://schemas.openxmlformats.org/officeDocument/2006/relationships/tags" Target="../tags/tag487.xml"/><Relationship Id="rId10" Type="http://schemas.openxmlformats.org/officeDocument/2006/relationships/tags" Target="../tags/tag486.xml"/><Relationship Id="rId1" Type="http://schemas.openxmlformats.org/officeDocument/2006/relationships/slideMaster" Target="../slideMasters/slideMaster7.xml"/></Relationships>
</file>

<file path=ppt/slideLayouts/_rels/slideLayout118.xml.rels><?xml version="1.0" encoding="UTF-8" standalone="yes"?>
<Relationships xmlns="http://schemas.openxmlformats.org/package/2006/relationships"><Relationship Id="rId9" Type="http://schemas.openxmlformats.org/officeDocument/2006/relationships/tags" Target="../tags/tag494.xml"/><Relationship Id="rId8" Type="http://schemas.openxmlformats.org/officeDocument/2006/relationships/tags" Target="../tags/tag493.xml"/><Relationship Id="rId7" Type="http://schemas.openxmlformats.org/officeDocument/2006/relationships/tags" Target="../tags/tag492.xml"/><Relationship Id="rId6" Type="http://schemas.openxmlformats.org/officeDocument/2006/relationships/image" Target="../media/image3.png"/><Relationship Id="rId5" Type="http://schemas.openxmlformats.org/officeDocument/2006/relationships/tags" Target="../tags/tag491.xml"/><Relationship Id="rId4" Type="http://schemas.openxmlformats.org/officeDocument/2006/relationships/image" Target="../media/image2.png"/><Relationship Id="rId3" Type="http://schemas.openxmlformats.org/officeDocument/2006/relationships/tags" Target="../tags/tag490.xml"/><Relationship Id="rId2" Type="http://schemas.openxmlformats.org/officeDocument/2006/relationships/tags" Target="../tags/tag489.xml"/><Relationship Id="rId12" Type="http://schemas.openxmlformats.org/officeDocument/2006/relationships/tags" Target="../tags/tag497.xml"/><Relationship Id="rId11" Type="http://schemas.openxmlformats.org/officeDocument/2006/relationships/tags" Target="../tags/tag496.xml"/><Relationship Id="rId10" Type="http://schemas.openxmlformats.org/officeDocument/2006/relationships/tags" Target="../tags/tag495.xml"/><Relationship Id="rId1" Type="http://schemas.openxmlformats.org/officeDocument/2006/relationships/slideMaster" Target="../slideMasters/slideMaster7.xml"/></Relationships>
</file>

<file path=ppt/slideLayouts/_rels/slideLayout119.xml.rels><?xml version="1.0" encoding="UTF-8" standalone="yes"?>
<Relationships xmlns="http://schemas.openxmlformats.org/package/2006/relationships"><Relationship Id="rId9" Type="http://schemas.openxmlformats.org/officeDocument/2006/relationships/tags" Target="../tags/tag503.xml"/><Relationship Id="rId8" Type="http://schemas.openxmlformats.org/officeDocument/2006/relationships/tags" Target="../tags/tag502.xml"/><Relationship Id="rId7" Type="http://schemas.openxmlformats.org/officeDocument/2006/relationships/tags" Target="../tags/tag501.xml"/><Relationship Id="rId6" Type="http://schemas.openxmlformats.org/officeDocument/2006/relationships/image" Target="../media/image3.png"/><Relationship Id="rId5" Type="http://schemas.openxmlformats.org/officeDocument/2006/relationships/tags" Target="../tags/tag500.xml"/><Relationship Id="rId4" Type="http://schemas.openxmlformats.org/officeDocument/2006/relationships/image" Target="../media/image2.png"/><Relationship Id="rId3" Type="http://schemas.openxmlformats.org/officeDocument/2006/relationships/tags" Target="../tags/tag499.xml"/><Relationship Id="rId2" Type="http://schemas.openxmlformats.org/officeDocument/2006/relationships/tags" Target="../tags/tag498.xml"/><Relationship Id="rId12" Type="http://schemas.openxmlformats.org/officeDocument/2006/relationships/tags" Target="../tags/tag506.xml"/><Relationship Id="rId11" Type="http://schemas.openxmlformats.org/officeDocument/2006/relationships/tags" Target="../tags/tag505.xml"/><Relationship Id="rId10" Type="http://schemas.openxmlformats.org/officeDocument/2006/relationships/tags" Target="../tags/tag504.xml"/><Relationship Id="rId1" Type="http://schemas.openxmlformats.org/officeDocument/2006/relationships/slideMaster" Target="../slideMasters/slideMaster7.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9" Type="http://schemas.openxmlformats.org/officeDocument/2006/relationships/tags" Target="../tags/tag512.xml"/><Relationship Id="rId8" Type="http://schemas.openxmlformats.org/officeDocument/2006/relationships/tags" Target="../tags/tag511.xml"/><Relationship Id="rId7" Type="http://schemas.openxmlformats.org/officeDocument/2006/relationships/tags" Target="../tags/tag510.xml"/><Relationship Id="rId6" Type="http://schemas.openxmlformats.org/officeDocument/2006/relationships/image" Target="../media/image3.png"/><Relationship Id="rId5" Type="http://schemas.openxmlformats.org/officeDocument/2006/relationships/tags" Target="../tags/tag509.xml"/><Relationship Id="rId4" Type="http://schemas.openxmlformats.org/officeDocument/2006/relationships/image" Target="../media/image2.png"/><Relationship Id="rId3" Type="http://schemas.openxmlformats.org/officeDocument/2006/relationships/tags" Target="../tags/tag508.xml"/><Relationship Id="rId2" Type="http://schemas.openxmlformats.org/officeDocument/2006/relationships/tags" Target="../tags/tag507.xml"/><Relationship Id="rId14" Type="http://schemas.openxmlformats.org/officeDocument/2006/relationships/tags" Target="../tags/tag517.xml"/><Relationship Id="rId13" Type="http://schemas.openxmlformats.org/officeDocument/2006/relationships/tags" Target="../tags/tag516.xml"/><Relationship Id="rId12" Type="http://schemas.openxmlformats.org/officeDocument/2006/relationships/tags" Target="../tags/tag515.xml"/><Relationship Id="rId11" Type="http://schemas.openxmlformats.org/officeDocument/2006/relationships/tags" Target="../tags/tag514.xml"/><Relationship Id="rId10" Type="http://schemas.openxmlformats.org/officeDocument/2006/relationships/tags" Target="../tags/tag513.xml"/><Relationship Id="rId1" Type="http://schemas.openxmlformats.org/officeDocument/2006/relationships/slideMaster" Target="../slideMasters/slideMaster7.xml"/></Relationships>
</file>

<file path=ppt/slideLayouts/_rels/slideLayout121.xml.rels><?xml version="1.0" encoding="UTF-8" standalone="yes"?>
<Relationships xmlns="http://schemas.openxmlformats.org/package/2006/relationships"><Relationship Id="rId9" Type="http://schemas.openxmlformats.org/officeDocument/2006/relationships/tags" Target="../tags/tag523.xml"/><Relationship Id="rId8" Type="http://schemas.openxmlformats.org/officeDocument/2006/relationships/tags" Target="../tags/tag522.xml"/><Relationship Id="rId7" Type="http://schemas.openxmlformats.org/officeDocument/2006/relationships/tags" Target="../tags/tag521.xml"/><Relationship Id="rId6" Type="http://schemas.openxmlformats.org/officeDocument/2006/relationships/image" Target="../media/image7.png"/><Relationship Id="rId5" Type="http://schemas.openxmlformats.org/officeDocument/2006/relationships/tags" Target="../tags/tag520.xml"/><Relationship Id="rId4" Type="http://schemas.openxmlformats.org/officeDocument/2006/relationships/image" Target="../media/image6.png"/><Relationship Id="rId3" Type="http://schemas.openxmlformats.org/officeDocument/2006/relationships/tags" Target="../tags/tag519.xml"/><Relationship Id="rId2" Type="http://schemas.openxmlformats.org/officeDocument/2006/relationships/tags" Target="../tags/tag518.xml"/><Relationship Id="rId11" Type="http://schemas.openxmlformats.org/officeDocument/2006/relationships/tags" Target="../tags/tag525.xml"/><Relationship Id="rId10" Type="http://schemas.openxmlformats.org/officeDocument/2006/relationships/tags" Target="../tags/tag524.xml"/><Relationship Id="rId1" Type="http://schemas.openxmlformats.org/officeDocument/2006/relationships/slideMaster" Target="../slideMasters/slideMaster7.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5" Type="http://schemas.openxmlformats.org/officeDocument/2006/relationships/tags" Target="../tags/tag3.xml"/><Relationship Id="rId4" Type="http://schemas.openxmlformats.org/officeDocument/2006/relationships/tags" Target="../tags/tag2.xml"/><Relationship Id="rId3" Type="http://schemas.openxmlformats.org/officeDocument/2006/relationships/image" Target="../media/image1.png"/><Relationship Id="rId2" Type="http://schemas.openxmlformats.org/officeDocument/2006/relationships/tags" Target="../tags/tag1.xml"/><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5" Type="http://schemas.openxmlformats.org/officeDocument/2006/relationships/image" Target="../media/image3.png"/><Relationship Id="rId4" Type="http://schemas.openxmlformats.org/officeDocument/2006/relationships/tags" Target="../tags/tag5.xml"/><Relationship Id="rId3" Type="http://schemas.openxmlformats.org/officeDocument/2006/relationships/image" Target="../media/image2.png"/><Relationship Id="rId2" Type="http://schemas.openxmlformats.org/officeDocument/2006/relationships/tags" Target="../tags/tag4.xml"/><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9" Type="http://schemas.openxmlformats.org/officeDocument/2006/relationships/tags" Target="../tags/tag10.xml"/><Relationship Id="rId8" Type="http://schemas.openxmlformats.org/officeDocument/2006/relationships/tags" Target="../tags/tag9.xml"/><Relationship Id="rId7" Type="http://schemas.openxmlformats.org/officeDocument/2006/relationships/image" Target="../media/image3.png"/><Relationship Id="rId6" Type="http://schemas.openxmlformats.org/officeDocument/2006/relationships/tags" Target="../tags/tag8.xml"/><Relationship Id="rId5" Type="http://schemas.openxmlformats.org/officeDocument/2006/relationships/image" Target="../media/image2.png"/><Relationship Id="rId4" Type="http://schemas.openxmlformats.org/officeDocument/2006/relationships/tags" Target="../tags/tag7.xml"/><Relationship Id="rId3" Type="http://schemas.openxmlformats.org/officeDocument/2006/relationships/image" Target="../media/image4.png"/><Relationship Id="rId2" Type="http://schemas.openxmlformats.org/officeDocument/2006/relationships/tags" Target="../tags/tag6.xml"/><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5" Type="http://schemas.openxmlformats.org/officeDocument/2006/relationships/image" Target="../media/image3.png"/><Relationship Id="rId4" Type="http://schemas.openxmlformats.org/officeDocument/2006/relationships/tags" Target="../tags/tag12.xml"/><Relationship Id="rId3" Type="http://schemas.openxmlformats.org/officeDocument/2006/relationships/image" Target="../media/image2.png"/><Relationship Id="rId2" Type="http://schemas.openxmlformats.org/officeDocument/2006/relationships/tags" Target="../tags/tag11.xml"/><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5" Type="http://schemas.openxmlformats.org/officeDocument/2006/relationships/image" Target="../media/image3.png"/><Relationship Id="rId4" Type="http://schemas.openxmlformats.org/officeDocument/2006/relationships/tags" Target="../tags/tag14.xml"/><Relationship Id="rId3" Type="http://schemas.openxmlformats.org/officeDocument/2006/relationships/image" Target="../media/image2.png"/><Relationship Id="rId2" Type="http://schemas.openxmlformats.org/officeDocument/2006/relationships/tags" Target="../tags/tag13.xml"/><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5" Type="http://schemas.openxmlformats.org/officeDocument/2006/relationships/image" Target="../media/image2.png"/><Relationship Id="rId4" Type="http://schemas.openxmlformats.org/officeDocument/2006/relationships/tags" Target="../tags/tag16.xml"/><Relationship Id="rId3" Type="http://schemas.openxmlformats.org/officeDocument/2006/relationships/image" Target="../media/image5.png"/><Relationship Id="rId2" Type="http://schemas.openxmlformats.org/officeDocument/2006/relationships/tags" Target="../tags/tag15.xml"/><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5" Type="http://schemas.openxmlformats.org/officeDocument/2006/relationships/image" Target="../media/image3.png"/><Relationship Id="rId4" Type="http://schemas.openxmlformats.org/officeDocument/2006/relationships/tags" Target="../tags/tag18.xml"/><Relationship Id="rId3" Type="http://schemas.openxmlformats.org/officeDocument/2006/relationships/image" Target="../media/image2.png"/><Relationship Id="rId2" Type="http://schemas.openxmlformats.org/officeDocument/2006/relationships/tags" Target="../tags/tag17.xml"/><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5" Type="http://schemas.openxmlformats.org/officeDocument/2006/relationships/image" Target="../media/image3.png"/><Relationship Id="rId4" Type="http://schemas.openxmlformats.org/officeDocument/2006/relationships/tags" Target="../tags/tag20.xml"/><Relationship Id="rId3" Type="http://schemas.openxmlformats.org/officeDocument/2006/relationships/image" Target="../media/image2.png"/><Relationship Id="rId2" Type="http://schemas.openxmlformats.org/officeDocument/2006/relationships/tags" Target="../tags/tag19.xml"/><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5" Type="http://schemas.openxmlformats.org/officeDocument/2006/relationships/image" Target="../media/image3.png"/><Relationship Id="rId4" Type="http://schemas.openxmlformats.org/officeDocument/2006/relationships/tags" Target="../tags/tag22.xml"/><Relationship Id="rId3" Type="http://schemas.openxmlformats.org/officeDocument/2006/relationships/image" Target="../media/image2.png"/><Relationship Id="rId2" Type="http://schemas.openxmlformats.org/officeDocument/2006/relationships/tags" Target="../tags/tag21.xml"/><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5" Type="http://schemas.openxmlformats.org/officeDocument/2006/relationships/tags" Target="../tags/tag25.xml"/><Relationship Id="rId4" Type="http://schemas.openxmlformats.org/officeDocument/2006/relationships/tags" Target="../tags/tag24.xml"/><Relationship Id="rId3" Type="http://schemas.openxmlformats.org/officeDocument/2006/relationships/image" Target="../media/image1.png"/><Relationship Id="rId2" Type="http://schemas.openxmlformats.org/officeDocument/2006/relationships/tags" Target="../tags/tag23.xml"/><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9" Type="http://schemas.openxmlformats.org/officeDocument/2006/relationships/tags" Target="../tags/tag31.xml"/><Relationship Id="rId8" Type="http://schemas.openxmlformats.org/officeDocument/2006/relationships/tags" Target="../tags/tag30.xml"/><Relationship Id="rId7" Type="http://schemas.openxmlformats.org/officeDocument/2006/relationships/tags" Target="../tags/tag29.xml"/><Relationship Id="rId6" Type="http://schemas.openxmlformats.org/officeDocument/2006/relationships/tags" Target="../tags/tag28.xml"/><Relationship Id="rId5" Type="http://schemas.openxmlformats.org/officeDocument/2006/relationships/image" Target="../media/image3.png"/><Relationship Id="rId4" Type="http://schemas.openxmlformats.org/officeDocument/2006/relationships/tags" Target="../tags/tag27.xml"/><Relationship Id="rId3" Type="http://schemas.openxmlformats.org/officeDocument/2006/relationships/image" Target="../media/image2.png"/><Relationship Id="rId2" Type="http://schemas.openxmlformats.org/officeDocument/2006/relationships/tags" Target="../tags/tag26.xml"/><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9" Type="http://schemas.openxmlformats.org/officeDocument/2006/relationships/tags" Target="../tags/tag37.xml"/><Relationship Id="rId8" Type="http://schemas.openxmlformats.org/officeDocument/2006/relationships/tags" Target="../tags/tag36.xml"/><Relationship Id="rId7" Type="http://schemas.openxmlformats.org/officeDocument/2006/relationships/tags" Target="../tags/tag35.xml"/><Relationship Id="rId6" Type="http://schemas.openxmlformats.org/officeDocument/2006/relationships/image" Target="../media/image3.png"/><Relationship Id="rId5" Type="http://schemas.openxmlformats.org/officeDocument/2006/relationships/tags" Target="../tags/tag34.xml"/><Relationship Id="rId4" Type="http://schemas.openxmlformats.org/officeDocument/2006/relationships/image" Target="../media/image2.png"/><Relationship Id="rId3" Type="http://schemas.openxmlformats.org/officeDocument/2006/relationships/tags" Target="../tags/tag33.xml"/><Relationship Id="rId2" Type="http://schemas.openxmlformats.org/officeDocument/2006/relationships/tags" Target="../tags/tag32.xml"/><Relationship Id="rId11" Type="http://schemas.openxmlformats.org/officeDocument/2006/relationships/tags" Target="../tags/tag39.xml"/><Relationship Id="rId10" Type="http://schemas.openxmlformats.org/officeDocument/2006/relationships/tags" Target="../tags/tag38.xml"/><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9" Type="http://schemas.openxmlformats.org/officeDocument/2006/relationships/tags" Target="../tags/tag45.xml"/><Relationship Id="rId8" Type="http://schemas.openxmlformats.org/officeDocument/2006/relationships/tags" Target="../tags/tag44.xml"/><Relationship Id="rId7" Type="http://schemas.openxmlformats.org/officeDocument/2006/relationships/tags" Target="../tags/tag43.xml"/><Relationship Id="rId6" Type="http://schemas.openxmlformats.org/officeDocument/2006/relationships/image" Target="../media/image3.png"/><Relationship Id="rId5" Type="http://schemas.openxmlformats.org/officeDocument/2006/relationships/tags" Target="../tags/tag42.xml"/><Relationship Id="rId4" Type="http://schemas.openxmlformats.org/officeDocument/2006/relationships/image" Target="../media/image2.png"/><Relationship Id="rId3" Type="http://schemas.openxmlformats.org/officeDocument/2006/relationships/tags" Target="../tags/tag41.xml"/><Relationship Id="rId2" Type="http://schemas.openxmlformats.org/officeDocument/2006/relationships/tags" Target="../tags/tag40.xml"/><Relationship Id="rId12" Type="http://schemas.openxmlformats.org/officeDocument/2006/relationships/tags" Target="../tags/tag48.xml"/><Relationship Id="rId11" Type="http://schemas.openxmlformats.org/officeDocument/2006/relationships/tags" Target="../tags/tag47.xml"/><Relationship Id="rId10" Type="http://schemas.openxmlformats.org/officeDocument/2006/relationships/tags" Target="../tags/tag46.xml"/><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9" Type="http://schemas.openxmlformats.org/officeDocument/2006/relationships/tags" Target="../tags/tag54.xml"/><Relationship Id="rId8" Type="http://schemas.openxmlformats.org/officeDocument/2006/relationships/tags" Target="../tags/tag53.xml"/><Relationship Id="rId7" Type="http://schemas.openxmlformats.org/officeDocument/2006/relationships/tags" Target="../tags/tag52.xml"/><Relationship Id="rId6" Type="http://schemas.openxmlformats.org/officeDocument/2006/relationships/image" Target="../media/image3.png"/><Relationship Id="rId5" Type="http://schemas.openxmlformats.org/officeDocument/2006/relationships/tags" Target="../tags/tag51.xml"/><Relationship Id="rId4" Type="http://schemas.openxmlformats.org/officeDocument/2006/relationships/image" Target="../media/image2.png"/><Relationship Id="rId3" Type="http://schemas.openxmlformats.org/officeDocument/2006/relationships/tags" Target="../tags/tag50.xml"/><Relationship Id="rId2" Type="http://schemas.openxmlformats.org/officeDocument/2006/relationships/tags" Target="../tags/tag49.xml"/><Relationship Id="rId12" Type="http://schemas.openxmlformats.org/officeDocument/2006/relationships/tags" Target="../tags/tag57.xml"/><Relationship Id="rId11" Type="http://schemas.openxmlformats.org/officeDocument/2006/relationships/tags" Target="../tags/tag56.xml"/><Relationship Id="rId10" Type="http://schemas.openxmlformats.org/officeDocument/2006/relationships/tags" Target="../tags/tag55.xml"/><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9" Type="http://schemas.openxmlformats.org/officeDocument/2006/relationships/tags" Target="../tags/tag63.xml"/><Relationship Id="rId8" Type="http://schemas.openxmlformats.org/officeDocument/2006/relationships/tags" Target="../tags/tag62.xml"/><Relationship Id="rId7" Type="http://schemas.openxmlformats.org/officeDocument/2006/relationships/tags" Target="../tags/tag61.xml"/><Relationship Id="rId6" Type="http://schemas.openxmlformats.org/officeDocument/2006/relationships/image" Target="../media/image3.png"/><Relationship Id="rId5" Type="http://schemas.openxmlformats.org/officeDocument/2006/relationships/tags" Target="../tags/tag60.xml"/><Relationship Id="rId4" Type="http://schemas.openxmlformats.org/officeDocument/2006/relationships/image" Target="../media/image2.png"/><Relationship Id="rId3" Type="http://schemas.openxmlformats.org/officeDocument/2006/relationships/tags" Target="../tags/tag59.xml"/><Relationship Id="rId2" Type="http://schemas.openxmlformats.org/officeDocument/2006/relationships/tags" Target="../tags/tag58.xml"/><Relationship Id="rId12" Type="http://schemas.openxmlformats.org/officeDocument/2006/relationships/tags" Target="../tags/tag66.xml"/><Relationship Id="rId11" Type="http://schemas.openxmlformats.org/officeDocument/2006/relationships/tags" Target="../tags/tag65.xml"/><Relationship Id="rId10" Type="http://schemas.openxmlformats.org/officeDocument/2006/relationships/tags" Target="../tags/tag64.xml"/><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9" Type="http://schemas.openxmlformats.org/officeDocument/2006/relationships/tags" Target="../tags/tag72.xml"/><Relationship Id="rId8" Type="http://schemas.openxmlformats.org/officeDocument/2006/relationships/tags" Target="../tags/tag71.xml"/><Relationship Id="rId7" Type="http://schemas.openxmlformats.org/officeDocument/2006/relationships/tags" Target="../tags/tag70.xml"/><Relationship Id="rId6" Type="http://schemas.openxmlformats.org/officeDocument/2006/relationships/image" Target="../media/image3.png"/><Relationship Id="rId5" Type="http://schemas.openxmlformats.org/officeDocument/2006/relationships/tags" Target="../tags/tag69.xml"/><Relationship Id="rId4" Type="http://schemas.openxmlformats.org/officeDocument/2006/relationships/image" Target="../media/image2.png"/><Relationship Id="rId3" Type="http://schemas.openxmlformats.org/officeDocument/2006/relationships/tags" Target="../tags/tag68.xml"/><Relationship Id="rId2" Type="http://schemas.openxmlformats.org/officeDocument/2006/relationships/tags" Target="../tags/tag67.xml"/><Relationship Id="rId14" Type="http://schemas.openxmlformats.org/officeDocument/2006/relationships/tags" Target="../tags/tag77.xml"/><Relationship Id="rId13" Type="http://schemas.openxmlformats.org/officeDocument/2006/relationships/tags" Target="../tags/tag76.xml"/><Relationship Id="rId12" Type="http://schemas.openxmlformats.org/officeDocument/2006/relationships/tags" Target="../tags/tag75.xml"/><Relationship Id="rId11" Type="http://schemas.openxmlformats.org/officeDocument/2006/relationships/tags" Target="../tags/tag74.xml"/><Relationship Id="rId10" Type="http://schemas.openxmlformats.org/officeDocument/2006/relationships/tags" Target="../tags/tag73.xml"/><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9" Type="http://schemas.openxmlformats.org/officeDocument/2006/relationships/tags" Target="../tags/tag83.xml"/><Relationship Id="rId8" Type="http://schemas.openxmlformats.org/officeDocument/2006/relationships/tags" Target="../tags/tag82.xml"/><Relationship Id="rId7" Type="http://schemas.openxmlformats.org/officeDocument/2006/relationships/tags" Target="../tags/tag81.xml"/><Relationship Id="rId6" Type="http://schemas.openxmlformats.org/officeDocument/2006/relationships/image" Target="../media/image7.png"/><Relationship Id="rId5" Type="http://schemas.openxmlformats.org/officeDocument/2006/relationships/tags" Target="../tags/tag80.xml"/><Relationship Id="rId4" Type="http://schemas.openxmlformats.org/officeDocument/2006/relationships/image" Target="../media/image6.png"/><Relationship Id="rId3" Type="http://schemas.openxmlformats.org/officeDocument/2006/relationships/tags" Target="../tags/tag79.xml"/><Relationship Id="rId2" Type="http://schemas.openxmlformats.org/officeDocument/2006/relationships/tags" Target="../tags/tag78.xml"/><Relationship Id="rId11" Type="http://schemas.openxmlformats.org/officeDocument/2006/relationships/tags" Target="../tags/tag85.xml"/><Relationship Id="rId10" Type="http://schemas.openxmlformats.org/officeDocument/2006/relationships/tags" Target="../tags/tag84.xml"/><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5" Type="http://schemas.openxmlformats.org/officeDocument/2006/relationships/tags" Target="../tags/tag91.xml"/><Relationship Id="rId4" Type="http://schemas.openxmlformats.org/officeDocument/2006/relationships/tags" Target="../tags/tag90.xml"/><Relationship Id="rId3" Type="http://schemas.openxmlformats.org/officeDocument/2006/relationships/image" Target="../media/image1.png"/><Relationship Id="rId2" Type="http://schemas.openxmlformats.org/officeDocument/2006/relationships/tags" Target="../tags/tag89.xml"/><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5" Type="http://schemas.openxmlformats.org/officeDocument/2006/relationships/image" Target="../media/image3.png"/><Relationship Id="rId4" Type="http://schemas.openxmlformats.org/officeDocument/2006/relationships/tags" Target="../tags/tag93.xml"/><Relationship Id="rId3" Type="http://schemas.openxmlformats.org/officeDocument/2006/relationships/image" Target="../media/image2.png"/><Relationship Id="rId2" Type="http://schemas.openxmlformats.org/officeDocument/2006/relationships/tags" Target="../tags/tag92.xml"/><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9" Type="http://schemas.openxmlformats.org/officeDocument/2006/relationships/tags" Target="../tags/tag98.xml"/><Relationship Id="rId8" Type="http://schemas.openxmlformats.org/officeDocument/2006/relationships/tags" Target="../tags/tag97.xml"/><Relationship Id="rId7" Type="http://schemas.openxmlformats.org/officeDocument/2006/relationships/image" Target="../media/image3.png"/><Relationship Id="rId6" Type="http://schemas.openxmlformats.org/officeDocument/2006/relationships/tags" Target="../tags/tag96.xml"/><Relationship Id="rId5" Type="http://schemas.openxmlformats.org/officeDocument/2006/relationships/image" Target="../media/image2.png"/><Relationship Id="rId4" Type="http://schemas.openxmlformats.org/officeDocument/2006/relationships/tags" Target="../tags/tag95.xml"/><Relationship Id="rId3" Type="http://schemas.openxmlformats.org/officeDocument/2006/relationships/image" Target="../media/image4.png"/><Relationship Id="rId2" Type="http://schemas.openxmlformats.org/officeDocument/2006/relationships/tags" Target="../tags/tag94.xml"/><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5" Type="http://schemas.openxmlformats.org/officeDocument/2006/relationships/image" Target="../media/image3.png"/><Relationship Id="rId4" Type="http://schemas.openxmlformats.org/officeDocument/2006/relationships/tags" Target="../tags/tag100.xml"/><Relationship Id="rId3" Type="http://schemas.openxmlformats.org/officeDocument/2006/relationships/image" Target="../media/image2.png"/><Relationship Id="rId2" Type="http://schemas.openxmlformats.org/officeDocument/2006/relationships/tags" Target="../tags/tag99.xml"/><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5" Type="http://schemas.openxmlformats.org/officeDocument/2006/relationships/image" Target="../media/image3.png"/><Relationship Id="rId4" Type="http://schemas.openxmlformats.org/officeDocument/2006/relationships/tags" Target="../tags/tag102.xml"/><Relationship Id="rId3" Type="http://schemas.openxmlformats.org/officeDocument/2006/relationships/image" Target="../media/image2.png"/><Relationship Id="rId2" Type="http://schemas.openxmlformats.org/officeDocument/2006/relationships/tags" Target="../tags/tag101.xml"/><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5" Type="http://schemas.openxmlformats.org/officeDocument/2006/relationships/image" Target="../media/image2.png"/><Relationship Id="rId4" Type="http://schemas.openxmlformats.org/officeDocument/2006/relationships/tags" Target="../tags/tag104.xml"/><Relationship Id="rId3" Type="http://schemas.openxmlformats.org/officeDocument/2006/relationships/image" Target="../media/image5.png"/><Relationship Id="rId2" Type="http://schemas.openxmlformats.org/officeDocument/2006/relationships/tags" Target="../tags/tag103.xml"/><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5" Type="http://schemas.openxmlformats.org/officeDocument/2006/relationships/image" Target="../media/image3.png"/><Relationship Id="rId4" Type="http://schemas.openxmlformats.org/officeDocument/2006/relationships/tags" Target="../tags/tag106.xml"/><Relationship Id="rId3" Type="http://schemas.openxmlformats.org/officeDocument/2006/relationships/image" Target="../media/image2.png"/><Relationship Id="rId2" Type="http://schemas.openxmlformats.org/officeDocument/2006/relationships/tags" Target="../tags/tag105.xml"/><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5" Type="http://schemas.openxmlformats.org/officeDocument/2006/relationships/image" Target="../media/image3.png"/><Relationship Id="rId4" Type="http://schemas.openxmlformats.org/officeDocument/2006/relationships/tags" Target="../tags/tag108.xml"/><Relationship Id="rId3" Type="http://schemas.openxmlformats.org/officeDocument/2006/relationships/image" Target="../media/image2.png"/><Relationship Id="rId2" Type="http://schemas.openxmlformats.org/officeDocument/2006/relationships/tags" Target="../tags/tag107.xml"/><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5" Type="http://schemas.openxmlformats.org/officeDocument/2006/relationships/image" Target="../media/image3.png"/><Relationship Id="rId4" Type="http://schemas.openxmlformats.org/officeDocument/2006/relationships/tags" Target="../tags/tag110.xml"/><Relationship Id="rId3" Type="http://schemas.openxmlformats.org/officeDocument/2006/relationships/image" Target="../media/image2.png"/><Relationship Id="rId2" Type="http://schemas.openxmlformats.org/officeDocument/2006/relationships/tags" Target="../tags/tag109.xml"/><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5" Type="http://schemas.openxmlformats.org/officeDocument/2006/relationships/tags" Target="../tags/tag113.xml"/><Relationship Id="rId4" Type="http://schemas.openxmlformats.org/officeDocument/2006/relationships/tags" Target="../tags/tag112.xml"/><Relationship Id="rId3" Type="http://schemas.openxmlformats.org/officeDocument/2006/relationships/image" Target="../media/image1.png"/><Relationship Id="rId2" Type="http://schemas.openxmlformats.org/officeDocument/2006/relationships/tags" Target="../tags/tag111.xml"/><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9" Type="http://schemas.openxmlformats.org/officeDocument/2006/relationships/tags" Target="../tags/tag119.xml"/><Relationship Id="rId8" Type="http://schemas.openxmlformats.org/officeDocument/2006/relationships/tags" Target="../tags/tag118.xml"/><Relationship Id="rId7" Type="http://schemas.openxmlformats.org/officeDocument/2006/relationships/tags" Target="../tags/tag117.xml"/><Relationship Id="rId6" Type="http://schemas.openxmlformats.org/officeDocument/2006/relationships/tags" Target="../tags/tag116.xml"/><Relationship Id="rId5" Type="http://schemas.openxmlformats.org/officeDocument/2006/relationships/image" Target="../media/image3.png"/><Relationship Id="rId4" Type="http://schemas.openxmlformats.org/officeDocument/2006/relationships/tags" Target="../tags/tag115.xml"/><Relationship Id="rId3" Type="http://schemas.openxmlformats.org/officeDocument/2006/relationships/image" Target="../media/image2.png"/><Relationship Id="rId2" Type="http://schemas.openxmlformats.org/officeDocument/2006/relationships/tags" Target="../tags/tag114.xml"/><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9" Type="http://schemas.openxmlformats.org/officeDocument/2006/relationships/tags" Target="../tags/tag125.xml"/><Relationship Id="rId8" Type="http://schemas.openxmlformats.org/officeDocument/2006/relationships/tags" Target="../tags/tag124.xml"/><Relationship Id="rId7" Type="http://schemas.openxmlformats.org/officeDocument/2006/relationships/tags" Target="../tags/tag123.xml"/><Relationship Id="rId6" Type="http://schemas.openxmlformats.org/officeDocument/2006/relationships/image" Target="../media/image3.png"/><Relationship Id="rId5" Type="http://schemas.openxmlformats.org/officeDocument/2006/relationships/tags" Target="../tags/tag122.xml"/><Relationship Id="rId4" Type="http://schemas.openxmlformats.org/officeDocument/2006/relationships/image" Target="../media/image2.png"/><Relationship Id="rId3" Type="http://schemas.openxmlformats.org/officeDocument/2006/relationships/tags" Target="../tags/tag121.xml"/><Relationship Id="rId2" Type="http://schemas.openxmlformats.org/officeDocument/2006/relationships/tags" Target="../tags/tag120.xml"/><Relationship Id="rId11" Type="http://schemas.openxmlformats.org/officeDocument/2006/relationships/tags" Target="../tags/tag127.xml"/><Relationship Id="rId10" Type="http://schemas.openxmlformats.org/officeDocument/2006/relationships/tags" Target="../tags/tag126.xml"/><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9" Type="http://schemas.openxmlformats.org/officeDocument/2006/relationships/tags" Target="../tags/tag133.xml"/><Relationship Id="rId8" Type="http://schemas.openxmlformats.org/officeDocument/2006/relationships/tags" Target="../tags/tag132.xml"/><Relationship Id="rId7" Type="http://schemas.openxmlformats.org/officeDocument/2006/relationships/tags" Target="../tags/tag131.xml"/><Relationship Id="rId6" Type="http://schemas.openxmlformats.org/officeDocument/2006/relationships/image" Target="../media/image3.png"/><Relationship Id="rId5" Type="http://schemas.openxmlformats.org/officeDocument/2006/relationships/tags" Target="../tags/tag130.xml"/><Relationship Id="rId4" Type="http://schemas.openxmlformats.org/officeDocument/2006/relationships/image" Target="../media/image2.png"/><Relationship Id="rId3" Type="http://schemas.openxmlformats.org/officeDocument/2006/relationships/tags" Target="../tags/tag129.xml"/><Relationship Id="rId2" Type="http://schemas.openxmlformats.org/officeDocument/2006/relationships/tags" Target="../tags/tag128.xml"/><Relationship Id="rId12" Type="http://schemas.openxmlformats.org/officeDocument/2006/relationships/tags" Target="../tags/tag136.xml"/><Relationship Id="rId11" Type="http://schemas.openxmlformats.org/officeDocument/2006/relationships/tags" Target="../tags/tag135.xml"/><Relationship Id="rId10" Type="http://schemas.openxmlformats.org/officeDocument/2006/relationships/tags" Target="../tags/tag134.xml"/><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9" Type="http://schemas.openxmlformats.org/officeDocument/2006/relationships/tags" Target="../tags/tag142.xml"/><Relationship Id="rId8" Type="http://schemas.openxmlformats.org/officeDocument/2006/relationships/tags" Target="../tags/tag141.xml"/><Relationship Id="rId7" Type="http://schemas.openxmlformats.org/officeDocument/2006/relationships/tags" Target="../tags/tag140.xml"/><Relationship Id="rId6" Type="http://schemas.openxmlformats.org/officeDocument/2006/relationships/image" Target="../media/image3.png"/><Relationship Id="rId5" Type="http://schemas.openxmlformats.org/officeDocument/2006/relationships/tags" Target="../tags/tag139.xml"/><Relationship Id="rId4" Type="http://schemas.openxmlformats.org/officeDocument/2006/relationships/image" Target="../media/image2.png"/><Relationship Id="rId3" Type="http://schemas.openxmlformats.org/officeDocument/2006/relationships/tags" Target="../tags/tag138.xml"/><Relationship Id="rId2" Type="http://schemas.openxmlformats.org/officeDocument/2006/relationships/tags" Target="../tags/tag137.xml"/><Relationship Id="rId12" Type="http://schemas.openxmlformats.org/officeDocument/2006/relationships/tags" Target="../tags/tag145.xml"/><Relationship Id="rId11" Type="http://schemas.openxmlformats.org/officeDocument/2006/relationships/tags" Target="../tags/tag144.xml"/><Relationship Id="rId10" Type="http://schemas.openxmlformats.org/officeDocument/2006/relationships/tags" Target="../tags/tag143.xml"/><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9" Type="http://schemas.openxmlformats.org/officeDocument/2006/relationships/tags" Target="../tags/tag151.xml"/><Relationship Id="rId8" Type="http://schemas.openxmlformats.org/officeDocument/2006/relationships/tags" Target="../tags/tag150.xml"/><Relationship Id="rId7" Type="http://schemas.openxmlformats.org/officeDocument/2006/relationships/tags" Target="../tags/tag149.xml"/><Relationship Id="rId6" Type="http://schemas.openxmlformats.org/officeDocument/2006/relationships/image" Target="../media/image3.png"/><Relationship Id="rId5" Type="http://schemas.openxmlformats.org/officeDocument/2006/relationships/tags" Target="../tags/tag148.xml"/><Relationship Id="rId4" Type="http://schemas.openxmlformats.org/officeDocument/2006/relationships/image" Target="../media/image2.png"/><Relationship Id="rId3" Type="http://schemas.openxmlformats.org/officeDocument/2006/relationships/tags" Target="../tags/tag147.xml"/><Relationship Id="rId2" Type="http://schemas.openxmlformats.org/officeDocument/2006/relationships/tags" Target="../tags/tag146.xml"/><Relationship Id="rId12" Type="http://schemas.openxmlformats.org/officeDocument/2006/relationships/tags" Target="../tags/tag154.xml"/><Relationship Id="rId11" Type="http://schemas.openxmlformats.org/officeDocument/2006/relationships/tags" Target="../tags/tag153.xml"/><Relationship Id="rId10" Type="http://schemas.openxmlformats.org/officeDocument/2006/relationships/tags" Target="../tags/tag152.xml"/><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9" Type="http://schemas.openxmlformats.org/officeDocument/2006/relationships/tags" Target="../tags/tag160.xml"/><Relationship Id="rId8" Type="http://schemas.openxmlformats.org/officeDocument/2006/relationships/tags" Target="../tags/tag159.xml"/><Relationship Id="rId7" Type="http://schemas.openxmlformats.org/officeDocument/2006/relationships/tags" Target="../tags/tag158.xml"/><Relationship Id="rId6" Type="http://schemas.openxmlformats.org/officeDocument/2006/relationships/image" Target="../media/image3.png"/><Relationship Id="rId5" Type="http://schemas.openxmlformats.org/officeDocument/2006/relationships/tags" Target="../tags/tag157.xml"/><Relationship Id="rId4" Type="http://schemas.openxmlformats.org/officeDocument/2006/relationships/image" Target="../media/image2.png"/><Relationship Id="rId3" Type="http://schemas.openxmlformats.org/officeDocument/2006/relationships/tags" Target="../tags/tag156.xml"/><Relationship Id="rId2" Type="http://schemas.openxmlformats.org/officeDocument/2006/relationships/tags" Target="../tags/tag155.xml"/><Relationship Id="rId14" Type="http://schemas.openxmlformats.org/officeDocument/2006/relationships/tags" Target="../tags/tag165.xml"/><Relationship Id="rId13" Type="http://schemas.openxmlformats.org/officeDocument/2006/relationships/tags" Target="../tags/tag164.xml"/><Relationship Id="rId12" Type="http://schemas.openxmlformats.org/officeDocument/2006/relationships/tags" Target="../tags/tag163.xml"/><Relationship Id="rId11" Type="http://schemas.openxmlformats.org/officeDocument/2006/relationships/tags" Target="../tags/tag162.xml"/><Relationship Id="rId10" Type="http://schemas.openxmlformats.org/officeDocument/2006/relationships/tags" Target="../tags/tag161.xml"/><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9" Type="http://schemas.openxmlformats.org/officeDocument/2006/relationships/tags" Target="../tags/tag171.xml"/><Relationship Id="rId8" Type="http://schemas.openxmlformats.org/officeDocument/2006/relationships/tags" Target="../tags/tag170.xml"/><Relationship Id="rId7" Type="http://schemas.openxmlformats.org/officeDocument/2006/relationships/tags" Target="../tags/tag169.xml"/><Relationship Id="rId6" Type="http://schemas.openxmlformats.org/officeDocument/2006/relationships/image" Target="../media/image7.png"/><Relationship Id="rId5" Type="http://schemas.openxmlformats.org/officeDocument/2006/relationships/tags" Target="../tags/tag168.xml"/><Relationship Id="rId4" Type="http://schemas.openxmlformats.org/officeDocument/2006/relationships/image" Target="../media/image6.png"/><Relationship Id="rId3" Type="http://schemas.openxmlformats.org/officeDocument/2006/relationships/tags" Target="../tags/tag167.xml"/><Relationship Id="rId2" Type="http://schemas.openxmlformats.org/officeDocument/2006/relationships/tags" Target="../tags/tag166.xml"/><Relationship Id="rId11" Type="http://schemas.openxmlformats.org/officeDocument/2006/relationships/tags" Target="../tags/tag173.xml"/><Relationship Id="rId10" Type="http://schemas.openxmlformats.org/officeDocument/2006/relationships/tags" Target="../tags/tag172.xml"/><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5" Type="http://schemas.openxmlformats.org/officeDocument/2006/relationships/tags" Target="../tags/tag179.xml"/><Relationship Id="rId4" Type="http://schemas.openxmlformats.org/officeDocument/2006/relationships/tags" Target="../tags/tag178.xml"/><Relationship Id="rId3" Type="http://schemas.openxmlformats.org/officeDocument/2006/relationships/image" Target="../media/image1.png"/><Relationship Id="rId2" Type="http://schemas.openxmlformats.org/officeDocument/2006/relationships/tags" Target="../tags/tag177.xml"/><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5" Type="http://schemas.openxmlformats.org/officeDocument/2006/relationships/image" Target="../media/image3.png"/><Relationship Id="rId4" Type="http://schemas.openxmlformats.org/officeDocument/2006/relationships/tags" Target="../tags/tag181.xml"/><Relationship Id="rId3" Type="http://schemas.openxmlformats.org/officeDocument/2006/relationships/image" Target="../media/image2.png"/><Relationship Id="rId2" Type="http://schemas.openxmlformats.org/officeDocument/2006/relationships/tags" Target="../tags/tag180.xml"/><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9" Type="http://schemas.openxmlformats.org/officeDocument/2006/relationships/tags" Target="../tags/tag186.xml"/><Relationship Id="rId8" Type="http://schemas.openxmlformats.org/officeDocument/2006/relationships/tags" Target="../tags/tag185.xml"/><Relationship Id="rId7" Type="http://schemas.openxmlformats.org/officeDocument/2006/relationships/image" Target="../media/image3.png"/><Relationship Id="rId6" Type="http://schemas.openxmlformats.org/officeDocument/2006/relationships/tags" Target="../tags/tag184.xml"/><Relationship Id="rId5" Type="http://schemas.openxmlformats.org/officeDocument/2006/relationships/image" Target="../media/image2.png"/><Relationship Id="rId4" Type="http://schemas.openxmlformats.org/officeDocument/2006/relationships/tags" Target="../tags/tag183.xml"/><Relationship Id="rId3" Type="http://schemas.openxmlformats.org/officeDocument/2006/relationships/image" Target="../media/image4.png"/><Relationship Id="rId2" Type="http://schemas.openxmlformats.org/officeDocument/2006/relationships/tags" Target="../tags/tag182.xml"/><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5" Type="http://schemas.openxmlformats.org/officeDocument/2006/relationships/image" Target="../media/image3.png"/><Relationship Id="rId4" Type="http://schemas.openxmlformats.org/officeDocument/2006/relationships/tags" Target="../tags/tag188.xml"/><Relationship Id="rId3" Type="http://schemas.openxmlformats.org/officeDocument/2006/relationships/image" Target="../media/image2.png"/><Relationship Id="rId2" Type="http://schemas.openxmlformats.org/officeDocument/2006/relationships/tags" Target="../tags/tag187.xml"/><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5" Type="http://schemas.openxmlformats.org/officeDocument/2006/relationships/image" Target="../media/image3.png"/><Relationship Id="rId4" Type="http://schemas.openxmlformats.org/officeDocument/2006/relationships/tags" Target="../tags/tag190.xml"/><Relationship Id="rId3" Type="http://schemas.openxmlformats.org/officeDocument/2006/relationships/image" Target="../media/image2.png"/><Relationship Id="rId2" Type="http://schemas.openxmlformats.org/officeDocument/2006/relationships/tags" Target="../tags/tag189.xml"/><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5" Type="http://schemas.openxmlformats.org/officeDocument/2006/relationships/image" Target="../media/image2.png"/><Relationship Id="rId4" Type="http://schemas.openxmlformats.org/officeDocument/2006/relationships/tags" Target="../tags/tag192.xml"/><Relationship Id="rId3" Type="http://schemas.openxmlformats.org/officeDocument/2006/relationships/image" Target="../media/image5.png"/><Relationship Id="rId2" Type="http://schemas.openxmlformats.org/officeDocument/2006/relationships/tags" Target="../tags/tag191.xml"/><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5" Type="http://schemas.openxmlformats.org/officeDocument/2006/relationships/image" Target="../media/image3.png"/><Relationship Id="rId4" Type="http://schemas.openxmlformats.org/officeDocument/2006/relationships/tags" Target="../tags/tag194.xml"/><Relationship Id="rId3" Type="http://schemas.openxmlformats.org/officeDocument/2006/relationships/image" Target="../media/image2.png"/><Relationship Id="rId2" Type="http://schemas.openxmlformats.org/officeDocument/2006/relationships/tags" Target="../tags/tag193.xml"/><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5" Type="http://schemas.openxmlformats.org/officeDocument/2006/relationships/image" Target="../media/image3.png"/><Relationship Id="rId4" Type="http://schemas.openxmlformats.org/officeDocument/2006/relationships/tags" Target="../tags/tag196.xml"/><Relationship Id="rId3" Type="http://schemas.openxmlformats.org/officeDocument/2006/relationships/image" Target="../media/image2.png"/><Relationship Id="rId2" Type="http://schemas.openxmlformats.org/officeDocument/2006/relationships/tags" Target="../tags/tag195.xml"/><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5" Type="http://schemas.openxmlformats.org/officeDocument/2006/relationships/image" Target="../media/image3.png"/><Relationship Id="rId4" Type="http://schemas.openxmlformats.org/officeDocument/2006/relationships/tags" Target="../tags/tag198.xml"/><Relationship Id="rId3" Type="http://schemas.openxmlformats.org/officeDocument/2006/relationships/image" Target="../media/image2.png"/><Relationship Id="rId2" Type="http://schemas.openxmlformats.org/officeDocument/2006/relationships/tags" Target="../tags/tag197.xml"/><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5" Type="http://schemas.openxmlformats.org/officeDocument/2006/relationships/tags" Target="../tags/tag201.xml"/><Relationship Id="rId4" Type="http://schemas.openxmlformats.org/officeDocument/2006/relationships/tags" Target="../tags/tag200.xml"/><Relationship Id="rId3" Type="http://schemas.openxmlformats.org/officeDocument/2006/relationships/image" Target="../media/image1.png"/><Relationship Id="rId2" Type="http://schemas.openxmlformats.org/officeDocument/2006/relationships/tags" Target="../tags/tag199.xml"/><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9" Type="http://schemas.openxmlformats.org/officeDocument/2006/relationships/tags" Target="../tags/tag207.xml"/><Relationship Id="rId8" Type="http://schemas.openxmlformats.org/officeDocument/2006/relationships/tags" Target="../tags/tag206.xml"/><Relationship Id="rId7" Type="http://schemas.openxmlformats.org/officeDocument/2006/relationships/tags" Target="../tags/tag205.xml"/><Relationship Id="rId6" Type="http://schemas.openxmlformats.org/officeDocument/2006/relationships/tags" Target="../tags/tag204.xml"/><Relationship Id="rId5" Type="http://schemas.openxmlformats.org/officeDocument/2006/relationships/image" Target="../media/image3.png"/><Relationship Id="rId4" Type="http://schemas.openxmlformats.org/officeDocument/2006/relationships/tags" Target="../tags/tag203.xml"/><Relationship Id="rId3" Type="http://schemas.openxmlformats.org/officeDocument/2006/relationships/image" Target="../media/image2.png"/><Relationship Id="rId2" Type="http://schemas.openxmlformats.org/officeDocument/2006/relationships/tags" Target="../tags/tag202.xml"/><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9" Type="http://schemas.openxmlformats.org/officeDocument/2006/relationships/tags" Target="../tags/tag213.xml"/><Relationship Id="rId8" Type="http://schemas.openxmlformats.org/officeDocument/2006/relationships/tags" Target="../tags/tag212.xml"/><Relationship Id="rId7" Type="http://schemas.openxmlformats.org/officeDocument/2006/relationships/tags" Target="../tags/tag211.xml"/><Relationship Id="rId6" Type="http://schemas.openxmlformats.org/officeDocument/2006/relationships/image" Target="../media/image3.png"/><Relationship Id="rId5" Type="http://schemas.openxmlformats.org/officeDocument/2006/relationships/tags" Target="../tags/tag210.xml"/><Relationship Id="rId4" Type="http://schemas.openxmlformats.org/officeDocument/2006/relationships/image" Target="../media/image2.png"/><Relationship Id="rId3" Type="http://schemas.openxmlformats.org/officeDocument/2006/relationships/tags" Target="../tags/tag209.xml"/><Relationship Id="rId2" Type="http://schemas.openxmlformats.org/officeDocument/2006/relationships/tags" Target="../tags/tag208.xml"/><Relationship Id="rId11" Type="http://schemas.openxmlformats.org/officeDocument/2006/relationships/tags" Target="../tags/tag215.xml"/><Relationship Id="rId10" Type="http://schemas.openxmlformats.org/officeDocument/2006/relationships/tags" Target="../tags/tag214.xml"/><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9" Type="http://schemas.openxmlformats.org/officeDocument/2006/relationships/tags" Target="../tags/tag221.xml"/><Relationship Id="rId8" Type="http://schemas.openxmlformats.org/officeDocument/2006/relationships/tags" Target="../tags/tag220.xml"/><Relationship Id="rId7" Type="http://schemas.openxmlformats.org/officeDocument/2006/relationships/tags" Target="../tags/tag219.xml"/><Relationship Id="rId6" Type="http://schemas.openxmlformats.org/officeDocument/2006/relationships/image" Target="../media/image3.png"/><Relationship Id="rId5" Type="http://schemas.openxmlformats.org/officeDocument/2006/relationships/tags" Target="../tags/tag218.xml"/><Relationship Id="rId4" Type="http://schemas.openxmlformats.org/officeDocument/2006/relationships/image" Target="../media/image2.png"/><Relationship Id="rId3" Type="http://schemas.openxmlformats.org/officeDocument/2006/relationships/tags" Target="../tags/tag217.xml"/><Relationship Id="rId2" Type="http://schemas.openxmlformats.org/officeDocument/2006/relationships/tags" Target="../tags/tag216.xml"/><Relationship Id="rId12" Type="http://schemas.openxmlformats.org/officeDocument/2006/relationships/tags" Target="../tags/tag224.xml"/><Relationship Id="rId11" Type="http://schemas.openxmlformats.org/officeDocument/2006/relationships/tags" Target="../tags/tag223.xml"/><Relationship Id="rId10" Type="http://schemas.openxmlformats.org/officeDocument/2006/relationships/tags" Target="../tags/tag222.xml"/><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9" Type="http://schemas.openxmlformats.org/officeDocument/2006/relationships/tags" Target="../tags/tag230.xml"/><Relationship Id="rId8" Type="http://schemas.openxmlformats.org/officeDocument/2006/relationships/tags" Target="../tags/tag229.xml"/><Relationship Id="rId7" Type="http://schemas.openxmlformats.org/officeDocument/2006/relationships/tags" Target="../tags/tag228.xml"/><Relationship Id="rId6" Type="http://schemas.openxmlformats.org/officeDocument/2006/relationships/image" Target="../media/image3.png"/><Relationship Id="rId5" Type="http://schemas.openxmlformats.org/officeDocument/2006/relationships/tags" Target="../tags/tag227.xml"/><Relationship Id="rId4" Type="http://schemas.openxmlformats.org/officeDocument/2006/relationships/image" Target="../media/image2.png"/><Relationship Id="rId3" Type="http://schemas.openxmlformats.org/officeDocument/2006/relationships/tags" Target="../tags/tag226.xml"/><Relationship Id="rId2" Type="http://schemas.openxmlformats.org/officeDocument/2006/relationships/tags" Target="../tags/tag225.xml"/><Relationship Id="rId12" Type="http://schemas.openxmlformats.org/officeDocument/2006/relationships/tags" Target="../tags/tag233.xml"/><Relationship Id="rId11" Type="http://schemas.openxmlformats.org/officeDocument/2006/relationships/tags" Target="../tags/tag232.xml"/><Relationship Id="rId10" Type="http://schemas.openxmlformats.org/officeDocument/2006/relationships/tags" Target="../tags/tag231.xml"/><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9" Type="http://schemas.openxmlformats.org/officeDocument/2006/relationships/tags" Target="../tags/tag239.xml"/><Relationship Id="rId8" Type="http://schemas.openxmlformats.org/officeDocument/2006/relationships/tags" Target="../tags/tag238.xml"/><Relationship Id="rId7" Type="http://schemas.openxmlformats.org/officeDocument/2006/relationships/tags" Target="../tags/tag237.xml"/><Relationship Id="rId6" Type="http://schemas.openxmlformats.org/officeDocument/2006/relationships/image" Target="../media/image3.png"/><Relationship Id="rId5" Type="http://schemas.openxmlformats.org/officeDocument/2006/relationships/tags" Target="../tags/tag236.xml"/><Relationship Id="rId4" Type="http://schemas.openxmlformats.org/officeDocument/2006/relationships/image" Target="../media/image2.png"/><Relationship Id="rId3" Type="http://schemas.openxmlformats.org/officeDocument/2006/relationships/tags" Target="../tags/tag235.xml"/><Relationship Id="rId2" Type="http://schemas.openxmlformats.org/officeDocument/2006/relationships/tags" Target="../tags/tag234.xml"/><Relationship Id="rId12" Type="http://schemas.openxmlformats.org/officeDocument/2006/relationships/tags" Target="../tags/tag242.xml"/><Relationship Id="rId11" Type="http://schemas.openxmlformats.org/officeDocument/2006/relationships/tags" Target="../tags/tag241.xml"/><Relationship Id="rId10" Type="http://schemas.openxmlformats.org/officeDocument/2006/relationships/tags" Target="../tags/tag240.xml"/><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9" Type="http://schemas.openxmlformats.org/officeDocument/2006/relationships/tags" Target="../tags/tag248.xml"/><Relationship Id="rId8" Type="http://schemas.openxmlformats.org/officeDocument/2006/relationships/tags" Target="../tags/tag247.xml"/><Relationship Id="rId7" Type="http://schemas.openxmlformats.org/officeDocument/2006/relationships/tags" Target="../tags/tag246.xml"/><Relationship Id="rId6" Type="http://schemas.openxmlformats.org/officeDocument/2006/relationships/image" Target="../media/image3.png"/><Relationship Id="rId5" Type="http://schemas.openxmlformats.org/officeDocument/2006/relationships/tags" Target="../tags/tag245.xml"/><Relationship Id="rId4" Type="http://schemas.openxmlformats.org/officeDocument/2006/relationships/image" Target="../media/image2.png"/><Relationship Id="rId3" Type="http://schemas.openxmlformats.org/officeDocument/2006/relationships/tags" Target="../tags/tag244.xml"/><Relationship Id="rId2" Type="http://schemas.openxmlformats.org/officeDocument/2006/relationships/tags" Target="../tags/tag243.xml"/><Relationship Id="rId14" Type="http://schemas.openxmlformats.org/officeDocument/2006/relationships/tags" Target="../tags/tag253.xml"/><Relationship Id="rId13" Type="http://schemas.openxmlformats.org/officeDocument/2006/relationships/tags" Target="../tags/tag252.xml"/><Relationship Id="rId12" Type="http://schemas.openxmlformats.org/officeDocument/2006/relationships/tags" Target="../tags/tag251.xml"/><Relationship Id="rId11" Type="http://schemas.openxmlformats.org/officeDocument/2006/relationships/tags" Target="../tags/tag250.xml"/><Relationship Id="rId10" Type="http://schemas.openxmlformats.org/officeDocument/2006/relationships/tags" Target="../tags/tag249.xml"/><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9" Type="http://schemas.openxmlformats.org/officeDocument/2006/relationships/tags" Target="../tags/tag259.xml"/><Relationship Id="rId8" Type="http://schemas.openxmlformats.org/officeDocument/2006/relationships/tags" Target="../tags/tag258.xml"/><Relationship Id="rId7" Type="http://schemas.openxmlformats.org/officeDocument/2006/relationships/tags" Target="../tags/tag257.xml"/><Relationship Id="rId6" Type="http://schemas.openxmlformats.org/officeDocument/2006/relationships/image" Target="../media/image7.png"/><Relationship Id="rId5" Type="http://schemas.openxmlformats.org/officeDocument/2006/relationships/tags" Target="../tags/tag256.xml"/><Relationship Id="rId4" Type="http://schemas.openxmlformats.org/officeDocument/2006/relationships/image" Target="../media/image6.png"/><Relationship Id="rId3" Type="http://schemas.openxmlformats.org/officeDocument/2006/relationships/tags" Target="../tags/tag255.xml"/><Relationship Id="rId2" Type="http://schemas.openxmlformats.org/officeDocument/2006/relationships/tags" Target="../tags/tag254.xml"/><Relationship Id="rId11" Type="http://schemas.openxmlformats.org/officeDocument/2006/relationships/tags" Target="../tags/tag261.xml"/><Relationship Id="rId10" Type="http://schemas.openxmlformats.org/officeDocument/2006/relationships/tags" Target="../tags/tag260.xml"/><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5" Type="http://schemas.openxmlformats.org/officeDocument/2006/relationships/tags" Target="../tags/tag267.xml"/><Relationship Id="rId4" Type="http://schemas.openxmlformats.org/officeDocument/2006/relationships/tags" Target="../tags/tag266.xml"/><Relationship Id="rId3" Type="http://schemas.openxmlformats.org/officeDocument/2006/relationships/image" Target="../media/image1.png"/><Relationship Id="rId2" Type="http://schemas.openxmlformats.org/officeDocument/2006/relationships/tags" Target="../tags/tag265.xml"/><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5" Type="http://schemas.openxmlformats.org/officeDocument/2006/relationships/image" Target="../media/image3.png"/><Relationship Id="rId4" Type="http://schemas.openxmlformats.org/officeDocument/2006/relationships/tags" Target="../tags/tag269.xml"/><Relationship Id="rId3" Type="http://schemas.openxmlformats.org/officeDocument/2006/relationships/image" Target="../media/image2.png"/><Relationship Id="rId2" Type="http://schemas.openxmlformats.org/officeDocument/2006/relationships/tags" Target="../tags/tag268.xml"/><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9" Type="http://schemas.openxmlformats.org/officeDocument/2006/relationships/tags" Target="../tags/tag274.xml"/><Relationship Id="rId8" Type="http://schemas.openxmlformats.org/officeDocument/2006/relationships/tags" Target="../tags/tag273.xml"/><Relationship Id="rId7" Type="http://schemas.openxmlformats.org/officeDocument/2006/relationships/image" Target="../media/image3.png"/><Relationship Id="rId6" Type="http://schemas.openxmlformats.org/officeDocument/2006/relationships/tags" Target="../tags/tag272.xml"/><Relationship Id="rId5" Type="http://schemas.openxmlformats.org/officeDocument/2006/relationships/image" Target="../media/image2.png"/><Relationship Id="rId4" Type="http://schemas.openxmlformats.org/officeDocument/2006/relationships/tags" Target="../tags/tag271.xml"/><Relationship Id="rId3" Type="http://schemas.openxmlformats.org/officeDocument/2006/relationships/image" Target="../media/image4.png"/><Relationship Id="rId2" Type="http://schemas.openxmlformats.org/officeDocument/2006/relationships/tags" Target="../tags/tag270.xml"/><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5" Type="http://schemas.openxmlformats.org/officeDocument/2006/relationships/image" Target="../media/image3.png"/><Relationship Id="rId4" Type="http://schemas.openxmlformats.org/officeDocument/2006/relationships/tags" Target="../tags/tag276.xml"/><Relationship Id="rId3" Type="http://schemas.openxmlformats.org/officeDocument/2006/relationships/image" Target="../media/image2.png"/><Relationship Id="rId2" Type="http://schemas.openxmlformats.org/officeDocument/2006/relationships/tags" Target="../tags/tag275.xml"/><Relationship Id="rId1" Type="http://schemas.openxmlformats.org/officeDocument/2006/relationships/slideMaster" Target="../slideMasters/slideMaster5.xml"/></Relationships>
</file>

<file path=ppt/slideLayouts/_rels/slideLayout72.xml.rels><?xml version="1.0" encoding="UTF-8" standalone="yes"?>
<Relationships xmlns="http://schemas.openxmlformats.org/package/2006/relationships"><Relationship Id="rId5" Type="http://schemas.openxmlformats.org/officeDocument/2006/relationships/image" Target="../media/image3.png"/><Relationship Id="rId4" Type="http://schemas.openxmlformats.org/officeDocument/2006/relationships/tags" Target="../tags/tag278.xml"/><Relationship Id="rId3" Type="http://schemas.openxmlformats.org/officeDocument/2006/relationships/image" Target="../media/image2.png"/><Relationship Id="rId2" Type="http://schemas.openxmlformats.org/officeDocument/2006/relationships/tags" Target="../tags/tag277.xml"/><Relationship Id="rId1" Type="http://schemas.openxmlformats.org/officeDocument/2006/relationships/slideMaster" Target="../slideMasters/slideMaster5.xml"/></Relationships>
</file>

<file path=ppt/slideLayouts/_rels/slideLayout73.xml.rels><?xml version="1.0" encoding="UTF-8" standalone="yes"?>
<Relationships xmlns="http://schemas.openxmlformats.org/package/2006/relationships"><Relationship Id="rId5" Type="http://schemas.openxmlformats.org/officeDocument/2006/relationships/image" Target="../media/image2.png"/><Relationship Id="rId4" Type="http://schemas.openxmlformats.org/officeDocument/2006/relationships/tags" Target="../tags/tag280.xml"/><Relationship Id="rId3" Type="http://schemas.openxmlformats.org/officeDocument/2006/relationships/image" Target="../media/image5.png"/><Relationship Id="rId2" Type="http://schemas.openxmlformats.org/officeDocument/2006/relationships/tags" Target="../tags/tag279.xml"/><Relationship Id="rId1" Type="http://schemas.openxmlformats.org/officeDocument/2006/relationships/slideMaster" Target="../slideMasters/slideMaster5.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5.xml.rels><?xml version="1.0" encoding="UTF-8" standalone="yes"?>
<Relationships xmlns="http://schemas.openxmlformats.org/package/2006/relationships"><Relationship Id="rId5" Type="http://schemas.openxmlformats.org/officeDocument/2006/relationships/image" Target="../media/image3.png"/><Relationship Id="rId4" Type="http://schemas.openxmlformats.org/officeDocument/2006/relationships/tags" Target="../tags/tag282.xml"/><Relationship Id="rId3" Type="http://schemas.openxmlformats.org/officeDocument/2006/relationships/image" Target="../media/image2.png"/><Relationship Id="rId2" Type="http://schemas.openxmlformats.org/officeDocument/2006/relationships/tags" Target="../tags/tag281.xml"/><Relationship Id="rId1" Type="http://schemas.openxmlformats.org/officeDocument/2006/relationships/slideMaster" Target="../slideMasters/slideMaster5.xml"/></Relationships>
</file>

<file path=ppt/slideLayouts/_rels/slideLayout76.xml.rels><?xml version="1.0" encoding="UTF-8" standalone="yes"?>
<Relationships xmlns="http://schemas.openxmlformats.org/package/2006/relationships"><Relationship Id="rId5" Type="http://schemas.openxmlformats.org/officeDocument/2006/relationships/image" Target="../media/image3.png"/><Relationship Id="rId4" Type="http://schemas.openxmlformats.org/officeDocument/2006/relationships/tags" Target="../tags/tag284.xml"/><Relationship Id="rId3" Type="http://schemas.openxmlformats.org/officeDocument/2006/relationships/image" Target="../media/image2.png"/><Relationship Id="rId2" Type="http://schemas.openxmlformats.org/officeDocument/2006/relationships/tags" Target="../tags/tag283.xml"/><Relationship Id="rId1" Type="http://schemas.openxmlformats.org/officeDocument/2006/relationships/slideMaster" Target="../slideMasters/slideMaster5.xml"/></Relationships>
</file>

<file path=ppt/slideLayouts/_rels/slideLayout77.xml.rels><?xml version="1.0" encoding="UTF-8" standalone="yes"?>
<Relationships xmlns="http://schemas.openxmlformats.org/package/2006/relationships"><Relationship Id="rId5" Type="http://schemas.openxmlformats.org/officeDocument/2006/relationships/image" Target="../media/image3.png"/><Relationship Id="rId4" Type="http://schemas.openxmlformats.org/officeDocument/2006/relationships/tags" Target="../tags/tag286.xml"/><Relationship Id="rId3" Type="http://schemas.openxmlformats.org/officeDocument/2006/relationships/image" Target="../media/image2.png"/><Relationship Id="rId2" Type="http://schemas.openxmlformats.org/officeDocument/2006/relationships/tags" Target="../tags/tag285.xml"/><Relationship Id="rId1" Type="http://schemas.openxmlformats.org/officeDocument/2006/relationships/slideMaster" Target="../slideMasters/slideMaster5.xml"/></Relationships>
</file>

<file path=ppt/slideLayouts/_rels/slideLayout78.xml.rels><?xml version="1.0" encoding="UTF-8" standalone="yes"?>
<Relationships xmlns="http://schemas.openxmlformats.org/package/2006/relationships"><Relationship Id="rId5" Type="http://schemas.openxmlformats.org/officeDocument/2006/relationships/tags" Target="../tags/tag289.xml"/><Relationship Id="rId4" Type="http://schemas.openxmlformats.org/officeDocument/2006/relationships/tags" Target="../tags/tag288.xml"/><Relationship Id="rId3" Type="http://schemas.openxmlformats.org/officeDocument/2006/relationships/image" Target="../media/image1.png"/><Relationship Id="rId2" Type="http://schemas.openxmlformats.org/officeDocument/2006/relationships/tags" Target="../tags/tag287.xml"/><Relationship Id="rId1" Type="http://schemas.openxmlformats.org/officeDocument/2006/relationships/slideMaster" Target="../slideMasters/slideMaster5.xml"/></Relationships>
</file>

<file path=ppt/slideLayouts/_rels/slideLayout79.xml.rels><?xml version="1.0" encoding="UTF-8" standalone="yes"?>
<Relationships xmlns="http://schemas.openxmlformats.org/package/2006/relationships"><Relationship Id="rId9" Type="http://schemas.openxmlformats.org/officeDocument/2006/relationships/tags" Target="../tags/tag295.xml"/><Relationship Id="rId8" Type="http://schemas.openxmlformats.org/officeDocument/2006/relationships/tags" Target="../tags/tag294.xml"/><Relationship Id="rId7" Type="http://schemas.openxmlformats.org/officeDocument/2006/relationships/tags" Target="../tags/tag293.xml"/><Relationship Id="rId6" Type="http://schemas.openxmlformats.org/officeDocument/2006/relationships/tags" Target="../tags/tag292.xml"/><Relationship Id="rId5" Type="http://schemas.openxmlformats.org/officeDocument/2006/relationships/image" Target="../media/image3.png"/><Relationship Id="rId4" Type="http://schemas.openxmlformats.org/officeDocument/2006/relationships/tags" Target="../tags/tag291.xml"/><Relationship Id="rId3" Type="http://schemas.openxmlformats.org/officeDocument/2006/relationships/image" Target="../media/image2.png"/><Relationship Id="rId2" Type="http://schemas.openxmlformats.org/officeDocument/2006/relationships/tags" Target="../tags/tag290.xml"/><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9" Type="http://schemas.openxmlformats.org/officeDocument/2006/relationships/tags" Target="../tags/tag301.xml"/><Relationship Id="rId8" Type="http://schemas.openxmlformats.org/officeDocument/2006/relationships/tags" Target="../tags/tag300.xml"/><Relationship Id="rId7" Type="http://schemas.openxmlformats.org/officeDocument/2006/relationships/tags" Target="../tags/tag299.xml"/><Relationship Id="rId6" Type="http://schemas.openxmlformats.org/officeDocument/2006/relationships/image" Target="../media/image3.png"/><Relationship Id="rId5" Type="http://schemas.openxmlformats.org/officeDocument/2006/relationships/tags" Target="../tags/tag298.xml"/><Relationship Id="rId4" Type="http://schemas.openxmlformats.org/officeDocument/2006/relationships/image" Target="../media/image2.png"/><Relationship Id="rId3" Type="http://schemas.openxmlformats.org/officeDocument/2006/relationships/tags" Target="../tags/tag297.xml"/><Relationship Id="rId2" Type="http://schemas.openxmlformats.org/officeDocument/2006/relationships/tags" Target="../tags/tag296.xml"/><Relationship Id="rId11" Type="http://schemas.openxmlformats.org/officeDocument/2006/relationships/tags" Target="../tags/tag303.xml"/><Relationship Id="rId10" Type="http://schemas.openxmlformats.org/officeDocument/2006/relationships/tags" Target="../tags/tag302.xml"/><Relationship Id="rId1" Type="http://schemas.openxmlformats.org/officeDocument/2006/relationships/slideMaster" Target="../slideMasters/slideMaster5.xml"/></Relationships>
</file>

<file path=ppt/slideLayouts/_rels/slideLayout81.xml.rels><?xml version="1.0" encoding="UTF-8" standalone="yes"?>
<Relationships xmlns="http://schemas.openxmlformats.org/package/2006/relationships"><Relationship Id="rId9" Type="http://schemas.openxmlformats.org/officeDocument/2006/relationships/tags" Target="../tags/tag309.xml"/><Relationship Id="rId8" Type="http://schemas.openxmlformats.org/officeDocument/2006/relationships/tags" Target="../tags/tag308.xml"/><Relationship Id="rId7" Type="http://schemas.openxmlformats.org/officeDocument/2006/relationships/tags" Target="../tags/tag307.xml"/><Relationship Id="rId6" Type="http://schemas.openxmlformats.org/officeDocument/2006/relationships/image" Target="../media/image3.png"/><Relationship Id="rId5" Type="http://schemas.openxmlformats.org/officeDocument/2006/relationships/tags" Target="../tags/tag306.xml"/><Relationship Id="rId4" Type="http://schemas.openxmlformats.org/officeDocument/2006/relationships/image" Target="../media/image2.png"/><Relationship Id="rId3" Type="http://schemas.openxmlformats.org/officeDocument/2006/relationships/tags" Target="../tags/tag305.xml"/><Relationship Id="rId2" Type="http://schemas.openxmlformats.org/officeDocument/2006/relationships/tags" Target="../tags/tag304.xml"/><Relationship Id="rId12" Type="http://schemas.openxmlformats.org/officeDocument/2006/relationships/tags" Target="../tags/tag312.xml"/><Relationship Id="rId11" Type="http://schemas.openxmlformats.org/officeDocument/2006/relationships/tags" Target="../tags/tag311.xml"/><Relationship Id="rId10" Type="http://schemas.openxmlformats.org/officeDocument/2006/relationships/tags" Target="../tags/tag310.xml"/><Relationship Id="rId1" Type="http://schemas.openxmlformats.org/officeDocument/2006/relationships/slideMaster" Target="../slideMasters/slideMaster5.xml"/></Relationships>
</file>

<file path=ppt/slideLayouts/_rels/slideLayout82.xml.rels><?xml version="1.0" encoding="UTF-8" standalone="yes"?>
<Relationships xmlns="http://schemas.openxmlformats.org/package/2006/relationships"><Relationship Id="rId9" Type="http://schemas.openxmlformats.org/officeDocument/2006/relationships/tags" Target="../tags/tag318.xml"/><Relationship Id="rId8" Type="http://schemas.openxmlformats.org/officeDocument/2006/relationships/tags" Target="../tags/tag317.xml"/><Relationship Id="rId7" Type="http://schemas.openxmlformats.org/officeDocument/2006/relationships/tags" Target="../tags/tag316.xml"/><Relationship Id="rId6" Type="http://schemas.openxmlformats.org/officeDocument/2006/relationships/image" Target="../media/image3.png"/><Relationship Id="rId5" Type="http://schemas.openxmlformats.org/officeDocument/2006/relationships/tags" Target="../tags/tag315.xml"/><Relationship Id="rId4" Type="http://schemas.openxmlformats.org/officeDocument/2006/relationships/image" Target="../media/image2.png"/><Relationship Id="rId3" Type="http://schemas.openxmlformats.org/officeDocument/2006/relationships/tags" Target="../tags/tag314.xml"/><Relationship Id="rId2" Type="http://schemas.openxmlformats.org/officeDocument/2006/relationships/tags" Target="../tags/tag313.xml"/><Relationship Id="rId12" Type="http://schemas.openxmlformats.org/officeDocument/2006/relationships/tags" Target="../tags/tag321.xml"/><Relationship Id="rId11" Type="http://schemas.openxmlformats.org/officeDocument/2006/relationships/tags" Target="../tags/tag320.xml"/><Relationship Id="rId10" Type="http://schemas.openxmlformats.org/officeDocument/2006/relationships/tags" Target="../tags/tag319.xml"/><Relationship Id="rId1" Type="http://schemas.openxmlformats.org/officeDocument/2006/relationships/slideMaster" Target="../slideMasters/slideMaster5.xml"/></Relationships>
</file>

<file path=ppt/slideLayouts/_rels/slideLayout83.xml.rels><?xml version="1.0" encoding="UTF-8" standalone="yes"?>
<Relationships xmlns="http://schemas.openxmlformats.org/package/2006/relationships"><Relationship Id="rId9" Type="http://schemas.openxmlformats.org/officeDocument/2006/relationships/tags" Target="../tags/tag327.xml"/><Relationship Id="rId8" Type="http://schemas.openxmlformats.org/officeDocument/2006/relationships/tags" Target="../tags/tag326.xml"/><Relationship Id="rId7" Type="http://schemas.openxmlformats.org/officeDocument/2006/relationships/tags" Target="../tags/tag325.xml"/><Relationship Id="rId6" Type="http://schemas.openxmlformats.org/officeDocument/2006/relationships/image" Target="../media/image3.png"/><Relationship Id="rId5" Type="http://schemas.openxmlformats.org/officeDocument/2006/relationships/tags" Target="../tags/tag324.xml"/><Relationship Id="rId4" Type="http://schemas.openxmlformats.org/officeDocument/2006/relationships/image" Target="../media/image2.png"/><Relationship Id="rId3" Type="http://schemas.openxmlformats.org/officeDocument/2006/relationships/tags" Target="../tags/tag323.xml"/><Relationship Id="rId2" Type="http://schemas.openxmlformats.org/officeDocument/2006/relationships/tags" Target="../tags/tag322.xml"/><Relationship Id="rId12" Type="http://schemas.openxmlformats.org/officeDocument/2006/relationships/tags" Target="../tags/tag330.xml"/><Relationship Id="rId11" Type="http://schemas.openxmlformats.org/officeDocument/2006/relationships/tags" Target="../tags/tag329.xml"/><Relationship Id="rId10" Type="http://schemas.openxmlformats.org/officeDocument/2006/relationships/tags" Target="../tags/tag328.xml"/><Relationship Id="rId1" Type="http://schemas.openxmlformats.org/officeDocument/2006/relationships/slideMaster" Target="../slideMasters/slideMaster5.xml"/></Relationships>
</file>

<file path=ppt/slideLayouts/_rels/slideLayout84.xml.rels><?xml version="1.0" encoding="UTF-8" standalone="yes"?>
<Relationships xmlns="http://schemas.openxmlformats.org/package/2006/relationships"><Relationship Id="rId9" Type="http://schemas.openxmlformats.org/officeDocument/2006/relationships/tags" Target="../tags/tag336.xml"/><Relationship Id="rId8" Type="http://schemas.openxmlformats.org/officeDocument/2006/relationships/tags" Target="../tags/tag335.xml"/><Relationship Id="rId7" Type="http://schemas.openxmlformats.org/officeDocument/2006/relationships/tags" Target="../tags/tag334.xml"/><Relationship Id="rId6" Type="http://schemas.openxmlformats.org/officeDocument/2006/relationships/image" Target="../media/image3.png"/><Relationship Id="rId5" Type="http://schemas.openxmlformats.org/officeDocument/2006/relationships/tags" Target="../tags/tag333.xml"/><Relationship Id="rId4" Type="http://schemas.openxmlformats.org/officeDocument/2006/relationships/image" Target="../media/image2.png"/><Relationship Id="rId3" Type="http://schemas.openxmlformats.org/officeDocument/2006/relationships/tags" Target="../tags/tag332.xml"/><Relationship Id="rId2" Type="http://schemas.openxmlformats.org/officeDocument/2006/relationships/tags" Target="../tags/tag331.xml"/><Relationship Id="rId14" Type="http://schemas.openxmlformats.org/officeDocument/2006/relationships/tags" Target="../tags/tag341.xml"/><Relationship Id="rId13" Type="http://schemas.openxmlformats.org/officeDocument/2006/relationships/tags" Target="../tags/tag340.xml"/><Relationship Id="rId12" Type="http://schemas.openxmlformats.org/officeDocument/2006/relationships/tags" Target="../tags/tag339.xml"/><Relationship Id="rId11" Type="http://schemas.openxmlformats.org/officeDocument/2006/relationships/tags" Target="../tags/tag338.xml"/><Relationship Id="rId10" Type="http://schemas.openxmlformats.org/officeDocument/2006/relationships/tags" Target="../tags/tag337.xml"/><Relationship Id="rId1" Type="http://schemas.openxmlformats.org/officeDocument/2006/relationships/slideMaster" Target="../slideMasters/slideMaster5.xml"/></Relationships>
</file>

<file path=ppt/slideLayouts/_rels/slideLayout85.xml.rels><?xml version="1.0" encoding="UTF-8" standalone="yes"?>
<Relationships xmlns="http://schemas.openxmlformats.org/package/2006/relationships"><Relationship Id="rId9" Type="http://schemas.openxmlformats.org/officeDocument/2006/relationships/tags" Target="../tags/tag347.xml"/><Relationship Id="rId8" Type="http://schemas.openxmlformats.org/officeDocument/2006/relationships/tags" Target="../tags/tag346.xml"/><Relationship Id="rId7" Type="http://schemas.openxmlformats.org/officeDocument/2006/relationships/tags" Target="../tags/tag345.xml"/><Relationship Id="rId6" Type="http://schemas.openxmlformats.org/officeDocument/2006/relationships/image" Target="../media/image7.png"/><Relationship Id="rId5" Type="http://schemas.openxmlformats.org/officeDocument/2006/relationships/tags" Target="../tags/tag344.xml"/><Relationship Id="rId4" Type="http://schemas.openxmlformats.org/officeDocument/2006/relationships/image" Target="../media/image6.png"/><Relationship Id="rId3" Type="http://schemas.openxmlformats.org/officeDocument/2006/relationships/tags" Target="../tags/tag343.xml"/><Relationship Id="rId2" Type="http://schemas.openxmlformats.org/officeDocument/2006/relationships/tags" Target="../tags/tag342.xml"/><Relationship Id="rId11" Type="http://schemas.openxmlformats.org/officeDocument/2006/relationships/tags" Target="../tags/tag349.xml"/><Relationship Id="rId10" Type="http://schemas.openxmlformats.org/officeDocument/2006/relationships/tags" Target="../tags/tag348.xml"/><Relationship Id="rId1" Type="http://schemas.openxmlformats.org/officeDocument/2006/relationships/slideMaster" Target="../slideMasters/slideMaster5.xml"/></Relationships>
</file>

<file path=ppt/slideLayouts/_rels/slideLayout86.xml.rels><?xml version="1.0" encoding="UTF-8" standalone="yes"?>
<Relationships xmlns="http://schemas.openxmlformats.org/package/2006/relationships"><Relationship Id="rId5" Type="http://schemas.openxmlformats.org/officeDocument/2006/relationships/tags" Target="../tags/tag355.xml"/><Relationship Id="rId4" Type="http://schemas.openxmlformats.org/officeDocument/2006/relationships/tags" Target="../tags/tag354.xml"/><Relationship Id="rId3" Type="http://schemas.openxmlformats.org/officeDocument/2006/relationships/image" Target="../media/image1.png"/><Relationship Id="rId2" Type="http://schemas.openxmlformats.org/officeDocument/2006/relationships/tags" Target="../tags/tag353.xml"/><Relationship Id="rId1" Type="http://schemas.openxmlformats.org/officeDocument/2006/relationships/slideMaster" Target="../slideMasters/slideMaster6.xml"/></Relationships>
</file>

<file path=ppt/slideLayouts/_rels/slideLayout87.xml.rels><?xml version="1.0" encoding="UTF-8" standalone="yes"?>
<Relationships xmlns="http://schemas.openxmlformats.org/package/2006/relationships"><Relationship Id="rId5" Type="http://schemas.openxmlformats.org/officeDocument/2006/relationships/image" Target="../media/image3.png"/><Relationship Id="rId4" Type="http://schemas.openxmlformats.org/officeDocument/2006/relationships/tags" Target="../tags/tag357.xml"/><Relationship Id="rId3" Type="http://schemas.openxmlformats.org/officeDocument/2006/relationships/image" Target="../media/image2.png"/><Relationship Id="rId2" Type="http://schemas.openxmlformats.org/officeDocument/2006/relationships/tags" Target="../tags/tag356.xml"/><Relationship Id="rId1" Type="http://schemas.openxmlformats.org/officeDocument/2006/relationships/slideMaster" Target="../slideMasters/slideMaster6.xml"/></Relationships>
</file>

<file path=ppt/slideLayouts/_rels/slideLayout88.xml.rels><?xml version="1.0" encoding="UTF-8" standalone="yes"?>
<Relationships xmlns="http://schemas.openxmlformats.org/package/2006/relationships"><Relationship Id="rId9" Type="http://schemas.openxmlformats.org/officeDocument/2006/relationships/tags" Target="../tags/tag362.xml"/><Relationship Id="rId8" Type="http://schemas.openxmlformats.org/officeDocument/2006/relationships/tags" Target="../tags/tag361.xml"/><Relationship Id="rId7" Type="http://schemas.openxmlformats.org/officeDocument/2006/relationships/image" Target="../media/image3.png"/><Relationship Id="rId6" Type="http://schemas.openxmlformats.org/officeDocument/2006/relationships/tags" Target="../tags/tag360.xml"/><Relationship Id="rId5" Type="http://schemas.openxmlformats.org/officeDocument/2006/relationships/image" Target="../media/image2.png"/><Relationship Id="rId4" Type="http://schemas.openxmlformats.org/officeDocument/2006/relationships/tags" Target="../tags/tag359.xml"/><Relationship Id="rId3" Type="http://schemas.openxmlformats.org/officeDocument/2006/relationships/image" Target="../media/image4.png"/><Relationship Id="rId2" Type="http://schemas.openxmlformats.org/officeDocument/2006/relationships/tags" Target="../tags/tag358.xml"/><Relationship Id="rId1" Type="http://schemas.openxmlformats.org/officeDocument/2006/relationships/slideMaster" Target="../slideMasters/slideMaster6.xml"/></Relationships>
</file>

<file path=ppt/slideLayouts/_rels/slideLayout89.xml.rels><?xml version="1.0" encoding="UTF-8" standalone="yes"?>
<Relationships xmlns="http://schemas.openxmlformats.org/package/2006/relationships"><Relationship Id="rId5" Type="http://schemas.openxmlformats.org/officeDocument/2006/relationships/image" Target="../media/image3.png"/><Relationship Id="rId4" Type="http://schemas.openxmlformats.org/officeDocument/2006/relationships/tags" Target="../tags/tag364.xml"/><Relationship Id="rId3" Type="http://schemas.openxmlformats.org/officeDocument/2006/relationships/image" Target="../media/image2.png"/><Relationship Id="rId2" Type="http://schemas.openxmlformats.org/officeDocument/2006/relationships/tags" Target="../tags/tag363.xml"/><Relationship Id="rId1" Type="http://schemas.openxmlformats.org/officeDocument/2006/relationships/slideMaster" Target="../slideMasters/slideMaster6.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5" Type="http://schemas.openxmlformats.org/officeDocument/2006/relationships/image" Target="../media/image3.png"/><Relationship Id="rId4" Type="http://schemas.openxmlformats.org/officeDocument/2006/relationships/tags" Target="../tags/tag366.xml"/><Relationship Id="rId3" Type="http://schemas.openxmlformats.org/officeDocument/2006/relationships/image" Target="../media/image2.png"/><Relationship Id="rId2" Type="http://schemas.openxmlformats.org/officeDocument/2006/relationships/tags" Target="../tags/tag365.xml"/><Relationship Id="rId1" Type="http://schemas.openxmlformats.org/officeDocument/2006/relationships/slideMaster" Target="../slideMasters/slideMaster6.xml"/></Relationships>
</file>

<file path=ppt/slideLayouts/_rels/slideLayout91.xml.rels><?xml version="1.0" encoding="UTF-8" standalone="yes"?>
<Relationships xmlns="http://schemas.openxmlformats.org/package/2006/relationships"><Relationship Id="rId5" Type="http://schemas.openxmlformats.org/officeDocument/2006/relationships/image" Target="../media/image2.png"/><Relationship Id="rId4" Type="http://schemas.openxmlformats.org/officeDocument/2006/relationships/tags" Target="../tags/tag368.xml"/><Relationship Id="rId3" Type="http://schemas.openxmlformats.org/officeDocument/2006/relationships/image" Target="../media/image5.png"/><Relationship Id="rId2" Type="http://schemas.openxmlformats.org/officeDocument/2006/relationships/tags" Target="../tags/tag367.xml"/><Relationship Id="rId1" Type="http://schemas.openxmlformats.org/officeDocument/2006/relationships/slideMaster" Target="../slideMasters/slideMaster6.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3.xml.rels><?xml version="1.0" encoding="UTF-8" standalone="yes"?>
<Relationships xmlns="http://schemas.openxmlformats.org/package/2006/relationships"><Relationship Id="rId5" Type="http://schemas.openxmlformats.org/officeDocument/2006/relationships/image" Target="../media/image3.png"/><Relationship Id="rId4" Type="http://schemas.openxmlformats.org/officeDocument/2006/relationships/tags" Target="../tags/tag370.xml"/><Relationship Id="rId3" Type="http://schemas.openxmlformats.org/officeDocument/2006/relationships/image" Target="../media/image2.png"/><Relationship Id="rId2" Type="http://schemas.openxmlformats.org/officeDocument/2006/relationships/tags" Target="../tags/tag369.xml"/><Relationship Id="rId1" Type="http://schemas.openxmlformats.org/officeDocument/2006/relationships/slideMaster" Target="../slideMasters/slideMaster6.xml"/></Relationships>
</file>

<file path=ppt/slideLayouts/_rels/slideLayout94.xml.rels><?xml version="1.0" encoding="UTF-8" standalone="yes"?>
<Relationships xmlns="http://schemas.openxmlformats.org/package/2006/relationships"><Relationship Id="rId5" Type="http://schemas.openxmlformats.org/officeDocument/2006/relationships/image" Target="../media/image3.png"/><Relationship Id="rId4" Type="http://schemas.openxmlformats.org/officeDocument/2006/relationships/tags" Target="../tags/tag372.xml"/><Relationship Id="rId3" Type="http://schemas.openxmlformats.org/officeDocument/2006/relationships/image" Target="../media/image2.png"/><Relationship Id="rId2" Type="http://schemas.openxmlformats.org/officeDocument/2006/relationships/tags" Target="../tags/tag371.xml"/><Relationship Id="rId1" Type="http://schemas.openxmlformats.org/officeDocument/2006/relationships/slideMaster" Target="../slideMasters/slideMaster6.xml"/></Relationships>
</file>

<file path=ppt/slideLayouts/_rels/slideLayout95.xml.rels><?xml version="1.0" encoding="UTF-8" standalone="yes"?>
<Relationships xmlns="http://schemas.openxmlformats.org/package/2006/relationships"><Relationship Id="rId5" Type="http://schemas.openxmlformats.org/officeDocument/2006/relationships/image" Target="../media/image3.png"/><Relationship Id="rId4" Type="http://schemas.openxmlformats.org/officeDocument/2006/relationships/tags" Target="../tags/tag374.xml"/><Relationship Id="rId3" Type="http://schemas.openxmlformats.org/officeDocument/2006/relationships/image" Target="../media/image2.png"/><Relationship Id="rId2" Type="http://schemas.openxmlformats.org/officeDocument/2006/relationships/tags" Target="../tags/tag373.xml"/><Relationship Id="rId1" Type="http://schemas.openxmlformats.org/officeDocument/2006/relationships/slideMaster" Target="../slideMasters/slideMaster6.xml"/></Relationships>
</file>

<file path=ppt/slideLayouts/_rels/slideLayout96.xml.rels><?xml version="1.0" encoding="UTF-8" standalone="yes"?>
<Relationships xmlns="http://schemas.openxmlformats.org/package/2006/relationships"><Relationship Id="rId5" Type="http://schemas.openxmlformats.org/officeDocument/2006/relationships/tags" Target="../tags/tag377.xml"/><Relationship Id="rId4" Type="http://schemas.openxmlformats.org/officeDocument/2006/relationships/tags" Target="../tags/tag376.xml"/><Relationship Id="rId3" Type="http://schemas.openxmlformats.org/officeDocument/2006/relationships/image" Target="../media/image1.png"/><Relationship Id="rId2" Type="http://schemas.openxmlformats.org/officeDocument/2006/relationships/tags" Target="../tags/tag375.xml"/><Relationship Id="rId1" Type="http://schemas.openxmlformats.org/officeDocument/2006/relationships/slideMaster" Target="../slideMasters/slideMaster6.xml"/></Relationships>
</file>

<file path=ppt/slideLayouts/_rels/slideLayout97.xml.rels><?xml version="1.0" encoding="UTF-8" standalone="yes"?>
<Relationships xmlns="http://schemas.openxmlformats.org/package/2006/relationships"><Relationship Id="rId9" Type="http://schemas.openxmlformats.org/officeDocument/2006/relationships/tags" Target="../tags/tag383.xml"/><Relationship Id="rId8" Type="http://schemas.openxmlformats.org/officeDocument/2006/relationships/tags" Target="../tags/tag382.xml"/><Relationship Id="rId7" Type="http://schemas.openxmlformats.org/officeDocument/2006/relationships/tags" Target="../tags/tag381.xml"/><Relationship Id="rId6" Type="http://schemas.openxmlformats.org/officeDocument/2006/relationships/tags" Target="../tags/tag380.xml"/><Relationship Id="rId5" Type="http://schemas.openxmlformats.org/officeDocument/2006/relationships/image" Target="../media/image3.png"/><Relationship Id="rId4" Type="http://schemas.openxmlformats.org/officeDocument/2006/relationships/tags" Target="../tags/tag379.xml"/><Relationship Id="rId3" Type="http://schemas.openxmlformats.org/officeDocument/2006/relationships/image" Target="../media/image2.png"/><Relationship Id="rId2" Type="http://schemas.openxmlformats.org/officeDocument/2006/relationships/tags" Target="../tags/tag378.xml"/><Relationship Id="rId1" Type="http://schemas.openxmlformats.org/officeDocument/2006/relationships/slideMaster" Target="../slideMasters/slideMaster6.xml"/></Relationships>
</file>

<file path=ppt/slideLayouts/_rels/slideLayout98.xml.rels><?xml version="1.0" encoding="UTF-8" standalone="yes"?>
<Relationships xmlns="http://schemas.openxmlformats.org/package/2006/relationships"><Relationship Id="rId9" Type="http://schemas.openxmlformats.org/officeDocument/2006/relationships/tags" Target="../tags/tag389.xml"/><Relationship Id="rId8" Type="http://schemas.openxmlformats.org/officeDocument/2006/relationships/tags" Target="../tags/tag388.xml"/><Relationship Id="rId7" Type="http://schemas.openxmlformats.org/officeDocument/2006/relationships/tags" Target="../tags/tag387.xml"/><Relationship Id="rId6" Type="http://schemas.openxmlformats.org/officeDocument/2006/relationships/image" Target="../media/image3.png"/><Relationship Id="rId5" Type="http://schemas.openxmlformats.org/officeDocument/2006/relationships/tags" Target="../tags/tag386.xml"/><Relationship Id="rId4" Type="http://schemas.openxmlformats.org/officeDocument/2006/relationships/image" Target="../media/image2.png"/><Relationship Id="rId3" Type="http://schemas.openxmlformats.org/officeDocument/2006/relationships/tags" Target="../tags/tag385.xml"/><Relationship Id="rId2" Type="http://schemas.openxmlformats.org/officeDocument/2006/relationships/tags" Target="../tags/tag384.xml"/><Relationship Id="rId11" Type="http://schemas.openxmlformats.org/officeDocument/2006/relationships/tags" Target="../tags/tag391.xml"/><Relationship Id="rId10" Type="http://schemas.openxmlformats.org/officeDocument/2006/relationships/tags" Target="../tags/tag390.xml"/><Relationship Id="rId1" Type="http://schemas.openxmlformats.org/officeDocument/2006/relationships/slideMaster" Target="../slideMasters/slideMaster6.xml"/></Relationships>
</file>

<file path=ppt/slideLayouts/_rels/slideLayout99.xml.rels><?xml version="1.0" encoding="UTF-8" standalone="yes"?>
<Relationships xmlns="http://schemas.openxmlformats.org/package/2006/relationships"><Relationship Id="rId9" Type="http://schemas.openxmlformats.org/officeDocument/2006/relationships/tags" Target="../tags/tag397.xml"/><Relationship Id="rId8" Type="http://schemas.openxmlformats.org/officeDocument/2006/relationships/tags" Target="../tags/tag396.xml"/><Relationship Id="rId7" Type="http://schemas.openxmlformats.org/officeDocument/2006/relationships/tags" Target="../tags/tag395.xml"/><Relationship Id="rId6" Type="http://schemas.openxmlformats.org/officeDocument/2006/relationships/image" Target="../media/image3.png"/><Relationship Id="rId5" Type="http://schemas.openxmlformats.org/officeDocument/2006/relationships/tags" Target="../tags/tag394.xml"/><Relationship Id="rId4" Type="http://schemas.openxmlformats.org/officeDocument/2006/relationships/image" Target="../media/image2.png"/><Relationship Id="rId3" Type="http://schemas.openxmlformats.org/officeDocument/2006/relationships/tags" Target="../tags/tag393.xml"/><Relationship Id="rId2" Type="http://schemas.openxmlformats.org/officeDocument/2006/relationships/tags" Target="../tags/tag392.xml"/><Relationship Id="rId12" Type="http://schemas.openxmlformats.org/officeDocument/2006/relationships/tags" Target="../tags/tag400.xml"/><Relationship Id="rId11" Type="http://schemas.openxmlformats.org/officeDocument/2006/relationships/tags" Target="../tags/tag399.xml"/><Relationship Id="rId10" Type="http://schemas.openxmlformats.org/officeDocument/2006/relationships/tags" Target="../tags/tag398.xml"/><Relationship Id="rId1" Type="http://schemas.openxmlformats.org/officeDocument/2006/relationships/slideMaster" Target="../slideMasters/slideMaster6.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showMasterSp="0">
  <p:cSld name="标题幻灯片">
    <p:bg>
      <p:bgPr>
        <a:gradFill rotWithShape="0">
          <a:gsLst>
            <a:gs pos="0">
              <a:srgbClr val="6699FF"/>
            </a:gs>
            <a:gs pos="100000">
              <a:srgbClr val="FFFFFF"/>
            </a:gs>
          </a:gsLst>
          <a:lin ang="5400000" scaled="1"/>
          <a:tileRect/>
        </a:gradFill>
        <a:effectLst/>
      </p:bgPr>
    </p:bg>
    <p:spTree>
      <p:nvGrpSpPr>
        <p:cNvPr id="1" name=""/>
        <p:cNvGrpSpPr/>
        <p:nvPr/>
      </p:nvGrpSpPr>
      <p:grpSpPr>
        <a:xfrm>
          <a:off x="0" y="0"/>
          <a:ext cx="0" cy="0"/>
          <a:chOff x="0" y="0"/>
          <a:chExt cx="0" cy="0"/>
        </a:xfrm>
      </p:grpSpPr>
      <p:grpSp>
        <p:nvGrpSpPr>
          <p:cNvPr id="2050" name="Group 2"/>
          <p:cNvGrpSpPr/>
          <p:nvPr/>
        </p:nvGrpSpPr>
        <p:grpSpPr>
          <a:xfrm>
            <a:off x="0" y="2438400"/>
            <a:ext cx="9009063" cy="1052513"/>
            <a:chOff x="0" y="1536"/>
            <a:chExt cx="5675" cy="663"/>
          </a:xfrm>
        </p:grpSpPr>
        <p:grpSp>
          <p:nvGrpSpPr>
            <p:cNvPr id="2056" name="Group 3"/>
            <p:cNvGrpSpPr/>
            <p:nvPr/>
          </p:nvGrpSpPr>
          <p:grpSpPr>
            <a:xfrm>
              <a:off x="185" y="1604"/>
              <a:ext cx="449" cy="299"/>
              <a:chOff x="720" y="336"/>
              <a:chExt cx="624" cy="432"/>
            </a:xfrm>
          </p:grpSpPr>
          <p:sp>
            <p:nvSpPr>
              <p:cNvPr id="22" name="Rectangle 4"/>
              <p:cNvSpPr>
                <a:spLocks noChangeArrowheads="1"/>
              </p:cNvSpPr>
              <p:nvPr/>
            </p:nvSpPr>
            <p:spPr bwMode="auto">
              <a:xfrm>
                <a:off x="720" y="336"/>
                <a:ext cx="384" cy="432"/>
              </a:xfrm>
              <a:prstGeom prst="rect">
                <a:avLst/>
              </a:prstGeom>
              <a:solidFill>
                <a:schemeClr val="folHlink"/>
              </a:solidFill>
              <a:ln>
                <a:noFill/>
              </a:ln>
            </p:spPr>
            <p:txBody>
              <a:bodyPr wrap="none" anchor="ctr"/>
              <a:lstStyle>
                <a:lvl1pPr>
                  <a:defRPr kumimoji="1" sz="2400">
                    <a:solidFill>
                      <a:schemeClr val="tx1"/>
                    </a:solidFill>
                    <a:latin typeface="Tahoma" panose="020B0604030504040204" pitchFamily="34" charset="0"/>
                    <a:ea typeface="宋体" panose="02010600030101010101" pitchFamily="2" charset="-122"/>
                  </a:defRPr>
                </a:lvl1pPr>
                <a:lvl2pPr marL="742950" indent="-285750">
                  <a:defRPr kumimoji="1" sz="2400">
                    <a:solidFill>
                      <a:schemeClr val="tx1"/>
                    </a:solidFill>
                    <a:latin typeface="Tahoma" panose="020B0604030504040204" pitchFamily="34" charset="0"/>
                    <a:ea typeface="宋体" panose="02010600030101010101" pitchFamily="2" charset="-122"/>
                  </a:defRPr>
                </a:lvl2pPr>
                <a:lvl3pPr marL="1143000" indent="-228600">
                  <a:defRPr kumimoji="1" sz="2400">
                    <a:solidFill>
                      <a:schemeClr val="tx1"/>
                    </a:solidFill>
                    <a:latin typeface="Tahoma" panose="020B0604030504040204" pitchFamily="34" charset="0"/>
                    <a:ea typeface="宋体" panose="02010600030101010101" pitchFamily="2" charset="-122"/>
                  </a:defRPr>
                </a:lvl3pPr>
                <a:lvl4pPr marL="1600200" indent="-228600">
                  <a:defRPr kumimoji="1" sz="2400">
                    <a:solidFill>
                      <a:schemeClr val="tx1"/>
                    </a:solidFill>
                    <a:latin typeface="Tahoma" panose="020B0604030504040204" pitchFamily="34" charset="0"/>
                    <a:ea typeface="宋体" panose="02010600030101010101" pitchFamily="2" charset="-122"/>
                  </a:defRPr>
                </a:lvl4pPr>
                <a:lvl5pPr marL="2057400" indent="-228600">
                  <a:defRPr kumimoji="1" sz="2400">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kumimoji="1" sz="2400">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kumimoji="1" sz="2400">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kumimoji="1" sz="2400">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kumimoji="1" sz="2400">
                    <a:solidFill>
                      <a:schemeClr val="tx1"/>
                    </a:solidFill>
                    <a:latin typeface="Tahoma" panose="020B060403050404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Tx/>
                  <a:buNone/>
                  <a:defRPr/>
                </a:pPr>
                <a:endParaRPr kumimoji="1" lang="zh-CN" altLang="en-US" sz="2400" b="0" i="0" u="none" strike="noStrike" kern="1200" cap="none" spc="0" normalizeH="0" baseline="0" noProof="0">
                  <a:ln>
                    <a:noFill/>
                  </a:ln>
                  <a:solidFill>
                    <a:schemeClr val="tx1"/>
                  </a:solidFill>
                  <a:effectLst/>
                  <a:uLnTx/>
                  <a:uFillTx/>
                  <a:latin typeface="Tahoma" panose="020B0604030504040204" pitchFamily="34" charset="0"/>
                  <a:ea typeface="宋体" panose="02010600030101010101" pitchFamily="2" charset="-122"/>
                  <a:cs typeface="+mn-cs"/>
                </a:endParaRPr>
              </a:p>
            </p:txBody>
          </p:sp>
          <p:sp>
            <p:nvSpPr>
              <p:cNvPr id="23" name="Rectangle 5"/>
              <p:cNvSpPr>
                <a:spLocks noChangeArrowheads="1"/>
              </p:cNvSpPr>
              <p:nvPr/>
            </p:nvSpPr>
            <p:spPr bwMode="auto">
              <a:xfrm>
                <a:off x="1056" y="336"/>
                <a:ext cx="288" cy="432"/>
              </a:xfrm>
              <a:prstGeom prst="rect">
                <a:avLst/>
              </a:prstGeom>
              <a:gradFill rotWithShape="0">
                <a:gsLst>
                  <a:gs pos="0">
                    <a:schemeClr val="folHlink"/>
                  </a:gs>
                  <a:gs pos="100000">
                    <a:schemeClr val="bg1"/>
                  </a:gs>
                </a:gsLst>
                <a:lin ang="0" scaled="1"/>
              </a:gradFill>
              <a:ln>
                <a:noFill/>
              </a:ln>
            </p:spPr>
            <p:txBody>
              <a:bodyPr wrap="none" anchor="ctr"/>
              <a:lstStyle>
                <a:lvl1pPr>
                  <a:defRPr kumimoji="1" sz="2400">
                    <a:solidFill>
                      <a:schemeClr val="tx1"/>
                    </a:solidFill>
                    <a:latin typeface="Tahoma" panose="020B0604030504040204" pitchFamily="34" charset="0"/>
                    <a:ea typeface="宋体" panose="02010600030101010101" pitchFamily="2" charset="-122"/>
                  </a:defRPr>
                </a:lvl1pPr>
                <a:lvl2pPr marL="742950" indent="-285750">
                  <a:defRPr kumimoji="1" sz="2400">
                    <a:solidFill>
                      <a:schemeClr val="tx1"/>
                    </a:solidFill>
                    <a:latin typeface="Tahoma" panose="020B0604030504040204" pitchFamily="34" charset="0"/>
                    <a:ea typeface="宋体" panose="02010600030101010101" pitchFamily="2" charset="-122"/>
                  </a:defRPr>
                </a:lvl2pPr>
                <a:lvl3pPr marL="1143000" indent="-228600">
                  <a:defRPr kumimoji="1" sz="2400">
                    <a:solidFill>
                      <a:schemeClr val="tx1"/>
                    </a:solidFill>
                    <a:latin typeface="Tahoma" panose="020B0604030504040204" pitchFamily="34" charset="0"/>
                    <a:ea typeface="宋体" panose="02010600030101010101" pitchFamily="2" charset="-122"/>
                  </a:defRPr>
                </a:lvl3pPr>
                <a:lvl4pPr marL="1600200" indent="-228600">
                  <a:defRPr kumimoji="1" sz="2400">
                    <a:solidFill>
                      <a:schemeClr val="tx1"/>
                    </a:solidFill>
                    <a:latin typeface="Tahoma" panose="020B0604030504040204" pitchFamily="34" charset="0"/>
                    <a:ea typeface="宋体" panose="02010600030101010101" pitchFamily="2" charset="-122"/>
                  </a:defRPr>
                </a:lvl4pPr>
                <a:lvl5pPr marL="2057400" indent="-228600">
                  <a:defRPr kumimoji="1" sz="2400">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kumimoji="1" sz="2400">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kumimoji="1" sz="2400">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kumimoji="1" sz="2400">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kumimoji="1" sz="2400">
                    <a:solidFill>
                      <a:schemeClr val="tx1"/>
                    </a:solidFill>
                    <a:latin typeface="Tahoma" panose="020B060403050404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Tx/>
                  <a:buNone/>
                  <a:defRPr/>
                </a:pPr>
                <a:endParaRPr kumimoji="1" lang="zh-CN" altLang="en-US" sz="2400" b="0" i="0" u="none" strike="noStrike" kern="1200" cap="none" spc="0" normalizeH="0" baseline="0" noProof="0">
                  <a:ln>
                    <a:noFill/>
                  </a:ln>
                  <a:solidFill>
                    <a:schemeClr val="tx1"/>
                  </a:solidFill>
                  <a:effectLst/>
                  <a:uLnTx/>
                  <a:uFillTx/>
                  <a:latin typeface="Tahoma" panose="020B0604030504040204" pitchFamily="34" charset="0"/>
                  <a:ea typeface="宋体" panose="02010600030101010101" pitchFamily="2" charset="-122"/>
                  <a:cs typeface="+mn-cs"/>
                </a:endParaRPr>
              </a:p>
            </p:txBody>
          </p:sp>
        </p:grpSp>
        <p:grpSp>
          <p:nvGrpSpPr>
            <p:cNvPr id="2057" name="Group 6"/>
            <p:cNvGrpSpPr/>
            <p:nvPr/>
          </p:nvGrpSpPr>
          <p:grpSpPr>
            <a:xfrm>
              <a:off x="263" y="1870"/>
              <a:ext cx="466" cy="299"/>
              <a:chOff x="912" y="2640"/>
              <a:chExt cx="672" cy="432"/>
            </a:xfrm>
          </p:grpSpPr>
          <p:sp>
            <p:nvSpPr>
              <p:cNvPr id="20" name="Rectangle 7"/>
              <p:cNvSpPr>
                <a:spLocks noChangeArrowheads="1"/>
              </p:cNvSpPr>
              <p:nvPr/>
            </p:nvSpPr>
            <p:spPr bwMode="auto">
              <a:xfrm>
                <a:off x="912" y="2640"/>
                <a:ext cx="384" cy="432"/>
              </a:xfrm>
              <a:prstGeom prst="rect">
                <a:avLst/>
              </a:prstGeom>
              <a:solidFill>
                <a:schemeClr val="accent2"/>
              </a:solidFill>
              <a:ln>
                <a:noFill/>
              </a:ln>
            </p:spPr>
            <p:txBody>
              <a:bodyPr wrap="none" anchor="ctr"/>
              <a:lstStyle>
                <a:lvl1pPr>
                  <a:defRPr kumimoji="1" sz="2400">
                    <a:solidFill>
                      <a:schemeClr val="tx1"/>
                    </a:solidFill>
                    <a:latin typeface="Tahoma" panose="020B0604030504040204" pitchFamily="34" charset="0"/>
                    <a:ea typeface="宋体" panose="02010600030101010101" pitchFamily="2" charset="-122"/>
                  </a:defRPr>
                </a:lvl1pPr>
                <a:lvl2pPr marL="742950" indent="-285750">
                  <a:defRPr kumimoji="1" sz="2400">
                    <a:solidFill>
                      <a:schemeClr val="tx1"/>
                    </a:solidFill>
                    <a:latin typeface="Tahoma" panose="020B0604030504040204" pitchFamily="34" charset="0"/>
                    <a:ea typeface="宋体" panose="02010600030101010101" pitchFamily="2" charset="-122"/>
                  </a:defRPr>
                </a:lvl2pPr>
                <a:lvl3pPr marL="1143000" indent="-228600">
                  <a:defRPr kumimoji="1" sz="2400">
                    <a:solidFill>
                      <a:schemeClr val="tx1"/>
                    </a:solidFill>
                    <a:latin typeface="Tahoma" panose="020B0604030504040204" pitchFamily="34" charset="0"/>
                    <a:ea typeface="宋体" panose="02010600030101010101" pitchFamily="2" charset="-122"/>
                  </a:defRPr>
                </a:lvl3pPr>
                <a:lvl4pPr marL="1600200" indent="-228600">
                  <a:defRPr kumimoji="1" sz="2400">
                    <a:solidFill>
                      <a:schemeClr val="tx1"/>
                    </a:solidFill>
                    <a:latin typeface="Tahoma" panose="020B0604030504040204" pitchFamily="34" charset="0"/>
                    <a:ea typeface="宋体" panose="02010600030101010101" pitchFamily="2" charset="-122"/>
                  </a:defRPr>
                </a:lvl4pPr>
                <a:lvl5pPr marL="2057400" indent="-228600">
                  <a:defRPr kumimoji="1" sz="2400">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kumimoji="1" sz="2400">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kumimoji="1" sz="2400">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kumimoji="1" sz="2400">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kumimoji="1" sz="2400">
                    <a:solidFill>
                      <a:schemeClr val="tx1"/>
                    </a:solidFill>
                    <a:latin typeface="Tahoma" panose="020B060403050404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Tx/>
                  <a:buNone/>
                  <a:defRPr/>
                </a:pPr>
                <a:endParaRPr kumimoji="1" lang="zh-CN" altLang="en-US" sz="2400" b="0" i="0" u="none" strike="noStrike" kern="1200" cap="none" spc="0" normalizeH="0" baseline="0" noProof="0">
                  <a:ln>
                    <a:noFill/>
                  </a:ln>
                  <a:solidFill>
                    <a:schemeClr val="tx1"/>
                  </a:solidFill>
                  <a:effectLst/>
                  <a:uLnTx/>
                  <a:uFillTx/>
                  <a:latin typeface="Tahoma" panose="020B0604030504040204" pitchFamily="34" charset="0"/>
                  <a:ea typeface="宋体" panose="02010600030101010101" pitchFamily="2" charset="-122"/>
                  <a:cs typeface="+mn-cs"/>
                </a:endParaRPr>
              </a:p>
            </p:txBody>
          </p:sp>
          <p:sp>
            <p:nvSpPr>
              <p:cNvPr id="21" name="Rectangle 8"/>
              <p:cNvSpPr>
                <a:spLocks noChangeArrowheads="1"/>
              </p:cNvSpPr>
              <p:nvPr/>
            </p:nvSpPr>
            <p:spPr bwMode="auto">
              <a:xfrm>
                <a:off x="1248" y="2640"/>
                <a:ext cx="336" cy="432"/>
              </a:xfrm>
              <a:prstGeom prst="rect">
                <a:avLst/>
              </a:prstGeom>
              <a:gradFill rotWithShape="0">
                <a:gsLst>
                  <a:gs pos="0">
                    <a:schemeClr val="accent2"/>
                  </a:gs>
                  <a:gs pos="100000">
                    <a:schemeClr val="bg1"/>
                  </a:gs>
                </a:gsLst>
                <a:lin ang="0" scaled="1"/>
              </a:gradFill>
              <a:ln>
                <a:noFill/>
              </a:ln>
            </p:spPr>
            <p:txBody>
              <a:bodyPr wrap="none" anchor="ctr"/>
              <a:lstStyle>
                <a:lvl1pPr>
                  <a:defRPr kumimoji="1" sz="2400">
                    <a:solidFill>
                      <a:schemeClr val="tx1"/>
                    </a:solidFill>
                    <a:latin typeface="Tahoma" panose="020B0604030504040204" pitchFamily="34" charset="0"/>
                    <a:ea typeface="宋体" panose="02010600030101010101" pitchFamily="2" charset="-122"/>
                  </a:defRPr>
                </a:lvl1pPr>
                <a:lvl2pPr marL="742950" indent="-285750">
                  <a:defRPr kumimoji="1" sz="2400">
                    <a:solidFill>
                      <a:schemeClr val="tx1"/>
                    </a:solidFill>
                    <a:latin typeface="Tahoma" panose="020B0604030504040204" pitchFamily="34" charset="0"/>
                    <a:ea typeface="宋体" panose="02010600030101010101" pitchFamily="2" charset="-122"/>
                  </a:defRPr>
                </a:lvl2pPr>
                <a:lvl3pPr marL="1143000" indent="-228600">
                  <a:defRPr kumimoji="1" sz="2400">
                    <a:solidFill>
                      <a:schemeClr val="tx1"/>
                    </a:solidFill>
                    <a:latin typeface="Tahoma" panose="020B0604030504040204" pitchFamily="34" charset="0"/>
                    <a:ea typeface="宋体" panose="02010600030101010101" pitchFamily="2" charset="-122"/>
                  </a:defRPr>
                </a:lvl3pPr>
                <a:lvl4pPr marL="1600200" indent="-228600">
                  <a:defRPr kumimoji="1" sz="2400">
                    <a:solidFill>
                      <a:schemeClr val="tx1"/>
                    </a:solidFill>
                    <a:latin typeface="Tahoma" panose="020B0604030504040204" pitchFamily="34" charset="0"/>
                    <a:ea typeface="宋体" panose="02010600030101010101" pitchFamily="2" charset="-122"/>
                  </a:defRPr>
                </a:lvl4pPr>
                <a:lvl5pPr marL="2057400" indent="-228600">
                  <a:defRPr kumimoji="1" sz="2400">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kumimoji="1" sz="2400">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kumimoji="1" sz="2400">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kumimoji="1" sz="2400">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kumimoji="1" sz="2400">
                    <a:solidFill>
                      <a:schemeClr val="tx1"/>
                    </a:solidFill>
                    <a:latin typeface="Tahoma" panose="020B060403050404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Tx/>
                  <a:buNone/>
                  <a:defRPr/>
                </a:pPr>
                <a:endParaRPr kumimoji="1" lang="zh-CN" altLang="en-US" sz="2400" b="0" i="0" u="none" strike="noStrike" kern="1200" cap="none" spc="0" normalizeH="0" baseline="0" noProof="0">
                  <a:ln>
                    <a:noFill/>
                  </a:ln>
                  <a:solidFill>
                    <a:schemeClr val="tx1"/>
                  </a:solidFill>
                  <a:effectLst/>
                  <a:uLnTx/>
                  <a:uFillTx/>
                  <a:latin typeface="Tahoma" panose="020B0604030504040204" pitchFamily="34" charset="0"/>
                  <a:ea typeface="宋体" panose="02010600030101010101" pitchFamily="2" charset="-122"/>
                  <a:cs typeface="+mn-cs"/>
                </a:endParaRPr>
              </a:p>
            </p:txBody>
          </p:sp>
        </p:grpSp>
        <p:sp>
          <p:nvSpPr>
            <p:cNvPr id="17" name="Rectangle 9"/>
            <p:cNvSpPr>
              <a:spLocks noChangeArrowheads="1"/>
            </p:cNvSpPr>
            <p:nvPr/>
          </p:nvSpPr>
          <p:spPr bwMode="auto">
            <a:xfrm>
              <a:off x="0" y="1824"/>
              <a:ext cx="353" cy="266"/>
            </a:xfrm>
            <a:prstGeom prst="rect">
              <a:avLst/>
            </a:prstGeom>
            <a:gradFill rotWithShape="0">
              <a:gsLst>
                <a:gs pos="0">
                  <a:schemeClr val="bg1"/>
                </a:gs>
                <a:gs pos="100000">
                  <a:schemeClr val="hlink"/>
                </a:gs>
              </a:gsLst>
              <a:lin ang="18900000" scaled="1"/>
            </a:gradFill>
            <a:ln>
              <a:noFill/>
            </a:ln>
          </p:spPr>
          <p:txBody>
            <a:bodyPr wrap="none" anchor="ctr"/>
            <a:lstStyle>
              <a:lvl1pPr>
                <a:defRPr kumimoji="1" sz="2400">
                  <a:solidFill>
                    <a:schemeClr val="tx1"/>
                  </a:solidFill>
                  <a:latin typeface="Tahoma" panose="020B0604030504040204" pitchFamily="34" charset="0"/>
                  <a:ea typeface="宋体" panose="02010600030101010101" pitchFamily="2" charset="-122"/>
                </a:defRPr>
              </a:lvl1pPr>
              <a:lvl2pPr marL="742950" indent="-285750">
                <a:defRPr kumimoji="1" sz="2400">
                  <a:solidFill>
                    <a:schemeClr val="tx1"/>
                  </a:solidFill>
                  <a:latin typeface="Tahoma" panose="020B0604030504040204" pitchFamily="34" charset="0"/>
                  <a:ea typeface="宋体" panose="02010600030101010101" pitchFamily="2" charset="-122"/>
                </a:defRPr>
              </a:lvl2pPr>
              <a:lvl3pPr marL="1143000" indent="-228600">
                <a:defRPr kumimoji="1" sz="2400">
                  <a:solidFill>
                    <a:schemeClr val="tx1"/>
                  </a:solidFill>
                  <a:latin typeface="Tahoma" panose="020B0604030504040204" pitchFamily="34" charset="0"/>
                  <a:ea typeface="宋体" panose="02010600030101010101" pitchFamily="2" charset="-122"/>
                </a:defRPr>
              </a:lvl3pPr>
              <a:lvl4pPr marL="1600200" indent="-228600">
                <a:defRPr kumimoji="1" sz="2400">
                  <a:solidFill>
                    <a:schemeClr val="tx1"/>
                  </a:solidFill>
                  <a:latin typeface="Tahoma" panose="020B0604030504040204" pitchFamily="34" charset="0"/>
                  <a:ea typeface="宋体" panose="02010600030101010101" pitchFamily="2" charset="-122"/>
                </a:defRPr>
              </a:lvl4pPr>
              <a:lvl5pPr marL="2057400" indent="-228600">
                <a:defRPr kumimoji="1" sz="2400">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kumimoji="1" sz="2400">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kumimoji="1" sz="2400">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kumimoji="1" sz="2400">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kumimoji="1" sz="2400">
                  <a:solidFill>
                    <a:schemeClr val="tx1"/>
                  </a:solidFill>
                  <a:latin typeface="Tahoma" panose="020B060403050404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Tx/>
                <a:buNone/>
                <a:defRPr/>
              </a:pPr>
              <a:endParaRPr kumimoji="1" lang="zh-CN" altLang="en-US" sz="2400" b="0" i="0" u="none" strike="noStrike" kern="1200" cap="none" spc="0" normalizeH="0" baseline="0" noProof="0">
                <a:ln>
                  <a:noFill/>
                </a:ln>
                <a:solidFill>
                  <a:schemeClr val="tx1"/>
                </a:solidFill>
                <a:effectLst/>
                <a:uLnTx/>
                <a:uFillTx/>
                <a:latin typeface="Tahoma" panose="020B0604030504040204" pitchFamily="34" charset="0"/>
                <a:ea typeface="宋体" panose="02010600030101010101" pitchFamily="2" charset="-122"/>
                <a:cs typeface="+mn-cs"/>
              </a:endParaRPr>
            </a:p>
          </p:txBody>
        </p:sp>
        <p:sp>
          <p:nvSpPr>
            <p:cNvPr id="18" name="Rectangle 10"/>
            <p:cNvSpPr>
              <a:spLocks noChangeArrowheads="1"/>
            </p:cNvSpPr>
            <p:nvPr/>
          </p:nvSpPr>
          <p:spPr bwMode="auto">
            <a:xfrm>
              <a:off x="400" y="1536"/>
              <a:ext cx="20" cy="663"/>
            </a:xfrm>
            <a:prstGeom prst="rect">
              <a:avLst/>
            </a:prstGeom>
            <a:solidFill>
              <a:schemeClr val="bg2"/>
            </a:solidFill>
            <a:ln>
              <a:noFill/>
            </a:ln>
          </p:spPr>
          <p:txBody>
            <a:bodyPr wrap="none" anchor="ctr"/>
            <a:lstStyle>
              <a:lvl1pPr>
                <a:defRPr kumimoji="1" sz="2400">
                  <a:solidFill>
                    <a:schemeClr val="tx1"/>
                  </a:solidFill>
                  <a:latin typeface="Tahoma" panose="020B0604030504040204" pitchFamily="34" charset="0"/>
                  <a:ea typeface="宋体" panose="02010600030101010101" pitchFamily="2" charset="-122"/>
                </a:defRPr>
              </a:lvl1pPr>
              <a:lvl2pPr marL="742950" indent="-285750">
                <a:defRPr kumimoji="1" sz="2400">
                  <a:solidFill>
                    <a:schemeClr val="tx1"/>
                  </a:solidFill>
                  <a:latin typeface="Tahoma" panose="020B0604030504040204" pitchFamily="34" charset="0"/>
                  <a:ea typeface="宋体" panose="02010600030101010101" pitchFamily="2" charset="-122"/>
                </a:defRPr>
              </a:lvl2pPr>
              <a:lvl3pPr marL="1143000" indent="-228600">
                <a:defRPr kumimoji="1" sz="2400">
                  <a:solidFill>
                    <a:schemeClr val="tx1"/>
                  </a:solidFill>
                  <a:latin typeface="Tahoma" panose="020B0604030504040204" pitchFamily="34" charset="0"/>
                  <a:ea typeface="宋体" panose="02010600030101010101" pitchFamily="2" charset="-122"/>
                </a:defRPr>
              </a:lvl3pPr>
              <a:lvl4pPr marL="1600200" indent="-228600">
                <a:defRPr kumimoji="1" sz="2400">
                  <a:solidFill>
                    <a:schemeClr val="tx1"/>
                  </a:solidFill>
                  <a:latin typeface="Tahoma" panose="020B0604030504040204" pitchFamily="34" charset="0"/>
                  <a:ea typeface="宋体" panose="02010600030101010101" pitchFamily="2" charset="-122"/>
                </a:defRPr>
              </a:lvl4pPr>
              <a:lvl5pPr marL="2057400" indent="-228600">
                <a:defRPr kumimoji="1" sz="2400">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kumimoji="1" sz="2400">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kumimoji="1" sz="2400">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kumimoji="1" sz="2400">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kumimoji="1" sz="2400">
                  <a:solidFill>
                    <a:schemeClr val="tx1"/>
                  </a:solidFill>
                  <a:latin typeface="Tahoma" panose="020B060403050404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Tx/>
                <a:buNone/>
                <a:defRPr/>
              </a:pPr>
              <a:endParaRPr kumimoji="1" lang="zh-CN" altLang="en-US" sz="2400" b="0" i="0" u="none" strike="noStrike" kern="1200" cap="none" spc="0" normalizeH="0" baseline="0" noProof="0">
                <a:ln>
                  <a:noFill/>
                </a:ln>
                <a:solidFill>
                  <a:schemeClr val="tx1"/>
                </a:solidFill>
                <a:effectLst/>
                <a:uLnTx/>
                <a:uFillTx/>
                <a:latin typeface="Tahoma" panose="020B0604030504040204" pitchFamily="34" charset="0"/>
                <a:ea typeface="宋体" panose="02010600030101010101" pitchFamily="2" charset="-122"/>
                <a:cs typeface="+mn-cs"/>
              </a:endParaRPr>
            </a:p>
          </p:txBody>
        </p:sp>
        <p:sp>
          <p:nvSpPr>
            <p:cNvPr id="19" name="Rectangle 11"/>
            <p:cNvSpPr>
              <a:spLocks noChangeArrowheads="1"/>
            </p:cNvSpPr>
            <p:nvPr/>
          </p:nvSpPr>
          <p:spPr bwMode="auto">
            <a:xfrm flipV="1">
              <a:off x="199" y="2054"/>
              <a:ext cx="5476" cy="35"/>
            </a:xfrm>
            <a:prstGeom prst="rect">
              <a:avLst/>
            </a:prstGeom>
            <a:gradFill rotWithShape="0">
              <a:gsLst>
                <a:gs pos="0">
                  <a:schemeClr val="bg2"/>
                </a:gs>
                <a:gs pos="100000">
                  <a:schemeClr val="bg1"/>
                </a:gs>
              </a:gsLst>
              <a:lin ang="0" scaled="1"/>
            </a:gradFill>
            <a:ln>
              <a:noFill/>
            </a:ln>
          </p:spPr>
          <p:txBody>
            <a:bodyPr wrap="none" anchor="ctr"/>
            <a:lstStyle>
              <a:lvl1pPr>
                <a:defRPr kumimoji="1" sz="2400">
                  <a:solidFill>
                    <a:schemeClr val="tx1"/>
                  </a:solidFill>
                  <a:latin typeface="Tahoma" panose="020B0604030504040204" pitchFamily="34" charset="0"/>
                  <a:ea typeface="宋体" panose="02010600030101010101" pitchFamily="2" charset="-122"/>
                </a:defRPr>
              </a:lvl1pPr>
              <a:lvl2pPr marL="742950" indent="-285750">
                <a:defRPr kumimoji="1" sz="2400">
                  <a:solidFill>
                    <a:schemeClr val="tx1"/>
                  </a:solidFill>
                  <a:latin typeface="Tahoma" panose="020B0604030504040204" pitchFamily="34" charset="0"/>
                  <a:ea typeface="宋体" panose="02010600030101010101" pitchFamily="2" charset="-122"/>
                </a:defRPr>
              </a:lvl2pPr>
              <a:lvl3pPr marL="1143000" indent="-228600">
                <a:defRPr kumimoji="1" sz="2400">
                  <a:solidFill>
                    <a:schemeClr val="tx1"/>
                  </a:solidFill>
                  <a:latin typeface="Tahoma" panose="020B0604030504040204" pitchFamily="34" charset="0"/>
                  <a:ea typeface="宋体" panose="02010600030101010101" pitchFamily="2" charset="-122"/>
                </a:defRPr>
              </a:lvl3pPr>
              <a:lvl4pPr marL="1600200" indent="-228600">
                <a:defRPr kumimoji="1" sz="2400">
                  <a:solidFill>
                    <a:schemeClr val="tx1"/>
                  </a:solidFill>
                  <a:latin typeface="Tahoma" panose="020B0604030504040204" pitchFamily="34" charset="0"/>
                  <a:ea typeface="宋体" panose="02010600030101010101" pitchFamily="2" charset="-122"/>
                </a:defRPr>
              </a:lvl4pPr>
              <a:lvl5pPr marL="2057400" indent="-228600">
                <a:defRPr kumimoji="1" sz="2400">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kumimoji="1" sz="2400">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kumimoji="1" sz="2400">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kumimoji="1" sz="2400">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kumimoji="1" sz="2400">
                  <a:solidFill>
                    <a:schemeClr val="tx1"/>
                  </a:solidFill>
                  <a:latin typeface="Tahoma" panose="020B060403050404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Tx/>
                <a:buNone/>
                <a:defRPr/>
              </a:pPr>
              <a:endParaRPr kumimoji="1" lang="zh-CN" altLang="en-US" sz="2400" b="0" i="0" u="none" strike="noStrike" kern="1200" cap="none" spc="0" normalizeH="0" baseline="0" noProof="0">
                <a:ln>
                  <a:noFill/>
                </a:ln>
                <a:solidFill>
                  <a:schemeClr val="tx1"/>
                </a:solidFill>
                <a:effectLst/>
                <a:uLnTx/>
                <a:uFillTx/>
                <a:latin typeface="Tahoma" panose="020B0604030504040204" pitchFamily="34" charset="0"/>
                <a:ea typeface="宋体" panose="02010600030101010101" pitchFamily="2" charset="-122"/>
                <a:cs typeface="+mn-cs"/>
              </a:endParaRPr>
            </a:p>
          </p:txBody>
        </p:sp>
      </p:grpSp>
      <p:sp>
        <p:nvSpPr>
          <p:cNvPr id="8204" name="Rectangle 12"/>
          <p:cNvSpPr>
            <a:spLocks noGrp="1" noChangeArrowheads="1"/>
          </p:cNvSpPr>
          <p:nvPr>
            <p:ph type="ctrTitle"/>
          </p:nvPr>
        </p:nvSpPr>
        <p:spPr>
          <a:xfrm>
            <a:off x="990600" y="1828800"/>
            <a:ext cx="7772400" cy="1143000"/>
          </a:xfrm>
        </p:spPr>
        <p:txBody>
          <a:bodyPr/>
          <a:lstStyle>
            <a:lvl1pPr>
              <a:defRPr/>
            </a:lvl1pPr>
          </a:lstStyle>
          <a:p>
            <a:r>
              <a:rPr lang="zh-CN" altLang="en-US" noProof="1"/>
              <a:t>单击此处编辑母版标题样式</a:t>
            </a:r>
            <a:endParaRPr lang="zh-CN" altLang="en-US" noProof="1"/>
          </a:p>
        </p:txBody>
      </p:sp>
      <p:sp>
        <p:nvSpPr>
          <p:cNvPr id="8205" name="Rectangle 13"/>
          <p:cNvSpPr>
            <a:spLocks noGrp="1" noChangeArrowheads="1"/>
          </p:cNvSpPr>
          <p:nvPr>
            <p:ph type="subTitle" idx="1"/>
          </p:nvPr>
        </p:nvSpPr>
        <p:spPr>
          <a:xfrm>
            <a:off x="1371600" y="3886200"/>
            <a:ext cx="6400800" cy="1752600"/>
          </a:xfrm>
        </p:spPr>
        <p:txBody>
          <a:bodyPr/>
          <a:lstStyle>
            <a:lvl1pPr marL="0" indent="0" algn="ctr">
              <a:buFont typeface="Wingdings" panose="05000000000000000000" pitchFamily="2" charset="2"/>
              <a:buNone/>
              <a:defRPr/>
            </a:lvl1pPr>
          </a:lstStyle>
          <a:p>
            <a:r>
              <a:rPr lang="zh-CN" altLang="en-US" noProof="1"/>
              <a:t>单击此处编辑母版副标题样式</a:t>
            </a:r>
            <a:endParaRPr lang="zh-CN" altLang="en-US" noProof="1"/>
          </a:p>
        </p:txBody>
      </p:sp>
      <p:sp>
        <p:nvSpPr>
          <p:cNvPr id="24" name="Rectangle 14"/>
          <p:cNvSpPr>
            <a:spLocks noGrp="1" noChangeArrowheads="1"/>
          </p:cNvSpPr>
          <p:nvPr>
            <p:ph type="dt" sz="half" idx="2"/>
          </p:nvPr>
        </p:nvSpPr>
        <p:spPr bwMode="auto">
          <a:xfrm>
            <a:off x="990600" y="6248400"/>
            <a:ext cx="1905000" cy="457200"/>
          </a:xfrm>
          <a:prstGeom prst="rect">
            <a:avLst/>
          </a:prstGeom>
          <a:ln>
            <a:miter lim="800000"/>
          </a:ln>
        </p:spPr>
        <p:txBody>
          <a:bodyPr vert="horz" wrap="square" lIns="91440" tIns="45720" rIns="91440" bIns="45720" numCol="1" anchor="b" anchorCtr="0" compatLnSpc="1"/>
          <a:lstStyle>
            <a:lvl1pPr>
              <a:defRPr>
                <a:solidFill>
                  <a:schemeClr val="bg2"/>
                </a:solidFill>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bg2"/>
              </a:solidFill>
              <a:effectLst/>
              <a:uLnTx/>
              <a:uFillTx/>
              <a:latin typeface="Tahoma" panose="020B0604030504040204" pitchFamily="34" charset="0"/>
              <a:ea typeface="宋体" panose="02010600030101010101" pitchFamily="2" charset="-122"/>
              <a:cs typeface="+mn-cs"/>
            </a:endParaRPr>
          </a:p>
        </p:txBody>
      </p:sp>
      <p:sp>
        <p:nvSpPr>
          <p:cNvPr id="25" name="Rectangle 15"/>
          <p:cNvSpPr>
            <a:spLocks noGrp="1" noChangeArrowheads="1"/>
          </p:cNvSpPr>
          <p:nvPr>
            <p:ph type="ftr" sz="quarter" idx="3"/>
          </p:nvPr>
        </p:nvSpPr>
        <p:spPr bwMode="auto">
          <a:xfrm>
            <a:off x="3429000" y="6248400"/>
            <a:ext cx="2895600" cy="457200"/>
          </a:xfrm>
          <a:prstGeom prst="rect">
            <a:avLst/>
          </a:prstGeom>
          <a:ln>
            <a:miter lim="800000"/>
          </a:ln>
        </p:spPr>
        <p:txBody>
          <a:bodyPr vert="horz" wrap="square" lIns="91440" tIns="45720" rIns="91440" bIns="45720" numCol="1" anchor="b" anchorCtr="0" compatLnSpc="1"/>
          <a:lstStyle>
            <a:lvl1pPr>
              <a:defRPr>
                <a:solidFill>
                  <a:schemeClr val="bg2"/>
                </a:solidFill>
              </a:defRPr>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bg2"/>
              </a:solidFill>
              <a:effectLst/>
              <a:uLnTx/>
              <a:uFillTx/>
              <a:latin typeface="Tahoma" panose="020B0604030504040204" pitchFamily="34" charset="0"/>
              <a:ea typeface="宋体" panose="02010600030101010101" pitchFamily="2" charset="-122"/>
              <a:cs typeface="+mn-cs"/>
            </a:endParaRPr>
          </a:p>
        </p:txBody>
      </p:sp>
      <p:sp>
        <p:nvSpPr>
          <p:cNvPr id="26" name="Rectangle 16"/>
          <p:cNvSpPr>
            <a:spLocks noGrp="1" noChangeArrowheads="1"/>
          </p:cNvSpPr>
          <p:nvPr>
            <p:ph type="sldNum" sz="quarter" idx="4"/>
          </p:nvPr>
        </p:nvSpPr>
        <p:spPr bwMode="auto">
          <a:xfrm>
            <a:off x="6858000" y="6248400"/>
            <a:ext cx="1905000" cy="457200"/>
          </a:xfrm>
          <a:prstGeom prst="rect">
            <a:avLst/>
          </a:prstGeom>
          <a:ln>
            <a:miter lim="800000"/>
          </a:ln>
        </p:spPr>
        <p:txBody>
          <a:bodyPr vert="horz" wrap="square" lIns="91440" tIns="45720" rIns="91440" bIns="45720" numCol="1" anchor="b" anchorCtr="0" compatLnSpc="1"/>
          <a:p>
            <a:pPr algn="r" eaLnBrk="1" hangingPunct="1">
              <a:buNone/>
            </a:pPr>
            <a:fld id="{9A0DB2DC-4C9A-4742-B13C-FB6460FD3503}" type="slidenum">
              <a:rPr lang="en-US" altLang="zh-CN" dirty="0">
                <a:solidFill>
                  <a:schemeClr val="bg2"/>
                </a:solidFill>
              </a:rPr>
            </a:fld>
            <a:endParaRPr lang="en-US" altLang="zh-CN" dirty="0">
              <a:solidFill>
                <a:schemeClr val="bg2"/>
              </a:solidFill>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noProof="1"/>
              <a:t>单击此处编辑母版标题样式</a:t>
            </a:r>
            <a:endParaRPr lang="zh-CN" altLang="en-US" noProof="1"/>
          </a:p>
        </p:txBody>
      </p:sp>
      <p:sp>
        <p:nvSpPr>
          <p:cNvPr id="3" name="竖排文字占位符 2"/>
          <p:cNvSpPr>
            <a:spLocks noGrp="1"/>
          </p:cNvSpPr>
          <p:nvPr>
            <p:ph type="body" orient="vert" idx="1"/>
          </p:nvPr>
        </p:nvSpPr>
        <p:spPr/>
        <p:txBody>
          <a:bodyPr vert="eaVert"/>
          <a:lstStyle/>
          <a:p>
            <a:pPr lvl="0"/>
            <a:r>
              <a:rPr lang="zh-CN" altLang="en-US" noProof="1"/>
              <a:t>单击此处编辑母版文本样式</a:t>
            </a:r>
            <a:endParaRPr lang="zh-CN" altLang="en-US" noProof="1"/>
          </a:p>
          <a:p>
            <a:pPr lvl="1"/>
            <a:r>
              <a:rPr lang="zh-CN" altLang="en-US" noProof="1"/>
              <a:t>第二级</a:t>
            </a:r>
            <a:endParaRPr lang="zh-CN" altLang="en-US" noProof="1"/>
          </a:p>
          <a:p>
            <a:pPr lvl="2"/>
            <a:r>
              <a:rPr lang="zh-CN" altLang="en-US" noProof="1"/>
              <a:t>第三级</a:t>
            </a:r>
            <a:endParaRPr lang="zh-CN" altLang="en-US" noProof="1"/>
          </a:p>
          <a:p>
            <a:pPr lvl="3"/>
            <a:r>
              <a:rPr lang="zh-CN" altLang="en-US" noProof="1"/>
              <a:t>第四级</a:t>
            </a:r>
            <a:endParaRPr lang="zh-CN" altLang="en-US" noProof="1"/>
          </a:p>
          <a:p>
            <a:pPr lvl="4"/>
            <a:r>
              <a:rPr lang="zh-CN" altLang="en-US" noProof="1"/>
              <a:t>第五级</a:t>
            </a:r>
            <a:endParaRPr lang="zh-CN" altLang="en-US"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Tahoma" panose="020B060403050404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Tahoma" panose="020B060403050404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hangingPunct="1">
              <a:buNone/>
            </a:pPr>
            <a:fld id="{9A0DB2DC-4C9A-4742-B13C-FB6460FD3503}" type="slidenum">
              <a:rPr lang="en-US" altLang="zh-CN" dirty="0">
                <a:latin typeface="Tahoma" panose="020B0604030504040204" pitchFamily="34" charset="0"/>
              </a:rPr>
            </a:fld>
            <a:endParaRPr lang="en-US" altLang="zh-CN" dirty="0">
              <a:latin typeface="Tahoma" panose="020B0604030504040204" pitchFamily="34" charset="0"/>
            </a:endParaRPr>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上下">
    <p:spTree>
      <p:nvGrpSpPr>
        <p:cNvPr id="1" name=""/>
        <p:cNvGrpSpPr/>
        <p:nvPr/>
      </p:nvGrpSpPr>
      <p:grpSpPr>
        <a:xfrm>
          <a:off x="0" y="0"/>
          <a:ext cx="0" cy="0"/>
          <a:chOff x="0" y="0"/>
          <a:chExt cx="0" cy="0"/>
        </a:xfrm>
      </p:grpSpPr>
      <p:sp>
        <p:nvSpPr>
          <p:cNvPr id="10" name="矩形 9"/>
          <p:cNvSpPr/>
          <p:nvPr>
            <p:custDataLst>
              <p:tags r:id="rId2"/>
            </p:custDataLst>
          </p:nvPr>
        </p:nvSpPr>
        <p:spPr>
          <a:xfrm>
            <a:off x="0" y="-10800"/>
            <a:ext cx="9142200" cy="2660396"/>
          </a:xfrm>
          <a:prstGeom prst="rect">
            <a:avLst/>
          </a:prstGeom>
          <a:solidFill>
            <a:srgbClr val="445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015">
              <a:solidFill>
                <a:schemeClr val="lt1"/>
              </a:solidFill>
            </a:endParaRPr>
          </a:p>
        </p:txBody>
      </p:sp>
      <p:pic>
        <p:nvPicPr>
          <p:cNvPr id="8" name="图片 7" descr="图片18"/>
          <p:cNvPicPr>
            <a:picLocks noChangeAspect="1"/>
          </p:cNvPicPr>
          <p:nvPr>
            <p:custDataLst>
              <p:tags r:id="rId3"/>
            </p:custDataLst>
          </p:nvPr>
        </p:nvPicPr>
        <p:blipFill>
          <a:blip r:embed="rId4"/>
          <a:stretch>
            <a:fillRect/>
          </a:stretch>
        </p:blipFill>
        <p:spPr>
          <a:xfrm>
            <a:off x="0" y="-10800"/>
            <a:ext cx="540068" cy="720090"/>
          </a:xfrm>
          <a:prstGeom prst="rect">
            <a:avLst/>
          </a:prstGeom>
        </p:spPr>
      </p:pic>
      <p:pic>
        <p:nvPicPr>
          <p:cNvPr id="6" name="图片 5" descr="图片19"/>
          <p:cNvPicPr>
            <a:picLocks noChangeAspect="1"/>
          </p:cNvPicPr>
          <p:nvPr>
            <p:custDataLst>
              <p:tags r:id="rId5"/>
            </p:custDataLst>
          </p:nvPr>
        </p:nvPicPr>
        <p:blipFill>
          <a:blip r:embed="rId6"/>
          <a:stretch>
            <a:fillRect/>
          </a:stretch>
        </p:blipFill>
        <p:spPr>
          <a:xfrm>
            <a:off x="8603932" y="6137910"/>
            <a:ext cx="540068" cy="720090"/>
          </a:xfrm>
          <a:prstGeom prst="rect">
            <a:avLst/>
          </a:prstGeom>
        </p:spPr>
      </p:pic>
      <p:sp>
        <p:nvSpPr>
          <p:cNvPr id="2" name="标题 1"/>
          <p:cNvSpPr>
            <a:spLocks noGrp="1"/>
          </p:cNvSpPr>
          <p:nvPr>
            <p:ph type="title"/>
            <p:custDataLst>
              <p:tags r:id="rId7"/>
            </p:custDataLst>
          </p:nvPr>
        </p:nvSpPr>
        <p:spPr>
          <a:xfrm>
            <a:off x="459000" y="859500"/>
            <a:ext cx="8232300" cy="469800"/>
          </a:xfrm>
        </p:spPr>
        <p:txBody>
          <a:bodyPr anchor="ctr"/>
          <a:lstStyle>
            <a:lvl1pPr algn="ctr">
              <a:defRPr sz="2025" baseline="0">
                <a:solidFill>
                  <a:schemeClr val="tx1"/>
                </a:solidFill>
                <a:latin typeface="Arial" panose="020B0604020202020204" pitchFamily="34" charset="0"/>
                <a:ea typeface="微软雅黑" panose="020B0503020204020204" pitchFamily="34" charset="-122"/>
              </a:defRPr>
            </a:lvl1pPr>
          </a:lstStyle>
          <a:p>
            <a:r>
              <a:rPr lang="zh-CN" altLang="en-US" dirty="0"/>
              <a:t>单击此处编辑母版标题样式</a:t>
            </a:r>
            <a:endParaRPr lang="zh-CN" altLang="en-US" dirty="0"/>
          </a:p>
        </p:txBody>
      </p:sp>
      <p:sp>
        <p:nvSpPr>
          <p:cNvPr id="3" name="日期占位符 2"/>
          <p:cNvSpPr>
            <a:spLocks noGrp="1"/>
          </p:cNvSpPr>
          <p:nvPr>
            <p:ph type="dt" sz="half" idx="10"/>
            <p:custDataLst>
              <p:tags r:id="rId8"/>
            </p:custDataLst>
          </p:nvPr>
        </p:nvSpPr>
        <p:spPr>
          <a:xfrm>
            <a:off x="659807" y="6389433"/>
            <a:ext cx="2025000" cy="237600"/>
          </a:xfrm>
        </p:spPr>
        <p:txBody>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9"/>
            </p:custDataLst>
          </p:nvPr>
        </p:nvSpPr>
        <p:spPr>
          <a:xfrm>
            <a:off x="3087000" y="6389433"/>
            <a:ext cx="2970000" cy="237600"/>
          </a:xfrm>
        </p:spPr>
        <p:txBody>
          <a:bodyPr/>
          <a:lstStyle>
            <a:lvl1pPr>
              <a:defRPr>
                <a:latin typeface="Arial" panose="020B0604020202020204" pitchFamily="34" charset="0"/>
                <a:ea typeface="微软雅黑" panose="020B0503020204020204" pitchFamily="34" charset="-122"/>
              </a:defRPr>
            </a:lvl1pPr>
          </a:lstStyle>
          <a:p>
            <a:endParaRPr lang="zh-CN" altLang="en-US" dirty="0"/>
          </a:p>
        </p:txBody>
      </p:sp>
      <p:sp>
        <p:nvSpPr>
          <p:cNvPr id="5" name="灯片编号占位符 4"/>
          <p:cNvSpPr>
            <a:spLocks noGrp="1"/>
          </p:cNvSpPr>
          <p:nvPr>
            <p:ph type="sldNum" sz="quarter" idx="12"/>
            <p:custDataLst>
              <p:tags r:id="rId10"/>
            </p:custDataLst>
          </p:nvPr>
        </p:nvSpPr>
        <p:spPr>
          <a:xfrm>
            <a:off x="6457950" y="6389433"/>
            <a:ext cx="2025000" cy="237600"/>
          </a:xfrm>
        </p:spPr>
        <p:txBody>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dirty="0"/>
          </a:p>
        </p:txBody>
      </p:sp>
      <p:sp>
        <p:nvSpPr>
          <p:cNvPr id="7" name="文本占位符 6"/>
          <p:cNvSpPr>
            <a:spLocks noGrp="1"/>
          </p:cNvSpPr>
          <p:nvPr>
            <p:ph type="body" sz="quarter" idx="13"/>
            <p:custDataLst>
              <p:tags r:id="rId11"/>
            </p:custDataLst>
          </p:nvPr>
        </p:nvSpPr>
        <p:spPr>
          <a:xfrm>
            <a:off x="459000" y="1763100"/>
            <a:ext cx="8231981" cy="621000"/>
          </a:xfrm>
        </p:spPr>
        <p:txBody>
          <a:bodyPr/>
          <a:lstStyle>
            <a:lvl1pPr algn="ctr">
              <a:defRPr baseline="0">
                <a:solidFill>
                  <a:schemeClr val="tx1"/>
                </a:solidFill>
                <a:latin typeface="Arial" panose="020B0604020202020204" pitchFamily="34" charset="0"/>
                <a:ea typeface="微软雅黑" panose="020B0503020204020204" pitchFamily="34" charset="-122"/>
              </a:defRPr>
            </a:lvl1pPr>
          </a:lstStyle>
          <a:p>
            <a:pPr lvl="0"/>
            <a:r>
              <a:rPr lang="zh-CN" altLang="en-US" dirty="0"/>
              <a:t>单击此处编辑母版文本样式</a:t>
            </a:r>
            <a:endParaRPr lang="zh-CN" altLang="en-US" dirty="0"/>
          </a:p>
        </p:txBody>
      </p:sp>
      <p:sp>
        <p:nvSpPr>
          <p:cNvPr id="9" name="内容占位符 8"/>
          <p:cNvSpPr>
            <a:spLocks noGrp="1"/>
          </p:cNvSpPr>
          <p:nvPr>
            <p:ph sz="quarter" idx="14"/>
            <p:custDataLst>
              <p:tags r:id="rId12"/>
            </p:custDataLst>
          </p:nvPr>
        </p:nvSpPr>
        <p:spPr>
          <a:xfrm>
            <a:off x="459581" y="3236850"/>
            <a:ext cx="8224200" cy="2573100"/>
          </a:xfrm>
        </p:spPr>
        <p:txBody>
          <a:bodyPr/>
          <a:lstStyle>
            <a:lvl1pPr>
              <a:defRPr baseline="0">
                <a:solidFill>
                  <a:schemeClr val="tx1"/>
                </a:solidFill>
                <a:latin typeface="Arial" panose="020B0604020202020204" pitchFamily="34" charset="0"/>
                <a:ea typeface="微软雅黑" panose="020B0503020204020204" pitchFamily="34" charset="-122"/>
              </a:defRPr>
            </a:lvl1pPr>
            <a:lvl2pPr>
              <a:defRPr baseline="0">
                <a:solidFill>
                  <a:schemeClr val="tx1"/>
                </a:solidFill>
                <a:latin typeface="Arial" panose="020B0604020202020204" pitchFamily="34" charset="0"/>
                <a:ea typeface="微软雅黑" panose="020B0503020204020204" pitchFamily="34" charset="-122"/>
              </a:defRPr>
            </a:lvl2pPr>
            <a:lvl3pPr>
              <a:defRPr baseline="0">
                <a:solidFill>
                  <a:schemeClr val="tx1"/>
                </a:solidFill>
                <a:latin typeface="Arial" panose="020B0604020202020204" pitchFamily="34" charset="0"/>
                <a:ea typeface="微软雅黑" panose="020B0503020204020204" pitchFamily="34" charset="-122"/>
              </a:defRPr>
            </a:lvl3pPr>
            <a:lvl4pPr>
              <a:defRPr baseline="0">
                <a:solidFill>
                  <a:schemeClr val="tx1"/>
                </a:solidFill>
                <a:latin typeface="Arial" panose="020B0604020202020204" pitchFamily="34" charset="0"/>
                <a:ea typeface="微软雅黑" panose="020B0503020204020204" pitchFamily="34" charset="-122"/>
              </a:defRPr>
            </a:lvl4pPr>
            <a:lvl5pPr>
              <a:defRPr baseline="0">
                <a:solidFill>
                  <a:schemeClr val="tx1"/>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下上">
    <p:spTree>
      <p:nvGrpSpPr>
        <p:cNvPr id="1" name=""/>
        <p:cNvGrpSpPr/>
        <p:nvPr/>
      </p:nvGrpSpPr>
      <p:grpSpPr>
        <a:xfrm>
          <a:off x="0" y="0"/>
          <a:ext cx="0" cy="0"/>
          <a:chOff x="0" y="0"/>
          <a:chExt cx="0" cy="0"/>
        </a:xfrm>
      </p:grpSpPr>
      <p:sp>
        <p:nvSpPr>
          <p:cNvPr id="10" name="矩形 9"/>
          <p:cNvSpPr/>
          <p:nvPr>
            <p:custDataLst>
              <p:tags r:id="rId2"/>
            </p:custDataLst>
          </p:nvPr>
        </p:nvSpPr>
        <p:spPr>
          <a:xfrm>
            <a:off x="0" y="5029200"/>
            <a:ext cx="9142200" cy="1828800"/>
          </a:xfrm>
          <a:prstGeom prst="rect">
            <a:avLst/>
          </a:prstGeom>
          <a:solidFill>
            <a:srgbClr val="445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015">
              <a:solidFill>
                <a:schemeClr val="lt1"/>
              </a:solidFill>
            </a:endParaRPr>
          </a:p>
        </p:txBody>
      </p:sp>
      <p:pic>
        <p:nvPicPr>
          <p:cNvPr id="8" name="图片 7" descr="图片18"/>
          <p:cNvPicPr>
            <a:picLocks noChangeAspect="1"/>
          </p:cNvPicPr>
          <p:nvPr>
            <p:custDataLst>
              <p:tags r:id="rId3"/>
            </p:custDataLst>
          </p:nvPr>
        </p:nvPicPr>
        <p:blipFill>
          <a:blip r:embed="rId4"/>
          <a:stretch>
            <a:fillRect/>
          </a:stretch>
        </p:blipFill>
        <p:spPr>
          <a:xfrm>
            <a:off x="0" y="0"/>
            <a:ext cx="540068" cy="720090"/>
          </a:xfrm>
          <a:prstGeom prst="rect">
            <a:avLst/>
          </a:prstGeom>
        </p:spPr>
      </p:pic>
      <p:pic>
        <p:nvPicPr>
          <p:cNvPr id="6" name="图片 5" descr="图片19"/>
          <p:cNvPicPr>
            <a:picLocks noChangeAspect="1"/>
          </p:cNvPicPr>
          <p:nvPr>
            <p:custDataLst>
              <p:tags r:id="rId5"/>
            </p:custDataLst>
          </p:nvPr>
        </p:nvPicPr>
        <p:blipFill>
          <a:blip r:embed="rId6"/>
          <a:stretch>
            <a:fillRect/>
          </a:stretch>
        </p:blipFill>
        <p:spPr>
          <a:xfrm>
            <a:off x="8603932" y="6137910"/>
            <a:ext cx="540068" cy="720090"/>
          </a:xfrm>
          <a:prstGeom prst="rect">
            <a:avLst/>
          </a:prstGeom>
        </p:spPr>
      </p:pic>
      <p:sp>
        <p:nvSpPr>
          <p:cNvPr id="2" name="标题 1"/>
          <p:cNvSpPr>
            <a:spLocks noGrp="1"/>
          </p:cNvSpPr>
          <p:nvPr>
            <p:ph type="title"/>
            <p:custDataLst>
              <p:tags r:id="rId7"/>
            </p:custDataLst>
          </p:nvPr>
        </p:nvSpPr>
        <p:spPr>
          <a:xfrm>
            <a:off x="453600" y="740250"/>
            <a:ext cx="8232300" cy="423900"/>
          </a:xfrm>
        </p:spPr>
        <p:txBody>
          <a:bodyPr anchor="ctr" anchorCtr="0"/>
          <a:lstStyle>
            <a:lvl1pPr algn="ctr">
              <a:defRPr sz="1800" baseline="0">
                <a:solidFill>
                  <a:schemeClr val="tx1"/>
                </a:solidFill>
                <a:latin typeface="Arial" panose="020B0604020202020204" pitchFamily="34" charset="0"/>
                <a:ea typeface="微软雅黑" panose="020B0503020204020204" pitchFamily="34" charset="-122"/>
              </a:defRPr>
            </a:lvl1pPr>
          </a:lstStyle>
          <a:p>
            <a:r>
              <a:rPr lang="zh-CN" altLang="en-US" dirty="0"/>
              <a:t>单击此处编辑母版标题样式</a:t>
            </a:r>
            <a:endParaRPr lang="zh-CN" altLang="en-US" dirty="0"/>
          </a:p>
        </p:txBody>
      </p:sp>
      <p:sp>
        <p:nvSpPr>
          <p:cNvPr id="3" name="日期占位符 2"/>
          <p:cNvSpPr>
            <a:spLocks noGrp="1"/>
          </p:cNvSpPr>
          <p:nvPr>
            <p:ph type="dt" sz="half" idx="10"/>
            <p:custDataLst>
              <p:tags r:id="rId8"/>
            </p:custDataLst>
          </p:nvPr>
        </p:nvSpPr>
        <p:spPr>
          <a:xfrm>
            <a:off x="659807" y="6389433"/>
            <a:ext cx="2025000" cy="237600"/>
          </a:xfrm>
        </p:spPr>
        <p:txBody>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9"/>
            </p:custDataLst>
          </p:nvPr>
        </p:nvSpPr>
        <p:spPr>
          <a:xfrm>
            <a:off x="3087000" y="6389433"/>
            <a:ext cx="2970000" cy="237600"/>
          </a:xfrm>
        </p:spPr>
        <p:txBody>
          <a:bodyPr/>
          <a:lstStyle>
            <a:lvl1pPr>
              <a:defRPr>
                <a:latin typeface="Arial" panose="020B0604020202020204" pitchFamily="34" charset="0"/>
                <a:ea typeface="微软雅黑" panose="020B0503020204020204" pitchFamily="34" charset="-122"/>
              </a:defRPr>
            </a:lvl1pPr>
          </a:lstStyle>
          <a:p>
            <a:endParaRPr lang="zh-CN" altLang="en-US" dirty="0"/>
          </a:p>
        </p:txBody>
      </p:sp>
      <p:sp>
        <p:nvSpPr>
          <p:cNvPr id="5" name="灯片编号占位符 4"/>
          <p:cNvSpPr>
            <a:spLocks noGrp="1"/>
          </p:cNvSpPr>
          <p:nvPr>
            <p:ph type="sldNum" sz="quarter" idx="12"/>
            <p:custDataLst>
              <p:tags r:id="rId10"/>
            </p:custDataLst>
          </p:nvPr>
        </p:nvSpPr>
        <p:spPr>
          <a:xfrm>
            <a:off x="6457950" y="6389433"/>
            <a:ext cx="2025000" cy="237600"/>
          </a:xfrm>
        </p:spPr>
        <p:txBody>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dirty="0"/>
          </a:p>
        </p:txBody>
      </p:sp>
      <p:sp>
        <p:nvSpPr>
          <p:cNvPr id="7" name="内容占位符 6"/>
          <p:cNvSpPr>
            <a:spLocks noGrp="1"/>
          </p:cNvSpPr>
          <p:nvPr>
            <p:ph sz="quarter" idx="13"/>
            <p:custDataLst>
              <p:tags r:id="rId11"/>
            </p:custDataLst>
          </p:nvPr>
        </p:nvSpPr>
        <p:spPr>
          <a:xfrm>
            <a:off x="453628" y="2082600"/>
            <a:ext cx="8243100" cy="2408400"/>
          </a:xfrm>
        </p:spPr>
        <p:txBody>
          <a:bodyPr/>
          <a:lstStyle>
            <a:lvl1pPr>
              <a:defRPr baseline="0">
                <a:solidFill>
                  <a:schemeClr val="tx1"/>
                </a:solidFill>
                <a:latin typeface="Arial" panose="020B0604020202020204" pitchFamily="34" charset="0"/>
                <a:ea typeface="微软雅黑" panose="020B0503020204020204" pitchFamily="34" charset="-122"/>
              </a:defRPr>
            </a:lvl1pPr>
            <a:lvl2pPr>
              <a:defRPr baseline="0">
                <a:solidFill>
                  <a:schemeClr val="tx1"/>
                </a:solidFill>
                <a:latin typeface="Arial" panose="020B0604020202020204" pitchFamily="34" charset="0"/>
                <a:ea typeface="微软雅黑" panose="020B0503020204020204" pitchFamily="34" charset="-122"/>
              </a:defRPr>
            </a:lvl2pPr>
            <a:lvl3pPr>
              <a:defRPr baseline="0">
                <a:solidFill>
                  <a:schemeClr val="tx1"/>
                </a:solidFill>
                <a:latin typeface="Arial" panose="020B0604020202020204" pitchFamily="34" charset="0"/>
                <a:ea typeface="微软雅黑" panose="020B0503020204020204" pitchFamily="34" charset="-122"/>
              </a:defRPr>
            </a:lvl3pPr>
            <a:lvl4pPr>
              <a:defRPr baseline="0">
                <a:solidFill>
                  <a:schemeClr val="tx1"/>
                </a:solidFill>
                <a:latin typeface="Arial" panose="020B0604020202020204" pitchFamily="34" charset="0"/>
                <a:ea typeface="微软雅黑" panose="020B0503020204020204" pitchFamily="34" charset="-122"/>
              </a:defRPr>
            </a:lvl4pPr>
            <a:lvl5pPr>
              <a:defRPr baseline="0">
                <a:solidFill>
                  <a:schemeClr val="tx1"/>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文本占位符 8"/>
          <p:cNvSpPr>
            <a:spLocks noGrp="1"/>
          </p:cNvSpPr>
          <p:nvPr>
            <p:ph type="body" sz="quarter" idx="14"/>
            <p:custDataLst>
              <p:tags r:id="rId12"/>
            </p:custDataLst>
          </p:nvPr>
        </p:nvSpPr>
        <p:spPr>
          <a:xfrm>
            <a:off x="445500" y="5306850"/>
            <a:ext cx="8251200" cy="758700"/>
          </a:xfrm>
        </p:spPr>
        <p:txBody>
          <a:bodyPr/>
          <a:lstStyle>
            <a:lvl1pPr>
              <a:defRPr baseline="0">
                <a:solidFill>
                  <a:schemeClr val="tx1"/>
                </a:solidFill>
                <a:latin typeface="Arial" panose="020B0604020202020204" pitchFamily="34" charset="0"/>
                <a:ea typeface="微软雅黑" panose="020B0503020204020204" pitchFamily="34" charset="-122"/>
              </a:defRPr>
            </a:lvl1pPr>
          </a:lstStyle>
          <a:p>
            <a:pPr lvl="0"/>
            <a:r>
              <a:rPr lang="zh-CN" altLang="en-US" dirty="0"/>
              <a:t>单击此处编辑母版文本样式</a:t>
            </a:r>
            <a:endParaRPr lang="zh-CN" altLang="en-US" dirty="0"/>
          </a:p>
        </p:txBody>
      </p:sp>
    </p:spTree>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导航">
    <p:spTree>
      <p:nvGrpSpPr>
        <p:cNvPr id="1" name=""/>
        <p:cNvGrpSpPr/>
        <p:nvPr/>
      </p:nvGrpSpPr>
      <p:grpSpPr>
        <a:xfrm>
          <a:off x="0" y="0"/>
          <a:ext cx="0" cy="0"/>
          <a:chOff x="0" y="0"/>
          <a:chExt cx="0" cy="0"/>
        </a:xfrm>
      </p:grpSpPr>
      <p:sp>
        <p:nvSpPr>
          <p:cNvPr id="10" name="矩形 9"/>
          <p:cNvSpPr/>
          <p:nvPr>
            <p:custDataLst>
              <p:tags r:id="rId2"/>
            </p:custDataLst>
          </p:nvPr>
        </p:nvSpPr>
        <p:spPr>
          <a:xfrm>
            <a:off x="0" y="-10800"/>
            <a:ext cx="9142200" cy="914400"/>
          </a:xfrm>
          <a:prstGeom prst="rect">
            <a:avLst/>
          </a:prstGeom>
          <a:solidFill>
            <a:srgbClr val="445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015">
              <a:solidFill>
                <a:schemeClr val="lt1"/>
              </a:solidFill>
            </a:endParaRPr>
          </a:p>
        </p:txBody>
      </p:sp>
      <p:pic>
        <p:nvPicPr>
          <p:cNvPr id="8" name="图片 7" descr="图片18"/>
          <p:cNvPicPr>
            <a:picLocks noChangeAspect="1"/>
          </p:cNvPicPr>
          <p:nvPr>
            <p:custDataLst>
              <p:tags r:id="rId3"/>
            </p:custDataLst>
          </p:nvPr>
        </p:nvPicPr>
        <p:blipFill>
          <a:blip r:embed="rId4"/>
          <a:stretch>
            <a:fillRect/>
          </a:stretch>
        </p:blipFill>
        <p:spPr>
          <a:xfrm>
            <a:off x="8603932" y="6137910"/>
            <a:ext cx="540068" cy="720090"/>
          </a:xfrm>
          <a:prstGeom prst="rect">
            <a:avLst/>
          </a:prstGeom>
        </p:spPr>
      </p:pic>
      <p:pic>
        <p:nvPicPr>
          <p:cNvPr id="6" name="图片 5" descr="图片19"/>
          <p:cNvPicPr>
            <a:picLocks noChangeAspect="1"/>
          </p:cNvPicPr>
          <p:nvPr>
            <p:custDataLst>
              <p:tags r:id="rId5"/>
            </p:custDataLst>
          </p:nvPr>
        </p:nvPicPr>
        <p:blipFill>
          <a:blip r:embed="rId6"/>
          <a:stretch>
            <a:fillRect/>
          </a:stretch>
        </p:blipFill>
        <p:spPr>
          <a:xfrm>
            <a:off x="0" y="6137910"/>
            <a:ext cx="540068" cy="720090"/>
          </a:xfrm>
          <a:prstGeom prst="rect">
            <a:avLst/>
          </a:prstGeom>
        </p:spPr>
      </p:pic>
      <p:sp>
        <p:nvSpPr>
          <p:cNvPr id="2" name="标题 1"/>
          <p:cNvSpPr>
            <a:spLocks noGrp="1"/>
          </p:cNvSpPr>
          <p:nvPr>
            <p:ph type="title"/>
            <p:custDataLst>
              <p:tags r:id="rId7"/>
            </p:custDataLst>
          </p:nvPr>
        </p:nvSpPr>
        <p:spPr>
          <a:xfrm>
            <a:off x="434700" y="292846"/>
            <a:ext cx="8278200" cy="331473"/>
          </a:xfrm>
        </p:spPr>
        <p:txBody>
          <a:bodyPr/>
          <a:lstStyle>
            <a:lvl1pPr>
              <a:defRPr baseline="0">
                <a:solidFill>
                  <a:schemeClr val="tx1"/>
                </a:solidFill>
                <a:latin typeface="Arial" panose="020B0604020202020204" pitchFamily="34" charset="0"/>
                <a:ea typeface="微软雅黑" panose="020B0503020204020204" pitchFamily="34" charset="-122"/>
              </a:defRPr>
            </a:lvl1pPr>
          </a:lstStyle>
          <a:p>
            <a:r>
              <a:rPr lang="zh-CN" altLang="en-US" dirty="0"/>
              <a:t>单击此处编辑母版标题样式</a:t>
            </a:r>
            <a:endParaRPr lang="zh-CN" altLang="en-US" dirty="0"/>
          </a:p>
        </p:txBody>
      </p:sp>
      <p:sp>
        <p:nvSpPr>
          <p:cNvPr id="3" name="日期占位符 2"/>
          <p:cNvSpPr>
            <a:spLocks noGrp="1"/>
          </p:cNvSpPr>
          <p:nvPr>
            <p:ph type="dt" sz="half" idx="10"/>
            <p:custDataLst>
              <p:tags r:id="rId8"/>
            </p:custDataLst>
          </p:nvPr>
        </p:nvSpPr>
        <p:spPr>
          <a:xfrm>
            <a:off x="659807" y="6389433"/>
            <a:ext cx="2025000" cy="237600"/>
          </a:xfrm>
        </p:spPr>
        <p:txBody>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9"/>
            </p:custDataLst>
          </p:nvPr>
        </p:nvSpPr>
        <p:spPr>
          <a:xfrm>
            <a:off x="3087000" y="6389433"/>
            <a:ext cx="2970000" cy="237600"/>
          </a:xfrm>
        </p:spPr>
        <p:txBody>
          <a:bodyPr/>
          <a:lstStyle>
            <a:lvl1pPr>
              <a:defRPr>
                <a:latin typeface="Arial" panose="020B0604020202020204" pitchFamily="34" charset="0"/>
                <a:ea typeface="微软雅黑" panose="020B0503020204020204" pitchFamily="34" charset="-122"/>
              </a:defRPr>
            </a:lvl1pPr>
          </a:lstStyle>
          <a:p>
            <a:endParaRPr lang="zh-CN" altLang="en-US" dirty="0"/>
          </a:p>
        </p:txBody>
      </p:sp>
      <p:sp>
        <p:nvSpPr>
          <p:cNvPr id="5" name="灯片编号占位符 4"/>
          <p:cNvSpPr>
            <a:spLocks noGrp="1"/>
          </p:cNvSpPr>
          <p:nvPr>
            <p:ph type="sldNum" sz="quarter" idx="12"/>
            <p:custDataLst>
              <p:tags r:id="rId10"/>
            </p:custDataLst>
          </p:nvPr>
        </p:nvSpPr>
        <p:spPr>
          <a:xfrm>
            <a:off x="6457950" y="6389433"/>
            <a:ext cx="2025000" cy="237600"/>
          </a:xfrm>
        </p:spPr>
        <p:txBody>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dirty="0"/>
          </a:p>
        </p:txBody>
      </p:sp>
      <p:sp>
        <p:nvSpPr>
          <p:cNvPr id="7" name="内容占位符 6"/>
          <p:cNvSpPr>
            <a:spLocks noGrp="1"/>
          </p:cNvSpPr>
          <p:nvPr>
            <p:ph sz="quarter" idx="13"/>
            <p:custDataLst>
              <p:tags r:id="rId11"/>
            </p:custDataLst>
          </p:nvPr>
        </p:nvSpPr>
        <p:spPr>
          <a:xfrm>
            <a:off x="434700" y="2025000"/>
            <a:ext cx="4006800" cy="2170800"/>
          </a:xfrm>
        </p:spPr>
        <p:txBody>
          <a:bodyPr/>
          <a:lstStyle>
            <a:lvl1pPr>
              <a:defRPr baseline="0">
                <a:solidFill>
                  <a:schemeClr val="tx1"/>
                </a:solidFill>
                <a:latin typeface="Arial" panose="020B0604020202020204" pitchFamily="34" charset="0"/>
                <a:ea typeface="微软雅黑" panose="020B0503020204020204" pitchFamily="34" charset="-122"/>
              </a:defRPr>
            </a:lvl1pPr>
            <a:lvl2pPr>
              <a:defRPr baseline="0">
                <a:solidFill>
                  <a:schemeClr val="tx1"/>
                </a:solidFill>
                <a:latin typeface="Arial" panose="020B0604020202020204" pitchFamily="34" charset="0"/>
                <a:ea typeface="微软雅黑" panose="020B0503020204020204" pitchFamily="34" charset="-122"/>
              </a:defRPr>
            </a:lvl2pPr>
            <a:lvl3pPr>
              <a:defRPr baseline="0">
                <a:solidFill>
                  <a:schemeClr val="tx1"/>
                </a:solidFill>
                <a:latin typeface="Arial" panose="020B0604020202020204" pitchFamily="34" charset="0"/>
                <a:ea typeface="微软雅黑" panose="020B0503020204020204" pitchFamily="34" charset="-122"/>
              </a:defRPr>
            </a:lvl3pPr>
            <a:lvl4pPr>
              <a:defRPr baseline="0">
                <a:solidFill>
                  <a:schemeClr val="tx1"/>
                </a:solidFill>
                <a:latin typeface="Arial" panose="020B0604020202020204" pitchFamily="34" charset="0"/>
                <a:ea typeface="微软雅黑" panose="020B0503020204020204" pitchFamily="34" charset="-122"/>
              </a:defRPr>
            </a:lvl4pPr>
            <a:lvl5pPr>
              <a:defRPr baseline="0">
                <a:solidFill>
                  <a:schemeClr val="tx1"/>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内容占位符 8"/>
          <p:cNvSpPr>
            <a:spLocks noGrp="1"/>
          </p:cNvSpPr>
          <p:nvPr>
            <p:ph sz="quarter" idx="14"/>
            <p:custDataLst>
              <p:tags r:id="rId12"/>
            </p:custDataLst>
          </p:nvPr>
        </p:nvSpPr>
        <p:spPr>
          <a:xfrm>
            <a:off x="4681800" y="2025000"/>
            <a:ext cx="4025700" cy="2170800"/>
          </a:xfrm>
        </p:spPr>
        <p:txBody>
          <a:bodyPr/>
          <a:lstStyle>
            <a:lvl1pPr>
              <a:defRPr baseline="0">
                <a:solidFill>
                  <a:schemeClr val="tx1"/>
                </a:solidFill>
                <a:latin typeface="Arial" panose="020B0604020202020204" pitchFamily="34" charset="0"/>
                <a:ea typeface="微软雅黑" panose="020B0503020204020204" pitchFamily="34" charset="-122"/>
              </a:defRPr>
            </a:lvl1pPr>
            <a:lvl2pPr>
              <a:defRPr baseline="0">
                <a:solidFill>
                  <a:schemeClr val="tx1"/>
                </a:solidFill>
                <a:latin typeface="Arial" panose="020B0604020202020204" pitchFamily="34" charset="0"/>
                <a:ea typeface="微软雅黑" panose="020B0503020204020204" pitchFamily="34" charset="-122"/>
              </a:defRPr>
            </a:lvl2pPr>
            <a:lvl3pPr>
              <a:defRPr baseline="0">
                <a:solidFill>
                  <a:schemeClr val="tx1"/>
                </a:solidFill>
                <a:latin typeface="Arial" panose="020B0604020202020204" pitchFamily="34" charset="0"/>
                <a:ea typeface="微软雅黑" panose="020B0503020204020204" pitchFamily="34" charset="-122"/>
              </a:defRPr>
            </a:lvl3pPr>
            <a:lvl4pPr>
              <a:defRPr baseline="0">
                <a:solidFill>
                  <a:schemeClr val="tx1"/>
                </a:solidFill>
                <a:latin typeface="Arial" panose="020B0604020202020204" pitchFamily="34" charset="0"/>
                <a:ea typeface="微软雅黑" panose="020B0503020204020204" pitchFamily="34" charset="-122"/>
              </a:defRPr>
            </a:lvl4pPr>
            <a:lvl5pPr>
              <a:defRPr baseline="0">
                <a:solidFill>
                  <a:schemeClr val="tx1"/>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11" name="文本占位符 10"/>
          <p:cNvSpPr>
            <a:spLocks noGrp="1"/>
          </p:cNvSpPr>
          <p:nvPr>
            <p:ph type="body" sz="quarter" idx="15"/>
            <p:custDataLst>
              <p:tags r:id="rId13"/>
            </p:custDataLst>
          </p:nvPr>
        </p:nvSpPr>
        <p:spPr>
          <a:xfrm>
            <a:off x="429300" y="4914450"/>
            <a:ext cx="4006800" cy="585900"/>
          </a:xfrm>
        </p:spPr>
        <p:txBody>
          <a:bodyPr/>
          <a:lstStyle>
            <a:lvl1pPr>
              <a:defRPr baseline="0">
                <a:solidFill>
                  <a:schemeClr val="tx1"/>
                </a:solidFill>
                <a:latin typeface="Arial" panose="020B0604020202020204" pitchFamily="34" charset="0"/>
                <a:ea typeface="微软雅黑" panose="020B0503020204020204" pitchFamily="34" charset="-122"/>
              </a:defRPr>
            </a:lvl1pPr>
          </a:lstStyle>
          <a:p>
            <a:pPr lvl="0"/>
            <a:r>
              <a:rPr lang="zh-CN" altLang="en-US" dirty="0"/>
              <a:t>单击此处编辑母版文本样式</a:t>
            </a:r>
            <a:endParaRPr lang="zh-CN" altLang="en-US" dirty="0"/>
          </a:p>
        </p:txBody>
      </p:sp>
      <p:sp>
        <p:nvSpPr>
          <p:cNvPr id="13" name="文本占位符 12"/>
          <p:cNvSpPr>
            <a:spLocks noGrp="1"/>
          </p:cNvSpPr>
          <p:nvPr>
            <p:ph type="body" sz="quarter" idx="16"/>
            <p:custDataLst>
              <p:tags r:id="rId14"/>
            </p:custDataLst>
          </p:nvPr>
        </p:nvSpPr>
        <p:spPr>
          <a:xfrm>
            <a:off x="4689900" y="4910850"/>
            <a:ext cx="4025700" cy="585900"/>
          </a:xfrm>
        </p:spPr>
        <p:txBody>
          <a:bodyPr/>
          <a:lstStyle>
            <a:lvl1pPr>
              <a:defRPr baseline="0">
                <a:solidFill>
                  <a:schemeClr val="tx1"/>
                </a:solidFill>
                <a:latin typeface="Arial" panose="020B0604020202020204" pitchFamily="34" charset="0"/>
                <a:ea typeface="微软雅黑" panose="020B0503020204020204" pitchFamily="34" charset="-122"/>
              </a:defRPr>
            </a:lvl1pPr>
          </a:lstStyle>
          <a:p>
            <a:pPr lvl="0"/>
            <a:r>
              <a:rPr lang="zh-CN" altLang="en-US" dirty="0"/>
              <a:t>单击此处编辑母版文本样式</a:t>
            </a:r>
            <a:endParaRPr lang="zh-CN" altLang="en-US" dirty="0"/>
          </a:p>
        </p:txBody>
      </p:sp>
    </p:spTree>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腰带">
    <p:spTree>
      <p:nvGrpSpPr>
        <p:cNvPr id="1" name=""/>
        <p:cNvGrpSpPr/>
        <p:nvPr/>
      </p:nvGrpSpPr>
      <p:grpSpPr>
        <a:xfrm>
          <a:off x="0" y="0"/>
          <a:ext cx="0" cy="0"/>
          <a:chOff x="0" y="0"/>
          <a:chExt cx="0" cy="0"/>
        </a:xfrm>
      </p:grpSpPr>
      <p:sp>
        <p:nvSpPr>
          <p:cNvPr id="9" name="矩形 8"/>
          <p:cNvSpPr/>
          <p:nvPr>
            <p:custDataLst>
              <p:tags r:id="rId2"/>
            </p:custDataLst>
          </p:nvPr>
        </p:nvSpPr>
        <p:spPr>
          <a:xfrm>
            <a:off x="0" y="1576799"/>
            <a:ext cx="9142200" cy="3704396"/>
          </a:xfrm>
          <a:prstGeom prst="rect">
            <a:avLst/>
          </a:prstGeom>
          <a:solidFill>
            <a:srgbClr val="445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015">
              <a:solidFill>
                <a:schemeClr val="lt1"/>
              </a:solidFill>
            </a:endParaRPr>
          </a:p>
        </p:txBody>
      </p:sp>
      <p:pic>
        <p:nvPicPr>
          <p:cNvPr id="8" name="图片 7" descr="图片18"/>
          <p:cNvPicPr>
            <a:picLocks noChangeAspect="1"/>
          </p:cNvPicPr>
          <p:nvPr>
            <p:custDataLst>
              <p:tags r:id="rId3"/>
            </p:custDataLst>
          </p:nvPr>
        </p:nvPicPr>
        <p:blipFill>
          <a:blip r:embed="rId4"/>
          <a:stretch>
            <a:fillRect/>
          </a:stretch>
        </p:blipFill>
        <p:spPr>
          <a:xfrm>
            <a:off x="7827046" y="-10801"/>
            <a:ext cx="1315145" cy="1753527"/>
          </a:xfrm>
          <a:prstGeom prst="rect">
            <a:avLst/>
          </a:prstGeom>
        </p:spPr>
      </p:pic>
      <p:pic>
        <p:nvPicPr>
          <p:cNvPr id="6" name="图片 5" descr="图片19"/>
          <p:cNvPicPr>
            <a:picLocks noChangeAspect="1"/>
          </p:cNvPicPr>
          <p:nvPr>
            <p:custDataLst>
              <p:tags r:id="rId5"/>
            </p:custDataLst>
          </p:nvPr>
        </p:nvPicPr>
        <p:blipFill>
          <a:blip r:embed="rId6"/>
          <a:stretch>
            <a:fillRect/>
          </a:stretch>
        </p:blipFill>
        <p:spPr>
          <a:xfrm>
            <a:off x="0" y="5104461"/>
            <a:ext cx="1315145" cy="1753527"/>
          </a:xfrm>
          <a:prstGeom prst="rect">
            <a:avLst/>
          </a:prstGeom>
        </p:spPr>
      </p:pic>
      <p:sp>
        <p:nvSpPr>
          <p:cNvPr id="2" name="标题 1"/>
          <p:cNvSpPr>
            <a:spLocks noGrp="1"/>
          </p:cNvSpPr>
          <p:nvPr>
            <p:ph type="title" hasCustomPrompt="1"/>
            <p:custDataLst>
              <p:tags r:id="rId7"/>
            </p:custDataLst>
          </p:nvPr>
        </p:nvSpPr>
        <p:spPr>
          <a:xfrm>
            <a:off x="1142100" y="1637550"/>
            <a:ext cx="6858000" cy="1790100"/>
          </a:xfrm>
        </p:spPr>
        <p:txBody>
          <a:bodyPr anchor="b"/>
          <a:lstStyle>
            <a:lvl1pPr algn="ctr">
              <a:defRPr sz="3375" baseline="0">
                <a:solidFill>
                  <a:schemeClr val="tx1"/>
                </a:solidFill>
                <a:latin typeface="Arial" panose="020B0604020202020204" pitchFamily="34" charset="0"/>
                <a:ea typeface="微软雅黑" panose="020B0503020204020204" pitchFamily="34" charset="-122"/>
              </a:defRPr>
            </a:lvl1pPr>
          </a:lstStyle>
          <a:p>
            <a:r>
              <a:rPr lang="zh-CN" altLang="en-US" dirty="0"/>
              <a:t>单击此处编辑标题</a:t>
            </a:r>
            <a:endParaRPr lang="zh-CN" altLang="en-US" dirty="0"/>
          </a:p>
        </p:txBody>
      </p:sp>
      <p:sp>
        <p:nvSpPr>
          <p:cNvPr id="3" name="日期占位符 2"/>
          <p:cNvSpPr>
            <a:spLocks noGrp="1"/>
          </p:cNvSpPr>
          <p:nvPr>
            <p:ph type="dt" sz="half" idx="10"/>
            <p:custDataLst>
              <p:tags r:id="rId8"/>
            </p:custDataLst>
          </p:nvPr>
        </p:nvSpPr>
        <p:spPr>
          <a:xfrm>
            <a:off x="659807" y="6389433"/>
            <a:ext cx="2025000" cy="237600"/>
          </a:xfrm>
        </p:spPr>
        <p:txBody>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9"/>
            </p:custDataLst>
          </p:nvPr>
        </p:nvSpPr>
        <p:spPr>
          <a:xfrm>
            <a:off x="3087000" y="6389433"/>
            <a:ext cx="2970000" cy="237600"/>
          </a:xfrm>
        </p:spPr>
        <p:txBody>
          <a:bodyPr/>
          <a:lstStyle>
            <a:lvl1pPr>
              <a:defRPr>
                <a:latin typeface="Arial" panose="020B0604020202020204" pitchFamily="34" charset="0"/>
                <a:ea typeface="微软雅黑" panose="020B0503020204020204" pitchFamily="34" charset="-122"/>
              </a:defRPr>
            </a:lvl1pPr>
          </a:lstStyle>
          <a:p>
            <a:endParaRPr lang="zh-CN" altLang="en-US" dirty="0"/>
          </a:p>
        </p:txBody>
      </p:sp>
      <p:sp>
        <p:nvSpPr>
          <p:cNvPr id="5" name="灯片编号占位符 4"/>
          <p:cNvSpPr>
            <a:spLocks noGrp="1"/>
          </p:cNvSpPr>
          <p:nvPr>
            <p:ph type="sldNum" sz="quarter" idx="12"/>
            <p:custDataLst>
              <p:tags r:id="rId10"/>
            </p:custDataLst>
          </p:nvPr>
        </p:nvSpPr>
        <p:spPr>
          <a:xfrm>
            <a:off x="6457950" y="6389433"/>
            <a:ext cx="2025000" cy="237600"/>
          </a:xfrm>
        </p:spPr>
        <p:txBody>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dirty="0"/>
          </a:p>
        </p:txBody>
      </p:sp>
      <p:sp>
        <p:nvSpPr>
          <p:cNvPr id="7" name="文本占位符 6"/>
          <p:cNvSpPr>
            <a:spLocks noGrp="1"/>
          </p:cNvSpPr>
          <p:nvPr>
            <p:ph type="body" sz="quarter" idx="13"/>
            <p:custDataLst>
              <p:tags r:id="rId11"/>
            </p:custDataLst>
          </p:nvPr>
        </p:nvSpPr>
        <p:spPr>
          <a:xfrm>
            <a:off x="1141810" y="4069800"/>
            <a:ext cx="6858000" cy="1242000"/>
          </a:xfrm>
        </p:spPr>
        <p:txBody>
          <a:bodyPr/>
          <a:lstStyle>
            <a:lvl1pPr algn="ctr">
              <a:defRPr baseline="0">
                <a:solidFill>
                  <a:schemeClr val="tx1"/>
                </a:solidFill>
                <a:latin typeface="Arial" panose="020B0604020202020204" pitchFamily="34" charset="0"/>
                <a:ea typeface="微软雅黑" panose="020B0503020204020204" pitchFamily="34" charset="-122"/>
              </a:defRPr>
            </a:lvl1pPr>
          </a:lstStyle>
          <a:p>
            <a:pPr lvl="0"/>
            <a:r>
              <a:rPr lang="zh-CN" altLang="en-US" dirty="0"/>
              <a:t>单击此处编辑母版文本样式</a:t>
            </a:r>
            <a:endParaRPr lang="zh-CN" altLang="en-US" dirty="0"/>
          </a:p>
        </p:txBody>
      </p:sp>
    </p:spTree>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pic>
        <p:nvPicPr>
          <p:cNvPr id="6" name="图片 5" descr="图片21"/>
          <p:cNvPicPr>
            <a:picLocks noChangeAspect="1"/>
          </p:cNvPicPr>
          <p:nvPr>
            <p:custDataLst>
              <p:tags r:id="rId2"/>
            </p:custDataLst>
          </p:nvPr>
        </p:nvPicPr>
        <p:blipFill>
          <a:blip r:embed="rId3"/>
          <a:stretch>
            <a:fillRect/>
          </a:stretch>
        </p:blipFill>
        <p:spPr>
          <a:xfrm>
            <a:off x="26587" y="0"/>
            <a:ext cx="9090826" cy="6858000"/>
          </a:xfrm>
          <a:prstGeom prst="rect">
            <a:avLst/>
          </a:prstGeom>
        </p:spPr>
      </p:pic>
      <p:sp>
        <p:nvSpPr>
          <p:cNvPr id="16" name="日期占位符 15"/>
          <p:cNvSpPr>
            <a:spLocks noGrp="1"/>
          </p:cNvSpPr>
          <p:nvPr>
            <p:ph type="dt" sz="half" idx="10"/>
          </p:nvPr>
        </p:nvSpPr>
        <p:spPr>
          <a:xfrm>
            <a:off x="659807" y="6389433"/>
            <a:ext cx="2025000" cy="237600"/>
          </a:xfrm>
        </p:spPr>
        <p:txBody>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17" name="页脚占位符 16"/>
          <p:cNvSpPr>
            <a:spLocks noGrp="1"/>
          </p:cNvSpPr>
          <p:nvPr>
            <p:ph type="ftr" sz="quarter" idx="11"/>
          </p:nvPr>
        </p:nvSpPr>
        <p:spPr>
          <a:xfrm>
            <a:off x="3087000" y="6389433"/>
            <a:ext cx="2970000" cy="237600"/>
          </a:xfrm>
        </p:spPr>
        <p:txBody>
          <a:bodyPr/>
          <a:lstStyle>
            <a:lvl1pPr>
              <a:defRPr>
                <a:latin typeface="Arial" panose="020B0604020202020204" pitchFamily="34" charset="0"/>
                <a:ea typeface="微软雅黑" panose="020B0503020204020204" pitchFamily="34" charset="-122"/>
              </a:defRPr>
            </a:lvl1pPr>
          </a:lstStyle>
          <a:p>
            <a:endParaRPr lang="zh-CN" altLang="en-US" dirty="0"/>
          </a:p>
        </p:txBody>
      </p:sp>
      <p:sp>
        <p:nvSpPr>
          <p:cNvPr id="18" name="灯片编号占位符 17"/>
          <p:cNvSpPr>
            <a:spLocks noGrp="1"/>
          </p:cNvSpPr>
          <p:nvPr>
            <p:ph type="sldNum" sz="quarter" idx="12"/>
          </p:nvPr>
        </p:nvSpPr>
        <p:spPr>
          <a:xfrm>
            <a:off x="6457950" y="6389433"/>
            <a:ext cx="2025000" cy="237600"/>
          </a:xfrm>
        </p:spPr>
        <p:txBody>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dirty="0"/>
          </a:p>
        </p:txBody>
      </p:sp>
      <p:sp>
        <p:nvSpPr>
          <p:cNvPr id="2" name="标题 2"/>
          <p:cNvSpPr/>
          <p:nvPr>
            <p:ph type="ctrTitle" idx="2" hasCustomPrompt="1"/>
            <p:custDataLst>
              <p:tags r:id="rId4"/>
            </p:custDataLst>
          </p:nvPr>
        </p:nvSpPr>
        <p:spPr>
          <a:xfrm>
            <a:off x="914422" y="2188514"/>
            <a:ext cx="3619024" cy="1384994"/>
          </a:xfrm>
        </p:spPr>
        <p:txBody>
          <a:bodyPr vert="horz" wrap="square" lIns="0" tIns="0" rIns="0" bIns="0" rtlCol="0" anchor="b" anchorCtr="0">
            <a:normAutofit lnSpcReduction="10000"/>
          </a:bodyPr>
          <a:lstStyle>
            <a:lvl1pPr marL="0" marR="0" lvl="0" algn="l" defTabSz="914400" rtl="0" eaLnBrk="1" fontAlgn="auto" latinLnBrk="0" hangingPunct="1">
              <a:lnSpc>
                <a:spcPct val="100000"/>
              </a:lnSpc>
              <a:spcBef>
                <a:spcPct val="0"/>
              </a:spcBef>
              <a:spcAft>
                <a:spcPts val="0"/>
              </a:spcAft>
              <a:buClrTx/>
              <a:buSzTx/>
              <a:buFontTx/>
              <a:buNone/>
              <a:defRPr kumimoji="0" lang="zh-CN" altLang="en-US" sz="4500" b="1" i="0" u="none" strike="noStrike" kern="1200" cap="none" spc="600" normalizeH="0" baseline="0" noProof="0" dirty="0">
                <a:ln>
                  <a:noFill/>
                </a:ln>
                <a:solidFill>
                  <a:schemeClr val="lt1"/>
                </a:solidFill>
                <a:effectLst/>
                <a:uLnTx/>
                <a:uFillTx/>
                <a:latin typeface="Arial" panose="020B0604020202020204" pitchFamily="34" charset="0"/>
                <a:ea typeface="汉仪旗黑-85S" panose="00020600040101010101" pitchFamily="18" charset="-122"/>
                <a:cs typeface="+mj-cs"/>
                <a:sym typeface="Arial" panose="020B0604020202020204" pitchFamily="34" charset="0"/>
              </a:defRPr>
            </a:lvl1pPr>
          </a:lstStyle>
          <a:p>
            <a:pPr lvl="0"/>
            <a:r>
              <a:rPr>
                <a:sym typeface="+mn-ea"/>
              </a:rPr>
              <a:t>编辑标题</a:t>
            </a:r>
            <a:endParaRPr>
              <a:sym typeface="+mn-ea"/>
            </a:endParaRPr>
          </a:p>
        </p:txBody>
      </p:sp>
      <p:sp>
        <p:nvSpPr>
          <p:cNvPr id="3" name="副标题 3"/>
          <p:cNvSpPr/>
          <p:nvPr>
            <p:ph type="subTitle" idx="3" hasCustomPrompt="1"/>
            <p:custDataLst>
              <p:tags r:id="rId5"/>
            </p:custDataLst>
          </p:nvPr>
        </p:nvSpPr>
        <p:spPr>
          <a:xfrm>
            <a:off x="914422" y="4058570"/>
            <a:ext cx="3619500" cy="484778"/>
          </a:xfrm>
        </p:spPr>
        <p:txBody>
          <a:bodyPr vert="horz" wrap="square" lIns="0" tIns="0" rIns="0" bIns="0" rtlCol="0">
            <a:normAutofit/>
          </a:bodyPr>
          <a:lstStyle>
            <a:lvl1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defRPr kumimoji="0" lang="zh-CN" altLang="en-US" sz="1800" b="0" i="0" u="none" strike="noStrike" kern="1200" cap="none" spc="200" normalizeH="0" baseline="0" noProof="0" dirty="0">
                <a:ln>
                  <a:noFill/>
                </a:ln>
                <a:solidFill>
                  <a:schemeClr val="lt1"/>
                </a:solidFill>
                <a:effectLst/>
                <a:uLnTx/>
                <a:uFillTx/>
                <a:latin typeface="Arial" panose="020B0604020202020204" pitchFamily="34" charset="0"/>
                <a:ea typeface="微软雅黑" panose="020B0503020204020204" pitchFamily="34" charset="-122"/>
                <a:cs typeface="+mn-cs"/>
                <a:sym typeface="Arial" panose="020B0604020202020204" pitchFamily="34" charset="0"/>
              </a:defRPr>
            </a:lvl1pPr>
            <a:lvl2pPr marL="342900" indent="0" algn="ctr" defTabSz="914400" rtl="0" eaLnBrk="1" fontAlgn="auto" latinLnBrk="0" hangingPunct="1">
              <a:lnSpc>
                <a:spcPct val="130000"/>
              </a:lnSpc>
              <a:spcBef>
                <a:spcPts val="0"/>
              </a:spcBef>
              <a:spcAft>
                <a:spcPts val="1000"/>
              </a:spcAft>
              <a:buFont typeface="Arial" panose="020B0604020202020204" pitchFamily="34" charset="0"/>
              <a:buNone/>
              <a:tabLst>
                <a:tab pos="1609725" algn="l"/>
              </a:tabLst>
              <a:defRPr sz="1500" u="none" strike="noStrike" kern="1200" cap="none" spc="150" normalizeH="0" baseline="0">
                <a:solidFill>
                  <a:schemeClr val="tx1">
                    <a:lumMod val="85000"/>
                    <a:lumOff val="15000"/>
                  </a:schemeClr>
                </a:solidFill>
                <a:uFillTx/>
                <a:latin typeface="微软雅黑" panose="020B0503020204020204" pitchFamily="34" charset="-122"/>
                <a:ea typeface="微软雅黑" panose="020B0503020204020204" pitchFamily="34" charset="-122"/>
                <a:cs typeface="+mn-cs"/>
              </a:defRPr>
            </a:lvl2pPr>
            <a:lvl3pPr marL="685800" indent="0" algn="ctr" defTabSz="914400" rtl="0" eaLnBrk="1" fontAlgn="auto" latinLnBrk="0" hangingPunct="1">
              <a:lnSpc>
                <a:spcPct val="130000"/>
              </a:lnSpc>
              <a:spcBef>
                <a:spcPts val="0"/>
              </a:spcBef>
              <a:spcAft>
                <a:spcPts val="1000"/>
              </a:spcAft>
              <a:buFont typeface="Arial" panose="020B0604020202020204" pitchFamily="34" charset="0"/>
              <a:buNone/>
              <a:defRPr sz="1350" u="none" strike="noStrike" kern="1200" cap="none" spc="150" normalizeH="0" baseline="0">
                <a:solidFill>
                  <a:schemeClr val="tx1">
                    <a:lumMod val="85000"/>
                    <a:lumOff val="15000"/>
                  </a:schemeClr>
                </a:solidFill>
                <a:uFillTx/>
                <a:latin typeface="微软雅黑" panose="020B0503020204020204" pitchFamily="34" charset="-122"/>
                <a:ea typeface="微软雅黑" panose="020B0503020204020204" pitchFamily="34" charset="-122"/>
                <a:cs typeface="+mn-cs"/>
              </a:defRPr>
            </a:lvl3pPr>
            <a:lvl4pPr marL="1028700" indent="0" algn="ctr" defTabSz="914400" rtl="0" eaLnBrk="1" fontAlgn="auto" latinLnBrk="0" hangingPunct="1">
              <a:lnSpc>
                <a:spcPct val="130000"/>
              </a:lnSpc>
              <a:spcBef>
                <a:spcPts val="0"/>
              </a:spcBef>
              <a:spcAft>
                <a:spcPts val="1000"/>
              </a:spcAft>
              <a:buFont typeface="Arial" panose="020B0604020202020204" pitchFamily="34" charset="0"/>
              <a:buNone/>
              <a:defRPr sz="1200" u="none" strike="noStrike" kern="1200" cap="none" spc="150" normalizeH="0" baseline="0">
                <a:solidFill>
                  <a:schemeClr val="tx1">
                    <a:lumMod val="85000"/>
                    <a:lumOff val="15000"/>
                  </a:schemeClr>
                </a:solidFill>
                <a:uFillTx/>
                <a:latin typeface="微软雅黑" panose="020B0503020204020204" pitchFamily="34" charset="-122"/>
                <a:ea typeface="微软雅黑" panose="020B0503020204020204" pitchFamily="34" charset="-122"/>
                <a:cs typeface="+mn-cs"/>
              </a:defRPr>
            </a:lvl4pPr>
            <a:lvl5pPr marL="1371600" indent="0" algn="ctr" defTabSz="914400" rtl="0" eaLnBrk="1" fontAlgn="auto" latinLnBrk="0" hangingPunct="1">
              <a:lnSpc>
                <a:spcPct val="130000"/>
              </a:lnSpc>
              <a:spcBef>
                <a:spcPts val="0"/>
              </a:spcBef>
              <a:spcAft>
                <a:spcPts val="1000"/>
              </a:spcAft>
              <a:buFont typeface="Arial" panose="020B0604020202020204" pitchFamily="34" charset="0"/>
              <a:buNone/>
              <a:defRPr sz="1200" u="none" strike="noStrike" kern="1200" cap="none" spc="150" normalizeH="0" baseline="0">
                <a:solidFill>
                  <a:schemeClr val="tx1">
                    <a:lumMod val="85000"/>
                    <a:lumOff val="15000"/>
                  </a:schemeClr>
                </a:solidFill>
                <a:uFillTx/>
                <a:latin typeface="微软雅黑" panose="020B0503020204020204" pitchFamily="34" charset="-122"/>
                <a:ea typeface="微软雅黑" panose="020B0503020204020204" pitchFamily="34" charset="-122"/>
                <a:cs typeface="+mn-cs"/>
              </a:defRPr>
            </a:lvl5pPr>
            <a:lvl6pPr marL="1714500" indent="0" algn="ctr" defTabSz="9144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9144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9144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9144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lvl="0"/>
            <a:r>
              <a:rPr>
                <a:sym typeface="+mn-ea"/>
              </a:rPr>
              <a:t>单击此处编辑副标题</a:t>
            </a:r>
            <a:endParaRPr>
              <a:sym typeface="+mn-ea"/>
            </a:endParaRPr>
          </a:p>
        </p:txBody>
      </p:sp>
    </p:spTree>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pic>
        <p:nvPicPr>
          <p:cNvPr id="8" name="图片 7" descr="图片18"/>
          <p:cNvPicPr>
            <a:picLocks noChangeAspect="1"/>
          </p:cNvPicPr>
          <p:nvPr>
            <p:custDataLst>
              <p:tags r:id="rId2"/>
            </p:custDataLst>
          </p:nvPr>
        </p:nvPicPr>
        <p:blipFill>
          <a:blip r:embed="rId3"/>
          <a:stretch>
            <a:fillRect/>
          </a:stretch>
        </p:blipFill>
        <p:spPr>
          <a:xfrm>
            <a:off x="0" y="0"/>
            <a:ext cx="540068" cy="720090"/>
          </a:xfrm>
          <a:prstGeom prst="rect">
            <a:avLst/>
          </a:prstGeom>
        </p:spPr>
      </p:pic>
      <p:pic>
        <p:nvPicPr>
          <p:cNvPr id="7" name="图片 6" descr="图片19"/>
          <p:cNvPicPr>
            <a:picLocks noChangeAspect="1"/>
          </p:cNvPicPr>
          <p:nvPr>
            <p:custDataLst>
              <p:tags r:id="rId4"/>
            </p:custDataLst>
          </p:nvPr>
        </p:nvPicPr>
        <p:blipFill>
          <a:blip r:embed="rId5"/>
          <a:stretch>
            <a:fillRect/>
          </a:stretch>
        </p:blipFill>
        <p:spPr>
          <a:xfrm>
            <a:off x="8603932" y="-5379"/>
            <a:ext cx="540068" cy="720090"/>
          </a:xfrm>
          <a:prstGeom prst="rect">
            <a:avLst/>
          </a:prstGeom>
        </p:spPr>
      </p:pic>
      <p:sp>
        <p:nvSpPr>
          <p:cNvPr id="2" name="标题 1"/>
          <p:cNvSpPr>
            <a:spLocks noGrp="1"/>
          </p:cNvSpPr>
          <p:nvPr>
            <p:ph type="title"/>
          </p:nvPr>
        </p:nvSpPr>
        <p:spPr>
          <a:xfrm>
            <a:off x="502411" y="498479"/>
            <a:ext cx="8139178" cy="331473"/>
          </a:xfrm>
        </p:spPr>
        <p:txBody>
          <a:bodyPr vert="horz" lIns="90170" tIns="46990" rIns="90170" bIns="46990" rtlCol="0" anchor="ctr" anchorCtr="0">
            <a:noAutofit/>
          </a:bodyPr>
          <a:lstStyle>
            <a:lvl1pPr marL="0" marR="0" algn="l" defTabSz="914400" rtl="0" eaLnBrk="1" fontAlgn="auto" latinLnBrk="0" hangingPunct="1">
              <a:lnSpc>
                <a:spcPct val="100000"/>
              </a:lnSpc>
              <a:buNone/>
              <a:defRPr kumimoji="0" lang="zh-CN" altLang="en-US" sz="1800" b="1" i="0" u="none" strike="noStrike" kern="1200" cap="none" spc="200" normalizeH="0" baseline="0" noProof="1" dirty="0">
                <a:solidFill>
                  <a:schemeClr val="tx1"/>
                </a:solidFill>
                <a:uFillTx/>
                <a:latin typeface="Arial" panose="020B0604020202020204" pitchFamily="34" charset="0"/>
                <a:ea typeface="微软雅黑" panose="020B0503020204020204" pitchFamily="34" charset="-122"/>
                <a:cs typeface="+mj-cs"/>
                <a:sym typeface="+mn-ea"/>
              </a:defRPr>
            </a:lvl1pPr>
          </a:lstStyle>
          <a:p>
            <a:pPr lvl="0"/>
            <a:r>
              <a:rPr dirty="0">
                <a:sym typeface="+mn-ea"/>
              </a:rPr>
              <a:t>单击此处编辑母版标题样式</a:t>
            </a:r>
            <a:endParaRPr dirty="0">
              <a:sym typeface="+mn-ea"/>
            </a:endParaRPr>
          </a:p>
        </p:txBody>
      </p:sp>
      <p:sp>
        <p:nvSpPr>
          <p:cNvPr id="3" name="内容占位符 2"/>
          <p:cNvSpPr>
            <a:spLocks noGrp="1"/>
          </p:cNvSpPr>
          <p:nvPr>
            <p:ph idx="1"/>
          </p:nvPr>
        </p:nvSpPr>
        <p:spPr>
          <a:xfrm>
            <a:off x="502411" y="1626121"/>
            <a:ext cx="8139178" cy="4041680"/>
          </a:xfrm>
        </p:spPr>
        <p:txBody>
          <a:bodyPr vert="horz" lIns="90170" tIns="46990" rIns="90170" bIns="46990" rtlCol="0">
            <a:normAutofit/>
          </a:bodyPr>
          <a:lstStyle>
            <a:lvl1pPr marL="171450" marR="0" lvl="0"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1pPr>
            <a:lvl2pPr marL="514350" marR="0" lvl="1" indent="-17145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2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2pPr>
            <a:lvl3pPr marL="857250" marR="0" lvl="2"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3pPr>
            <a:lvl4pPr marL="1200150" marR="0" lvl="3"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4pPr>
            <a:lvl5pPr marL="1543050" marR="0" lvl="4"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4" name="日期占位符 3"/>
          <p:cNvSpPr>
            <a:spLocks noGrp="1"/>
          </p:cNvSpPr>
          <p:nvPr>
            <p:ph type="dt" sz="half" idx="10"/>
          </p:nvPr>
        </p:nvSpPr>
        <p:spPr>
          <a:xfrm>
            <a:off x="659807" y="6389433"/>
            <a:ext cx="2025000" cy="237600"/>
          </a:xfrm>
        </p:spPr>
        <p:txBody>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nvPr>
        </p:nvSpPr>
        <p:spPr>
          <a:xfrm>
            <a:off x="3087000" y="6389433"/>
            <a:ext cx="2970000" cy="237600"/>
          </a:xfrm>
        </p:spPr>
        <p:txBody>
          <a:bodyPr/>
          <a:lstStyle>
            <a:lvl1pPr>
              <a:defRPr>
                <a:latin typeface="Arial" panose="020B0604020202020204" pitchFamily="34" charset="0"/>
                <a:ea typeface="微软雅黑" panose="020B0503020204020204" pitchFamily="34" charset="-122"/>
              </a:defRPr>
            </a:lvl1pPr>
          </a:lstStyle>
          <a:p>
            <a:endParaRPr lang="zh-CN" altLang="en-US"/>
          </a:p>
        </p:txBody>
      </p:sp>
      <p:sp>
        <p:nvSpPr>
          <p:cNvPr id="6" name="灯片编号占位符 5"/>
          <p:cNvSpPr>
            <a:spLocks noGrp="1"/>
          </p:cNvSpPr>
          <p:nvPr>
            <p:ph type="sldNum" sz="quarter" idx="12"/>
          </p:nvPr>
        </p:nvSpPr>
        <p:spPr>
          <a:xfrm>
            <a:off x="6457950" y="6389433"/>
            <a:ext cx="2025000" cy="237600"/>
          </a:xfrm>
        </p:spPr>
        <p:txBody>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a:p>
        </p:txBody>
      </p:sp>
    </p:spTree>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pic>
        <p:nvPicPr>
          <p:cNvPr id="3" name="图片 2" descr="图片20"/>
          <p:cNvPicPr>
            <a:picLocks noChangeAspect="1"/>
          </p:cNvPicPr>
          <p:nvPr>
            <p:custDataLst>
              <p:tags r:id="rId2"/>
            </p:custDataLst>
          </p:nvPr>
        </p:nvPicPr>
        <p:blipFill>
          <a:blip r:embed="rId3"/>
          <a:stretch>
            <a:fillRect/>
          </a:stretch>
        </p:blipFill>
        <p:spPr>
          <a:xfrm>
            <a:off x="161365" y="2215738"/>
            <a:ext cx="1566512" cy="2426513"/>
          </a:xfrm>
          <a:prstGeom prst="rect">
            <a:avLst/>
          </a:prstGeom>
        </p:spPr>
      </p:pic>
      <p:pic>
        <p:nvPicPr>
          <p:cNvPr id="2" name="图片 1" descr="图片18"/>
          <p:cNvPicPr>
            <a:picLocks noChangeAspect="1"/>
          </p:cNvPicPr>
          <p:nvPr>
            <p:custDataLst>
              <p:tags r:id="rId4"/>
            </p:custDataLst>
          </p:nvPr>
        </p:nvPicPr>
        <p:blipFill>
          <a:blip r:embed="rId5"/>
          <a:stretch>
            <a:fillRect/>
          </a:stretch>
        </p:blipFill>
        <p:spPr>
          <a:xfrm>
            <a:off x="8603932" y="6137910"/>
            <a:ext cx="540068" cy="720090"/>
          </a:xfrm>
          <a:prstGeom prst="rect">
            <a:avLst/>
          </a:prstGeom>
        </p:spPr>
      </p:pic>
      <p:pic>
        <p:nvPicPr>
          <p:cNvPr id="7" name="图片 6" descr="图片19"/>
          <p:cNvPicPr>
            <a:picLocks noChangeAspect="1"/>
          </p:cNvPicPr>
          <p:nvPr>
            <p:custDataLst>
              <p:tags r:id="rId6"/>
            </p:custDataLst>
          </p:nvPr>
        </p:nvPicPr>
        <p:blipFill>
          <a:blip r:embed="rId7"/>
          <a:stretch>
            <a:fillRect/>
          </a:stretch>
        </p:blipFill>
        <p:spPr>
          <a:xfrm>
            <a:off x="8603932" y="0"/>
            <a:ext cx="540068" cy="720090"/>
          </a:xfrm>
          <a:prstGeom prst="rect">
            <a:avLst/>
          </a:prstGeom>
        </p:spPr>
      </p:pic>
      <p:sp>
        <p:nvSpPr>
          <p:cNvPr id="4" name="日期占位符 3"/>
          <p:cNvSpPr>
            <a:spLocks noGrp="1"/>
          </p:cNvSpPr>
          <p:nvPr>
            <p:ph type="dt" sz="half" idx="10"/>
          </p:nvPr>
        </p:nvSpPr>
        <p:spPr>
          <a:xfrm>
            <a:off x="659807" y="6389433"/>
            <a:ext cx="2025000" cy="237600"/>
          </a:xfrm>
        </p:spPr>
        <p:txBody>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nvPr>
        </p:nvSpPr>
        <p:spPr>
          <a:xfrm>
            <a:off x="3087000" y="6389433"/>
            <a:ext cx="2970000" cy="237600"/>
          </a:xfrm>
        </p:spPr>
        <p:txBody>
          <a:bodyPr/>
          <a:lstStyle>
            <a:lvl1pPr>
              <a:defRPr>
                <a:latin typeface="Arial" panose="020B0604020202020204" pitchFamily="34" charset="0"/>
                <a:ea typeface="微软雅黑" panose="020B0503020204020204" pitchFamily="34" charset="-122"/>
              </a:defRPr>
            </a:lvl1pPr>
          </a:lstStyle>
          <a:p>
            <a:endParaRPr lang="zh-CN" altLang="en-US"/>
          </a:p>
        </p:txBody>
      </p:sp>
      <p:sp>
        <p:nvSpPr>
          <p:cNvPr id="6" name="灯片编号占位符 5"/>
          <p:cNvSpPr>
            <a:spLocks noGrp="1"/>
          </p:cNvSpPr>
          <p:nvPr>
            <p:ph type="sldNum" sz="quarter" idx="12"/>
          </p:nvPr>
        </p:nvSpPr>
        <p:spPr>
          <a:xfrm>
            <a:off x="6457950" y="6389433"/>
            <a:ext cx="2025000" cy="237600"/>
          </a:xfrm>
        </p:spPr>
        <p:txBody>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a:p>
        </p:txBody>
      </p:sp>
      <p:sp>
        <p:nvSpPr>
          <p:cNvPr id="8" name="副标题 2"/>
          <p:cNvSpPr/>
          <p:nvPr>
            <p:ph type="subTitle" idx="3" hasCustomPrompt="1"/>
            <p:custDataLst>
              <p:tags r:id="rId8"/>
            </p:custDataLst>
          </p:nvPr>
        </p:nvSpPr>
        <p:spPr>
          <a:xfrm>
            <a:off x="3390927" y="3079765"/>
            <a:ext cx="5143024" cy="619001"/>
          </a:xfrm>
        </p:spPr>
        <p:txBody>
          <a:bodyPr vert="horz" wrap="square" lIns="0" tIns="0" rIns="0" bIns="0" rtlCol="0">
            <a:normAutofit lnSpcReduction="10000"/>
          </a:bodyPr>
          <a:lstStyle>
            <a:lvl1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defRPr kumimoji="0" lang="zh-CN" altLang="en-US" sz="1350" b="0" i="0" u="none" strike="noStrike" kern="1200" cap="none" spc="200" normalizeH="0" baseline="0" noProof="0" dirty="0">
                <a:ln>
                  <a:noFill/>
                </a:ln>
                <a:solidFill>
                  <a:schemeClr val="dk1">
                    <a:lumMod val="65000"/>
                    <a:lumOff val="35000"/>
                  </a:schemeClr>
                </a:solidFill>
                <a:effectLst/>
                <a:uLnTx/>
                <a:uFillTx/>
                <a:latin typeface="Arial" panose="020B0604020202020204" pitchFamily="34" charset="0"/>
                <a:ea typeface="微软雅黑" panose="020B0503020204020204" pitchFamily="34" charset="-122"/>
                <a:cs typeface="+mn-cs"/>
              </a:defRPr>
            </a:lvl1pPr>
            <a:lvl2pPr marL="342900" indent="0" algn="ctr" defTabSz="914400" rtl="0" eaLnBrk="1" fontAlgn="auto" latinLnBrk="0" hangingPunct="1">
              <a:lnSpc>
                <a:spcPct val="130000"/>
              </a:lnSpc>
              <a:spcBef>
                <a:spcPts val="0"/>
              </a:spcBef>
              <a:spcAft>
                <a:spcPts val="1000"/>
              </a:spcAft>
              <a:buFont typeface="Arial" panose="020B0604020202020204" pitchFamily="34" charset="0"/>
              <a:buNone/>
              <a:tabLst>
                <a:tab pos="1609725" algn="l"/>
              </a:tabLst>
              <a:defRPr sz="1500" u="none" strike="noStrike" kern="1200" cap="none" spc="150" normalizeH="0" baseline="0">
                <a:solidFill>
                  <a:schemeClr val="tx1">
                    <a:lumMod val="85000"/>
                    <a:lumOff val="15000"/>
                  </a:schemeClr>
                </a:solidFill>
                <a:uFillTx/>
                <a:latin typeface="微软雅黑" panose="020B0503020204020204" pitchFamily="34" charset="-122"/>
                <a:ea typeface="微软雅黑" panose="020B0503020204020204" pitchFamily="34" charset="-122"/>
                <a:cs typeface="+mn-cs"/>
              </a:defRPr>
            </a:lvl2pPr>
            <a:lvl3pPr marL="685800" indent="0" algn="ctr" defTabSz="914400" rtl="0" eaLnBrk="1" fontAlgn="auto" latinLnBrk="0" hangingPunct="1">
              <a:lnSpc>
                <a:spcPct val="130000"/>
              </a:lnSpc>
              <a:spcBef>
                <a:spcPts val="0"/>
              </a:spcBef>
              <a:spcAft>
                <a:spcPts val="1000"/>
              </a:spcAft>
              <a:buFont typeface="Arial" panose="020B0604020202020204" pitchFamily="34" charset="0"/>
              <a:buNone/>
              <a:defRPr sz="1350" u="none" strike="noStrike" kern="1200" cap="none" spc="150" normalizeH="0" baseline="0">
                <a:solidFill>
                  <a:schemeClr val="tx1">
                    <a:lumMod val="85000"/>
                    <a:lumOff val="15000"/>
                  </a:schemeClr>
                </a:solidFill>
                <a:uFillTx/>
                <a:latin typeface="微软雅黑" panose="020B0503020204020204" pitchFamily="34" charset="-122"/>
                <a:ea typeface="微软雅黑" panose="020B0503020204020204" pitchFamily="34" charset="-122"/>
                <a:cs typeface="+mn-cs"/>
              </a:defRPr>
            </a:lvl3pPr>
            <a:lvl4pPr marL="1028700" indent="0" algn="ctr" defTabSz="914400" rtl="0" eaLnBrk="1" fontAlgn="auto" latinLnBrk="0" hangingPunct="1">
              <a:lnSpc>
                <a:spcPct val="130000"/>
              </a:lnSpc>
              <a:spcBef>
                <a:spcPts val="0"/>
              </a:spcBef>
              <a:spcAft>
                <a:spcPts val="1000"/>
              </a:spcAft>
              <a:buFont typeface="Arial" panose="020B0604020202020204" pitchFamily="34" charset="0"/>
              <a:buNone/>
              <a:defRPr sz="1200" u="none" strike="noStrike" kern="1200" cap="none" spc="150" normalizeH="0" baseline="0">
                <a:solidFill>
                  <a:schemeClr val="tx1">
                    <a:lumMod val="85000"/>
                    <a:lumOff val="15000"/>
                  </a:schemeClr>
                </a:solidFill>
                <a:uFillTx/>
                <a:latin typeface="微软雅黑" panose="020B0503020204020204" pitchFamily="34" charset="-122"/>
                <a:ea typeface="微软雅黑" panose="020B0503020204020204" pitchFamily="34" charset="-122"/>
                <a:cs typeface="+mn-cs"/>
              </a:defRPr>
            </a:lvl4pPr>
            <a:lvl5pPr marL="1371600" indent="0" algn="ctr" defTabSz="914400" rtl="0" eaLnBrk="1" fontAlgn="auto" latinLnBrk="0" hangingPunct="1">
              <a:lnSpc>
                <a:spcPct val="130000"/>
              </a:lnSpc>
              <a:spcBef>
                <a:spcPts val="0"/>
              </a:spcBef>
              <a:spcAft>
                <a:spcPts val="1000"/>
              </a:spcAft>
              <a:buFont typeface="Arial" panose="020B0604020202020204" pitchFamily="34" charset="0"/>
              <a:buNone/>
              <a:defRPr sz="1200" u="none" strike="noStrike" kern="1200" cap="none" spc="150" normalizeH="0" baseline="0">
                <a:solidFill>
                  <a:schemeClr val="tx1">
                    <a:lumMod val="85000"/>
                    <a:lumOff val="15000"/>
                  </a:schemeClr>
                </a:solidFill>
                <a:uFillTx/>
                <a:latin typeface="微软雅黑" panose="020B0503020204020204" pitchFamily="34" charset="-122"/>
                <a:ea typeface="微软雅黑" panose="020B0503020204020204" pitchFamily="34" charset="-122"/>
                <a:cs typeface="+mn-cs"/>
              </a:defRPr>
            </a:lvl5pPr>
            <a:lvl6pPr marL="1714500" indent="0" algn="ctr" defTabSz="9144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9144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9144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9144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lvl="0"/>
            <a:r>
              <a:rPr>
                <a:sym typeface="+mn-ea"/>
              </a:rPr>
              <a:t>单击此处编辑副标题</a:t>
            </a:r>
            <a:endParaRPr>
              <a:sym typeface="+mn-ea"/>
            </a:endParaRPr>
          </a:p>
        </p:txBody>
      </p:sp>
      <p:sp>
        <p:nvSpPr>
          <p:cNvPr id="9" name="标题 3"/>
          <p:cNvSpPr/>
          <p:nvPr>
            <p:ph type="ctrTitle" idx="2" hasCustomPrompt="1"/>
            <p:custDataLst>
              <p:tags r:id="rId9"/>
            </p:custDataLst>
          </p:nvPr>
        </p:nvSpPr>
        <p:spPr>
          <a:xfrm>
            <a:off x="3390927" y="2106331"/>
            <a:ext cx="5143500" cy="634365"/>
          </a:xfrm>
        </p:spPr>
        <p:txBody>
          <a:bodyPr vert="horz" wrap="square" lIns="0" tIns="0" rIns="0" bIns="0" rtlCol="0" anchor="b" anchorCtr="0">
            <a:normAutofit fontScale="90000"/>
          </a:bodyPr>
          <a:lstStyle>
            <a:lvl1pPr marL="0" marR="0" lvl="0" algn="l" defTabSz="914400" rtl="0" eaLnBrk="1" fontAlgn="auto" latinLnBrk="0" hangingPunct="1">
              <a:lnSpc>
                <a:spcPct val="100000"/>
              </a:lnSpc>
              <a:spcBef>
                <a:spcPct val="0"/>
              </a:spcBef>
              <a:spcAft>
                <a:spcPts val="0"/>
              </a:spcAft>
              <a:buClrTx/>
              <a:buSzTx/>
              <a:buFontTx/>
              <a:buNone/>
              <a:defRPr kumimoji="0" lang="zh-CN" altLang="en-US" sz="4125" b="1" i="0" u="none" strike="noStrike" kern="1200" cap="none" spc="500" normalizeH="0" baseline="0" noProof="0">
                <a:ln>
                  <a:noFill/>
                </a:ln>
                <a:solidFill>
                  <a:schemeClr val="dk1">
                    <a:lumMod val="85000"/>
                    <a:lumOff val="15000"/>
                  </a:schemeClr>
                </a:solidFill>
                <a:effectLst/>
                <a:uLnTx/>
                <a:uFillTx/>
                <a:latin typeface="Arial" panose="020B0604020202020204" pitchFamily="34" charset="0"/>
                <a:ea typeface="汉仪旗黑-85S" panose="00020600040101010101" pitchFamily="18" charset="-122"/>
                <a:cs typeface="+mj-cs"/>
                <a:sym typeface="+mn-ea"/>
              </a:defRPr>
            </a:lvl1pPr>
          </a:lstStyle>
          <a:p>
            <a:pPr lvl="0"/>
            <a:r>
              <a:rPr>
                <a:sym typeface="+mn-ea"/>
              </a:rPr>
              <a:t>编辑标题</a:t>
            </a:r>
            <a:endParaRPr>
              <a:sym typeface="+mn-ea"/>
            </a:endParaRPr>
          </a:p>
        </p:txBody>
      </p:sp>
    </p:spTree>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pic>
        <p:nvPicPr>
          <p:cNvPr id="9" name="图片 8" descr="图片18"/>
          <p:cNvPicPr>
            <a:picLocks noChangeAspect="1"/>
          </p:cNvPicPr>
          <p:nvPr>
            <p:custDataLst>
              <p:tags r:id="rId2"/>
            </p:custDataLst>
          </p:nvPr>
        </p:nvPicPr>
        <p:blipFill>
          <a:blip r:embed="rId3"/>
          <a:stretch>
            <a:fillRect/>
          </a:stretch>
        </p:blipFill>
        <p:spPr>
          <a:xfrm>
            <a:off x="0" y="0"/>
            <a:ext cx="540068" cy="720090"/>
          </a:xfrm>
          <a:prstGeom prst="rect">
            <a:avLst/>
          </a:prstGeom>
        </p:spPr>
      </p:pic>
      <p:pic>
        <p:nvPicPr>
          <p:cNvPr id="8" name="图片 7" descr="图片19"/>
          <p:cNvPicPr>
            <a:picLocks noChangeAspect="1"/>
          </p:cNvPicPr>
          <p:nvPr>
            <p:custDataLst>
              <p:tags r:id="rId4"/>
            </p:custDataLst>
          </p:nvPr>
        </p:nvPicPr>
        <p:blipFill>
          <a:blip r:embed="rId5"/>
          <a:stretch>
            <a:fillRect/>
          </a:stretch>
        </p:blipFill>
        <p:spPr>
          <a:xfrm>
            <a:off x="8603932" y="-5379"/>
            <a:ext cx="540068" cy="720090"/>
          </a:xfrm>
          <a:prstGeom prst="rect">
            <a:avLst/>
          </a:prstGeom>
        </p:spPr>
      </p:pic>
      <p:sp>
        <p:nvSpPr>
          <p:cNvPr id="2" name="标题 1"/>
          <p:cNvSpPr>
            <a:spLocks noGrp="1"/>
          </p:cNvSpPr>
          <p:nvPr>
            <p:ph type="title"/>
          </p:nvPr>
        </p:nvSpPr>
        <p:spPr>
          <a:xfrm>
            <a:off x="502411" y="498479"/>
            <a:ext cx="8139178" cy="331473"/>
          </a:xfrm>
        </p:spPr>
        <p:txBody>
          <a:bodyPr vert="horz" lIns="90170" tIns="46990" rIns="90170" bIns="46990" rtlCol="0" anchor="ctr" anchorCtr="0">
            <a:noAutofit/>
          </a:bodyPr>
          <a:lstStyle>
            <a:lvl1pPr marL="0" marR="0" lvl="0" algn="l" defTabSz="914400" rtl="0" eaLnBrk="1" fontAlgn="auto" latinLnBrk="0" hangingPunct="1">
              <a:lnSpc>
                <a:spcPct val="100000"/>
              </a:lnSpc>
              <a:buNone/>
              <a:defRPr kumimoji="0" lang="zh-CN" altLang="en-US" sz="1800" b="1" i="0" u="none" strike="noStrike" kern="1200" cap="none" spc="200" normalizeH="0" baseline="0" noProof="1" dirty="0">
                <a:solidFill>
                  <a:schemeClr val="tx1"/>
                </a:solidFill>
                <a:uFillTx/>
                <a:latin typeface="Arial" panose="020B0604020202020204" pitchFamily="34" charset="0"/>
                <a:ea typeface="微软雅黑" panose="020B0503020204020204" pitchFamily="34" charset="-122"/>
                <a:cs typeface="+mj-cs"/>
                <a:sym typeface="+mn-ea"/>
              </a:defRPr>
            </a:lvl1pPr>
          </a:lstStyle>
          <a:p>
            <a:pPr lvl="0"/>
            <a:r>
              <a:rPr>
                <a:sym typeface="+mn-ea"/>
              </a:rPr>
              <a:t>单击此处编辑母版标题样式</a:t>
            </a:r>
            <a:endParaRPr>
              <a:sym typeface="+mn-ea"/>
            </a:endParaRPr>
          </a:p>
        </p:txBody>
      </p:sp>
      <p:sp>
        <p:nvSpPr>
          <p:cNvPr id="3" name="内容占位符 2"/>
          <p:cNvSpPr>
            <a:spLocks noGrp="1"/>
          </p:cNvSpPr>
          <p:nvPr>
            <p:ph sz="half" idx="1"/>
          </p:nvPr>
        </p:nvSpPr>
        <p:spPr>
          <a:xfrm>
            <a:off x="502447" y="1626121"/>
            <a:ext cx="3962432" cy="4041680"/>
          </a:xfrm>
        </p:spPr>
        <p:txBody>
          <a:bodyPr vert="horz" lIns="90170" tIns="46990" rIns="90170" bIns="46990" rtlCol="0">
            <a:normAutofit/>
          </a:bodyPr>
          <a:lstStyle>
            <a:lvl1pPr marL="171450" marR="0" lvl="0"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1pPr>
            <a:lvl2pPr marL="514350" marR="0" lvl="1" indent="-17145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2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2pPr>
            <a:lvl3pPr marL="857250" marR="0" lvl="2"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3pPr>
            <a:lvl4pPr marL="1200150" marR="0" lvl="3"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4pPr>
            <a:lvl5pPr marL="1543050" marR="0" lvl="4"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5pPr>
          </a:lstStyle>
          <a:p>
            <a:pPr lvl="0"/>
            <a:r>
              <a:rPr>
                <a:sym typeface="+mn-ea"/>
              </a:rPr>
              <a:t>单击此处编辑母版文本样式</a:t>
            </a:r>
            <a:endParaRPr>
              <a:sym typeface="+mn-ea"/>
            </a:endParaRPr>
          </a:p>
          <a:p>
            <a:pPr lvl="1"/>
            <a:r>
              <a:rPr>
                <a:sym typeface="+mn-ea"/>
              </a:rPr>
              <a:t>第二级</a:t>
            </a:r>
            <a:endParaRPr>
              <a:sym typeface="+mn-ea"/>
            </a:endParaRPr>
          </a:p>
          <a:p>
            <a:pPr lvl="2"/>
            <a:r>
              <a:rPr>
                <a:sym typeface="+mn-ea"/>
              </a:rPr>
              <a:t>第三级</a:t>
            </a:r>
            <a:endParaRPr>
              <a:sym typeface="+mn-ea"/>
            </a:endParaRPr>
          </a:p>
          <a:p>
            <a:pPr lvl="3"/>
            <a:r>
              <a:rPr>
                <a:sym typeface="+mn-ea"/>
              </a:rPr>
              <a:t>第四级</a:t>
            </a:r>
            <a:endParaRPr>
              <a:sym typeface="+mn-ea"/>
            </a:endParaRPr>
          </a:p>
          <a:p>
            <a:pPr lvl="4"/>
            <a:r>
              <a:rPr>
                <a:sym typeface="+mn-ea"/>
              </a:rPr>
              <a:t>第五级</a:t>
            </a:r>
            <a:endParaRPr>
              <a:sym typeface="+mn-ea"/>
            </a:endParaRPr>
          </a:p>
        </p:txBody>
      </p:sp>
      <p:sp>
        <p:nvSpPr>
          <p:cNvPr id="4" name="内容占位符 3"/>
          <p:cNvSpPr>
            <a:spLocks noGrp="1"/>
          </p:cNvSpPr>
          <p:nvPr>
            <p:ph sz="half" idx="2"/>
          </p:nvPr>
        </p:nvSpPr>
        <p:spPr>
          <a:xfrm>
            <a:off x="4679158" y="1626121"/>
            <a:ext cx="3962432" cy="4041680"/>
          </a:xfrm>
        </p:spPr>
        <p:txBody>
          <a:bodyPr lIns="90170" tIns="46990" rIns="90170" bIns="46990">
            <a:normAutofit/>
          </a:bodyPr>
          <a:lstStyle>
            <a:lvl1pPr eaLnBrk="1" fontAlgn="auto" latinLnBrk="0" hangingPunct="1">
              <a:defRPr sz="1200">
                <a:solidFill>
                  <a:schemeClr val="tx1"/>
                </a:solidFill>
                <a:latin typeface="Arial" panose="020B0604020202020204" pitchFamily="34" charset="0"/>
                <a:ea typeface="微软雅黑" panose="020B0503020204020204" pitchFamily="34" charset="-122"/>
              </a:defRPr>
            </a:lvl1pPr>
            <a:lvl2pPr eaLnBrk="1" fontAlgn="auto" latinLnBrk="0" hangingPunct="1">
              <a:defRPr sz="1200">
                <a:solidFill>
                  <a:schemeClr val="tx1"/>
                </a:solidFill>
                <a:latin typeface="Arial" panose="020B0604020202020204" pitchFamily="34" charset="0"/>
                <a:ea typeface="微软雅黑" panose="020B0503020204020204" pitchFamily="34" charset="-122"/>
              </a:defRPr>
            </a:lvl2pPr>
            <a:lvl3pPr eaLnBrk="1" fontAlgn="auto" latinLnBrk="0" hangingPunct="1">
              <a:defRPr sz="1200">
                <a:solidFill>
                  <a:schemeClr val="tx1"/>
                </a:solidFill>
                <a:latin typeface="Arial" panose="020B0604020202020204" pitchFamily="34" charset="0"/>
                <a:ea typeface="微软雅黑" panose="020B0503020204020204" pitchFamily="34" charset="-122"/>
              </a:defRPr>
            </a:lvl3pPr>
            <a:lvl4pPr eaLnBrk="1" fontAlgn="auto" latinLnBrk="0" hangingPunct="1">
              <a:defRPr sz="1200">
                <a:solidFill>
                  <a:schemeClr val="tx1"/>
                </a:solidFill>
                <a:latin typeface="Arial" panose="020B0604020202020204" pitchFamily="34" charset="0"/>
                <a:ea typeface="微软雅黑" panose="020B0503020204020204" pitchFamily="34" charset="-122"/>
              </a:defRPr>
            </a:lvl4pPr>
            <a:lvl5pPr eaLnBrk="1" fontAlgn="auto" latinLnBrk="0" hangingPunct="1">
              <a:defRPr sz="1200">
                <a:solidFill>
                  <a:schemeClr val="tx1"/>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5" name="日期占位符 4"/>
          <p:cNvSpPr>
            <a:spLocks noGrp="1"/>
          </p:cNvSpPr>
          <p:nvPr>
            <p:ph type="dt" sz="half" idx="10"/>
          </p:nvPr>
        </p:nvSpPr>
        <p:spPr>
          <a:xfrm>
            <a:off x="659807" y="6389433"/>
            <a:ext cx="2025000" cy="237600"/>
          </a:xfrm>
        </p:spPr>
        <p:txBody>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6" name="页脚占位符 5"/>
          <p:cNvSpPr>
            <a:spLocks noGrp="1"/>
          </p:cNvSpPr>
          <p:nvPr>
            <p:ph type="ftr" sz="quarter" idx="11"/>
          </p:nvPr>
        </p:nvSpPr>
        <p:spPr>
          <a:xfrm>
            <a:off x="3087000" y="6389433"/>
            <a:ext cx="2970000" cy="237600"/>
          </a:xfrm>
        </p:spPr>
        <p:txBody>
          <a:bodyPr/>
          <a:lstStyle>
            <a:lvl1pPr>
              <a:defRPr>
                <a:latin typeface="Arial" panose="020B0604020202020204" pitchFamily="34" charset="0"/>
                <a:ea typeface="微软雅黑" panose="020B0503020204020204" pitchFamily="34" charset="-122"/>
              </a:defRPr>
            </a:lvl1pPr>
          </a:lstStyle>
          <a:p>
            <a:endParaRPr lang="zh-CN" altLang="en-US"/>
          </a:p>
        </p:txBody>
      </p:sp>
      <p:sp>
        <p:nvSpPr>
          <p:cNvPr id="7" name="灯片编号占位符 6"/>
          <p:cNvSpPr>
            <a:spLocks noGrp="1"/>
          </p:cNvSpPr>
          <p:nvPr>
            <p:ph type="sldNum" sz="quarter" idx="12"/>
          </p:nvPr>
        </p:nvSpPr>
        <p:spPr>
          <a:xfrm>
            <a:off x="6457950" y="6389433"/>
            <a:ext cx="2025000" cy="237600"/>
          </a:xfrm>
        </p:spPr>
        <p:txBody>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a:p>
        </p:txBody>
      </p:sp>
    </p:spTree>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pic>
        <p:nvPicPr>
          <p:cNvPr id="11" name="图片 10" descr="图片18"/>
          <p:cNvPicPr>
            <a:picLocks noChangeAspect="1"/>
          </p:cNvPicPr>
          <p:nvPr>
            <p:custDataLst>
              <p:tags r:id="rId2"/>
            </p:custDataLst>
          </p:nvPr>
        </p:nvPicPr>
        <p:blipFill>
          <a:blip r:embed="rId3"/>
          <a:stretch>
            <a:fillRect/>
          </a:stretch>
        </p:blipFill>
        <p:spPr>
          <a:xfrm>
            <a:off x="0" y="0"/>
            <a:ext cx="540068" cy="720090"/>
          </a:xfrm>
          <a:prstGeom prst="rect">
            <a:avLst/>
          </a:prstGeom>
        </p:spPr>
      </p:pic>
      <p:pic>
        <p:nvPicPr>
          <p:cNvPr id="10" name="图片 9" descr="图片19"/>
          <p:cNvPicPr>
            <a:picLocks noChangeAspect="1"/>
          </p:cNvPicPr>
          <p:nvPr>
            <p:custDataLst>
              <p:tags r:id="rId4"/>
            </p:custDataLst>
          </p:nvPr>
        </p:nvPicPr>
        <p:blipFill>
          <a:blip r:embed="rId5"/>
          <a:stretch>
            <a:fillRect/>
          </a:stretch>
        </p:blipFill>
        <p:spPr>
          <a:xfrm>
            <a:off x="8603932" y="-5379"/>
            <a:ext cx="540068" cy="720090"/>
          </a:xfrm>
          <a:prstGeom prst="rect">
            <a:avLst/>
          </a:prstGeom>
        </p:spPr>
      </p:pic>
      <p:sp>
        <p:nvSpPr>
          <p:cNvPr id="2" name="标题 1"/>
          <p:cNvSpPr>
            <a:spLocks noGrp="1"/>
          </p:cNvSpPr>
          <p:nvPr>
            <p:ph type="title"/>
          </p:nvPr>
        </p:nvSpPr>
        <p:spPr>
          <a:xfrm>
            <a:off x="502411" y="498479"/>
            <a:ext cx="8139178" cy="331473"/>
          </a:xfrm>
        </p:spPr>
        <p:txBody>
          <a:bodyPr vert="horz" lIns="90170" tIns="46990" rIns="90170" bIns="46990" rtlCol="0" anchor="ctr" anchorCtr="0">
            <a:noAutofit/>
          </a:bodyPr>
          <a:lstStyle>
            <a:lvl1pPr marL="0" marR="0" lvl="0" algn="l" defTabSz="914400" rtl="0" eaLnBrk="1" fontAlgn="auto" latinLnBrk="0" hangingPunct="1">
              <a:lnSpc>
                <a:spcPct val="100000"/>
              </a:lnSpc>
              <a:buNone/>
              <a:defRPr kumimoji="0" lang="zh-CN" altLang="en-US" sz="1800" b="1" i="0" u="none" strike="noStrike" kern="1200" cap="none" spc="200" normalizeH="0" baseline="0" noProof="1" dirty="0">
                <a:solidFill>
                  <a:schemeClr val="tx1"/>
                </a:solidFill>
                <a:uFillTx/>
                <a:latin typeface="Arial" panose="020B0604020202020204" pitchFamily="34" charset="0"/>
                <a:ea typeface="微软雅黑" panose="020B0503020204020204" pitchFamily="34" charset="-122"/>
                <a:cs typeface="+mj-cs"/>
                <a:sym typeface="+mn-ea"/>
              </a:defRPr>
            </a:lvl1pPr>
          </a:lstStyle>
          <a:p>
            <a:pPr lvl="0"/>
            <a:r>
              <a:rPr dirty="0">
                <a:sym typeface="+mn-ea"/>
              </a:rPr>
              <a:t>单击此处编辑母版标题样式</a:t>
            </a:r>
            <a:endParaRPr dirty="0">
              <a:sym typeface="+mn-ea"/>
            </a:endParaRPr>
          </a:p>
        </p:txBody>
      </p:sp>
      <p:sp>
        <p:nvSpPr>
          <p:cNvPr id="3" name="文本占位符 2"/>
          <p:cNvSpPr>
            <a:spLocks noGrp="1"/>
          </p:cNvSpPr>
          <p:nvPr>
            <p:ph type="body" idx="1" hasCustomPrompt="1"/>
          </p:nvPr>
        </p:nvSpPr>
        <p:spPr>
          <a:xfrm>
            <a:off x="502447" y="1000133"/>
            <a:ext cx="3962432" cy="285752"/>
          </a:xfrm>
        </p:spPr>
        <p:txBody>
          <a:bodyPr lIns="90170" tIns="46990" rIns="90170" bIns="46990" anchor="ctr" anchorCtr="0">
            <a:noAutofit/>
          </a:bodyPr>
          <a:lstStyle>
            <a:lvl1pPr marL="0" indent="0" eaLnBrk="1" fontAlgn="auto" latinLnBrk="0" hangingPunct="1">
              <a:lnSpc>
                <a:spcPct val="100000"/>
              </a:lnSpc>
              <a:spcAft>
                <a:spcPts val="0"/>
              </a:spcAft>
              <a:buNone/>
              <a:defRPr sz="1500" b="0" u="none" strike="noStrike" kern="1200" cap="none" spc="200" normalizeH="0" baseline="0">
                <a:solidFill>
                  <a:schemeClr val="tx1"/>
                </a:solidFill>
                <a:uFillTx/>
                <a:latin typeface="Arial" panose="020B0604020202020204" pitchFamily="34" charset="0"/>
                <a:ea typeface="微软雅黑" panose="020B0503020204020204" pitchFamily="34" charset="-122"/>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dirty="0"/>
              <a:t>单击此处编辑文本</a:t>
            </a:r>
            <a:endParaRPr lang="zh-CN" altLang="en-US" dirty="0"/>
          </a:p>
        </p:txBody>
      </p:sp>
      <p:sp>
        <p:nvSpPr>
          <p:cNvPr id="4" name="内容占位符 3"/>
          <p:cNvSpPr>
            <a:spLocks noGrp="1"/>
          </p:cNvSpPr>
          <p:nvPr>
            <p:ph sz="half" idx="2"/>
          </p:nvPr>
        </p:nvSpPr>
        <p:spPr>
          <a:xfrm>
            <a:off x="502444" y="2023369"/>
            <a:ext cx="3962400" cy="3701064"/>
          </a:xfrm>
        </p:spPr>
        <p:txBody>
          <a:bodyPr vert="horz" lIns="90170" tIns="46990" rIns="90170" bIns="46990" rtlCol="0">
            <a:normAutofit/>
          </a:bodyPr>
          <a:lstStyle>
            <a:lvl1pPr marL="171450" marR="0" lvl="0"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1pPr>
            <a:lvl2pPr marL="514350" marR="0" lvl="1" indent="-17145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2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2pPr>
            <a:lvl3pPr marL="857250" marR="0" lvl="2"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3pPr>
            <a:lvl4pPr marL="1200150" marR="0" lvl="3"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4pPr>
            <a:lvl5pPr marL="1543050" marR="0" lvl="4"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5" name="文本占位符 4"/>
          <p:cNvSpPr>
            <a:spLocks noGrp="1"/>
          </p:cNvSpPr>
          <p:nvPr>
            <p:ph type="body" sz="quarter" idx="3" hasCustomPrompt="1"/>
          </p:nvPr>
        </p:nvSpPr>
        <p:spPr>
          <a:xfrm>
            <a:off x="4676812" y="1000133"/>
            <a:ext cx="3962432" cy="285752"/>
          </a:xfrm>
        </p:spPr>
        <p:txBody>
          <a:bodyPr vert="horz" lIns="90170" tIns="46990" rIns="90170" bIns="46990" rtlCol="0" anchor="ctr" anchorCtr="0">
            <a:noAutofit/>
          </a:bodyPr>
          <a:lstStyle>
            <a:lvl1pPr marL="0" marR="0" lvl="0" indent="0" algn="l" defTabSz="914400" rtl="0" eaLnBrk="1" fontAlgn="auto" latinLnBrk="0" hangingPunct="1">
              <a:lnSpc>
                <a:spcPct val="100000"/>
              </a:lnSpc>
              <a:spcBef>
                <a:spcPts val="0"/>
              </a:spcBef>
              <a:spcAft>
                <a:spcPts val="0"/>
              </a:spcAft>
              <a:buFont typeface="Arial" panose="020B0604020202020204" pitchFamily="34" charset="0"/>
              <a:buNone/>
              <a:defRPr kumimoji="0" lang="zh-CN" altLang="en-US" sz="1500" b="0" i="0" u="none" strike="noStrike" kern="1200" cap="none" spc="20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a:sym typeface="+mn-ea"/>
              </a:rPr>
              <a:t>单击此处编辑文本</a:t>
            </a:r>
            <a:endParaRPr>
              <a:sym typeface="+mn-ea"/>
            </a:endParaRPr>
          </a:p>
        </p:txBody>
      </p:sp>
      <p:sp>
        <p:nvSpPr>
          <p:cNvPr id="6" name="内容占位符 5"/>
          <p:cNvSpPr>
            <a:spLocks noGrp="1"/>
          </p:cNvSpPr>
          <p:nvPr>
            <p:ph sz="quarter" idx="4"/>
          </p:nvPr>
        </p:nvSpPr>
        <p:spPr>
          <a:xfrm>
            <a:off x="4676812" y="2023369"/>
            <a:ext cx="3962432" cy="3701064"/>
          </a:xfrm>
        </p:spPr>
        <p:txBody>
          <a:bodyPr vert="horz" lIns="90170" tIns="46990" rIns="90170" bIns="46990" rtlCol="0">
            <a:normAutofit/>
          </a:bodyPr>
          <a:lstStyle>
            <a:lvl1pPr marL="171450" marR="0" lvl="0"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1pPr>
            <a:lvl2pPr marL="514350" marR="0" lvl="1" indent="-17145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2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2pPr>
            <a:lvl3pPr marL="857250" marR="0" lvl="2"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3pPr>
            <a:lvl4pPr marL="1200150" marR="0" lvl="3"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4pPr>
            <a:lvl5pPr marL="1543050" marR="0" lvl="4"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7" name="日期占位符 6"/>
          <p:cNvSpPr>
            <a:spLocks noGrp="1"/>
          </p:cNvSpPr>
          <p:nvPr>
            <p:ph type="dt" sz="half" idx="10"/>
          </p:nvPr>
        </p:nvSpPr>
        <p:spPr>
          <a:xfrm>
            <a:off x="659807" y="6389433"/>
            <a:ext cx="2025000" cy="237600"/>
          </a:xfrm>
        </p:spPr>
        <p:txBody>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8" name="页脚占位符 7"/>
          <p:cNvSpPr>
            <a:spLocks noGrp="1"/>
          </p:cNvSpPr>
          <p:nvPr>
            <p:ph type="ftr" sz="quarter" idx="11"/>
          </p:nvPr>
        </p:nvSpPr>
        <p:spPr>
          <a:xfrm>
            <a:off x="3087000" y="6389433"/>
            <a:ext cx="2970000" cy="237600"/>
          </a:xfrm>
        </p:spPr>
        <p:txBody>
          <a:bodyPr/>
          <a:lstStyle>
            <a:lvl1pPr>
              <a:defRPr>
                <a:latin typeface="Arial" panose="020B0604020202020204" pitchFamily="34" charset="0"/>
                <a:ea typeface="微软雅黑" panose="020B0503020204020204" pitchFamily="34" charset="-122"/>
              </a:defRPr>
            </a:lvl1pPr>
          </a:lstStyle>
          <a:p>
            <a:endParaRPr lang="zh-CN" altLang="en-US"/>
          </a:p>
        </p:txBody>
      </p:sp>
      <p:sp>
        <p:nvSpPr>
          <p:cNvPr id="9" name="灯片编号占位符 8"/>
          <p:cNvSpPr>
            <a:spLocks noGrp="1"/>
          </p:cNvSpPr>
          <p:nvPr>
            <p:ph type="sldNum" sz="quarter" idx="12"/>
          </p:nvPr>
        </p:nvSpPr>
        <p:spPr>
          <a:xfrm>
            <a:off x="6457950" y="6389433"/>
            <a:ext cx="2025000" cy="237600"/>
          </a:xfrm>
        </p:spPr>
        <p:txBody>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a:p>
        </p:txBody>
      </p:sp>
    </p:spTree>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pic>
        <p:nvPicPr>
          <p:cNvPr id="7" name="图片 6" descr="图片20"/>
          <p:cNvPicPr>
            <a:picLocks noChangeAspect="1"/>
          </p:cNvPicPr>
          <p:nvPr>
            <p:custDataLst>
              <p:tags r:id="rId2"/>
            </p:custDataLst>
          </p:nvPr>
        </p:nvPicPr>
        <p:blipFill>
          <a:blip r:embed="rId3"/>
          <a:stretch>
            <a:fillRect/>
          </a:stretch>
        </p:blipFill>
        <p:spPr>
          <a:xfrm>
            <a:off x="1473282" y="1783080"/>
            <a:ext cx="2125151" cy="3291840"/>
          </a:xfrm>
          <a:prstGeom prst="rect">
            <a:avLst/>
          </a:prstGeom>
        </p:spPr>
      </p:pic>
      <p:pic>
        <p:nvPicPr>
          <p:cNvPr id="6" name="图片 5" descr="图片18"/>
          <p:cNvPicPr>
            <a:picLocks noChangeAspect="1"/>
          </p:cNvPicPr>
          <p:nvPr>
            <p:custDataLst>
              <p:tags r:id="rId4"/>
            </p:custDataLst>
          </p:nvPr>
        </p:nvPicPr>
        <p:blipFill>
          <a:blip r:embed="rId5"/>
          <a:stretch>
            <a:fillRect/>
          </a:stretch>
        </p:blipFill>
        <p:spPr>
          <a:xfrm>
            <a:off x="8603932" y="0"/>
            <a:ext cx="540068" cy="720090"/>
          </a:xfrm>
          <a:prstGeom prst="rect">
            <a:avLst/>
          </a:prstGeom>
        </p:spPr>
      </p:pic>
      <p:sp>
        <p:nvSpPr>
          <p:cNvPr id="2" name="标题 1"/>
          <p:cNvSpPr>
            <a:spLocks noGrp="1"/>
          </p:cNvSpPr>
          <p:nvPr>
            <p:ph type="title"/>
          </p:nvPr>
        </p:nvSpPr>
        <p:spPr>
          <a:xfrm>
            <a:off x="502411" y="498476"/>
            <a:ext cx="8139178" cy="331473"/>
          </a:xfrm>
        </p:spPr>
        <p:txBody>
          <a:bodyPr vert="horz" lIns="90170" tIns="46990" rIns="90170" bIns="46990" rtlCol="0" anchor="ctr" anchorCtr="0">
            <a:noAutofit/>
          </a:bodyPr>
          <a:lstStyle>
            <a:lvl1pPr marL="0" marR="0" lvl="0" algn="l" defTabSz="914400" rtl="0" eaLnBrk="1" fontAlgn="auto" latinLnBrk="0" hangingPunct="1">
              <a:lnSpc>
                <a:spcPct val="100000"/>
              </a:lnSpc>
              <a:buNone/>
              <a:defRPr kumimoji="0" lang="zh-CN" altLang="en-US" sz="1800" b="1" i="0" u="none" strike="noStrike" kern="1200" cap="none" spc="200" normalizeH="0" baseline="0" noProof="1" dirty="0">
                <a:solidFill>
                  <a:schemeClr val="tx1"/>
                </a:solidFill>
                <a:uFillTx/>
                <a:latin typeface="Arial" panose="020B0604020202020204" pitchFamily="34" charset="0"/>
                <a:ea typeface="微软雅黑" panose="020B0503020204020204" pitchFamily="34" charset="-122"/>
                <a:cs typeface="+mj-cs"/>
                <a:sym typeface="+mn-ea"/>
              </a:defRPr>
            </a:lvl1pPr>
          </a:lstStyle>
          <a:p>
            <a:pPr lvl="0"/>
            <a:r>
              <a:rPr>
                <a:sym typeface="+mn-ea"/>
              </a:rPr>
              <a:t>单击此处编辑母版标题样式</a:t>
            </a:r>
            <a:endParaRPr>
              <a:sym typeface="+mn-ea"/>
            </a:endParaRPr>
          </a:p>
        </p:txBody>
      </p:sp>
      <p:sp>
        <p:nvSpPr>
          <p:cNvPr id="3" name="日期占位符 2"/>
          <p:cNvSpPr>
            <a:spLocks noGrp="1"/>
          </p:cNvSpPr>
          <p:nvPr>
            <p:ph type="dt" sz="half" idx="10"/>
          </p:nvPr>
        </p:nvSpPr>
        <p:spPr>
          <a:xfrm>
            <a:off x="659807" y="6389433"/>
            <a:ext cx="2025000" cy="237600"/>
          </a:xfrm>
        </p:spPr>
        <p:txBody>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nvPr>
        </p:nvSpPr>
        <p:spPr>
          <a:xfrm>
            <a:off x="3087000" y="6389433"/>
            <a:ext cx="2970000" cy="237600"/>
          </a:xfrm>
        </p:spPr>
        <p:txBody>
          <a:bodyPr/>
          <a:lstStyle>
            <a:lvl1pPr>
              <a:defRPr>
                <a:latin typeface="Arial" panose="020B0604020202020204" pitchFamily="34" charset="0"/>
                <a:ea typeface="微软雅黑" panose="020B0503020204020204" pitchFamily="34" charset="-122"/>
              </a:defRPr>
            </a:lvl1pPr>
          </a:lstStyle>
          <a:p>
            <a:endParaRPr lang="zh-CN" altLang="en-US"/>
          </a:p>
        </p:txBody>
      </p:sp>
      <p:sp>
        <p:nvSpPr>
          <p:cNvPr id="5" name="灯片编号占位符 4"/>
          <p:cNvSpPr>
            <a:spLocks noGrp="1"/>
          </p:cNvSpPr>
          <p:nvPr>
            <p:ph type="sldNum" sz="quarter" idx="12"/>
          </p:nvPr>
        </p:nvSpPr>
        <p:spPr>
          <a:xfrm>
            <a:off x="6457950" y="6389433"/>
            <a:ext cx="2025000" cy="237600"/>
          </a:xfrm>
        </p:spPr>
        <p:txBody>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7004050" y="617538"/>
            <a:ext cx="1951038" cy="5514975"/>
          </a:xfrm>
        </p:spPr>
        <p:txBody>
          <a:bodyPr vert="eaVert"/>
          <a:lstStyle/>
          <a:p>
            <a:r>
              <a:rPr lang="zh-CN" altLang="en-US" noProof="1"/>
              <a:t>单击此处编辑母版标题样式</a:t>
            </a:r>
            <a:endParaRPr lang="zh-CN" altLang="en-US" noProof="1"/>
          </a:p>
        </p:txBody>
      </p:sp>
      <p:sp>
        <p:nvSpPr>
          <p:cNvPr id="3" name="竖排文字占位符 2"/>
          <p:cNvSpPr>
            <a:spLocks noGrp="1"/>
          </p:cNvSpPr>
          <p:nvPr>
            <p:ph type="body" orient="vert" idx="1"/>
          </p:nvPr>
        </p:nvSpPr>
        <p:spPr>
          <a:xfrm>
            <a:off x="1150938" y="617538"/>
            <a:ext cx="5700712" cy="5514975"/>
          </a:xfrm>
        </p:spPr>
        <p:txBody>
          <a:bodyPr vert="eaVert"/>
          <a:lstStyle/>
          <a:p>
            <a:pPr lvl="0"/>
            <a:r>
              <a:rPr lang="zh-CN" altLang="en-US" noProof="1"/>
              <a:t>单击此处编辑母版文本样式</a:t>
            </a:r>
            <a:endParaRPr lang="zh-CN" altLang="en-US" noProof="1"/>
          </a:p>
          <a:p>
            <a:pPr lvl="1"/>
            <a:r>
              <a:rPr lang="zh-CN" altLang="en-US" noProof="1"/>
              <a:t>第二级</a:t>
            </a:r>
            <a:endParaRPr lang="zh-CN" altLang="en-US" noProof="1"/>
          </a:p>
          <a:p>
            <a:pPr lvl="2"/>
            <a:r>
              <a:rPr lang="zh-CN" altLang="en-US" noProof="1"/>
              <a:t>第三级</a:t>
            </a:r>
            <a:endParaRPr lang="zh-CN" altLang="en-US" noProof="1"/>
          </a:p>
          <a:p>
            <a:pPr lvl="3"/>
            <a:r>
              <a:rPr lang="zh-CN" altLang="en-US" noProof="1"/>
              <a:t>第四级</a:t>
            </a:r>
            <a:endParaRPr lang="zh-CN" altLang="en-US" noProof="1"/>
          </a:p>
          <a:p>
            <a:pPr lvl="4"/>
            <a:r>
              <a:rPr lang="zh-CN" altLang="en-US" noProof="1"/>
              <a:t>第五级</a:t>
            </a:r>
            <a:endParaRPr lang="zh-CN" altLang="en-US"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Tahoma" panose="020B060403050404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Tahoma" panose="020B060403050404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hangingPunct="1">
              <a:buNone/>
            </a:pPr>
            <a:fld id="{9A0DB2DC-4C9A-4742-B13C-FB6460FD3503}" type="slidenum">
              <a:rPr lang="en-US" altLang="zh-CN" dirty="0">
                <a:latin typeface="Tahoma" panose="020B0604030504040204" pitchFamily="34" charset="0"/>
              </a:rPr>
            </a:fld>
            <a:endParaRPr lang="en-US" altLang="zh-CN" dirty="0">
              <a:latin typeface="Tahoma" panose="020B0604030504040204" pitchFamily="34" charset="0"/>
            </a:endParaRPr>
          </a:p>
        </p:txBody>
      </p:sp>
    </p:spTree>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659807" y="6389433"/>
            <a:ext cx="2025000" cy="237600"/>
          </a:xfrm>
        </p:spPr>
        <p:txBody>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3" name="页脚占位符 2"/>
          <p:cNvSpPr>
            <a:spLocks noGrp="1"/>
          </p:cNvSpPr>
          <p:nvPr>
            <p:ph type="ftr" sz="quarter" idx="11"/>
          </p:nvPr>
        </p:nvSpPr>
        <p:spPr>
          <a:xfrm>
            <a:off x="3087000" y="6389433"/>
            <a:ext cx="2970000" cy="237600"/>
          </a:xfrm>
        </p:spPr>
        <p:txBody>
          <a:bodyPr/>
          <a:lstStyle>
            <a:lvl1pPr>
              <a:defRPr>
                <a:latin typeface="Arial" panose="020B0604020202020204" pitchFamily="34" charset="0"/>
                <a:ea typeface="微软雅黑" panose="020B0503020204020204" pitchFamily="34" charset="-122"/>
              </a:defRPr>
            </a:lvl1pPr>
          </a:lstStyle>
          <a:p>
            <a:endParaRPr lang="zh-CN" altLang="en-US"/>
          </a:p>
        </p:txBody>
      </p:sp>
      <p:sp>
        <p:nvSpPr>
          <p:cNvPr id="4" name="灯片编号占位符 3"/>
          <p:cNvSpPr>
            <a:spLocks noGrp="1"/>
          </p:cNvSpPr>
          <p:nvPr>
            <p:ph type="sldNum" sz="quarter" idx="12"/>
          </p:nvPr>
        </p:nvSpPr>
        <p:spPr>
          <a:xfrm>
            <a:off x="6457950" y="6389433"/>
            <a:ext cx="2025000" cy="237600"/>
          </a:xfrm>
        </p:spPr>
        <p:txBody>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a:p>
        </p:txBody>
      </p:sp>
    </p:spTree>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pic>
        <p:nvPicPr>
          <p:cNvPr id="9" name="图片 8" descr="图片18"/>
          <p:cNvPicPr>
            <a:picLocks noChangeAspect="1"/>
          </p:cNvPicPr>
          <p:nvPr>
            <p:custDataLst>
              <p:tags r:id="rId2"/>
            </p:custDataLst>
          </p:nvPr>
        </p:nvPicPr>
        <p:blipFill>
          <a:blip r:embed="rId3"/>
          <a:stretch>
            <a:fillRect/>
          </a:stretch>
        </p:blipFill>
        <p:spPr>
          <a:xfrm>
            <a:off x="0" y="0"/>
            <a:ext cx="540068" cy="720090"/>
          </a:xfrm>
          <a:prstGeom prst="rect">
            <a:avLst/>
          </a:prstGeom>
        </p:spPr>
      </p:pic>
      <p:pic>
        <p:nvPicPr>
          <p:cNvPr id="8" name="图片 7" descr="图片19"/>
          <p:cNvPicPr>
            <a:picLocks noChangeAspect="1"/>
          </p:cNvPicPr>
          <p:nvPr>
            <p:custDataLst>
              <p:tags r:id="rId4"/>
            </p:custDataLst>
          </p:nvPr>
        </p:nvPicPr>
        <p:blipFill>
          <a:blip r:embed="rId5"/>
          <a:stretch>
            <a:fillRect/>
          </a:stretch>
        </p:blipFill>
        <p:spPr>
          <a:xfrm>
            <a:off x="8603932" y="-5379"/>
            <a:ext cx="540068" cy="720090"/>
          </a:xfrm>
          <a:prstGeom prst="rect">
            <a:avLst/>
          </a:prstGeom>
        </p:spPr>
      </p:pic>
      <p:sp>
        <p:nvSpPr>
          <p:cNvPr id="2" name="标题 1"/>
          <p:cNvSpPr>
            <a:spLocks noGrp="1"/>
          </p:cNvSpPr>
          <p:nvPr>
            <p:ph type="title"/>
          </p:nvPr>
        </p:nvSpPr>
        <p:spPr>
          <a:xfrm>
            <a:off x="502447" y="498479"/>
            <a:ext cx="8139178" cy="331473"/>
          </a:xfrm>
        </p:spPr>
        <p:txBody>
          <a:bodyPr vert="horz" lIns="90170" tIns="46990" rIns="90170" bIns="46990" rtlCol="0" anchor="ctr" anchorCtr="0">
            <a:noAutofit/>
          </a:bodyPr>
          <a:lstStyle>
            <a:lvl1pPr marL="0" marR="0" lvl="0" algn="l" defTabSz="914400" rtl="0" eaLnBrk="1" fontAlgn="auto" latinLnBrk="0" hangingPunct="1">
              <a:lnSpc>
                <a:spcPct val="100000"/>
              </a:lnSpc>
              <a:buNone/>
              <a:defRPr kumimoji="0" lang="zh-CN" altLang="en-US" sz="1800" b="1" i="0" u="none" strike="noStrike" kern="1200" cap="none" spc="200" normalizeH="0" baseline="0" noProof="1" dirty="0">
                <a:solidFill>
                  <a:schemeClr val="tx1"/>
                </a:solidFill>
                <a:uFillTx/>
                <a:latin typeface="Arial" panose="020B0604020202020204" pitchFamily="34" charset="0"/>
                <a:ea typeface="微软雅黑" panose="020B0503020204020204" pitchFamily="34" charset="-122"/>
                <a:cs typeface="+mj-cs"/>
                <a:sym typeface="+mn-ea"/>
              </a:defRPr>
            </a:lvl1pPr>
          </a:lstStyle>
          <a:p>
            <a:pPr lvl="0"/>
            <a:r>
              <a:rPr dirty="0">
                <a:sym typeface="+mn-ea"/>
              </a:rPr>
              <a:t>单击此处编辑母版标题样式</a:t>
            </a:r>
            <a:endParaRPr dirty="0">
              <a:sym typeface="+mn-ea"/>
            </a:endParaRPr>
          </a:p>
        </p:txBody>
      </p:sp>
      <p:sp>
        <p:nvSpPr>
          <p:cNvPr id="3" name="图片占位符 2"/>
          <p:cNvSpPr>
            <a:spLocks noGrp="1"/>
          </p:cNvSpPr>
          <p:nvPr>
            <p:ph type="pic" idx="1"/>
          </p:nvPr>
        </p:nvSpPr>
        <p:spPr>
          <a:xfrm>
            <a:off x="502447" y="1626121"/>
            <a:ext cx="3962432" cy="4041680"/>
          </a:xfrm>
        </p:spPr>
        <p:txBody>
          <a:bodyPr vert="horz" lIns="90170" tIns="46990" rIns="90170" bIns="46990" rtlCol="0">
            <a:normAutofit/>
          </a:bodyPr>
          <a:lstStyle>
            <a:lvl1pPr marL="0" marR="0" lvl="0" indent="0" algn="l" defTabSz="914400" rtl="0" eaLnBrk="1" fontAlgn="auto" latinLnBrk="0" hangingPunct="1">
              <a:lnSpc>
                <a:spcPct val="130000"/>
              </a:lnSpc>
              <a:spcBef>
                <a:spcPts val="0"/>
              </a:spcBef>
              <a:spcAft>
                <a:spcPts val="1000"/>
              </a:spcAft>
              <a:buFont typeface="Arial" panose="020B0604020202020204" pitchFamily="34" charset="0"/>
              <a:buNone/>
              <a:defRPr kumimoji="0" lang="zh-CN" altLang="en-US" sz="12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1pPr>
            <a:lvl2pPr marL="514350" marR="0" lvl="1" indent="-17145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200" b="0" i="0" u="none" strike="noStrike" kern="1200" cap="none" spc="150" normalizeH="0" baseline="0" noProof="1" dirty="0">
                <a:solidFill>
                  <a:schemeClr val="tx1"/>
                </a:solidFill>
                <a:uFillTx/>
                <a:latin typeface="+mn-lt"/>
                <a:ea typeface="+mn-ea"/>
                <a:cs typeface="+mn-cs"/>
                <a:sym typeface="+mn-ea"/>
              </a:defRPr>
            </a:lvl2pPr>
            <a:lvl3pPr marL="857250" marR="0" lvl="2"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mn-lt"/>
                <a:ea typeface="+mn-ea"/>
                <a:cs typeface="+mn-cs"/>
                <a:sym typeface="+mn-ea"/>
              </a:defRPr>
            </a:lvl3pPr>
            <a:lvl4pPr marL="1200150" marR="0" lvl="3"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mn-lt"/>
                <a:ea typeface="+mn-ea"/>
                <a:cs typeface="+mn-cs"/>
                <a:sym typeface="+mn-ea"/>
              </a:defRPr>
            </a:lvl4pPr>
            <a:lvl5pPr marL="1543050" marR="0" lvl="4"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mn-lt"/>
                <a:ea typeface="+mn-ea"/>
                <a:cs typeface="+mn-cs"/>
                <a:sym typeface="+mn-ea"/>
              </a:defRPr>
            </a:lvl5pPr>
          </a:lstStyle>
          <a:p>
            <a:pPr lvl="0"/>
            <a:endParaRPr dirty="0">
              <a:sym typeface="+mn-ea"/>
            </a:endParaRPr>
          </a:p>
        </p:txBody>
      </p:sp>
      <p:sp>
        <p:nvSpPr>
          <p:cNvPr id="4" name="文本占位符 3"/>
          <p:cNvSpPr>
            <a:spLocks noGrp="1"/>
          </p:cNvSpPr>
          <p:nvPr>
            <p:ph type="body" sz="half" idx="2"/>
          </p:nvPr>
        </p:nvSpPr>
        <p:spPr>
          <a:xfrm>
            <a:off x="4679194" y="1626121"/>
            <a:ext cx="3962432" cy="4041680"/>
          </a:xfrm>
        </p:spPr>
        <p:txBody>
          <a:bodyPr vert="horz" lIns="90170" tIns="46990" rIns="90170" bIns="46990" rtlCol="0">
            <a:normAutofit/>
          </a:bodyPr>
          <a:lstStyle>
            <a:lvl1pPr marL="171450" marR="0" lvl="0"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1pPr>
          </a:lstStyle>
          <a:p>
            <a:pPr lvl="0"/>
            <a:r>
              <a:rPr>
                <a:sym typeface="+mn-ea"/>
              </a:rPr>
              <a:t>单击此处编辑母版文本样式</a:t>
            </a:r>
            <a:endParaRPr>
              <a:sym typeface="+mn-ea"/>
            </a:endParaRPr>
          </a:p>
        </p:txBody>
      </p:sp>
      <p:sp>
        <p:nvSpPr>
          <p:cNvPr id="5" name="日期占位符 4"/>
          <p:cNvSpPr>
            <a:spLocks noGrp="1"/>
          </p:cNvSpPr>
          <p:nvPr>
            <p:ph type="dt" sz="half" idx="10"/>
          </p:nvPr>
        </p:nvSpPr>
        <p:spPr>
          <a:xfrm>
            <a:off x="659807" y="6389433"/>
            <a:ext cx="2025000" cy="237600"/>
          </a:xfrm>
        </p:spPr>
        <p:txBody>
          <a:bodyPr/>
          <a:lstStyle>
            <a:lvl1pPr>
              <a:defRPr>
                <a:latin typeface="Arial" panose="020B0604020202020204" pitchFamily="34" charset="0"/>
                <a:ea typeface="微软雅黑" panose="020B0503020204020204" pitchFamily="34" charset="-122"/>
              </a:defRPr>
            </a:lvl1pPr>
          </a:lstStyle>
          <a:p>
            <a:fld id="{9EFD9D74-47D9-4702-A33C-335B63B48DBF}" type="datetimeFigureOut">
              <a:rPr lang="zh-CN" altLang="en-US" smtClean="0"/>
            </a:fld>
            <a:endParaRPr lang="zh-CN" altLang="en-US" dirty="0"/>
          </a:p>
        </p:txBody>
      </p:sp>
      <p:sp>
        <p:nvSpPr>
          <p:cNvPr id="6" name="页脚占位符 5"/>
          <p:cNvSpPr>
            <a:spLocks noGrp="1"/>
          </p:cNvSpPr>
          <p:nvPr>
            <p:ph type="ftr" sz="quarter" idx="11"/>
          </p:nvPr>
        </p:nvSpPr>
        <p:spPr>
          <a:xfrm>
            <a:off x="3087000" y="6389433"/>
            <a:ext cx="2970000" cy="237600"/>
          </a:xfrm>
        </p:spPr>
        <p:txBody>
          <a:bodyPr/>
          <a:lstStyle>
            <a:lvl1pPr>
              <a:defRPr>
                <a:latin typeface="Arial" panose="020B0604020202020204" pitchFamily="34" charset="0"/>
                <a:ea typeface="微软雅黑" panose="020B0503020204020204" pitchFamily="34" charset="-122"/>
              </a:defRPr>
            </a:lvl1pPr>
          </a:lstStyle>
          <a:p>
            <a:endParaRPr lang="zh-CN" altLang="en-US" dirty="0"/>
          </a:p>
        </p:txBody>
      </p:sp>
      <p:sp>
        <p:nvSpPr>
          <p:cNvPr id="7" name="灯片编号占位符 6"/>
          <p:cNvSpPr>
            <a:spLocks noGrp="1"/>
          </p:cNvSpPr>
          <p:nvPr>
            <p:ph type="sldNum" sz="quarter" idx="12"/>
          </p:nvPr>
        </p:nvSpPr>
        <p:spPr>
          <a:xfrm>
            <a:off x="6457950" y="6389433"/>
            <a:ext cx="2025000" cy="237600"/>
          </a:xfrm>
        </p:spPr>
        <p:txBody>
          <a:bodyPr/>
          <a:lstStyle>
            <a:lvl1pPr>
              <a:defRPr>
                <a:latin typeface="Arial" panose="020B0604020202020204" pitchFamily="34" charset="0"/>
                <a:ea typeface="微软雅黑" panose="020B0503020204020204" pitchFamily="34" charset="-122"/>
              </a:defRPr>
            </a:lvl1pPr>
          </a:lstStyle>
          <a:p>
            <a:fld id="{FABC47A4-756D-490B-A52F-7D9E2C9FC05F}" type="slidenum">
              <a:rPr lang="zh-CN" altLang="en-US" smtClean="0"/>
            </a:fld>
            <a:endParaRPr lang="zh-CN" altLang="en-US"/>
          </a:p>
        </p:txBody>
      </p:sp>
    </p:spTree>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pic>
        <p:nvPicPr>
          <p:cNvPr id="8" name="图片 7" descr="图片18"/>
          <p:cNvPicPr>
            <a:picLocks noChangeAspect="1"/>
          </p:cNvPicPr>
          <p:nvPr>
            <p:custDataLst>
              <p:tags r:id="rId2"/>
            </p:custDataLst>
          </p:nvPr>
        </p:nvPicPr>
        <p:blipFill>
          <a:blip r:embed="rId3"/>
          <a:stretch>
            <a:fillRect/>
          </a:stretch>
        </p:blipFill>
        <p:spPr>
          <a:xfrm>
            <a:off x="0" y="0"/>
            <a:ext cx="540068" cy="720090"/>
          </a:xfrm>
          <a:prstGeom prst="rect">
            <a:avLst/>
          </a:prstGeom>
        </p:spPr>
      </p:pic>
      <p:pic>
        <p:nvPicPr>
          <p:cNvPr id="7" name="图片 6" descr="图片19"/>
          <p:cNvPicPr>
            <a:picLocks noChangeAspect="1"/>
          </p:cNvPicPr>
          <p:nvPr>
            <p:custDataLst>
              <p:tags r:id="rId4"/>
            </p:custDataLst>
          </p:nvPr>
        </p:nvPicPr>
        <p:blipFill>
          <a:blip r:embed="rId5"/>
          <a:stretch>
            <a:fillRect/>
          </a:stretch>
        </p:blipFill>
        <p:spPr>
          <a:xfrm>
            <a:off x="8603932" y="-5379"/>
            <a:ext cx="540068" cy="720090"/>
          </a:xfrm>
          <a:prstGeom prst="rect">
            <a:avLst/>
          </a:prstGeom>
        </p:spPr>
      </p:pic>
      <p:sp>
        <p:nvSpPr>
          <p:cNvPr id="2" name="竖排标题 1"/>
          <p:cNvSpPr>
            <a:spLocks noGrp="1"/>
          </p:cNvSpPr>
          <p:nvPr>
            <p:ph type="title" orient="vert"/>
          </p:nvPr>
        </p:nvSpPr>
        <p:spPr>
          <a:xfrm>
            <a:off x="7928351" y="1626121"/>
            <a:ext cx="713238" cy="4041680"/>
          </a:xfrm>
        </p:spPr>
        <p:txBody>
          <a:bodyPr vert="eaVert" lIns="90170" tIns="46990" rIns="90170" bIns="46990" rtlCol="0" anchor="ctr" anchorCtr="0">
            <a:noAutofit/>
          </a:bodyPr>
          <a:lstStyle>
            <a:lvl1pPr marL="0" marR="0" lvl="0" algn="l" defTabSz="914400" rtl="0" eaLnBrk="1" fontAlgn="auto" latinLnBrk="0" hangingPunct="1">
              <a:lnSpc>
                <a:spcPct val="100000"/>
              </a:lnSpc>
              <a:spcAft>
                <a:spcPts val="0"/>
              </a:spcAft>
              <a:buNone/>
              <a:defRPr kumimoji="0" lang="zh-CN" altLang="en-US" sz="1800" b="1" i="0" u="none" strike="noStrike" kern="1200" cap="none" spc="200" normalizeH="0" baseline="0" noProof="1" dirty="0">
                <a:solidFill>
                  <a:schemeClr val="tx1"/>
                </a:solidFill>
                <a:uFillTx/>
                <a:latin typeface="Arial" panose="020B0604020202020204" pitchFamily="34" charset="0"/>
                <a:ea typeface="微软雅黑" panose="020B0503020204020204" pitchFamily="34" charset="-122"/>
                <a:cs typeface="+mj-cs"/>
                <a:sym typeface="+mn-ea"/>
              </a:defRPr>
            </a:lvl1pPr>
          </a:lstStyle>
          <a:p>
            <a:pPr lvl="0"/>
            <a:r>
              <a:rPr>
                <a:sym typeface="+mn-ea"/>
              </a:rPr>
              <a:t>单击此处编辑母版标题样式</a:t>
            </a:r>
            <a:endParaRPr>
              <a:sym typeface="+mn-ea"/>
            </a:endParaRPr>
          </a:p>
        </p:txBody>
      </p:sp>
      <p:sp>
        <p:nvSpPr>
          <p:cNvPr id="3" name="竖排文字占位符 2"/>
          <p:cNvSpPr>
            <a:spLocks noGrp="1"/>
          </p:cNvSpPr>
          <p:nvPr>
            <p:ph type="body" orient="vert" idx="1"/>
          </p:nvPr>
        </p:nvSpPr>
        <p:spPr>
          <a:xfrm>
            <a:off x="502444" y="1626113"/>
            <a:ext cx="7371076" cy="4041680"/>
          </a:xfrm>
        </p:spPr>
        <p:txBody>
          <a:bodyPr vert="eaVert"/>
          <a:lstStyle>
            <a:lvl1pPr indent="0" eaLnBrk="1" fontAlgn="auto" latinLnBrk="0" hangingPunct="1">
              <a:defRPr>
                <a:solidFill>
                  <a:schemeClr val="tx1"/>
                </a:solidFill>
                <a:latin typeface="Arial" panose="020B0604020202020204" pitchFamily="34" charset="0"/>
                <a:ea typeface="微软雅黑" panose="020B0503020204020204" pitchFamily="34" charset="-122"/>
              </a:defRPr>
            </a:lvl1pPr>
            <a:lvl2pPr indent="0" eaLnBrk="1" fontAlgn="auto" latinLnBrk="0" hangingPunct="1">
              <a:defRPr>
                <a:solidFill>
                  <a:schemeClr val="tx1"/>
                </a:solidFill>
                <a:latin typeface="Arial" panose="020B0604020202020204" pitchFamily="34" charset="0"/>
                <a:ea typeface="微软雅黑" panose="020B0503020204020204" pitchFamily="34" charset="-122"/>
              </a:defRPr>
            </a:lvl2pPr>
            <a:lvl3pPr indent="0" eaLnBrk="1" fontAlgn="auto" latinLnBrk="0" hangingPunct="1">
              <a:defRPr>
                <a:solidFill>
                  <a:schemeClr val="tx1"/>
                </a:solidFill>
                <a:latin typeface="Arial" panose="020B0604020202020204" pitchFamily="34" charset="0"/>
                <a:ea typeface="微软雅黑" panose="020B0503020204020204" pitchFamily="34" charset="-122"/>
              </a:defRPr>
            </a:lvl3pPr>
            <a:lvl4pPr indent="0" eaLnBrk="1" fontAlgn="auto" latinLnBrk="0" hangingPunct="1">
              <a:defRPr>
                <a:solidFill>
                  <a:schemeClr val="tx1"/>
                </a:solidFill>
                <a:latin typeface="Arial" panose="020B0604020202020204" pitchFamily="34" charset="0"/>
                <a:ea typeface="微软雅黑" panose="020B0503020204020204" pitchFamily="34" charset="-122"/>
              </a:defRPr>
            </a:lvl4pPr>
            <a:lvl5pPr indent="0" eaLnBrk="1" fontAlgn="auto" latinLnBrk="0" hangingPunct="1">
              <a:defRPr>
                <a:solidFill>
                  <a:schemeClr val="tx1"/>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10"/>
          </p:nvPr>
        </p:nvSpPr>
        <p:spPr>
          <a:xfrm>
            <a:off x="659807" y="6389433"/>
            <a:ext cx="2025000" cy="237600"/>
          </a:xfrm>
        </p:spPr>
        <p:txBody>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nvPr>
        </p:nvSpPr>
        <p:spPr>
          <a:xfrm>
            <a:off x="3087000" y="6389433"/>
            <a:ext cx="2970000" cy="237600"/>
          </a:xfrm>
        </p:spPr>
        <p:txBody>
          <a:bodyPr/>
          <a:lstStyle>
            <a:lvl1pPr>
              <a:defRPr>
                <a:latin typeface="Arial" panose="020B0604020202020204" pitchFamily="34" charset="0"/>
                <a:ea typeface="微软雅黑" panose="020B0503020204020204" pitchFamily="34" charset="-122"/>
              </a:defRPr>
            </a:lvl1pPr>
          </a:lstStyle>
          <a:p>
            <a:endParaRPr lang="zh-CN" altLang="en-US"/>
          </a:p>
        </p:txBody>
      </p:sp>
      <p:sp>
        <p:nvSpPr>
          <p:cNvPr id="6" name="灯片编号占位符 5"/>
          <p:cNvSpPr>
            <a:spLocks noGrp="1"/>
          </p:cNvSpPr>
          <p:nvPr>
            <p:ph type="sldNum" sz="quarter" idx="12"/>
          </p:nvPr>
        </p:nvSpPr>
        <p:spPr>
          <a:xfrm>
            <a:off x="6457950" y="6389433"/>
            <a:ext cx="2025000" cy="237600"/>
          </a:xfrm>
        </p:spPr>
        <p:txBody>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a:p>
        </p:txBody>
      </p:sp>
    </p:spTree>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pic>
        <p:nvPicPr>
          <p:cNvPr id="6" name="图片 5" descr="图片18"/>
          <p:cNvPicPr>
            <a:picLocks noChangeAspect="1"/>
          </p:cNvPicPr>
          <p:nvPr>
            <p:custDataLst>
              <p:tags r:id="rId2"/>
            </p:custDataLst>
          </p:nvPr>
        </p:nvPicPr>
        <p:blipFill>
          <a:blip r:embed="rId3"/>
          <a:stretch>
            <a:fillRect/>
          </a:stretch>
        </p:blipFill>
        <p:spPr>
          <a:xfrm>
            <a:off x="0" y="0"/>
            <a:ext cx="540068" cy="720090"/>
          </a:xfrm>
          <a:prstGeom prst="rect">
            <a:avLst/>
          </a:prstGeom>
        </p:spPr>
      </p:pic>
      <p:pic>
        <p:nvPicPr>
          <p:cNvPr id="2" name="图片 1" descr="图片19"/>
          <p:cNvPicPr>
            <a:picLocks noChangeAspect="1"/>
          </p:cNvPicPr>
          <p:nvPr>
            <p:custDataLst>
              <p:tags r:id="rId4"/>
            </p:custDataLst>
          </p:nvPr>
        </p:nvPicPr>
        <p:blipFill>
          <a:blip r:embed="rId5"/>
          <a:stretch>
            <a:fillRect/>
          </a:stretch>
        </p:blipFill>
        <p:spPr>
          <a:xfrm>
            <a:off x="8603932" y="-5379"/>
            <a:ext cx="540068" cy="720090"/>
          </a:xfrm>
          <a:prstGeom prst="rect">
            <a:avLst/>
          </a:prstGeom>
        </p:spPr>
      </p:pic>
      <p:sp>
        <p:nvSpPr>
          <p:cNvPr id="3" name="日期占位符 2"/>
          <p:cNvSpPr>
            <a:spLocks noGrp="1"/>
          </p:cNvSpPr>
          <p:nvPr>
            <p:ph type="dt" sz="half" idx="10"/>
          </p:nvPr>
        </p:nvSpPr>
        <p:spPr>
          <a:xfrm>
            <a:off x="659807" y="6389433"/>
            <a:ext cx="2025000" cy="237600"/>
          </a:xfrm>
        </p:spPr>
        <p:txBody>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nvPr>
        </p:nvSpPr>
        <p:spPr>
          <a:xfrm>
            <a:off x="3087000" y="6389433"/>
            <a:ext cx="2970000" cy="237600"/>
          </a:xfrm>
        </p:spPr>
        <p:txBody>
          <a:bodyPr/>
          <a:lstStyle>
            <a:lvl1pPr>
              <a:defRPr>
                <a:latin typeface="Arial" panose="020B0604020202020204" pitchFamily="34" charset="0"/>
                <a:ea typeface="微软雅黑" panose="020B0503020204020204" pitchFamily="34" charset="-122"/>
              </a:defRPr>
            </a:lvl1pPr>
          </a:lstStyle>
          <a:p>
            <a:endParaRPr lang="zh-CN" altLang="en-US"/>
          </a:p>
        </p:txBody>
      </p:sp>
      <p:sp>
        <p:nvSpPr>
          <p:cNvPr id="5" name="灯片编号占位符 4"/>
          <p:cNvSpPr>
            <a:spLocks noGrp="1"/>
          </p:cNvSpPr>
          <p:nvPr>
            <p:ph type="sldNum" sz="quarter" idx="12"/>
          </p:nvPr>
        </p:nvSpPr>
        <p:spPr>
          <a:xfrm>
            <a:off x="6457950" y="6389433"/>
            <a:ext cx="2025000" cy="237600"/>
          </a:xfrm>
        </p:spPr>
        <p:txBody>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a:p>
        </p:txBody>
      </p:sp>
      <p:sp>
        <p:nvSpPr>
          <p:cNvPr id="7" name="内容占位符 6"/>
          <p:cNvSpPr>
            <a:spLocks noGrp="1"/>
          </p:cNvSpPr>
          <p:nvPr>
            <p:ph sz="quarter" idx="13"/>
          </p:nvPr>
        </p:nvSpPr>
        <p:spPr>
          <a:xfrm>
            <a:off x="502447" y="1626121"/>
            <a:ext cx="8139178" cy="4041680"/>
          </a:xfrm>
        </p:spPr>
        <p:txBody>
          <a:bodyPr/>
          <a:lstStyle>
            <a:lvl1pPr>
              <a:defRPr>
                <a:solidFill>
                  <a:schemeClr val="tx1"/>
                </a:solidFill>
                <a:latin typeface="Arial" panose="020B0604020202020204" pitchFamily="34" charset="0"/>
                <a:ea typeface="微软雅黑" panose="020B0503020204020204" pitchFamily="34" charset="-122"/>
              </a:defRPr>
            </a:lvl1pPr>
            <a:lvl2pPr>
              <a:defRPr>
                <a:solidFill>
                  <a:schemeClr val="tx1"/>
                </a:solidFill>
                <a:latin typeface="Arial" panose="020B0604020202020204" pitchFamily="34" charset="0"/>
                <a:ea typeface="微软雅黑" panose="020B0503020204020204" pitchFamily="34" charset="-122"/>
              </a:defRPr>
            </a:lvl2pPr>
            <a:lvl3pPr>
              <a:defRPr>
                <a:solidFill>
                  <a:schemeClr val="tx1"/>
                </a:solidFill>
                <a:latin typeface="Arial" panose="020B0604020202020204" pitchFamily="34" charset="0"/>
                <a:ea typeface="微软雅黑" panose="020B0503020204020204" pitchFamily="34" charset="-122"/>
              </a:defRPr>
            </a:lvl3pPr>
            <a:lvl4pPr>
              <a:defRPr>
                <a:solidFill>
                  <a:schemeClr val="tx1"/>
                </a:solidFill>
                <a:latin typeface="Arial" panose="020B0604020202020204" pitchFamily="34" charset="0"/>
                <a:ea typeface="微软雅黑" panose="020B0503020204020204" pitchFamily="34" charset="-122"/>
              </a:defRPr>
            </a:lvl4pPr>
            <a:lvl5pPr>
              <a:defRPr>
                <a:solidFill>
                  <a:schemeClr val="tx1"/>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末尾幻灯片">
    <p:spTree>
      <p:nvGrpSpPr>
        <p:cNvPr id="1" name=""/>
        <p:cNvGrpSpPr/>
        <p:nvPr/>
      </p:nvGrpSpPr>
      <p:grpSpPr>
        <a:xfrm>
          <a:off x="0" y="0"/>
          <a:ext cx="0" cy="0"/>
          <a:chOff x="0" y="0"/>
          <a:chExt cx="0" cy="0"/>
        </a:xfrm>
      </p:grpSpPr>
      <p:pic>
        <p:nvPicPr>
          <p:cNvPr id="6" name="图片 5" descr="图片21"/>
          <p:cNvPicPr>
            <a:picLocks noChangeAspect="1"/>
          </p:cNvPicPr>
          <p:nvPr>
            <p:custDataLst>
              <p:tags r:id="rId2"/>
            </p:custDataLst>
          </p:nvPr>
        </p:nvPicPr>
        <p:blipFill>
          <a:blip r:embed="rId3"/>
          <a:stretch>
            <a:fillRect/>
          </a:stretch>
        </p:blipFill>
        <p:spPr>
          <a:xfrm>
            <a:off x="26587" y="0"/>
            <a:ext cx="9090826" cy="6858000"/>
          </a:xfrm>
          <a:prstGeom prst="rect">
            <a:avLst/>
          </a:prstGeom>
        </p:spPr>
      </p:pic>
      <p:sp>
        <p:nvSpPr>
          <p:cNvPr id="3" name="日期占位符 2"/>
          <p:cNvSpPr>
            <a:spLocks noGrp="1"/>
          </p:cNvSpPr>
          <p:nvPr>
            <p:ph type="dt" sz="half" idx="10"/>
          </p:nvPr>
        </p:nvSpPr>
        <p:spPr>
          <a:xfrm>
            <a:off x="659807" y="6389433"/>
            <a:ext cx="2025000" cy="237600"/>
          </a:xfrm>
        </p:spPr>
        <p:txBody>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nvPr>
        </p:nvSpPr>
        <p:spPr>
          <a:xfrm>
            <a:off x="3087000" y="6389433"/>
            <a:ext cx="2970000" cy="237600"/>
          </a:xfrm>
        </p:spPr>
        <p:txBody>
          <a:bodyPr/>
          <a:lstStyle>
            <a:lvl1pPr>
              <a:defRPr>
                <a:latin typeface="Arial" panose="020B0604020202020204" pitchFamily="34" charset="0"/>
                <a:ea typeface="微软雅黑" panose="020B0503020204020204" pitchFamily="34" charset="-122"/>
              </a:defRPr>
            </a:lvl1pPr>
          </a:lstStyle>
          <a:p>
            <a:endParaRPr lang="zh-CN" altLang="en-US"/>
          </a:p>
        </p:txBody>
      </p:sp>
      <p:sp>
        <p:nvSpPr>
          <p:cNvPr id="5" name="灯片编号占位符 4"/>
          <p:cNvSpPr>
            <a:spLocks noGrp="1"/>
          </p:cNvSpPr>
          <p:nvPr>
            <p:ph type="sldNum" sz="quarter" idx="12"/>
          </p:nvPr>
        </p:nvSpPr>
        <p:spPr>
          <a:xfrm>
            <a:off x="6457950" y="6389433"/>
            <a:ext cx="2025000" cy="237600"/>
          </a:xfrm>
        </p:spPr>
        <p:txBody>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a:p>
        </p:txBody>
      </p:sp>
      <p:sp>
        <p:nvSpPr>
          <p:cNvPr id="2" name="文本占位符 4"/>
          <p:cNvSpPr/>
          <p:nvPr>
            <p:ph type="body" idx="1" hasCustomPrompt="1"/>
            <p:custDataLst>
              <p:tags r:id="rId4"/>
            </p:custDataLst>
          </p:nvPr>
        </p:nvSpPr>
        <p:spPr>
          <a:xfrm>
            <a:off x="571981" y="2543371"/>
            <a:ext cx="3619052" cy="480295"/>
          </a:xfrm>
        </p:spPr>
        <p:txBody>
          <a:bodyPr vert="horz" wrap="square" lIns="0" tIns="0" rIns="0" bIns="0" rtlCol="0" anchor="b" anchorCtr="0">
            <a:normAutofit/>
          </a:bodyPr>
          <a:lstStyle>
            <a:lvl1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defRPr kumimoji="0" lang="zh-CN" altLang="en-US" sz="1800" b="0" i="0" u="none" strike="noStrike" kern="1200" cap="none" spc="200" normalizeH="0" baseline="0" noProof="0" dirty="0">
                <a:ln>
                  <a:noFill/>
                </a:ln>
                <a:solidFill>
                  <a:schemeClr val="lt1"/>
                </a:solidFill>
                <a:effectLst/>
                <a:uLnTx/>
                <a:uFillTx/>
                <a:latin typeface="Arial" panose="020B0604020202020204" pitchFamily="34" charset="0"/>
                <a:ea typeface="微软雅黑" panose="020B0503020204020204" pitchFamily="34" charset="-122"/>
                <a:cs typeface="+mn-cs"/>
              </a:defRPr>
            </a:lvl1pPr>
            <a:lvl2pPr marL="342900" indent="0" algn="ctr" defTabSz="914400" rtl="0" eaLnBrk="1" fontAlgn="auto" latinLnBrk="0" hangingPunct="1">
              <a:lnSpc>
                <a:spcPct val="130000"/>
              </a:lnSpc>
              <a:spcBef>
                <a:spcPts val="0"/>
              </a:spcBef>
              <a:spcAft>
                <a:spcPts val="1000"/>
              </a:spcAft>
              <a:buFont typeface="Arial" panose="020B0604020202020204" pitchFamily="34" charset="0"/>
              <a:buNone/>
              <a:tabLst>
                <a:tab pos="1609725" algn="l"/>
              </a:tabLst>
              <a:defRPr sz="1500" u="none" strike="noStrike" kern="1200" cap="none" spc="150" normalizeH="0" baseline="0">
                <a:solidFill>
                  <a:schemeClr val="tx1">
                    <a:lumMod val="85000"/>
                    <a:lumOff val="15000"/>
                  </a:schemeClr>
                </a:solidFill>
                <a:uFillTx/>
                <a:latin typeface="微软雅黑" panose="020B0503020204020204" pitchFamily="34" charset="-122"/>
                <a:ea typeface="微软雅黑" panose="020B0503020204020204" pitchFamily="34" charset="-122"/>
                <a:cs typeface="+mn-cs"/>
              </a:defRPr>
            </a:lvl2pPr>
            <a:lvl3pPr marL="685800" indent="0" algn="ctr" defTabSz="914400" rtl="0" eaLnBrk="1" fontAlgn="auto" latinLnBrk="0" hangingPunct="1">
              <a:lnSpc>
                <a:spcPct val="130000"/>
              </a:lnSpc>
              <a:spcBef>
                <a:spcPts val="0"/>
              </a:spcBef>
              <a:spcAft>
                <a:spcPts val="1000"/>
              </a:spcAft>
              <a:buFont typeface="Arial" panose="020B0604020202020204" pitchFamily="34" charset="0"/>
              <a:buNone/>
              <a:defRPr sz="1350" u="none" strike="noStrike" kern="1200" cap="none" spc="150" normalizeH="0" baseline="0">
                <a:solidFill>
                  <a:schemeClr val="tx1">
                    <a:lumMod val="85000"/>
                    <a:lumOff val="15000"/>
                  </a:schemeClr>
                </a:solidFill>
                <a:uFillTx/>
                <a:latin typeface="微软雅黑" panose="020B0503020204020204" pitchFamily="34" charset="-122"/>
                <a:ea typeface="微软雅黑" panose="020B0503020204020204" pitchFamily="34" charset="-122"/>
                <a:cs typeface="+mn-cs"/>
              </a:defRPr>
            </a:lvl3pPr>
            <a:lvl4pPr marL="1028700" indent="0" algn="ctr" defTabSz="914400" rtl="0" eaLnBrk="1" fontAlgn="auto" latinLnBrk="0" hangingPunct="1">
              <a:lnSpc>
                <a:spcPct val="130000"/>
              </a:lnSpc>
              <a:spcBef>
                <a:spcPts val="0"/>
              </a:spcBef>
              <a:spcAft>
                <a:spcPts val="1000"/>
              </a:spcAft>
              <a:buFont typeface="Arial" panose="020B0604020202020204" pitchFamily="34" charset="0"/>
              <a:buNone/>
              <a:defRPr sz="1200" u="none" strike="noStrike" kern="1200" cap="none" spc="150" normalizeH="0" baseline="0">
                <a:solidFill>
                  <a:schemeClr val="tx1">
                    <a:lumMod val="85000"/>
                    <a:lumOff val="15000"/>
                  </a:schemeClr>
                </a:solidFill>
                <a:uFillTx/>
                <a:latin typeface="微软雅黑" panose="020B0503020204020204" pitchFamily="34" charset="-122"/>
                <a:ea typeface="微软雅黑" panose="020B0503020204020204" pitchFamily="34" charset="-122"/>
                <a:cs typeface="+mn-cs"/>
              </a:defRPr>
            </a:lvl4pPr>
            <a:lvl5pPr marL="1371600" indent="0" algn="ctr" defTabSz="914400" rtl="0" eaLnBrk="1" fontAlgn="auto" latinLnBrk="0" hangingPunct="1">
              <a:lnSpc>
                <a:spcPct val="130000"/>
              </a:lnSpc>
              <a:spcBef>
                <a:spcPts val="0"/>
              </a:spcBef>
              <a:spcAft>
                <a:spcPts val="1000"/>
              </a:spcAft>
              <a:buFont typeface="Arial" panose="020B0604020202020204" pitchFamily="34" charset="0"/>
              <a:buNone/>
              <a:defRPr sz="1200" u="none" strike="noStrike" kern="1200" cap="none" spc="150" normalizeH="0" baseline="0">
                <a:solidFill>
                  <a:schemeClr val="tx1">
                    <a:lumMod val="85000"/>
                    <a:lumOff val="15000"/>
                  </a:schemeClr>
                </a:solidFill>
                <a:uFillTx/>
                <a:latin typeface="微软雅黑" panose="020B0503020204020204" pitchFamily="34" charset="-122"/>
                <a:ea typeface="微软雅黑" panose="020B0503020204020204" pitchFamily="34" charset="-122"/>
                <a:cs typeface="+mn-cs"/>
              </a:defRPr>
            </a:lvl5pPr>
            <a:lvl6pPr marL="1714500" indent="0" algn="ctr" defTabSz="9144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9144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9144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9144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lvl="0"/>
            <a:r>
              <a:rPr>
                <a:sym typeface="+mn-ea"/>
              </a:rPr>
              <a:t>单击此处编辑副标题</a:t>
            </a:r>
            <a:endParaRPr>
              <a:sym typeface="+mn-ea"/>
            </a:endParaRPr>
          </a:p>
        </p:txBody>
      </p:sp>
      <p:sp>
        <p:nvSpPr>
          <p:cNvPr id="7" name="标题 5"/>
          <p:cNvSpPr/>
          <p:nvPr>
            <p:ph type="title" hasCustomPrompt="1"/>
            <p:custDataLst>
              <p:tags r:id="rId5"/>
            </p:custDataLst>
          </p:nvPr>
        </p:nvSpPr>
        <p:spPr>
          <a:xfrm>
            <a:off x="571505" y="3398434"/>
            <a:ext cx="3619529" cy="853916"/>
          </a:xfrm>
        </p:spPr>
        <p:txBody>
          <a:bodyPr vert="horz" wrap="square" lIns="0" tIns="0" rIns="0" bIns="0" rtlCol="0" anchor="t" anchorCtr="0">
            <a:normAutofit/>
          </a:bodyPr>
          <a:lstStyle>
            <a:lvl1pPr marL="0" marR="0" lvl="0" algn="l" defTabSz="914400" rtl="0" eaLnBrk="1" fontAlgn="auto" latinLnBrk="0" hangingPunct="1">
              <a:lnSpc>
                <a:spcPct val="100000"/>
              </a:lnSpc>
              <a:spcBef>
                <a:spcPct val="0"/>
              </a:spcBef>
              <a:spcAft>
                <a:spcPts val="0"/>
              </a:spcAft>
              <a:buClrTx/>
              <a:buSzTx/>
              <a:buFontTx/>
              <a:buNone/>
              <a:defRPr kumimoji="0" lang="zh-CN" altLang="en-US" sz="4950" b="1" i="0" u="none" strike="noStrike" kern="1200" cap="none" spc="700" normalizeH="0" baseline="0" noProof="0" dirty="0">
                <a:ln>
                  <a:noFill/>
                </a:ln>
                <a:solidFill>
                  <a:schemeClr val="lt1"/>
                </a:solidFill>
                <a:effectLst/>
                <a:uLnTx/>
                <a:uFillTx/>
                <a:latin typeface="Arial" panose="020B0604020202020204" pitchFamily="34" charset="0"/>
                <a:ea typeface="汉仪旗黑-85S" panose="00020600040101010101" pitchFamily="18" charset="-122"/>
                <a:cs typeface="+mj-cs"/>
                <a:sym typeface="+mn-ea"/>
              </a:defRPr>
            </a:lvl1pPr>
          </a:lstStyle>
          <a:p>
            <a:pPr lvl="0"/>
            <a:r>
              <a:rPr>
                <a:sym typeface="+mn-ea"/>
              </a:rPr>
              <a:t>编辑标题</a:t>
            </a:r>
            <a:endParaRPr>
              <a:sym typeface="+mn-ea"/>
            </a:endParaRPr>
          </a:p>
        </p:txBody>
      </p:sp>
    </p:spTree>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通用">
    <p:spTree>
      <p:nvGrpSpPr>
        <p:cNvPr id="1" name=""/>
        <p:cNvGrpSpPr/>
        <p:nvPr/>
      </p:nvGrpSpPr>
      <p:grpSpPr>
        <a:xfrm>
          <a:off x="0" y="0"/>
          <a:ext cx="0" cy="0"/>
          <a:chOff x="0" y="0"/>
          <a:chExt cx="0" cy="0"/>
        </a:xfrm>
      </p:grpSpPr>
      <p:pic>
        <p:nvPicPr>
          <p:cNvPr id="7" name="图片 6" descr="图片18"/>
          <p:cNvPicPr>
            <a:picLocks noChangeAspect="1"/>
          </p:cNvPicPr>
          <p:nvPr>
            <p:custDataLst>
              <p:tags r:id="rId2"/>
            </p:custDataLst>
          </p:nvPr>
        </p:nvPicPr>
        <p:blipFill>
          <a:blip r:embed="rId3"/>
          <a:stretch>
            <a:fillRect/>
          </a:stretch>
        </p:blipFill>
        <p:spPr>
          <a:xfrm>
            <a:off x="0" y="0"/>
            <a:ext cx="540068" cy="720090"/>
          </a:xfrm>
          <a:prstGeom prst="rect">
            <a:avLst/>
          </a:prstGeom>
        </p:spPr>
      </p:pic>
      <p:pic>
        <p:nvPicPr>
          <p:cNvPr id="6" name="图片 5" descr="图片19"/>
          <p:cNvPicPr>
            <a:picLocks noChangeAspect="1"/>
          </p:cNvPicPr>
          <p:nvPr>
            <p:custDataLst>
              <p:tags r:id="rId4"/>
            </p:custDataLst>
          </p:nvPr>
        </p:nvPicPr>
        <p:blipFill>
          <a:blip r:embed="rId5"/>
          <a:stretch>
            <a:fillRect/>
          </a:stretch>
        </p:blipFill>
        <p:spPr>
          <a:xfrm>
            <a:off x="8603932" y="-5379"/>
            <a:ext cx="540068" cy="720090"/>
          </a:xfrm>
          <a:prstGeom prst="rect">
            <a:avLst/>
          </a:prstGeom>
        </p:spPr>
      </p:pic>
      <p:sp>
        <p:nvSpPr>
          <p:cNvPr id="2" name="标题 1"/>
          <p:cNvSpPr>
            <a:spLocks noGrp="1"/>
          </p:cNvSpPr>
          <p:nvPr>
            <p:ph type="title"/>
            <p:custDataLst>
              <p:tags r:id="rId6"/>
            </p:custDataLst>
          </p:nvPr>
        </p:nvSpPr>
        <p:spPr>
          <a:xfrm>
            <a:off x="502411" y="498476"/>
            <a:ext cx="8139178" cy="331473"/>
          </a:xfrm>
        </p:spPr>
        <p:txBody>
          <a:bodyPr/>
          <a:lstStyle>
            <a:lvl1pPr>
              <a:defRPr baseline="0">
                <a:solidFill>
                  <a:schemeClr val="tx1"/>
                </a:solidFill>
                <a:latin typeface="Arial" panose="020B0604020202020204" pitchFamily="34" charset="0"/>
                <a:ea typeface="微软雅黑" panose="020B0503020204020204" pitchFamily="34" charset="-122"/>
              </a:defRPr>
            </a:lvl1pPr>
          </a:lstStyle>
          <a:p>
            <a:r>
              <a:rPr lang="zh-CN" altLang="en-US" dirty="0"/>
              <a:t>单击此处编辑母版标题样式</a:t>
            </a:r>
            <a:endParaRPr lang="zh-CN" altLang="en-US" dirty="0"/>
          </a:p>
        </p:txBody>
      </p:sp>
      <p:sp>
        <p:nvSpPr>
          <p:cNvPr id="3" name="日期占位符 2"/>
          <p:cNvSpPr>
            <a:spLocks noGrp="1"/>
          </p:cNvSpPr>
          <p:nvPr>
            <p:ph type="dt" sz="half" idx="10"/>
            <p:custDataLst>
              <p:tags r:id="rId7"/>
            </p:custDataLst>
          </p:nvPr>
        </p:nvSpPr>
        <p:spPr>
          <a:xfrm>
            <a:off x="659807" y="6389433"/>
            <a:ext cx="2025000" cy="237600"/>
          </a:xfrm>
        </p:spPr>
        <p:txBody>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8"/>
            </p:custDataLst>
          </p:nvPr>
        </p:nvSpPr>
        <p:spPr>
          <a:xfrm>
            <a:off x="3087000" y="6389433"/>
            <a:ext cx="2970000" cy="237600"/>
          </a:xfrm>
        </p:spPr>
        <p:txBody>
          <a:bodyPr/>
          <a:lstStyle>
            <a:lvl1pPr>
              <a:defRPr>
                <a:latin typeface="Arial" panose="020B0604020202020204" pitchFamily="34" charset="0"/>
                <a:ea typeface="微软雅黑" panose="020B0503020204020204" pitchFamily="34" charset="-122"/>
              </a:defRPr>
            </a:lvl1pPr>
          </a:lstStyle>
          <a:p>
            <a:endParaRPr lang="zh-CN" altLang="en-US" dirty="0"/>
          </a:p>
        </p:txBody>
      </p:sp>
      <p:sp>
        <p:nvSpPr>
          <p:cNvPr id="5" name="灯片编号占位符 4"/>
          <p:cNvSpPr>
            <a:spLocks noGrp="1"/>
          </p:cNvSpPr>
          <p:nvPr>
            <p:ph type="sldNum" sz="quarter" idx="12"/>
            <p:custDataLst>
              <p:tags r:id="rId9"/>
            </p:custDataLst>
          </p:nvPr>
        </p:nvSpPr>
        <p:spPr>
          <a:xfrm>
            <a:off x="6457950" y="6389433"/>
            <a:ext cx="2025000" cy="237600"/>
          </a:xfrm>
        </p:spPr>
        <p:txBody>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dirty="0"/>
          </a:p>
        </p:txBody>
      </p:sp>
    </p:spTree>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相框">
    <p:spTree>
      <p:nvGrpSpPr>
        <p:cNvPr id="1" name=""/>
        <p:cNvGrpSpPr/>
        <p:nvPr/>
      </p:nvGrpSpPr>
      <p:grpSpPr>
        <a:xfrm>
          <a:off x="0" y="0"/>
          <a:ext cx="0" cy="0"/>
          <a:chOff x="0" y="0"/>
          <a:chExt cx="0" cy="0"/>
        </a:xfrm>
      </p:grpSpPr>
      <p:sp>
        <p:nvSpPr>
          <p:cNvPr id="9" name="矩形 8"/>
          <p:cNvSpPr/>
          <p:nvPr>
            <p:custDataLst>
              <p:tags r:id="rId2"/>
            </p:custDataLst>
          </p:nvPr>
        </p:nvSpPr>
        <p:spPr>
          <a:xfrm>
            <a:off x="220950" y="302400"/>
            <a:ext cx="8702097" cy="6253188"/>
          </a:xfrm>
          <a:prstGeom prst="rect">
            <a:avLst/>
          </a:prstGeom>
          <a:solidFill>
            <a:srgbClr val="445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350">
              <a:solidFill>
                <a:schemeClr val="lt1"/>
              </a:solidFill>
            </a:endParaRPr>
          </a:p>
        </p:txBody>
      </p:sp>
      <p:pic>
        <p:nvPicPr>
          <p:cNvPr id="8" name="图片 7" descr="图片18"/>
          <p:cNvPicPr>
            <a:picLocks noChangeAspect="1"/>
          </p:cNvPicPr>
          <p:nvPr>
            <p:custDataLst>
              <p:tags r:id="rId3"/>
            </p:custDataLst>
          </p:nvPr>
        </p:nvPicPr>
        <p:blipFill>
          <a:blip r:embed="rId4"/>
          <a:stretch>
            <a:fillRect/>
          </a:stretch>
        </p:blipFill>
        <p:spPr>
          <a:xfrm>
            <a:off x="220950" y="392411"/>
            <a:ext cx="540068" cy="540068"/>
          </a:xfrm>
          <a:prstGeom prst="rect">
            <a:avLst/>
          </a:prstGeom>
        </p:spPr>
      </p:pic>
      <p:pic>
        <p:nvPicPr>
          <p:cNvPr id="6" name="图片 5" descr="图片19"/>
          <p:cNvPicPr>
            <a:picLocks noChangeAspect="1"/>
          </p:cNvPicPr>
          <p:nvPr>
            <p:custDataLst>
              <p:tags r:id="rId5"/>
            </p:custDataLst>
          </p:nvPr>
        </p:nvPicPr>
        <p:blipFill>
          <a:blip r:embed="rId6"/>
          <a:stretch>
            <a:fillRect/>
          </a:stretch>
        </p:blipFill>
        <p:spPr>
          <a:xfrm>
            <a:off x="8382982" y="5925521"/>
            <a:ext cx="540068" cy="540068"/>
          </a:xfrm>
          <a:prstGeom prst="rect">
            <a:avLst/>
          </a:prstGeom>
        </p:spPr>
      </p:pic>
      <p:sp>
        <p:nvSpPr>
          <p:cNvPr id="2" name="标题 1"/>
          <p:cNvSpPr>
            <a:spLocks noGrp="1"/>
          </p:cNvSpPr>
          <p:nvPr>
            <p:ph type="title" hasCustomPrompt="1"/>
            <p:custDataLst>
              <p:tags r:id="rId7"/>
            </p:custDataLst>
          </p:nvPr>
        </p:nvSpPr>
        <p:spPr>
          <a:xfrm>
            <a:off x="961200" y="1339650"/>
            <a:ext cx="7219800" cy="542700"/>
          </a:xfrm>
        </p:spPr>
        <p:txBody>
          <a:bodyPr anchor="ctr"/>
          <a:lstStyle>
            <a:lvl1pPr>
              <a:defRPr sz="2400" baseline="0">
                <a:solidFill>
                  <a:schemeClr val="tx1"/>
                </a:solidFill>
                <a:latin typeface="Arial" panose="020B0604020202020204" pitchFamily="34" charset="0"/>
                <a:ea typeface="微软雅黑" panose="020B0503020204020204" pitchFamily="34" charset="-122"/>
              </a:defRPr>
            </a:lvl1pPr>
          </a:lstStyle>
          <a:p>
            <a:r>
              <a:rPr lang="zh-CN" altLang="en-US" dirty="0"/>
              <a:t>单击此处编辑标题</a:t>
            </a:r>
            <a:endParaRPr lang="zh-CN" altLang="en-US" dirty="0"/>
          </a:p>
        </p:txBody>
      </p:sp>
      <p:sp>
        <p:nvSpPr>
          <p:cNvPr id="7" name="内容占位符 6"/>
          <p:cNvSpPr>
            <a:spLocks noGrp="1"/>
          </p:cNvSpPr>
          <p:nvPr>
            <p:ph sz="quarter" idx="13"/>
            <p:custDataLst>
              <p:tags r:id="rId8"/>
            </p:custDataLst>
          </p:nvPr>
        </p:nvSpPr>
        <p:spPr>
          <a:xfrm>
            <a:off x="960835" y="2594250"/>
            <a:ext cx="7219950" cy="2583900"/>
          </a:xfrm>
        </p:spPr>
        <p:txBody>
          <a:bodyPr/>
          <a:lstStyle>
            <a:lvl1pPr>
              <a:defRPr baseline="0">
                <a:solidFill>
                  <a:schemeClr val="tx1"/>
                </a:solidFill>
                <a:latin typeface="Arial" panose="020B0604020202020204" pitchFamily="34" charset="0"/>
                <a:ea typeface="微软雅黑" panose="020B0503020204020204" pitchFamily="34" charset="-122"/>
              </a:defRPr>
            </a:lvl1pPr>
            <a:lvl2pPr>
              <a:defRPr baseline="0">
                <a:solidFill>
                  <a:schemeClr val="tx1"/>
                </a:solidFill>
                <a:latin typeface="Arial" panose="020B0604020202020204" pitchFamily="34" charset="0"/>
                <a:ea typeface="微软雅黑" panose="020B0503020204020204" pitchFamily="34" charset="-122"/>
              </a:defRPr>
            </a:lvl2pPr>
            <a:lvl3pPr>
              <a:defRPr baseline="0">
                <a:solidFill>
                  <a:schemeClr val="tx1"/>
                </a:solidFill>
                <a:latin typeface="Arial" panose="020B0604020202020204" pitchFamily="34" charset="0"/>
                <a:ea typeface="微软雅黑" panose="020B0503020204020204" pitchFamily="34" charset="-122"/>
              </a:defRPr>
            </a:lvl3pPr>
            <a:lvl4pPr>
              <a:defRPr baseline="0">
                <a:solidFill>
                  <a:schemeClr val="tx1"/>
                </a:solidFill>
                <a:latin typeface="Arial" panose="020B0604020202020204" pitchFamily="34" charset="0"/>
                <a:ea typeface="微软雅黑" panose="020B0503020204020204" pitchFamily="34" charset="-122"/>
              </a:defRPr>
            </a:lvl4pPr>
            <a:lvl5pPr>
              <a:defRPr baseline="0">
                <a:solidFill>
                  <a:schemeClr val="tx1"/>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3" name="日期占位符 2"/>
          <p:cNvSpPr>
            <a:spLocks noGrp="1"/>
          </p:cNvSpPr>
          <p:nvPr>
            <p:ph type="dt" sz="half" idx="10"/>
            <p:custDataLst>
              <p:tags r:id="rId9"/>
            </p:custDataLst>
          </p:nvPr>
        </p:nvSpPr>
        <p:spPr>
          <a:xfrm>
            <a:off x="659807" y="6389433"/>
            <a:ext cx="2025000" cy="237600"/>
          </a:xfrm>
        </p:spPr>
        <p:txBody>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10"/>
            </p:custDataLst>
          </p:nvPr>
        </p:nvSpPr>
        <p:spPr>
          <a:xfrm>
            <a:off x="3087000" y="6389433"/>
            <a:ext cx="2970000" cy="237600"/>
          </a:xfrm>
        </p:spPr>
        <p:txBody>
          <a:bodyPr/>
          <a:lstStyle>
            <a:lvl1pPr>
              <a:defRPr>
                <a:latin typeface="Arial" panose="020B0604020202020204" pitchFamily="34" charset="0"/>
                <a:ea typeface="微软雅黑" panose="020B0503020204020204" pitchFamily="34" charset="-122"/>
              </a:defRPr>
            </a:lvl1pPr>
          </a:lstStyle>
          <a:p>
            <a:endParaRPr lang="zh-CN" altLang="en-US" dirty="0"/>
          </a:p>
        </p:txBody>
      </p:sp>
      <p:sp>
        <p:nvSpPr>
          <p:cNvPr id="5" name="灯片编号占位符 4"/>
          <p:cNvSpPr>
            <a:spLocks noGrp="1"/>
          </p:cNvSpPr>
          <p:nvPr>
            <p:ph type="sldNum" sz="quarter" idx="12"/>
            <p:custDataLst>
              <p:tags r:id="rId11"/>
            </p:custDataLst>
          </p:nvPr>
        </p:nvSpPr>
        <p:spPr>
          <a:xfrm>
            <a:off x="6457950" y="6389433"/>
            <a:ext cx="2025000" cy="237600"/>
          </a:xfrm>
        </p:spPr>
        <p:txBody>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dirty="0"/>
          </a:p>
        </p:txBody>
      </p:sp>
    </p:spTree>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左右">
    <p:spTree>
      <p:nvGrpSpPr>
        <p:cNvPr id="1" name=""/>
        <p:cNvGrpSpPr/>
        <p:nvPr/>
      </p:nvGrpSpPr>
      <p:grpSpPr>
        <a:xfrm>
          <a:off x="0" y="0"/>
          <a:ext cx="0" cy="0"/>
          <a:chOff x="0" y="0"/>
          <a:chExt cx="0" cy="0"/>
        </a:xfrm>
      </p:grpSpPr>
      <p:sp>
        <p:nvSpPr>
          <p:cNvPr id="10" name="矩形 9"/>
          <p:cNvSpPr/>
          <p:nvPr>
            <p:custDataLst>
              <p:tags r:id="rId2"/>
            </p:custDataLst>
          </p:nvPr>
        </p:nvSpPr>
        <p:spPr>
          <a:xfrm>
            <a:off x="0" y="-10800"/>
            <a:ext cx="3620691" cy="6868795"/>
          </a:xfrm>
          <a:prstGeom prst="rect">
            <a:avLst/>
          </a:prstGeom>
          <a:solidFill>
            <a:srgbClr val="445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350">
              <a:solidFill>
                <a:schemeClr val="lt1"/>
              </a:solidFill>
            </a:endParaRPr>
          </a:p>
        </p:txBody>
      </p:sp>
      <p:pic>
        <p:nvPicPr>
          <p:cNvPr id="8" name="图片 7" descr="图片18"/>
          <p:cNvPicPr>
            <a:picLocks noChangeAspect="1"/>
          </p:cNvPicPr>
          <p:nvPr>
            <p:custDataLst>
              <p:tags r:id="rId3"/>
            </p:custDataLst>
          </p:nvPr>
        </p:nvPicPr>
        <p:blipFill>
          <a:blip r:embed="rId4"/>
          <a:stretch>
            <a:fillRect/>
          </a:stretch>
        </p:blipFill>
        <p:spPr>
          <a:xfrm>
            <a:off x="8603932" y="0"/>
            <a:ext cx="540068" cy="720090"/>
          </a:xfrm>
          <a:prstGeom prst="rect">
            <a:avLst/>
          </a:prstGeom>
        </p:spPr>
      </p:pic>
      <p:pic>
        <p:nvPicPr>
          <p:cNvPr id="6" name="图片 5" descr="图片19"/>
          <p:cNvPicPr>
            <a:picLocks noChangeAspect="1"/>
          </p:cNvPicPr>
          <p:nvPr>
            <p:custDataLst>
              <p:tags r:id="rId5"/>
            </p:custDataLst>
          </p:nvPr>
        </p:nvPicPr>
        <p:blipFill>
          <a:blip r:embed="rId6"/>
          <a:stretch>
            <a:fillRect/>
          </a:stretch>
        </p:blipFill>
        <p:spPr>
          <a:xfrm>
            <a:off x="0" y="6137910"/>
            <a:ext cx="540068" cy="720090"/>
          </a:xfrm>
          <a:prstGeom prst="rect">
            <a:avLst/>
          </a:prstGeom>
        </p:spPr>
      </p:pic>
      <p:sp>
        <p:nvSpPr>
          <p:cNvPr id="2" name="标题 1"/>
          <p:cNvSpPr>
            <a:spLocks noGrp="1"/>
          </p:cNvSpPr>
          <p:nvPr>
            <p:ph type="title" hasCustomPrompt="1"/>
            <p:custDataLst>
              <p:tags r:id="rId7"/>
            </p:custDataLst>
          </p:nvPr>
        </p:nvSpPr>
        <p:spPr>
          <a:xfrm>
            <a:off x="437400" y="880650"/>
            <a:ext cx="2970000" cy="661500"/>
          </a:xfrm>
        </p:spPr>
        <p:txBody>
          <a:bodyPr anchor="ctr" anchorCtr="0"/>
          <a:lstStyle>
            <a:lvl1pPr>
              <a:defRPr sz="2700" baseline="0">
                <a:solidFill>
                  <a:schemeClr val="tx1"/>
                </a:solidFill>
                <a:latin typeface="Arial" panose="020B0604020202020204" pitchFamily="34" charset="0"/>
                <a:ea typeface="微软雅黑" panose="020B0503020204020204" pitchFamily="34" charset="-122"/>
              </a:defRPr>
            </a:lvl1pPr>
          </a:lstStyle>
          <a:p>
            <a:r>
              <a:rPr lang="zh-CN" altLang="en-US" dirty="0"/>
              <a:t>单击编辑标题</a:t>
            </a:r>
            <a:endParaRPr lang="zh-CN" altLang="en-US" dirty="0"/>
          </a:p>
        </p:txBody>
      </p:sp>
      <p:sp>
        <p:nvSpPr>
          <p:cNvPr id="3" name="日期占位符 2"/>
          <p:cNvSpPr>
            <a:spLocks noGrp="1"/>
          </p:cNvSpPr>
          <p:nvPr>
            <p:ph type="dt" sz="half" idx="10"/>
            <p:custDataLst>
              <p:tags r:id="rId8"/>
            </p:custDataLst>
          </p:nvPr>
        </p:nvSpPr>
        <p:spPr>
          <a:xfrm>
            <a:off x="659807" y="6389433"/>
            <a:ext cx="2025000" cy="237600"/>
          </a:xfrm>
        </p:spPr>
        <p:txBody>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9"/>
            </p:custDataLst>
          </p:nvPr>
        </p:nvSpPr>
        <p:spPr>
          <a:xfrm>
            <a:off x="3087000" y="6389433"/>
            <a:ext cx="2970000" cy="237600"/>
          </a:xfrm>
        </p:spPr>
        <p:txBody>
          <a:bodyPr/>
          <a:lstStyle>
            <a:lvl1pPr>
              <a:defRPr>
                <a:latin typeface="Arial" panose="020B0604020202020204" pitchFamily="34" charset="0"/>
                <a:ea typeface="微软雅黑" panose="020B0503020204020204" pitchFamily="34" charset="-122"/>
              </a:defRPr>
            </a:lvl1pPr>
          </a:lstStyle>
          <a:p>
            <a:endParaRPr lang="zh-CN" altLang="en-US" dirty="0"/>
          </a:p>
        </p:txBody>
      </p:sp>
      <p:sp>
        <p:nvSpPr>
          <p:cNvPr id="5" name="灯片编号占位符 4"/>
          <p:cNvSpPr>
            <a:spLocks noGrp="1"/>
          </p:cNvSpPr>
          <p:nvPr>
            <p:ph type="sldNum" sz="quarter" idx="12"/>
            <p:custDataLst>
              <p:tags r:id="rId10"/>
            </p:custDataLst>
          </p:nvPr>
        </p:nvSpPr>
        <p:spPr>
          <a:xfrm>
            <a:off x="6457950" y="6389433"/>
            <a:ext cx="2025000" cy="237600"/>
          </a:xfrm>
        </p:spPr>
        <p:txBody>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dirty="0"/>
          </a:p>
        </p:txBody>
      </p:sp>
      <p:sp>
        <p:nvSpPr>
          <p:cNvPr id="7" name="文本占位符 6"/>
          <p:cNvSpPr>
            <a:spLocks noGrp="1"/>
          </p:cNvSpPr>
          <p:nvPr>
            <p:ph type="body" sz="quarter" idx="13"/>
            <p:custDataLst>
              <p:tags r:id="rId11"/>
            </p:custDataLst>
          </p:nvPr>
        </p:nvSpPr>
        <p:spPr>
          <a:xfrm>
            <a:off x="440100" y="2275650"/>
            <a:ext cx="2967300" cy="3069900"/>
          </a:xfrm>
        </p:spPr>
        <p:txBody>
          <a:bodyPr/>
          <a:lstStyle>
            <a:lvl1pPr>
              <a:defRPr baseline="0">
                <a:solidFill>
                  <a:schemeClr val="tx1"/>
                </a:solidFill>
                <a:latin typeface="Arial" panose="020B0604020202020204" pitchFamily="34" charset="0"/>
                <a:ea typeface="微软雅黑" panose="020B0503020204020204" pitchFamily="34" charset="-122"/>
              </a:defRPr>
            </a:lvl1pPr>
            <a:lvl2pPr>
              <a:defRPr baseline="0">
                <a:solidFill>
                  <a:schemeClr val="tx1"/>
                </a:solidFill>
                <a:latin typeface="Arial" panose="020B0604020202020204" pitchFamily="34" charset="0"/>
                <a:ea typeface="微软雅黑" panose="020B0503020204020204" pitchFamily="34" charset="-122"/>
              </a:defRPr>
            </a:lvl2pPr>
            <a:lvl3pPr>
              <a:defRPr baseline="0">
                <a:solidFill>
                  <a:schemeClr val="tx1"/>
                </a:solidFill>
                <a:latin typeface="Arial" panose="020B0604020202020204" pitchFamily="34" charset="0"/>
                <a:ea typeface="微软雅黑" panose="020B0503020204020204" pitchFamily="34" charset="-122"/>
              </a:defRPr>
            </a:lvl3pPr>
            <a:lvl4pPr>
              <a:defRPr baseline="0">
                <a:solidFill>
                  <a:schemeClr val="tx1"/>
                </a:solidFill>
                <a:latin typeface="Arial" panose="020B0604020202020204" pitchFamily="34" charset="0"/>
                <a:ea typeface="微软雅黑" panose="020B0503020204020204" pitchFamily="34" charset="-122"/>
              </a:defRPr>
            </a:lvl4pPr>
            <a:lvl5pPr>
              <a:defRPr baseline="0">
                <a:solidFill>
                  <a:schemeClr val="tx1"/>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内容占位符 8"/>
          <p:cNvSpPr>
            <a:spLocks noGrp="1"/>
          </p:cNvSpPr>
          <p:nvPr>
            <p:ph sz="quarter" idx="14"/>
            <p:custDataLst>
              <p:tags r:id="rId12"/>
            </p:custDataLst>
          </p:nvPr>
        </p:nvSpPr>
        <p:spPr>
          <a:xfrm>
            <a:off x="3825900" y="1405930"/>
            <a:ext cx="4860000" cy="3815953"/>
          </a:xfrm>
        </p:spPr>
        <p:txBody>
          <a:bodyPr/>
          <a:lstStyle>
            <a:lvl1pPr>
              <a:defRPr baseline="0">
                <a:solidFill>
                  <a:schemeClr val="tx1"/>
                </a:solidFill>
                <a:latin typeface="Arial" panose="020B0604020202020204" pitchFamily="34" charset="0"/>
                <a:ea typeface="微软雅黑" panose="020B0503020204020204" pitchFamily="34" charset="-122"/>
              </a:defRPr>
            </a:lvl1pPr>
            <a:lvl2pPr>
              <a:defRPr baseline="0">
                <a:solidFill>
                  <a:schemeClr val="tx1"/>
                </a:solidFill>
                <a:latin typeface="Arial" panose="020B0604020202020204" pitchFamily="34" charset="0"/>
                <a:ea typeface="微软雅黑" panose="020B0503020204020204" pitchFamily="34" charset="-122"/>
              </a:defRPr>
            </a:lvl2pPr>
            <a:lvl3pPr>
              <a:defRPr baseline="0">
                <a:solidFill>
                  <a:schemeClr val="tx1"/>
                </a:solidFill>
                <a:latin typeface="Arial" panose="020B0604020202020204" pitchFamily="34" charset="0"/>
                <a:ea typeface="微软雅黑" panose="020B0503020204020204" pitchFamily="34" charset="-122"/>
              </a:defRPr>
            </a:lvl3pPr>
            <a:lvl4pPr>
              <a:defRPr baseline="0">
                <a:solidFill>
                  <a:schemeClr val="tx1"/>
                </a:solidFill>
                <a:latin typeface="Arial" panose="020B0604020202020204" pitchFamily="34" charset="0"/>
                <a:ea typeface="微软雅黑" panose="020B0503020204020204" pitchFamily="34" charset="-122"/>
              </a:defRPr>
            </a:lvl4pPr>
            <a:lvl5pPr>
              <a:defRPr baseline="0">
                <a:solidFill>
                  <a:schemeClr val="tx1"/>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上下">
    <p:spTree>
      <p:nvGrpSpPr>
        <p:cNvPr id="1" name=""/>
        <p:cNvGrpSpPr/>
        <p:nvPr/>
      </p:nvGrpSpPr>
      <p:grpSpPr>
        <a:xfrm>
          <a:off x="0" y="0"/>
          <a:ext cx="0" cy="0"/>
          <a:chOff x="0" y="0"/>
          <a:chExt cx="0" cy="0"/>
        </a:xfrm>
      </p:grpSpPr>
      <p:sp>
        <p:nvSpPr>
          <p:cNvPr id="10" name="矩形 9"/>
          <p:cNvSpPr/>
          <p:nvPr>
            <p:custDataLst>
              <p:tags r:id="rId2"/>
            </p:custDataLst>
          </p:nvPr>
        </p:nvSpPr>
        <p:spPr>
          <a:xfrm>
            <a:off x="0" y="-10800"/>
            <a:ext cx="9142200" cy="2660396"/>
          </a:xfrm>
          <a:prstGeom prst="rect">
            <a:avLst/>
          </a:prstGeom>
          <a:solidFill>
            <a:srgbClr val="445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350">
              <a:solidFill>
                <a:schemeClr val="lt1"/>
              </a:solidFill>
            </a:endParaRPr>
          </a:p>
        </p:txBody>
      </p:sp>
      <p:pic>
        <p:nvPicPr>
          <p:cNvPr id="8" name="图片 7" descr="图片18"/>
          <p:cNvPicPr>
            <a:picLocks noChangeAspect="1"/>
          </p:cNvPicPr>
          <p:nvPr>
            <p:custDataLst>
              <p:tags r:id="rId3"/>
            </p:custDataLst>
          </p:nvPr>
        </p:nvPicPr>
        <p:blipFill>
          <a:blip r:embed="rId4"/>
          <a:stretch>
            <a:fillRect/>
          </a:stretch>
        </p:blipFill>
        <p:spPr>
          <a:xfrm>
            <a:off x="0" y="-10800"/>
            <a:ext cx="540068" cy="720090"/>
          </a:xfrm>
          <a:prstGeom prst="rect">
            <a:avLst/>
          </a:prstGeom>
        </p:spPr>
      </p:pic>
      <p:pic>
        <p:nvPicPr>
          <p:cNvPr id="6" name="图片 5" descr="图片19"/>
          <p:cNvPicPr>
            <a:picLocks noChangeAspect="1"/>
          </p:cNvPicPr>
          <p:nvPr>
            <p:custDataLst>
              <p:tags r:id="rId5"/>
            </p:custDataLst>
          </p:nvPr>
        </p:nvPicPr>
        <p:blipFill>
          <a:blip r:embed="rId6"/>
          <a:stretch>
            <a:fillRect/>
          </a:stretch>
        </p:blipFill>
        <p:spPr>
          <a:xfrm>
            <a:off x="8603932" y="6137910"/>
            <a:ext cx="540068" cy="720090"/>
          </a:xfrm>
          <a:prstGeom prst="rect">
            <a:avLst/>
          </a:prstGeom>
        </p:spPr>
      </p:pic>
      <p:sp>
        <p:nvSpPr>
          <p:cNvPr id="2" name="标题 1"/>
          <p:cNvSpPr>
            <a:spLocks noGrp="1"/>
          </p:cNvSpPr>
          <p:nvPr>
            <p:ph type="title"/>
            <p:custDataLst>
              <p:tags r:id="rId7"/>
            </p:custDataLst>
          </p:nvPr>
        </p:nvSpPr>
        <p:spPr>
          <a:xfrm>
            <a:off x="459000" y="859500"/>
            <a:ext cx="8232300" cy="469800"/>
          </a:xfrm>
        </p:spPr>
        <p:txBody>
          <a:bodyPr anchor="ctr"/>
          <a:lstStyle>
            <a:lvl1pPr algn="ctr">
              <a:defRPr sz="2700" baseline="0">
                <a:solidFill>
                  <a:schemeClr val="tx1"/>
                </a:solidFill>
                <a:latin typeface="Arial" panose="020B0604020202020204" pitchFamily="34" charset="0"/>
                <a:ea typeface="微软雅黑" panose="020B0503020204020204" pitchFamily="34" charset="-122"/>
              </a:defRPr>
            </a:lvl1pPr>
          </a:lstStyle>
          <a:p>
            <a:r>
              <a:rPr lang="zh-CN" altLang="en-US" dirty="0"/>
              <a:t>单击此处编辑母版标题样式</a:t>
            </a:r>
            <a:endParaRPr lang="zh-CN" altLang="en-US" dirty="0"/>
          </a:p>
        </p:txBody>
      </p:sp>
      <p:sp>
        <p:nvSpPr>
          <p:cNvPr id="3" name="日期占位符 2"/>
          <p:cNvSpPr>
            <a:spLocks noGrp="1"/>
          </p:cNvSpPr>
          <p:nvPr>
            <p:ph type="dt" sz="half" idx="10"/>
            <p:custDataLst>
              <p:tags r:id="rId8"/>
            </p:custDataLst>
          </p:nvPr>
        </p:nvSpPr>
        <p:spPr>
          <a:xfrm>
            <a:off x="659807" y="6389433"/>
            <a:ext cx="2025000" cy="237600"/>
          </a:xfrm>
        </p:spPr>
        <p:txBody>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9"/>
            </p:custDataLst>
          </p:nvPr>
        </p:nvSpPr>
        <p:spPr>
          <a:xfrm>
            <a:off x="3087000" y="6389433"/>
            <a:ext cx="2970000" cy="237600"/>
          </a:xfrm>
        </p:spPr>
        <p:txBody>
          <a:bodyPr/>
          <a:lstStyle>
            <a:lvl1pPr>
              <a:defRPr>
                <a:latin typeface="Arial" panose="020B0604020202020204" pitchFamily="34" charset="0"/>
                <a:ea typeface="微软雅黑" panose="020B0503020204020204" pitchFamily="34" charset="-122"/>
              </a:defRPr>
            </a:lvl1pPr>
          </a:lstStyle>
          <a:p>
            <a:endParaRPr lang="zh-CN" altLang="en-US" dirty="0"/>
          </a:p>
        </p:txBody>
      </p:sp>
      <p:sp>
        <p:nvSpPr>
          <p:cNvPr id="5" name="灯片编号占位符 4"/>
          <p:cNvSpPr>
            <a:spLocks noGrp="1"/>
          </p:cNvSpPr>
          <p:nvPr>
            <p:ph type="sldNum" sz="quarter" idx="12"/>
            <p:custDataLst>
              <p:tags r:id="rId10"/>
            </p:custDataLst>
          </p:nvPr>
        </p:nvSpPr>
        <p:spPr>
          <a:xfrm>
            <a:off x="6457950" y="6389433"/>
            <a:ext cx="2025000" cy="237600"/>
          </a:xfrm>
        </p:spPr>
        <p:txBody>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dirty="0"/>
          </a:p>
        </p:txBody>
      </p:sp>
      <p:sp>
        <p:nvSpPr>
          <p:cNvPr id="7" name="文本占位符 6"/>
          <p:cNvSpPr>
            <a:spLocks noGrp="1"/>
          </p:cNvSpPr>
          <p:nvPr>
            <p:ph type="body" sz="quarter" idx="13"/>
            <p:custDataLst>
              <p:tags r:id="rId11"/>
            </p:custDataLst>
          </p:nvPr>
        </p:nvSpPr>
        <p:spPr>
          <a:xfrm>
            <a:off x="459000" y="1763100"/>
            <a:ext cx="8231981" cy="621000"/>
          </a:xfrm>
        </p:spPr>
        <p:txBody>
          <a:bodyPr/>
          <a:lstStyle>
            <a:lvl1pPr algn="ctr">
              <a:defRPr baseline="0">
                <a:solidFill>
                  <a:schemeClr val="tx1"/>
                </a:solidFill>
                <a:latin typeface="Arial" panose="020B0604020202020204" pitchFamily="34" charset="0"/>
                <a:ea typeface="微软雅黑" panose="020B0503020204020204" pitchFamily="34" charset="-122"/>
              </a:defRPr>
            </a:lvl1pPr>
          </a:lstStyle>
          <a:p>
            <a:pPr lvl="0"/>
            <a:r>
              <a:rPr lang="zh-CN" altLang="en-US" dirty="0"/>
              <a:t>单击此处编辑母版文本样式</a:t>
            </a:r>
            <a:endParaRPr lang="zh-CN" altLang="en-US" dirty="0"/>
          </a:p>
        </p:txBody>
      </p:sp>
      <p:sp>
        <p:nvSpPr>
          <p:cNvPr id="9" name="内容占位符 8"/>
          <p:cNvSpPr>
            <a:spLocks noGrp="1"/>
          </p:cNvSpPr>
          <p:nvPr>
            <p:ph sz="quarter" idx="14"/>
            <p:custDataLst>
              <p:tags r:id="rId12"/>
            </p:custDataLst>
          </p:nvPr>
        </p:nvSpPr>
        <p:spPr>
          <a:xfrm>
            <a:off x="459581" y="3236850"/>
            <a:ext cx="8224200" cy="2573100"/>
          </a:xfrm>
        </p:spPr>
        <p:txBody>
          <a:bodyPr/>
          <a:lstStyle>
            <a:lvl1pPr>
              <a:defRPr baseline="0">
                <a:solidFill>
                  <a:schemeClr val="tx1"/>
                </a:solidFill>
                <a:latin typeface="Arial" panose="020B0604020202020204" pitchFamily="34" charset="0"/>
                <a:ea typeface="微软雅黑" panose="020B0503020204020204" pitchFamily="34" charset="-122"/>
              </a:defRPr>
            </a:lvl1pPr>
            <a:lvl2pPr>
              <a:defRPr baseline="0">
                <a:solidFill>
                  <a:schemeClr val="tx1"/>
                </a:solidFill>
                <a:latin typeface="Arial" panose="020B0604020202020204" pitchFamily="34" charset="0"/>
                <a:ea typeface="微软雅黑" panose="020B0503020204020204" pitchFamily="34" charset="-122"/>
              </a:defRPr>
            </a:lvl2pPr>
            <a:lvl3pPr>
              <a:defRPr baseline="0">
                <a:solidFill>
                  <a:schemeClr val="tx1"/>
                </a:solidFill>
                <a:latin typeface="Arial" panose="020B0604020202020204" pitchFamily="34" charset="0"/>
                <a:ea typeface="微软雅黑" panose="020B0503020204020204" pitchFamily="34" charset="-122"/>
              </a:defRPr>
            </a:lvl3pPr>
            <a:lvl4pPr>
              <a:defRPr baseline="0">
                <a:solidFill>
                  <a:schemeClr val="tx1"/>
                </a:solidFill>
                <a:latin typeface="Arial" panose="020B0604020202020204" pitchFamily="34" charset="0"/>
                <a:ea typeface="微软雅黑" panose="020B0503020204020204" pitchFamily="34" charset="-122"/>
              </a:defRPr>
            </a:lvl4pPr>
            <a:lvl5pPr>
              <a:defRPr baseline="0">
                <a:solidFill>
                  <a:schemeClr val="tx1"/>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下上">
    <p:spTree>
      <p:nvGrpSpPr>
        <p:cNvPr id="1" name=""/>
        <p:cNvGrpSpPr/>
        <p:nvPr/>
      </p:nvGrpSpPr>
      <p:grpSpPr>
        <a:xfrm>
          <a:off x="0" y="0"/>
          <a:ext cx="0" cy="0"/>
          <a:chOff x="0" y="0"/>
          <a:chExt cx="0" cy="0"/>
        </a:xfrm>
      </p:grpSpPr>
      <p:sp>
        <p:nvSpPr>
          <p:cNvPr id="10" name="矩形 9"/>
          <p:cNvSpPr/>
          <p:nvPr>
            <p:custDataLst>
              <p:tags r:id="rId2"/>
            </p:custDataLst>
          </p:nvPr>
        </p:nvSpPr>
        <p:spPr>
          <a:xfrm>
            <a:off x="0" y="5029200"/>
            <a:ext cx="9142200" cy="1828800"/>
          </a:xfrm>
          <a:prstGeom prst="rect">
            <a:avLst/>
          </a:prstGeom>
          <a:solidFill>
            <a:srgbClr val="445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350">
              <a:solidFill>
                <a:schemeClr val="lt1"/>
              </a:solidFill>
            </a:endParaRPr>
          </a:p>
        </p:txBody>
      </p:sp>
      <p:pic>
        <p:nvPicPr>
          <p:cNvPr id="8" name="图片 7" descr="图片18"/>
          <p:cNvPicPr>
            <a:picLocks noChangeAspect="1"/>
          </p:cNvPicPr>
          <p:nvPr>
            <p:custDataLst>
              <p:tags r:id="rId3"/>
            </p:custDataLst>
          </p:nvPr>
        </p:nvPicPr>
        <p:blipFill>
          <a:blip r:embed="rId4"/>
          <a:stretch>
            <a:fillRect/>
          </a:stretch>
        </p:blipFill>
        <p:spPr>
          <a:xfrm>
            <a:off x="0" y="0"/>
            <a:ext cx="540068" cy="720090"/>
          </a:xfrm>
          <a:prstGeom prst="rect">
            <a:avLst/>
          </a:prstGeom>
        </p:spPr>
      </p:pic>
      <p:pic>
        <p:nvPicPr>
          <p:cNvPr id="6" name="图片 5" descr="图片19"/>
          <p:cNvPicPr>
            <a:picLocks noChangeAspect="1"/>
          </p:cNvPicPr>
          <p:nvPr>
            <p:custDataLst>
              <p:tags r:id="rId5"/>
            </p:custDataLst>
          </p:nvPr>
        </p:nvPicPr>
        <p:blipFill>
          <a:blip r:embed="rId6"/>
          <a:stretch>
            <a:fillRect/>
          </a:stretch>
        </p:blipFill>
        <p:spPr>
          <a:xfrm>
            <a:off x="8603932" y="6137910"/>
            <a:ext cx="540068" cy="720090"/>
          </a:xfrm>
          <a:prstGeom prst="rect">
            <a:avLst/>
          </a:prstGeom>
        </p:spPr>
      </p:pic>
      <p:sp>
        <p:nvSpPr>
          <p:cNvPr id="2" name="标题 1"/>
          <p:cNvSpPr>
            <a:spLocks noGrp="1"/>
          </p:cNvSpPr>
          <p:nvPr>
            <p:ph type="title"/>
            <p:custDataLst>
              <p:tags r:id="rId7"/>
            </p:custDataLst>
          </p:nvPr>
        </p:nvSpPr>
        <p:spPr>
          <a:xfrm>
            <a:off x="453600" y="740250"/>
            <a:ext cx="8232300" cy="423900"/>
          </a:xfrm>
        </p:spPr>
        <p:txBody>
          <a:bodyPr anchor="ctr" anchorCtr="0"/>
          <a:lstStyle>
            <a:lvl1pPr algn="ctr">
              <a:defRPr sz="2400" baseline="0">
                <a:solidFill>
                  <a:schemeClr val="tx1"/>
                </a:solidFill>
                <a:latin typeface="Arial" panose="020B0604020202020204" pitchFamily="34" charset="0"/>
                <a:ea typeface="微软雅黑" panose="020B0503020204020204" pitchFamily="34" charset="-122"/>
              </a:defRPr>
            </a:lvl1pPr>
          </a:lstStyle>
          <a:p>
            <a:r>
              <a:rPr lang="zh-CN" altLang="en-US" dirty="0"/>
              <a:t>单击此处编辑母版标题样式</a:t>
            </a:r>
            <a:endParaRPr lang="zh-CN" altLang="en-US" dirty="0"/>
          </a:p>
        </p:txBody>
      </p:sp>
      <p:sp>
        <p:nvSpPr>
          <p:cNvPr id="3" name="日期占位符 2"/>
          <p:cNvSpPr>
            <a:spLocks noGrp="1"/>
          </p:cNvSpPr>
          <p:nvPr>
            <p:ph type="dt" sz="half" idx="10"/>
            <p:custDataLst>
              <p:tags r:id="rId8"/>
            </p:custDataLst>
          </p:nvPr>
        </p:nvSpPr>
        <p:spPr>
          <a:xfrm>
            <a:off x="659807" y="6389433"/>
            <a:ext cx="2025000" cy="237600"/>
          </a:xfrm>
        </p:spPr>
        <p:txBody>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9"/>
            </p:custDataLst>
          </p:nvPr>
        </p:nvSpPr>
        <p:spPr>
          <a:xfrm>
            <a:off x="3087000" y="6389433"/>
            <a:ext cx="2970000" cy="237600"/>
          </a:xfrm>
        </p:spPr>
        <p:txBody>
          <a:bodyPr/>
          <a:lstStyle>
            <a:lvl1pPr>
              <a:defRPr>
                <a:latin typeface="Arial" panose="020B0604020202020204" pitchFamily="34" charset="0"/>
                <a:ea typeface="微软雅黑" panose="020B0503020204020204" pitchFamily="34" charset="-122"/>
              </a:defRPr>
            </a:lvl1pPr>
          </a:lstStyle>
          <a:p>
            <a:endParaRPr lang="zh-CN" altLang="en-US" dirty="0"/>
          </a:p>
        </p:txBody>
      </p:sp>
      <p:sp>
        <p:nvSpPr>
          <p:cNvPr id="5" name="灯片编号占位符 4"/>
          <p:cNvSpPr>
            <a:spLocks noGrp="1"/>
          </p:cNvSpPr>
          <p:nvPr>
            <p:ph type="sldNum" sz="quarter" idx="12"/>
            <p:custDataLst>
              <p:tags r:id="rId10"/>
            </p:custDataLst>
          </p:nvPr>
        </p:nvSpPr>
        <p:spPr>
          <a:xfrm>
            <a:off x="6457950" y="6389433"/>
            <a:ext cx="2025000" cy="237600"/>
          </a:xfrm>
        </p:spPr>
        <p:txBody>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dirty="0"/>
          </a:p>
        </p:txBody>
      </p:sp>
      <p:sp>
        <p:nvSpPr>
          <p:cNvPr id="7" name="内容占位符 6"/>
          <p:cNvSpPr>
            <a:spLocks noGrp="1"/>
          </p:cNvSpPr>
          <p:nvPr>
            <p:ph sz="quarter" idx="13"/>
            <p:custDataLst>
              <p:tags r:id="rId11"/>
            </p:custDataLst>
          </p:nvPr>
        </p:nvSpPr>
        <p:spPr>
          <a:xfrm>
            <a:off x="453628" y="2082600"/>
            <a:ext cx="8243100" cy="2408400"/>
          </a:xfrm>
        </p:spPr>
        <p:txBody>
          <a:bodyPr/>
          <a:lstStyle>
            <a:lvl1pPr>
              <a:defRPr baseline="0">
                <a:solidFill>
                  <a:schemeClr val="tx1"/>
                </a:solidFill>
                <a:latin typeface="Arial" panose="020B0604020202020204" pitchFamily="34" charset="0"/>
                <a:ea typeface="微软雅黑" panose="020B0503020204020204" pitchFamily="34" charset="-122"/>
              </a:defRPr>
            </a:lvl1pPr>
            <a:lvl2pPr>
              <a:defRPr baseline="0">
                <a:solidFill>
                  <a:schemeClr val="tx1"/>
                </a:solidFill>
                <a:latin typeface="Arial" panose="020B0604020202020204" pitchFamily="34" charset="0"/>
                <a:ea typeface="微软雅黑" panose="020B0503020204020204" pitchFamily="34" charset="-122"/>
              </a:defRPr>
            </a:lvl2pPr>
            <a:lvl3pPr>
              <a:defRPr baseline="0">
                <a:solidFill>
                  <a:schemeClr val="tx1"/>
                </a:solidFill>
                <a:latin typeface="Arial" panose="020B0604020202020204" pitchFamily="34" charset="0"/>
                <a:ea typeface="微软雅黑" panose="020B0503020204020204" pitchFamily="34" charset="-122"/>
              </a:defRPr>
            </a:lvl3pPr>
            <a:lvl4pPr>
              <a:defRPr baseline="0">
                <a:solidFill>
                  <a:schemeClr val="tx1"/>
                </a:solidFill>
                <a:latin typeface="Arial" panose="020B0604020202020204" pitchFamily="34" charset="0"/>
                <a:ea typeface="微软雅黑" panose="020B0503020204020204" pitchFamily="34" charset="-122"/>
              </a:defRPr>
            </a:lvl4pPr>
            <a:lvl5pPr>
              <a:defRPr baseline="0">
                <a:solidFill>
                  <a:schemeClr val="tx1"/>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文本占位符 8"/>
          <p:cNvSpPr>
            <a:spLocks noGrp="1"/>
          </p:cNvSpPr>
          <p:nvPr>
            <p:ph type="body" sz="quarter" idx="14"/>
            <p:custDataLst>
              <p:tags r:id="rId12"/>
            </p:custDataLst>
          </p:nvPr>
        </p:nvSpPr>
        <p:spPr>
          <a:xfrm>
            <a:off x="445500" y="5306850"/>
            <a:ext cx="8251200" cy="758700"/>
          </a:xfrm>
        </p:spPr>
        <p:txBody>
          <a:bodyPr/>
          <a:lstStyle>
            <a:lvl1pPr>
              <a:defRPr baseline="0">
                <a:solidFill>
                  <a:schemeClr val="tx1"/>
                </a:solidFill>
                <a:latin typeface="Arial" panose="020B0604020202020204" pitchFamily="34" charset="0"/>
                <a:ea typeface="微软雅黑" panose="020B0503020204020204" pitchFamily="34" charset="-122"/>
              </a:defRPr>
            </a:lvl1pPr>
          </a:lstStyle>
          <a:p>
            <a:pPr lvl="0"/>
            <a:r>
              <a:rPr lang="zh-CN" altLang="en-US" dirty="0"/>
              <a:t>单击此处编辑母版文本样式</a:t>
            </a:r>
            <a:endParaRPr lang="zh-CN" alt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标题和表格">
    <p:spTree>
      <p:nvGrpSpPr>
        <p:cNvPr id="1" name=""/>
        <p:cNvGrpSpPr/>
        <p:nvPr/>
      </p:nvGrpSpPr>
      <p:grpSpPr>
        <a:xfrm>
          <a:off x="0" y="0"/>
          <a:ext cx="0" cy="0"/>
          <a:chOff x="0" y="0"/>
          <a:chExt cx="0" cy="0"/>
        </a:xfrm>
      </p:grpSpPr>
      <p:sp>
        <p:nvSpPr>
          <p:cNvPr id="2" name="标题 1"/>
          <p:cNvSpPr>
            <a:spLocks noGrp="1"/>
          </p:cNvSpPr>
          <p:nvPr>
            <p:ph type="title"/>
          </p:nvPr>
        </p:nvSpPr>
        <p:spPr>
          <a:xfrm>
            <a:off x="1150938" y="617538"/>
            <a:ext cx="7793037" cy="1143000"/>
          </a:xfrm>
        </p:spPr>
        <p:txBody>
          <a:bodyPr/>
          <a:lstStyle/>
          <a:p>
            <a:r>
              <a:rPr lang="zh-CN" altLang="en-US" noProof="1"/>
              <a:t>单击此处编辑母版标题样式</a:t>
            </a:r>
            <a:endParaRPr lang="zh-CN" altLang="en-US" noProof="1"/>
          </a:p>
        </p:txBody>
      </p:sp>
      <p:sp>
        <p:nvSpPr>
          <p:cNvPr id="3" name="表格占位符 2"/>
          <p:cNvSpPr>
            <a:spLocks noGrp="1"/>
          </p:cNvSpPr>
          <p:nvPr>
            <p:ph type="tbl" idx="1"/>
          </p:nvPr>
        </p:nvSpPr>
        <p:spPr>
          <a:xfrm>
            <a:off x="1182688" y="2017713"/>
            <a:ext cx="7772400" cy="4114800"/>
          </a:xfrm>
        </p:spPr>
        <p:txBody>
          <a:bodyPr vert="horz" wrap="square" lIns="91440" tIns="45720" rIns="91440" bIns="45720" numCol="1" anchor="t" anchorCtr="0" compatLnSpc="1"/>
          <a:lstStyle/>
          <a:p>
            <a:pPr marL="342900" marR="0" lvl="0" indent="-342900" algn="l" defTabSz="914400" rtl="0" eaLnBrk="0" fontAlgn="base" latinLnBrk="0" hangingPunct="0">
              <a:lnSpc>
                <a:spcPct val="100000"/>
              </a:lnSpc>
              <a:spcBef>
                <a:spcPct val="20000"/>
              </a:spcBef>
              <a:spcAft>
                <a:spcPct val="0"/>
              </a:spcAft>
              <a:buClr>
                <a:schemeClr val="folHlink"/>
              </a:buClr>
              <a:buSzPct val="60000"/>
              <a:buFont typeface="Wingdings" panose="05000000000000000000" pitchFamily="2" charset="2"/>
              <a:buChar char="n"/>
              <a:defRPr/>
            </a:pPr>
            <a:endParaRPr kumimoji="0" lang="zh-CN" altLang="en-US" sz="3200" b="0" i="0" u="none" strike="noStrike" kern="0" cap="none" spc="0" normalizeH="0" baseline="0" noProof="0">
              <a:ln>
                <a:noFill/>
              </a:ln>
              <a:solidFill>
                <a:schemeClr val="tx1"/>
              </a:solidFill>
              <a:effectLst/>
              <a:uLnTx/>
              <a:uFillTx/>
              <a:latin typeface="+mn-lt"/>
              <a:ea typeface="+mn-ea"/>
              <a:cs typeface="+mn-cs"/>
            </a:endParaRPr>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Tahoma" panose="020B060403050404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Tahoma" panose="020B060403050404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hangingPunct="1">
              <a:buNone/>
            </a:pPr>
            <a:fld id="{9A0DB2DC-4C9A-4742-B13C-FB6460FD3503}" type="slidenum">
              <a:rPr lang="en-US" altLang="zh-CN" dirty="0">
                <a:latin typeface="Tahoma" panose="020B0604030504040204" pitchFamily="34" charset="0"/>
              </a:rPr>
            </a:fld>
            <a:endParaRPr lang="en-US" altLang="zh-CN" dirty="0">
              <a:latin typeface="Tahoma" panose="020B0604030504040204" pitchFamily="34" charset="0"/>
            </a:endParaRPr>
          </a:p>
        </p:txBody>
      </p:sp>
    </p:spTree>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导航">
    <p:spTree>
      <p:nvGrpSpPr>
        <p:cNvPr id="1" name=""/>
        <p:cNvGrpSpPr/>
        <p:nvPr/>
      </p:nvGrpSpPr>
      <p:grpSpPr>
        <a:xfrm>
          <a:off x="0" y="0"/>
          <a:ext cx="0" cy="0"/>
          <a:chOff x="0" y="0"/>
          <a:chExt cx="0" cy="0"/>
        </a:xfrm>
      </p:grpSpPr>
      <p:sp>
        <p:nvSpPr>
          <p:cNvPr id="10" name="矩形 9"/>
          <p:cNvSpPr/>
          <p:nvPr>
            <p:custDataLst>
              <p:tags r:id="rId2"/>
            </p:custDataLst>
          </p:nvPr>
        </p:nvSpPr>
        <p:spPr>
          <a:xfrm>
            <a:off x="0" y="-10800"/>
            <a:ext cx="9142200" cy="914400"/>
          </a:xfrm>
          <a:prstGeom prst="rect">
            <a:avLst/>
          </a:prstGeom>
          <a:solidFill>
            <a:srgbClr val="445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350">
              <a:solidFill>
                <a:schemeClr val="lt1"/>
              </a:solidFill>
            </a:endParaRPr>
          </a:p>
        </p:txBody>
      </p:sp>
      <p:pic>
        <p:nvPicPr>
          <p:cNvPr id="8" name="图片 7" descr="图片18"/>
          <p:cNvPicPr>
            <a:picLocks noChangeAspect="1"/>
          </p:cNvPicPr>
          <p:nvPr>
            <p:custDataLst>
              <p:tags r:id="rId3"/>
            </p:custDataLst>
          </p:nvPr>
        </p:nvPicPr>
        <p:blipFill>
          <a:blip r:embed="rId4"/>
          <a:stretch>
            <a:fillRect/>
          </a:stretch>
        </p:blipFill>
        <p:spPr>
          <a:xfrm>
            <a:off x="8603932" y="6137910"/>
            <a:ext cx="540068" cy="720090"/>
          </a:xfrm>
          <a:prstGeom prst="rect">
            <a:avLst/>
          </a:prstGeom>
        </p:spPr>
      </p:pic>
      <p:pic>
        <p:nvPicPr>
          <p:cNvPr id="6" name="图片 5" descr="图片19"/>
          <p:cNvPicPr>
            <a:picLocks noChangeAspect="1"/>
          </p:cNvPicPr>
          <p:nvPr>
            <p:custDataLst>
              <p:tags r:id="rId5"/>
            </p:custDataLst>
          </p:nvPr>
        </p:nvPicPr>
        <p:blipFill>
          <a:blip r:embed="rId6"/>
          <a:stretch>
            <a:fillRect/>
          </a:stretch>
        </p:blipFill>
        <p:spPr>
          <a:xfrm>
            <a:off x="0" y="6137910"/>
            <a:ext cx="540068" cy="720090"/>
          </a:xfrm>
          <a:prstGeom prst="rect">
            <a:avLst/>
          </a:prstGeom>
        </p:spPr>
      </p:pic>
      <p:sp>
        <p:nvSpPr>
          <p:cNvPr id="2" name="标题 1"/>
          <p:cNvSpPr>
            <a:spLocks noGrp="1"/>
          </p:cNvSpPr>
          <p:nvPr>
            <p:ph type="title"/>
            <p:custDataLst>
              <p:tags r:id="rId7"/>
            </p:custDataLst>
          </p:nvPr>
        </p:nvSpPr>
        <p:spPr>
          <a:xfrm>
            <a:off x="434700" y="292846"/>
            <a:ext cx="8278200" cy="331473"/>
          </a:xfrm>
        </p:spPr>
        <p:txBody>
          <a:bodyPr/>
          <a:lstStyle>
            <a:lvl1pPr>
              <a:defRPr baseline="0">
                <a:solidFill>
                  <a:schemeClr val="tx1"/>
                </a:solidFill>
                <a:latin typeface="Arial" panose="020B0604020202020204" pitchFamily="34" charset="0"/>
                <a:ea typeface="微软雅黑" panose="020B0503020204020204" pitchFamily="34" charset="-122"/>
              </a:defRPr>
            </a:lvl1pPr>
          </a:lstStyle>
          <a:p>
            <a:r>
              <a:rPr lang="zh-CN" altLang="en-US" dirty="0"/>
              <a:t>单击此处编辑母版标题样式</a:t>
            </a:r>
            <a:endParaRPr lang="zh-CN" altLang="en-US" dirty="0"/>
          </a:p>
        </p:txBody>
      </p:sp>
      <p:sp>
        <p:nvSpPr>
          <p:cNvPr id="3" name="日期占位符 2"/>
          <p:cNvSpPr>
            <a:spLocks noGrp="1"/>
          </p:cNvSpPr>
          <p:nvPr>
            <p:ph type="dt" sz="half" idx="10"/>
            <p:custDataLst>
              <p:tags r:id="rId8"/>
            </p:custDataLst>
          </p:nvPr>
        </p:nvSpPr>
        <p:spPr>
          <a:xfrm>
            <a:off x="659807" y="6389433"/>
            <a:ext cx="2025000" cy="237600"/>
          </a:xfrm>
        </p:spPr>
        <p:txBody>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9"/>
            </p:custDataLst>
          </p:nvPr>
        </p:nvSpPr>
        <p:spPr>
          <a:xfrm>
            <a:off x="3087000" y="6389433"/>
            <a:ext cx="2970000" cy="237600"/>
          </a:xfrm>
        </p:spPr>
        <p:txBody>
          <a:bodyPr/>
          <a:lstStyle>
            <a:lvl1pPr>
              <a:defRPr>
                <a:latin typeface="Arial" panose="020B0604020202020204" pitchFamily="34" charset="0"/>
                <a:ea typeface="微软雅黑" panose="020B0503020204020204" pitchFamily="34" charset="-122"/>
              </a:defRPr>
            </a:lvl1pPr>
          </a:lstStyle>
          <a:p>
            <a:endParaRPr lang="zh-CN" altLang="en-US" dirty="0"/>
          </a:p>
        </p:txBody>
      </p:sp>
      <p:sp>
        <p:nvSpPr>
          <p:cNvPr id="5" name="灯片编号占位符 4"/>
          <p:cNvSpPr>
            <a:spLocks noGrp="1"/>
          </p:cNvSpPr>
          <p:nvPr>
            <p:ph type="sldNum" sz="quarter" idx="12"/>
            <p:custDataLst>
              <p:tags r:id="rId10"/>
            </p:custDataLst>
          </p:nvPr>
        </p:nvSpPr>
        <p:spPr>
          <a:xfrm>
            <a:off x="6457950" y="6389433"/>
            <a:ext cx="2025000" cy="237600"/>
          </a:xfrm>
        </p:spPr>
        <p:txBody>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dirty="0"/>
          </a:p>
        </p:txBody>
      </p:sp>
      <p:sp>
        <p:nvSpPr>
          <p:cNvPr id="7" name="内容占位符 6"/>
          <p:cNvSpPr>
            <a:spLocks noGrp="1"/>
          </p:cNvSpPr>
          <p:nvPr>
            <p:ph sz="quarter" idx="13"/>
            <p:custDataLst>
              <p:tags r:id="rId11"/>
            </p:custDataLst>
          </p:nvPr>
        </p:nvSpPr>
        <p:spPr>
          <a:xfrm>
            <a:off x="434700" y="2025000"/>
            <a:ext cx="4006800" cy="2170800"/>
          </a:xfrm>
        </p:spPr>
        <p:txBody>
          <a:bodyPr/>
          <a:lstStyle>
            <a:lvl1pPr>
              <a:defRPr baseline="0">
                <a:solidFill>
                  <a:schemeClr val="tx1"/>
                </a:solidFill>
                <a:latin typeface="Arial" panose="020B0604020202020204" pitchFamily="34" charset="0"/>
                <a:ea typeface="微软雅黑" panose="020B0503020204020204" pitchFamily="34" charset="-122"/>
              </a:defRPr>
            </a:lvl1pPr>
            <a:lvl2pPr>
              <a:defRPr baseline="0">
                <a:solidFill>
                  <a:schemeClr val="tx1"/>
                </a:solidFill>
                <a:latin typeface="Arial" panose="020B0604020202020204" pitchFamily="34" charset="0"/>
                <a:ea typeface="微软雅黑" panose="020B0503020204020204" pitchFamily="34" charset="-122"/>
              </a:defRPr>
            </a:lvl2pPr>
            <a:lvl3pPr>
              <a:defRPr baseline="0">
                <a:solidFill>
                  <a:schemeClr val="tx1"/>
                </a:solidFill>
                <a:latin typeface="Arial" panose="020B0604020202020204" pitchFamily="34" charset="0"/>
                <a:ea typeface="微软雅黑" panose="020B0503020204020204" pitchFamily="34" charset="-122"/>
              </a:defRPr>
            </a:lvl3pPr>
            <a:lvl4pPr>
              <a:defRPr baseline="0">
                <a:solidFill>
                  <a:schemeClr val="tx1"/>
                </a:solidFill>
                <a:latin typeface="Arial" panose="020B0604020202020204" pitchFamily="34" charset="0"/>
                <a:ea typeface="微软雅黑" panose="020B0503020204020204" pitchFamily="34" charset="-122"/>
              </a:defRPr>
            </a:lvl4pPr>
            <a:lvl5pPr>
              <a:defRPr baseline="0">
                <a:solidFill>
                  <a:schemeClr val="tx1"/>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内容占位符 8"/>
          <p:cNvSpPr>
            <a:spLocks noGrp="1"/>
          </p:cNvSpPr>
          <p:nvPr>
            <p:ph sz="quarter" idx="14"/>
            <p:custDataLst>
              <p:tags r:id="rId12"/>
            </p:custDataLst>
          </p:nvPr>
        </p:nvSpPr>
        <p:spPr>
          <a:xfrm>
            <a:off x="4681800" y="2025000"/>
            <a:ext cx="4025700" cy="2170800"/>
          </a:xfrm>
        </p:spPr>
        <p:txBody>
          <a:bodyPr/>
          <a:lstStyle>
            <a:lvl1pPr>
              <a:defRPr baseline="0">
                <a:solidFill>
                  <a:schemeClr val="tx1"/>
                </a:solidFill>
                <a:latin typeface="Arial" panose="020B0604020202020204" pitchFamily="34" charset="0"/>
                <a:ea typeface="微软雅黑" panose="020B0503020204020204" pitchFamily="34" charset="-122"/>
              </a:defRPr>
            </a:lvl1pPr>
            <a:lvl2pPr>
              <a:defRPr baseline="0">
                <a:solidFill>
                  <a:schemeClr val="tx1"/>
                </a:solidFill>
                <a:latin typeface="Arial" panose="020B0604020202020204" pitchFamily="34" charset="0"/>
                <a:ea typeface="微软雅黑" panose="020B0503020204020204" pitchFamily="34" charset="-122"/>
              </a:defRPr>
            </a:lvl2pPr>
            <a:lvl3pPr>
              <a:defRPr baseline="0">
                <a:solidFill>
                  <a:schemeClr val="tx1"/>
                </a:solidFill>
                <a:latin typeface="Arial" panose="020B0604020202020204" pitchFamily="34" charset="0"/>
                <a:ea typeface="微软雅黑" panose="020B0503020204020204" pitchFamily="34" charset="-122"/>
              </a:defRPr>
            </a:lvl3pPr>
            <a:lvl4pPr>
              <a:defRPr baseline="0">
                <a:solidFill>
                  <a:schemeClr val="tx1"/>
                </a:solidFill>
                <a:latin typeface="Arial" panose="020B0604020202020204" pitchFamily="34" charset="0"/>
                <a:ea typeface="微软雅黑" panose="020B0503020204020204" pitchFamily="34" charset="-122"/>
              </a:defRPr>
            </a:lvl4pPr>
            <a:lvl5pPr>
              <a:defRPr baseline="0">
                <a:solidFill>
                  <a:schemeClr val="tx1"/>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11" name="文本占位符 10"/>
          <p:cNvSpPr>
            <a:spLocks noGrp="1"/>
          </p:cNvSpPr>
          <p:nvPr>
            <p:ph type="body" sz="quarter" idx="15"/>
            <p:custDataLst>
              <p:tags r:id="rId13"/>
            </p:custDataLst>
          </p:nvPr>
        </p:nvSpPr>
        <p:spPr>
          <a:xfrm>
            <a:off x="429300" y="4914450"/>
            <a:ext cx="4006800" cy="585900"/>
          </a:xfrm>
        </p:spPr>
        <p:txBody>
          <a:bodyPr/>
          <a:lstStyle>
            <a:lvl1pPr>
              <a:defRPr baseline="0">
                <a:solidFill>
                  <a:schemeClr val="tx1"/>
                </a:solidFill>
                <a:latin typeface="Arial" panose="020B0604020202020204" pitchFamily="34" charset="0"/>
                <a:ea typeface="微软雅黑" panose="020B0503020204020204" pitchFamily="34" charset="-122"/>
              </a:defRPr>
            </a:lvl1pPr>
          </a:lstStyle>
          <a:p>
            <a:pPr lvl="0"/>
            <a:r>
              <a:rPr lang="zh-CN" altLang="en-US" dirty="0"/>
              <a:t>单击此处编辑母版文本样式</a:t>
            </a:r>
            <a:endParaRPr lang="zh-CN" altLang="en-US" dirty="0"/>
          </a:p>
        </p:txBody>
      </p:sp>
      <p:sp>
        <p:nvSpPr>
          <p:cNvPr id="13" name="文本占位符 12"/>
          <p:cNvSpPr>
            <a:spLocks noGrp="1"/>
          </p:cNvSpPr>
          <p:nvPr>
            <p:ph type="body" sz="quarter" idx="16"/>
            <p:custDataLst>
              <p:tags r:id="rId14"/>
            </p:custDataLst>
          </p:nvPr>
        </p:nvSpPr>
        <p:spPr>
          <a:xfrm>
            <a:off x="4689900" y="4910850"/>
            <a:ext cx="4025700" cy="585900"/>
          </a:xfrm>
        </p:spPr>
        <p:txBody>
          <a:bodyPr/>
          <a:lstStyle>
            <a:lvl1pPr>
              <a:defRPr baseline="0">
                <a:solidFill>
                  <a:schemeClr val="tx1"/>
                </a:solidFill>
                <a:latin typeface="Arial" panose="020B0604020202020204" pitchFamily="34" charset="0"/>
                <a:ea typeface="微软雅黑" panose="020B0503020204020204" pitchFamily="34" charset="-122"/>
              </a:defRPr>
            </a:lvl1pPr>
          </a:lstStyle>
          <a:p>
            <a:pPr lvl="0"/>
            <a:r>
              <a:rPr lang="zh-CN" altLang="en-US" dirty="0"/>
              <a:t>单击此处编辑母版文本样式</a:t>
            </a:r>
            <a:endParaRPr lang="zh-CN" altLang="en-US" dirty="0"/>
          </a:p>
        </p:txBody>
      </p:sp>
    </p:spTree>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腰带">
    <p:spTree>
      <p:nvGrpSpPr>
        <p:cNvPr id="1" name=""/>
        <p:cNvGrpSpPr/>
        <p:nvPr/>
      </p:nvGrpSpPr>
      <p:grpSpPr>
        <a:xfrm>
          <a:off x="0" y="0"/>
          <a:ext cx="0" cy="0"/>
          <a:chOff x="0" y="0"/>
          <a:chExt cx="0" cy="0"/>
        </a:xfrm>
      </p:grpSpPr>
      <p:sp>
        <p:nvSpPr>
          <p:cNvPr id="9" name="矩形 8"/>
          <p:cNvSpPr/>
          <p:nvPr>
            <p:custDataLst>
              <p:tags r:id="rId2"/>
            </p:custDataLst>
          </p:nvPr>
        </p:nvSpPr>
        <p:spPr>
          <a:xfrm>
            <a:off x="0" y="1576799"/>
            <a:ext cx="9142200" cy="3704396"/>
          </a:xfrm>
          <a:prstGeom prst="rect">
            <a:avLst/>
          </a:prstGeom>
          <a:solidFill>
            <a:srgbClr val="445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350">
              <a:solidFill>
                <a:schemeClr val="lt1"/>
              </a:solidFill>
            </a:endParaRPr>
          </a:p>
        </p:txBody>
      </p:sp>
      <p:pic>
        <p:nvPicPr>
          <p:cNvPr id="8" name="图片 7" descr="图片18"/>
          <p:cNvPicPr>
            <a:picLocks noChangeAspect="1"/>
          </p:cNvPicPr>
          <p:nvPr>
            <p:custDataLst>
              <p:tags r:id="rId3"/>
            </p:custDataLst>
          </p:nvPr>
        </p:nvPicPr>
        <p:blipFill>
          <a:blip r:embed="rId4"/>
          <a:stretch>
            <a:fillRect/>
          </a:stretch>
        </p:blipFill>
        <p:spPr>
          <a:xfrm>
            <a:off x="7827046" y="-10801"/>
            <a:ext cx="1315145" cy="1753527"/>
          </a:xfrm>
          <a:prstGeom prst="rect">
            <a:avLst/>
          </a:prstGeom>
        </p:spPr>
      </p:pic>
      <p:pic>
        <p:nvPicPr>
          <p:cNvPr id="6" name="图片 5" descr="图片19"/>
          <p:cNvPicPr>
            <a:picLocks noChangeAspect="1"/>
          </p:cNvPicPr>
          <p:nvPr>
            <p:custDataLst>
              <p:tags r:id="rId5"/>
            </p:custDataLst>
          </p:nvPr>
        </p:nvPicPr>
        <p:blipFill>
          <a:blip r:embed="rId6"/>
          <a:stretch>
            <a:fillRect/>
          </a:stretch>
        </p:blipFill>
        <p:spPr>
          <a:xfrm>
            <a:off x="0" y="5104461"/>
            <a:ext cx="1315145" cy="1753527"/>
          </a:xfrm>
          <a:prstGeom prst="rect">
            <a:avLst/>
          </a:prstGeom>
        </p:spPr>
      </p:pic>
      <p:sp>
        <p:nvSpPr>
          <p:cNvPr id="2" name="标题 1"/>
          <p:cNvSpPr>
            <a:spLocks noGrp="1"/>
          </p:cNvSpPr>
          <p:nvPr>
            <p:ph type="title" hasCustomPrompt="1"/>
            <p:custDataLst>
              <p:tags r:id="rId7"/>
            </p:custDataLst>
          </p:nvPr>
        </p:nvSpPr>
        <p:spPr>
          <a:xfrm>
            <a:off x="1142100" y="1637550"/>
            <a:ext cx="6858000" cy="1790100"/>
          </a:xfrm>
        </p:spPr>
        <p:txBody>
          <a:bodyPr anchor="b"/>
          <a:lstStyle>
            <a:lvl1pPr algn="ctr">
              <a:defRPr sz="4500" baseline="0">
                <a:solidFill>
                  <a:schemeClr val="tx1"/>
                </a:solidFill>
                <a:latin typeface="Arial" panose="020B0604020202020204" pitchFamily="34" charset="0"/>
                <a:ea typeface="微软雅黑" panose="020B0503020204020204" pitchFamily="34" charset="-122"/>
              </a:defRPr>
            </a:lvl1pPr>
          </a:lstStyle>
          <a:p>
            <a:r>
              <a:rPr lang="zh-CN" altLang="en-US" dirty="0"/>
              <a:t>单击此处编辑标题</a:t>
            </a:r>
            <a:endParaRPr lang="zh-CN" altLang="en-US" dirty="0"/>
          </a:p>
        </p:txBody>
      </p:sp>
      <p:sp>
        <p:nvSpPr>
          <p:cNvPr id="3" name="日期占位符 2"/>
          <p:cNvSpPr>
            <a:spLocks noGrp="1"/>
          </p:cNvSpPr>
          <p:nvPr>
            <p:ph type="dt" sz="half" idx="10"/>
            <p:custDataLst>
              <p:tags r:id="rId8"/>
            </p:custDataLst>
          </p:nvPr>
        </p:nvSpPr>
        <p:spPr>
          <a:xfrm>
            <a:off x="659807" y="6389433"/>
            <a:ext cx="2025000" cy="237600"/>
          </a:xfrm>
        </p:spPr>
        <p:txBody>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9"/>
            </p:custDataLst>
          </p:nvPr>
        </p:nvSpPr>
        <p:spPr>
          <a:xfrm>
            <a:off x="3087000" y="6389433"/>
            <a:ext cx="2970000" cy="237600"/>
          </a:xfrm>
        </p:spPr>
        <p:txBody>
          <a:bodyPr/>
          <a:lstStyle>
            <a:lvl1pPr>
              <a:defRPr>
                <a:latin typeface="Arial" panose="020B0604020202020204" pitchFamily="34" charset="0"/>
                <a:ea typeface="微软雅黑" panose="020B0503020204020204" pitchFamily="34" charset="-122"/>
              </a:defRPr>
            </a:lvl1pPr>
          </a:lstStyle>
          <a:p>
            <a:endParaRPr lang="zh-CN" altLang="en-US" dirty="0"/>
          </a:p>
        </p:txBody>
      </p:sp>
      <p:sp>
        <p:nvSpPr>
          <p:cNvPr id="5" name="灯片编号占位符 4"/>
          <p:cNvSpPr>
            <a:spLocks noGrp="1"/>
          </p:cNvSpPr>
          <p:nvPr>
            <p:ph type="sldNum" sz="quarter" idx="12"/>
            <p:custDataLst>
              <p:tags r:id="rId10"/>
            </p:custDataLst>
          </p:nvPr>
        </p:nvSpPr>
        <p:spPr>
          <a:xfrm>
            <a:off x="6457950" y="6389433"/>
            <a:ext cx="2025000" cy="237600"/>
          </a:xfrm>
        </p:spPr>
        <p:txBody>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dirty="0"/>
          </a:p>
        </p:txBody>
      </p:sp>
      <p:sp>
        <p:nvSpPr>
          <p:cNvPr id="7" name="文本占位符 6"/>
          <p:cNvSpPr>
            <a:spLocks noGrp="1"/>
          </p:cNvSpPr>
          <p:nvPr>
            <p:ph type="body" sz="quarter" idx="13"/>
            <p:custDataLst>
              <p:tags r:id="rId11"/>
            </p:custDataLst>
          </p:nvPr>
        </p:nvSpPr>
        <p:spPr>
          <a:xfrm>
            <a:off x="1141810" y="4069800"/>
            <a:ext cx="6858000" cy="1242000"/>
          </a:xfrm>
        </p:spPr>
        <p:txBody>
          <a:bodyPr/>
          <a:lstStyle>
            <a:lvl1pPr algn="ctr">
              <a:defRPr baseline="0">
                <a:solidFill>
                  <a:schemeClr val="tx1"/>
                </a:solidFill>
                <a:latin typeface="Arial" panose="020B0604020202020204" pitchFamily="34" charset="0"/>
                <a:ea typeface="微软雅黑" panose="020B0503020204020204" pitchFamily="34" charset="-122"/>
              </a:defRPr>
            </a:lvl1pPr>
          </a:lstStyle>
          <a:p>
            <a:pPr lvl="0"/>
            <a:r>
              <a:rPr lang="zh-CN" altLang="en-US" dirty="0"/>
              <a:t>单击此处编辑母版文本样式</a:t>
            </a:r>
            <a:endParaRPr lang="zh-CN" alt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自定义版式">
    <p:bg>
      <p:bgPr>
        <a:gradFill rotWithShape="0">
          <a:gsLst>
            <a:gs pos="0">
              <a:srgbClr val="6699FF"/>
            </a:gs>
            <a:gs pos="100000">
              <a:srgbClr val="FFFFFF"/>
            </a:gs>
          </a:gsLst>
          <a:lin ang="5400000" scaled="1"/>
          <a:tileRect/>
        </a:gradFill>
        <a:effectLst/>
      </p:bgPr>
    </p:bg>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noProof="1"/>
              <a:t>单击此处编辑母版标题样式</a:t>
            </a:r>
            <a:endParaRPr lang="zh-CN" altLang="en-US" noProof="1"/>
          </a:p>
        </p:txBody>
      </p:sp>
      <p:sp>
        <p:nvSpPr>
          <p:cNvPr id="14" name="Date Placeholder 3"/>
          <p:cNvSpPr>
            <a:spLocks noGrp="1"/>
          </p:cNvSpPr>
          <p:nvPr>
            <p:ph type="dt" sz="half" idx="2"/>
          </p:nvPr>
        </p:nvSpPr>
        <p:spPr bwMode="auto">
          <a:xfrm>
            <a:off x="0" y="0"/>
            <a:ext cx="0" cy="0"/>
          </a:xfrm>
          <a:prstGeom prst="rect">
            <a:avLst/>
          </a:prstGeom>
          <a:ln>
            <a:miter lim="800000"/>
          </a:ln>
        </p:spPr>
        <p:txBody>
          <a:bodyPr vert="horz" wrap="square" lIns="91440" tIns="45720" rIns="91440" bIns="45720" numCol="1" anchor="b" anchorCtr="0" compatLnSpc="1"/>
          <a:lstStyle>
            <a:lvl1pPr>
              <a:buFont typeface="Arial" panose="020B0604020202020204" pitchFamily="34" charset="0"/>
              <a:buNone/>
              <a:defRPr>
                <a:latin typeface="Calibri" panose="020F0502020204030204" pitchFamily="34" charset="0"/>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fld id="{2804D6EC-7FE5-454C-BDFA-B3192DC5275F}" type="datetimeFigureOut">
              <a:rPr kumimoji="0" lang="zh-CN" altLang="en-US" sz="1400" b="0" i="0" u="none" strike="noStrike" kern="1200" cap="none" spc="0" normalizeH="0" baseline="0" noProof="0">
                <a:ln>
                  <a:noFill/>
                </a:ln>
                <a:solidFill>
                  <a:schemeClr val="tx1"/>
                </a:solidFill>
                <a:effectLst/>
                <a:uLnTx/>
                <a:uFillTx/>
                <a:latin typeface="Calibri" panose="020F0502020204030204" pitchFamily="34" charset="0"/>
                <a:ea typeface="宋体" panose="02010600030101010101" pitchFamily="2" charset="-122"/>
                <a:cs typeface="+mn-cs"/>
              </a:rPr>
            </a:fld>
            <a:endParaRPr kumimoji="0" lang="zh-CN" altLang="en-US" sz="1400" b="0" i="0" u="none" strike="noStrike" kern="1200" cap="none" spc="0" normalizeH="0" baseline="0" noProof="0">
              <a:ln>
                <a:noFill/>
              </a:ln>
              <a:solidFill>
                <a:schemeClr val="tx1"/>
              </a:solidFill>
              <a:effectLst/>
              <a:uLnTx/>
              <a:uFillTx/>
              <a:latin typeface="Calibri" panose="020F0502020204030204" pitchFamily="34" charset="0"/>
              <a:ea typeface="宋体" panose="02010600030101010101" pitchFamily="2" charset="-122"/>
              <a:cs typeface="+mn-cs"/>
            </a:endParaRPr>
          </a:p>
        </p:txBody>
      </p:sp>
      <p:sp>
        <p:nvSpPr>
          <p:cNvPr id="15" name="Footer Placeholder 4"/>
          <p:cNvSpPr>
            <a:spLocks noGrp="1"/>
          </p:cNvSpPr>
          <p:nvPr>
            <p:ph type="ftr" sz="quarter" idx="3"/>
          </p:nvPr>
        </p:nvSpPr>
        <p:spPr bwMode="auto">
          <a:xfrm>
            <a:off x="0" y="0"/>
            <a:ext cx="0" cy="0"/>
          </a:xfrm>
          <a:prstGeom prst="rect">
            <a:avLst/>
          </a:prstGeom>
          <a:ln>
            <a:miter lim="800000"/>
          </a:ln>
        </p:spPr>
        <p:txBody>
          <a:bodyPr vert="horz" wrap="square" lIns="91440" tIns="45720" rIns="91440" bIns="45720" numCol="1" anchor="b" anchorCtr="0" compatLnSpc="1"/>
          <a:lstStyle>
            <a:lvl1pPr>
              <a:buFont typeface="Arial" panose="020B0604020202020204" pitchFamily="34" charset="0"/>
              <a:buNone/>
              <a:defRPr>
                <a:latin typeface="Calibri" panose="020F0502020204030204" pitchFamily="34" charset="0"/>
              </a:defRPr>
            </a:lvl1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400" b="0" i="0" u="none" strike="noStrike" kern="1200" cap="none" spc="0" normalizeH="0" baseline="0" noProof="0">
              <a:ln>
                <a:noFill/>
              </a:ln>
              <a:solidFill>
                <a:schemeClr val="tx1"/>
              </a:solidFill>
              <a:effectLst/>
              <a:uLnTx/>
              <a:uFillTx/>
              <a:latin typeface="Calibri" panose="020F0502020204030204" pitchFamily="34" charset="0"/>
              <a:ea typeface="宋体" panose="02010600030101010101" pitchFamily="2" charset="-122"/>
              <a:cs typeface="+mn-cs"/>
            </a:endParaRPr>
          </a:p>
        </p:txBody>
      </p:sp>
      <p:sp>
        <p:nvSpPr>
          <p:cNvPr id="16" name="Slide Number Placeholder 5"/>
          <p:cNvSpPr>
            <a:spLocks noGrp="1"/>
          </p:cNvSpPr>
          <p:nvPr>
            <p:ph type="sldNum" sz="quarter" idx="4"/>
          </p:nvPr>
        </p:nvSpPr>
        <p:spPr bwMode="auto">
          <a:xfrm>
            <a:off x="0" y="0"/>
            <a:ext cx="0" cy="0"/>
          </a:xfrm>
          <a:prstGeom prst="rect">
            <a:avLst/>
          </a:prstGeom>
          <a:ln>
            <a:miter lim="800000"/>
          </a:ln>
        </p:spPr>
        <p:txBody>
          <a:bodyPr vert="horz" wrap="square" lIns="91440" tIns="45720" rIns="91440" bIns="45720" numCol="1" anchor="b" anchorCtr="0" compatLnSpc="1"/>
          <a:p>
            <a:pPr algn="r" eaLnBrk="1" hangingPunct="1">
              <a:buNone/>
            </a:pPr>
            <a:fld id="{9A0DB2DC-4C9A-4742-B13C-FB6460FD3503}" type="slidenum">
              <a:rPr lang="zh-CN" altLang="en-US" dirty="0">
                <a:latin typeface="Calibri" panose="020F0502020204030204" pitchFamily="34" charset="0"/>
              </a:rPr>
            </a:fld>
            <a:endParaRPr lang="zh-CN" altLang="en-US" dirty="0">
              <a:latin typeface="Calibri" panose="020F0502020204030204" pitchFamily="34" charset="0"/>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pic>
        <p:nvPicPr>
          <p:cNvPr id="6" name="图片 5" descr="图片21"/>
          <p:cNvPicPr>
            <a:picLocks noChangeAspect="1"/>
          </p:cNvPicPr>
          <p:nvPr>
            <p:custDataLst>
              <p:tags r:id="rId2"/>
            </p:custDataLst>
          </p:nvPr>
        </p:nvPicPr>
        <p:blipFill>
          <a:blip r:embed="rId3"/>
          <a:stretch>
            <a:fillRect/>
          </a:stretch>
        </p:blipFill>
        <p:spPr>
          <a:xfrm>
            <a:off x="26587" y="0"/>
            <a:ext cx="9090826" cy="6858000"/>
          </a:xfrm>
          <a:prstGeom prst="rect">
            <a:avLst/>
          </a:prstGeom>
        </p:spPr>
      </p:pic>
      <p:sp>
        <p:nvSpPr>
          <p:cNvPr id="16" name="日期占位符 15"/>
          <p:cNvSpPr>
            <a:spLocks noGrp="1"/>
          </p:cNvSpPr>
          <p:nvPr>
            <p:ph type="dt" sz="half" idx="10"/>
          </p:nvPr>
        </p:nvSpPr>
        <p:spPr>
          <a:xfrm>
            <a:off x="659807" y="6389433"/>
            <a:ext cx="2025000" cy="237600"/>
          </a:xfrm>
        </p:spPr>
        <p:txBody>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17" name="页脚占位符 16"/>
          <p:cNvSpPr>
            <a:spLocks noGrp="1"/>
          </p:cNvSpPr>
          <p:nvPr>
            <p:ph type="ftr" sz="quarter" idx="11"/>
          </p:nvPr>
        </p:nvSpPr>
        <p:spPr>
          <a:xfrm>
            <a:off x="3087000" y="6389433"/>
            <a:ext cx="2970000" cy="237600"/>
          </a:xfrm>
        </p:spPr>
        <p:txBody>
          <a:bodyPr/>
          <a:lstStyle>
            <a:lvl1pPr>
              <a:defRPr>
                <a:latin typeface="Arial" panose="020B0604020202020204" pitchFamily="34" charset="0"/>
                <a:ea typeface="微软雅黑" panose="020B0503020204020204" pitchFamily="34" charset="-122"/>
              </a:defRPr>
            </a:lvl1pPr>
          </a:lstStyle>
          <a:p>
            <a:endParaRPr lang="zh-CN" altLang="en-US" dirty="0"/>
          </a:p>
        </p:txBody>
      </p:sp>
      <p:sp>
        <p:nvSpPr>
          <p:cNvPr id="18" name="灯片编号占位符 17"/>
          <p:cNvSpPr>
            <a:spLocks noGrp="1"/>
          </p:cNvSpPr>
          <p:nvPr>
            <p:ph type="sldNum" sz="quarter" idx="12"/>
          </p:nvPr>
        </p:nvSpPr>
        <p:spPr>
          <a:xfrm>
            <a:off x="6457950" y="6389433"/>
            <a:ext cx="2025000" cy="237600"/>
          </a:xfrm>
        </p:spPr>
        <p:txBody>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dirty="0"/>
          </a:p>
        </p:txBody>
      </p:sp>
      <p:sp>
        <p:nvSpPr>
          <p:cNvPr id="2" name="标题 2"/>
          <p:cNvSpPr/>
          <p:nvPr>
            <p:ph type="ctrTitle" idx="2" hasCustomPrompt="1"/>
            <p:custDataLst>
              <p:tags r:id="rId4"/>
            </p:custDataLst>
          </p:nvPr>
        </p:nvSpPr>
        <p:spPr>
          <a:xfrm>
            <a:off x="914422" y="2188514"/>
            <a:ext cx="3619024" cy="1384994"/>
          </a:xfrm>
        </p:spPr>
        <p:txBody>
          <a:bodyPr vert="horz" wrap="square" lIns="0" tIns="0" rIns="0" bIns="0" rtlCol="0" anchor="b" anchorCtr="0">
            <a:normAutofit lnSpcReduction="10000"/>
          </a:bodyPr>
          <a:lstStyle>
            <a:lvl1pPr marL="0" marR="0" lvl="0" algn="l" defTabSz="914400" rtl="0" eaLnBrk="1" fontAlgn="auto" latinLnBrk="0" hangingPunct="1">
              <a:lnSpc>
                <a:spcPct val="100000"/>
              </a:lnSpc>
              <a:spcBef>
                <a:spcPct val="0"/>
              </a:spcBef>
              <a:spcAft>
                <a:spcPts val="0"/>
              </a:spcAft>
              <a:buClrTx/>
              <a:buSzTx/>
              <a:buFontTx/>
              <a:buNone/>
              <a:defRPr kumimoji="0" lang="zh-CN" altLang="en-US" sz="4500" b="1" i="0" u="none" strike="noStrike" kern="1200" cap="none" spc="600" normalizeH="0" baseline="0" noProof="0" dirty="0">
                <a:ln>
                  <a:noFill/>
                </a:ln>
                <a:solidFill>
                  <a:schemeClr val="lt1"/>
                </a:solidFill>
                <a:effectLst/>
                <a:uLnTx/>
                <a:uFillTx/>
                <a:latin typeface="Arial" panose="020B0604020202020204" pitchFamily="34" charset="0"/>
                <a:ea typeface="汉仪旗黑-85S" panose="00020600040101010101" pitchFamily="18" charset="-122"/>
                <a:cs typeface="+mj-cs"/>
                <a:sym typeface="Arial" panose="020B0604020202020204" pitchFamily="34" charset="0"/>
              </a:defRPr>
            </a:lvl1pPr>
          </a:lstStyle>
          <a:p>
            <a:pPr lvl="0"/>
            <a:r>
              <a:rPr>
                <a:sym typeface="+mn-ea"/>
              </a:rPr>
              <a:t>编辑标题</a:t>
            </a:r>
            <a:endParaRPr>
              <a:sym typeface="+mn-ea"/>
            </a:endParaRPr>
          </a:p>
        </p:txBody>
      </p:sp>
      <p:sp>
        <p:nvSpPr>
          <p:cNvPr id="3" name="副标题 3"/>
          <p:cNvSpPr/>
          <p:nvPr>
            <p:ph type="subTitle" idx="3" hasCustomPrompt="1"/>
            <p:custDataLst>
              <p:tags r:id="rId5"/>
            </p:custDataLst>
          </p:nvPr>
        </p:nvSpPr>
        <p:spPr>
          <a:xfrm>
            <a:off x="914422" y="4058570"/>
            <a:ext cx="3619500" cy="484778"/>
          </a:xfrm>
        </p:spPr>
        <p:txBody>
          <a:bodyPr vert="horz" wrap="square" lIns="0" tIns="0" rIns="0" bIns="0" rtlCol="0">
            <a:normAutofit/>
          </a:bodyPr>
          <a:lstStyle>
            <a:lvl1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defRPr kumimoji="0" lang="zh-CN" altLang="en-US" sz="1800" b="0" i="0" u="none" strike="noStrike" kern="1200" cap="none" spc="200" normalizeH="0" baseline="0" noProof="0" dirty="0">
                <a:ln>
                  <a:noFill/>
                </a:ln>
                <a:solidFill>
                  <a:schemeClr val="lt1"/>
                </a:solidFill>
                <a:effectLst/>
                <a:uLnTx/>
                <a:uFillTx/>
                <a:latin typeface="Arial" panose="020B0604020202020204" pitchFamily="34" charset="0"/>
                <a:ea typeface="微软雅黑" panose="020B0503020204020204" pitchFamily="34" charset="-122"/>
                <a:cs typeface="+mn-cs"/>
                <a:sym typeface="Arial" panose="020B0604020202020204" pitchFamily="34" charset="0"/>
              </a:defRPr>
            </a:lvl1pPr>
            <a:lvl2pPr marL="342900" indent="0" algn="ctr" defTabSz="914400" rtl="0" eaLnBrk="1" fontAlgn="auto" latinLnBrk="0" hangingPunct="1">
              <a:lnSpc>
                <a:spcPct val="130000"/>
              </a:lnSpc>
              <a:spcBef>
                <a:spcPts val="0"/>
              </a:spcBef>
              <a:spcAft>
                <a:spcPts val="1000"/>
              </a:spcAft>
              <a:buFont typeface="Arial" panose="020B0604020202020204" pitchFamily="34" charset="0"/>
              <a:buNone/>
              <a:tabLst>
                <a:tab pos="1609725" algn="l"/>
              </a:tabLst>
              <a:defRPr sz="1500" u="none" strike="noStrike" kern="1200" cap="none" spc="150" normalizeH="0" baseline="0">
                <a:solidFill>
                  <a:schemeClr val="tx1">
                    <a:lumMod val="85000"/>
                    <a:lumOff val="15000"/>
                  </a:schemeClr>
                </a:solidFill>
                <a:uFillTx/>
                <a:latin typeface="微软雅黑" panose="020B0503020204020204" pitchFamily="34" charset="-122"/>
                <a:ea typeface="微软雅黑" panose="020B0503020204020204" pitchFamily="34" charset="-122"/>
                <a:cs typeface="+mn-cs"/>
              </a:defRPr>
            </a:lvl2pPr>
            <a:lvl3pPr marL="685800" indent="0" algn="ctr" defTabSz="914400" rtl="0" eaLnBrk="1" fontAlgn="auto" latinLnBrk="0" hangingPunct="1">
              <a:lnSpc>
                <a:spcPct val="130000"/>
              </a:lnSpc>
              <a:spcBef>
                <a:spcPts val="0"/>
              </a:spcBef>
              <a:spcAft>
                <a:spcPts val="1000"/>
              </a:spcAft>
              <a:buFont typeface="Arial" panose="020B0604020202020204" pitchFamily="34" charset="0"/>
              <a:buNone/>
              <a:defRPr sz="1350" u="none" strike="noStrike" kern="1200" cap="none" spc="150" normalizeH="0" baseline="0">
                <a:solidFill>
                  <a:schemeClr val="tx1">
                    <a:lumMod val="85000"/>
                    <a:lumOff val="15000"/>
                  </a:schemeClr>
                </a:solidFill>
                <a:uFillTx/>
                <a:latin typeface="微软雅黑" panose="020B0503020204020204" pitchFamily="34" charset="-122"/>
                <a:ea typeface="微软雅黑" panose="020B0503020204020204" pitchFamily="34" charset="-122"/>
                <a:cs typeface="+mn-cs"/>
              </a:defRPr>
            </a:lvl3pPr>
            <a:lvl4pPr marL="1028700" indent="0" algn="ctr" defTabSz="914400" rtl="0" eaLnBrk="1" fontAlgn="auto" latinLnBrk="0" hangingPunct="1">
              <a:lnSpc>
                <a:spcPct val="130000"/>
              </a:lnSpc>
              <a:spcBef>
                <a:spcPts val="0"/>
              </a:spcBef>
              <a:spcAft>
                <a:spcPts val="1000"/>
              </a:spcAft>
              <a:buFont typeface="Arial" panose="020B0604020202020204" pitchFamily="34" charset="0"/>
              <a:buNone/>
              <a:defRPr sz="1200" u="none" strike="noStrike" kern="1200" cap="none" spc="150" normalizeH="0" baseline="0">
                <a:solidFill>
                  <a:schemeClr val="tx1">
                    <a:lumMod val="85000"/>
                    <a:lumOff val="15000"/>
                  </a:schemeClr>
                </a:solidFill>
                <a:uFillTx/>
                <a:latin typeface="微软雅黑" panose="020B0503020204020204" pitchFamily="34" charset="-122"/>
                <a:ea typeface="微软雅黑" panose="020B0503020204020204" pitchFamily="34" charset="-122"/>
                <a:cs typeface="+mn-cs"/>
              </a:defRPr>
            </a:lvl4pPr>
            <a:lvl5pPr marL="1371600" indent="0" algn="ctr" defTabSz="914400" rtl="0" eaLnBrk="1" fontAlgn="auto" latinLnBrk="0" hangingPunct="1">
              <a:lnSpc>
                <a:spcPct val="130000"/>
              </a:lnSpc>
              <a:spcBef>
                <a:spcPts val="0"/>
              </a:spcBef>
              <a:spcAft>
                <a:spcPts val="1000"/>
              </a:spcAft>
              <a:buFont typeface="Arial" panose="020B0604020202020204" pitchFamily="34" charset="0"/>
              <a:buNone/>
              <a:defRPr sz="1200" u="none" strike="noStrike" kern="1200" cap="none" spc="150" normalizeH="0" baseline="0">
                <a:solidFill>
                  <a:schemeClr val="tx1">
                    <a:lumMod val="85000"/>
                    <a:lumOff val="15000"/>
                  </a:schemeClr>
                </a:solidFill>
                <a:uFillTx/>
                <a:latin typeface="微软雅黑" panose="020B0503020204020204" pitchFamily="34" charset="-122"/>
                <a:ea typeface="微软雅黑" panose="020B0503020204020204" pitchFamily="34" charset="-122"/>
                <a:cs typeface="+mn-cs"/>
              </a:defRPr>
            </a:lvl5pPr>
            <a:lvl6pPr marL="1714500" indent="0" algn="ctr" defTabSz="9144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9144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9144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9144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lvl="0"/>
            <a:r>
              <a:rPr>
                <a:sym typeface="+mn-ea"/>
              </a:rPr>
              <a:t>单击此处编辑副标题</a:t>
            </a:r>
            <a:endParaRPr>
              <a:sym typeface="+mn-ea"/>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pic>
        <p:nvPicPr>
          <p:cNvPr id="8" name="图片 7" descr="图片18"/>
          <p:cNvPicPr>
            <a:picLocks noChangeAspect="1"/>
          </p:cNvPicPr>
          <p:nvPr>
            <p:custDataLst>
              <p:tags r:id="rId2"/>
            </p:custDataLst>
          </p:nvPr>
        </p:nvPicPr>
        <p:blipFill>
          <a:blip r:embed="rId3"/>
          <a:stretch>
            <a:fillRect/>
          </a:stretch>
        </p:blipFill>
        <p:spPr>
          <a:xfrm>
            <a:off x="0" y="0"/>
            <a:ext cx="540068" cy="720090"/>
          </a:xfrm>
          <a:prstGeom prst="rect">
            <a:avLst/>
          </a:prstGeom>
        </p:spPr>
      </p:pic>
      <p:pic>
        <p:nvPicPr>
          <p:cNvPr id="7" name="图片 6" descr="图片19"/>
          <p:cNvPicPr>
            <a:picLocks noChangeAspect="1"/>
          </p:cNvPicPr>
          <p:nvPr>
            <p:custDataLst>
              <p:tags r:id="rId4"/>
            </p:custDataLst>
          </p:nvPr>
        </p:nvPicPr>
        <p:blipFill>
          <a:blip r:embed="rId5"/>
          <a:stretch>
            <a:fillRect/>
          </a:stretch>
        </p:blipFill>
        <p:spPr>
          <a:xfrm>
            <a:off x="8603932" y="-5379"/>
            <a:ext cx="540068" cy="720090"/>
          </a:xfrm>
          <a:prstGeom prst="rect">
            <a:avLst/>
          </a:prstGeom>
        </p:spPr>
      </p:pic>
      <p:sp>
        <p:nvSpPr>
          <p:cNvPr id="2" name="标题 1"/>
          <p:cNvSpPr>
            <a:spLocks noGrp="1"/>
          </p:cNvSpPr>
          <p:nvPr>
            <p:ph type="title"/>
          </p:nvPr>
        </p:nvSpPr>
        <p:spPr>
          <a:xfrm>
            <a:off x="502411" y="498479"/>
            <a:ext cx="8139178" cy="331473"/>
          </a:xfrm>
        </p:spPr>
        <p:txBody>
          <a:bodyPr vert="horz" lIns="90170" tIns="46990" rIns="90170" bIns="46990" rtlCol="0" anchor="ctr" anchorCtr="0">
            <a:noAutofit/>
          </a:bodyPr>
          <a:lstStyle>
            <a:lvl1pPr marL="0" marR="0" algn="l" defTabSz="914400" rtl="0" eaLnBrk="1" fontAlgn="auto" latinLnBrk="0" hangingPunct="1">
              <a:lnSpc>
                <a:spcPct val="100000"/>
              </a:lnSpc>
              <a:buNone/>
              <a:defRPr kumimoji="0" lang="zh-CN" altLang="en-US" sz="1800" b="1" i="0" u="none" strike="noStrike" kern="1200" cap="none" spc="200" normalizeH="0" baseline="0" noProof="1" dirty="0">
                <a:solidFill>
                  <a:schemeClr val="tx1"/>
                </a:solidFill>
                <a:uFillTx/>
                <a:latin typeface="Arial" panose="020B0604020202020204" pitchFamily="34" charset="0"/>
                <a:ea typeface="微软雅黑" panose="020B0503020204020204" pitchFamily="34" charset="-122"/>
                <a:cs typeface="+mj-cs"/>
                <a:sym typeface="+mn-ea"/>
              </a:defRPr>
            </a:lvl1pPr>
          </a:lstStyle>
          <a:p>
            <a:pPr lvl="0"/>
            <a:r>
              <a:rPr dirty="0">
                <a:sym typeface="+mn-ea"/>
              </a:rPr>
              <a:t>单击此处编辑母版标题样式</a:t>
            </a:r>
            <a:endParaRPr dirty="0">
              <a:sym typeface="+mn-ea"/>
            </a:endParaRPr>
          </a:p>
        </p:txBody>
      </p:sp>
      <p:sp>
        <p:nvSpPr>
          <p:cNvPr id="3" name="内容占位符 2"/>
          <p:cNvSpPr>
            <a:spLocks noGrp="1"/>
          </p:cNvSpPr>
          <p:nvPr>
            <p:ph idx="1"/>
          </p:nvPr>
        </p:nvSpPr>
        <p:spPr>
          <a:xfrm>
            <a:off x="502411" y="1626121"/>
            <a:ext cx="8139178" cy="4041680"/>
          </a:xfrm>
        </p:spPr>
        <p:txBody>
          <a:bodyPr vert="horz" lIns="90170" tIns="46990" rIns="90170" bIns="46990" rtlCol="0">
            <a:normAutofit/>
          </a:bodyPr>
          <a:lstStyle>
            <a:lvl1pPr marL="171450" marR="0" lvl="0"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1pPr>
            <a:lvl2pPr marL="514350" marR="0" lvl="1" indent="-17145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2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2pPr>
            <a:lvl3pPr marL="857250" marR="0" lvl="2"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3pPr>
            <a:lvl4pPr marL="1200150" marR="0" lvl="3"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4pPr>
            <a:lvl5pPr marL="1543050" marR="0" lvl="4"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4" name="日期占位符 3"/>
          <p:cNvSpPr>
            <a:spLocks noGrp="1"/>
          </p:cNvSpPr>
          <p:nvPr>
            <p:ph type="dt" sz="half" idx="10"/>
          </p:nvPr>
        </p:nvSpPr>
        <p:spPr>
          <a:xfrm>
            <a:off x="659807" y="6389433"/>
            <a:ext cx="2025000" cy="237600"/>
          </a:xfrm>
        </p:spPr>
        <p:txBody>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nvPr>
        </p:nvSpPr>
        <p:spPr>
          <a:xfrm>
            <a:off x="3087000" y="6389433"/>
            <a:ext cx="2970000" cy="237600"/>
          </a:xfrm>
        </p:spPr>
        <p:txBody>
          <a:bodyPr/>
          <a:lstStyle>
            <a:lvl1pPr>
              <a:defRPr>
                <a:latin typeface="Arial" panose="020B0604020202020204" pitchFamily="34" charset="0"/>
                <a:ea typeface="微软雅黑" panose="020B0503020204020204" pitchFamily="34" charset="-122"/>
              </a:defRPr>
            </a:lvl1pPr>
          </a:lstStyle>
          <a:p>
            <a:endParaRPr lang="zh-CN" altLang="en-US"/>
          </a:p>
        </p:txBody>
      </p:sp>
      <p:sp>
        <p:nvSpPr>
          <p:cNvPr id="6" name="灯片编号占位符 5"/>
          <p:cNvSpPr>
            <a:spLocks noGrp="1"/>
          </p:cNvSpPr>
          <p:nvPr>
            <p:ph type="sldNum" sz="quarter" idx="12"/>
          </p:nvPr>
        </p:nvSpPr>
        <p:spPr>
          <a:xfrm>
            <a:off x="6457950" y="6389433"/>
            <a:ext cx="2025000" cy="237600"/>
          </a:xfrm>
        </p:spPr>
        <p:txBody>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pic>
        <p:nvPicPr>
          <p:cNvPr id="3" name="图片 2" descr="图片20"/>
          <p:cNvPicPr>
            <a:picLocks noChangeAspect="1"/>
          </p:cNvPicPr>
          <p:nvPr>
            <p:custDataLst>
              <p:tags r:id="rId2"/>
            </p:custDataLst>
          </p:nvPr>
        </p:nvPicPr>
        <p:blipFill>
          <a:blip r:embed="rId3"/>
          <a:stretch>
            <a:fillRect/>
          </a:stretch>
        </p:blipFill>
        <p:spPr>
          <a:xfrm>
            <a:off x="161365" y="2215738"/>
            <a:ext cx="1566512" cy="2426513"/>
          </a:xfrm>
          <a:prstGeom prst="rect">
            <a:avLst/>
          </a:prstGeom>
        </p:spPr>
      </p:pic>
      <p:pic>
        <p:nvPicPr>
          <p:cNvPr id="2" name="图片 1" descr="图片18"/>
          <p:cNvPicPr>
            <a:picLocks noChangeAspect="1"/>
          </p:cNvPicPr>
          <p:nvPr>
            <p:custDataLst>
              <p:tags r:id="rId4"/>
            </p:custDataLst>
          </p:nvPr>
        </p:nvPicPr>
        <p:blipFill>
          <a:blip r:embed="rId5"/>
          <a:stretch>
            <a:fillRect/>
          </a:stretch>
        </p:blipFill>
        <p:spPr>
          <a:xfrm>
            <a:off x="8603932" y="6137910"/>
            <a:ext cx="540068" cy="720090"/>
          </a:xfrm>
          <a:prstGeom prst="rect">
            <a:avLst/>
          </a:prstGeom>
        </p:spPr>
      </p:pic>
      <p:pic>
        <p:nvPicPr>
          <p:cNvPr id="7" name="图片 6" descr="图片19"/>
          <p:cNvPicPr>
            <a:picLocks noChangeAspect="1"/>
          </p:cNvPicPr>
          <p:nvPr>
            <p:custDataLst>
              <p:tags r:id="rId6"/>
            </p:custDataLst>
          </p:nvPr>
        </p:nvPicPr>
        <p:blipFill>
          <a:blip r:embed="rId7"/>
          <a:stretch>
            <a:fillRect/>
          </a:stretch>
        </p:blipFill>
        <p:spPr>
          <a:xfrm>
            <a:off x="8603932" y="0"/>
            <a:ext cx="540068" cy="720090"/>
          </a:xfrm>
          <a:prstGeom prst="rect">
            <a:avLst/>
          </a:prstGeom>
        </p:spPr>
      </p:pic>
      <p:sp>
        <p:nvSpPr>
          <p:cNvPr id="4" name="日期占位符 3"/>
          <p:cNvSpPr>
            <a:spLocks noGrp="1"/>
          </p:cNvSpPr>
          <p:nvPr>
            <p:ph type="dt" sz="half" idx="10"/>
          </p:nvPr>
        </p:nvSpPr>
        <p:spPr>
          <a:xfrm>
            <a:off x="659807" y="6389433"/>
            <a:ext cx="2025000" cy="237600"/>
          </a:xfrm>
        </p:spPr>
        <p:txBody>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nvPr>
        </p:nvSpPr>
        <p:spPr>
          <a:xfrm>
            <a:off x="3087000" y="6389433"/>
            <a:ext cx="2970000" cy="237600"/>
          </a:xfrm>
        </p:spPr>
        <p:txBody>
          <a:bodyPr/>
          <a:lstStyle>
            <a:lvl1pPr>
              <a:defRPr>
                <a:latin typeface="Arial" panose="020B0604020202020204" pitchFamily="34" charset="0"/>
                <a:ea typeface="微软雅黑" panose="020B0503020204020204" pitchFamily="34" charset="-122"/>
              </a:defRPr>
            </a:lvl1pPr>
          </a:lstStyle>
          <a:p>
            <a:endParaRPr lang="zh-CN" altLang="en-US"/>
          </a:p>
        </p:txBody>
      </p:sp>
      <p:sp>
        <p:nvSpPr>
          <p:cNvPr id="6" name="灯片编号占位符 5"/>
          <p:cNvSpPr>
            <a:spLocks noGrp="1"/>
          </p:cNvSpPr>
          <p:nvPr>
            <p:ph type="sldNum" sz="quarter" idx="12"/>
          </p:nvPr>
        </p:nvSpPr>
        <p:spPr>
          <a:xfrm>
            <a:off x="6457950" y="6389433"/>
            <a:ext cx="2025000" cy="237600"/>
          </a:xfrm>
        </p:spPr>
        <p:txBody>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a:p>
        </p:txBody>
      </p:sp>
      <p:sp>
        <p:nvSpPr>
          <p:cNvPr id="8" name="副标题 2"/>
          <p:cNvSpPr/>
          <p:nvPr>
            <p:ph type="subTitle" idx="3" hasCustomPrompt="1"/>
            <p:custDataLst>
              <p:tags r:id="rId8"/>
            </p:custDataLst>
          </p:nvPr>
        </p:nvSpPr>
        <p:spPr>
          <a:xfrm>
            <a:off x="3390927" y="3079765"/>
            <a:ext cx="5143024" cy="619001"/>
          </a:xfrm>
        </p:spPr>
        <p:txBody>
          <a:bodyPr vert="horz" wrap="square" lIns="0" tIns="0" rIns="0" bIns="0" rtlCol="0">
            <a:normAutofit lnSpcReduction="10000"/>
          </a:bodyPr>
          <a:lstStyle>
            <a:lvl1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defRPr kumimoji="0" lang="zh-CN" altLang="en-US" sz="1350" b="0" i="0" u="none" strike="noStrike" kern="1200" cap="none" spc="200" normalizeH="0" baseline="0" noProof="0" dirty="0">
                <a:ln>
                  <a:noFill/>
                </a:ln>
                <a:solidFill>
                  <a:schemeClr val="dk1">
                    <a:lumMod val="65000"/>
                    <a:lumOff val="35000"/>
                  </a:schemeClr>
                </a:solidFill>
                <a:effectLst/>
                <a:uLnTx/>
                <a:uFillTx/>
                <a:latin typeface="Arial" panose="020B0604020202020204" pitchFamily="34" charset="0"/>
                <a:ea typeface="微软雅黑" panose="020B0503020204020204" pitchFamily="34" charset="-122"/>
                <a:cs typeface="+mn-cs"/>
              </a:defRPr>
            </a:lvl1pPr>
            <a:lvl2pPr marL="342900" indent="0" algn="ctr" defTabSz="914400" rtl="0" eaLnBrk="1" fontAlgn="auto" latinLnBrk="0" hangingPunct="1">
              <a:lnSpc>
                <a:spcPct val="130000"/>
              </a:lnSpc>
              <a:spcBef>
                <a:spcPts val="0"/>
              </a:spcBef>
              <a:spcAft>
                <a:spcPts val="1000"/>
              </a:spcAft>
              <a:buFont typeface="Arial" panose="020B0604020202020204" pitchFamily="34" charset="0"/>
              <a:buNone/>
              <a:tabLst>
                <a:tab pos="1609725" algn="l"/>
              </a:tabLst>
              <a:defRPr sz="1500" u="none" strike="noStrike" kern="1200" cap="none" spc="150" normalizeH="0" baseline="0">
                <a:solidFill>
                  <a:schemeClr val="tx1">
                    <a:lumMod val="85000"/>
                    <a:lumOff val="15000"/>
                  </a:schemeClr>
                </a:solidFill>
                <a:uFillTx/>
                <a:latin typeface="微软雅黑" panose="020B0503020204020204" pitchFamily="34" charset="-122"/>
                <a:ea typeface="微软雅黑" panose="020B0503020204020204" pitchFamily="34" charset="-122"/>
                <a:cs typeface="+mn-cs"/>
              </a:defRPr>
            </a:lvl2pPr>
            <a:lvl3pPr marL="685800" indent="0" algn="ctr" defTabSz="914400" rtl="0" eaLnBrk="1" fontAlgn="auto" latinLnBrk="0" hangingPunct="1">
              <a:lnSpc>
                <a:spcPct val="130000"/>
              </a:lnSpc>
              <a:spcBef>
                <a:spcPts val="0"/>
              </a:spcBef>
              <a:spcAft>
                <a:spcPts val="1000"/>
              </a:spcAft>
              <a:buFont typeface="Arial" panose="020B0604020202020204" pitchFamily="34" charset="0"/>
              <a:buNone/>
              <a:defRPr sz="1350" u="none" strike="noStrike" kern="1200" cap="none" spc="150" normalizeH="0" baseline="0">
                <a:solidFill>
                  <a:schemeClr val="tx1">
                    <a:lumMod val="85000"/>
                    <a:lumOff val="15000"/>
                  </a:schemeClr>
                </a:solidFill>
                <a:uFillTx/>
                <a:latin typeface="微软雅黑" panose="020B0503020204020204" pitchFamily="34" charset="-122"/>
                <a:ea typeface="微软雅黑" panose="020B0503020204020204" pitchFamily="34" charset="-122"/>
                <a:cs typeface="+mn-cs"/>
              </a:defRPr>
            </a:lvl3pPr>
            <a:lvl4pPr marL="1028700" indent="0" algn="ctr" defTabSz="914400" rtl="0" eaLnBrk="1" fontAlgn="auto" latinLnBrk="0" hangingPunct="1">
              <a:lnSpc>
                <a:spcPct val="130000"/>
              </a:lnSpc>
              <a:spcBef>
                <a:spcPts val="0"/>
              </a:spcBef>
              <a:spcAft>
                <a:spcPts val="1000"/>
              </a:spcAft>
              <a:buFont typeface="Arial" panose="020B0604020202020204" pitchFamily="34" charset="0"/>
              <a:buNone/>
              <a:defRPr sz="1200" u="none" strike="noStrike" kern="1200" cap="none" spc="150" normalizeH="0" baseline="0">
                <a:solidFill>
                  <a:schemeClr val="tx1">
                    <a:lumMod val="85000"/>
                    <a:lumOff val="15000"/>
                  </a:schemeClr>
                </a:solidFill>
                <a:uFillTx/>
                <a:latin typeface="微软雅黑" panose="020B0503020204020204" pitchFamily="34" charset="-122"/>
                <a:ea typeface="微软雅黑" panose="020B0503020204020204" pitchFamily="34" charset="-122"/>
                <a:cs typeface="+mn-cs"/>
              </a:defRPr>
            </a:lvl4pPr>
            <a:lvl5pPr marL="1371600" indent="0" algn="ctr" defTabSz="914400" rtl="0" eaLnBrk="1" fontAlgn="auto" latinLnBrk="0" hangingPunct="1">
              <a:lnSpc>
                <a:spcPct val="130000"/>
              </a:lnSpc>
              <a:spcBef>
                <a:spcPts val="0"/>
              </a:spcBef>
              <a:spcAft>
                <a:spcPts val="1000"/>
              </a:spcAft>
              <a:buFont typeface="Arial" panose="020B0604020202020204" pitchFamily="34" charset="0"/>
              <a:buNone/>
              <a:defRPr sz="1200" u="none" strike="noStrike" kern="1200" cap="none" spc="150" normalizeH="0" baseline="0">
                <a:solidFill>
                  <a:schemeClr val="tx1">
                    <a:lumMod val="85000"/>
                    <a:lumOff val="15000"/>
                  </a:schemeClr>
                </a:solidFill>
                <a:uFillTx/>
                <a:latin typeface="微软雅黑" panose="020B0503020204020204" pitchFamily="34" charset="-122"/>
                <a:ea typeface="微软雅黑" panose="020B0503020204020204" pitchFamily="34" charset="-122"/>
                <a:cs typeface="+mn-cs"/>
              </a:defRPr>
            </a:lvl5pPr>
            <a:lvl6pPr marL="1714500" indent="0" algn="ctr" defTabSz="9144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9144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9144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9144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lvl="0"/>
            <a:r>
              <a:rPr>
                <a:sym typeface="+mn-ea"/>
              </a:rPr>
              <a:t>单击此处编辑副标题</a:t>
            </a:r>
            <a:endParaRPr>
              <a:sym typeface="+mn-ea"/>
            </a:endParaRPr>
          </a:p>
        </p:txBody>
      </p:sp>
      <p:sp>
        <p:nvSpPr>
          <p:cNvPr id="9" name="标题 3"/>
          <p:cNvSpPr/>
          <p:nvPr>
            <p:ph type="ctrTitle" idx="2" hasCustomPrompt="1"/>
            <p:custDataLst>
              <p:tags r:id="rId9"/>
            </p:custDataLst>
          </p:nvPr>
        </p:nvSpPr>
        <p:spPr>
          <a:xfrm>
            <a:off x="3390927" y="2106331"/>
            <a:ext cx="5143500" cy="634365"/>
          </a:xfrm>
        </p:spPr>
        <p:txBody>
          <a:bodyPr vert="horz" wrap="square" lIns="0" tIns="0" rIns="0" bIns="0" rtlCol="0" anchor="b" anchorCtr="0">
            <a:normAutofit fontScale="90000"/>
          </a:bodyPr>
          <a:lstStyle>
            <a:lvl1pPr marL="0" marR="0" lvl="0" algn="l" defTabSz="914400" rtl="0" eaLnBrk="1" fontAlgn="auto" latinLnBrk="0" hangingPunct="1">
              <a:lnSpc>
                <a:spcPct val="100000"/>
              </a:lnSpc>
              <a:spcBef>
                <a:spcPct val="0"/>
              </a:spcBef>
              <a:spcAft>
                <a:spcPts val="0"/>
              </a:spcAft>
              <a:buClrTx/>
              <a:buSzTx/>
              <a:buFontTx/>
              <a:buNone/>
              <a:defRPr kumimoji="0" lang="zh-CN" altLang="en-US" sz="4125" b="1" i="0" u="none" strike="noStrike" kern="1200" cap="none" spc="500" normalizeH="0" baseline="0" noProof="0">
                <a:ln>
                  <a:noFill/>
                </a:ln>
                <a:solidFill>
                  <a:schemeClr val="dk1">
                    <a:lumMod val="85000"/>
                    <a:lumOff val="15000"/>
                  </a:schemeClr>
                </a:solidFill>
                <a:effectLst/>
                <a:uLnTx/>
                <a:uFillTx/>
                <a:latin typeface="Arial" panose="020B0604020202020204" pitchFamily="34" charset="0"/>
                <a:ea typeface="汉仪旗黑-85S" panose="00020600040101010101" pitchFamily="18" charset="-122"/>
                <a:cs typeface="+mj-cs"/>
                <a:sym typeface="+mn-ea"/>
              </a:defRPr>
            </a:lvl1pPr>
          </a:lstStyle>
          <a:p>
            <a:pPr lvl="0"/>
            <a:r>
              <a:rPr>
                <a:sym typeface="+mn-ea"/>
              </a:rPr>
              <a:t>编辑标题</a:t>
            </a:r>
            <a:endParaRPr>
              <a:sym typeface="+mn-ea"/>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pic>
        <p:nvPicPr>
          <p:cNvPr id="9" name="图片 8" descr="图片18"/>
          <p:cNvPicPr>
            <a:picLocks noChangeAspect="1"/>
          </p:cNvPicPr>
          <p:nvPr>
            <p:custDataLst>
              <p:tags r:id="rId2"/>
            </p:custDataLst>
          </p:nvPr>
        </p:nvPicPr>
        <p:blipFill>
          <a:blip r:embed="rId3"/>
          <a:stretch>
            <a:fillRect/>
          </a:stretch>
        </p:blipFill>
        <p:spPr>
          <a:xfrm>
            <a:off x="0" y="0"/>
            <a:ext cx="540068" cy="720090"/>
          </a:xfrm>
          <a:prstGeom prst="rect">
            <a:avLst/>
          </a:prstGeom>
        </p:spPr>
      </p:pic>
      <p:pic>
        <p:nvPicPr>
          <p:cNvPr id="8" name="图片 7" descr="图片19"/>
          <p:cNvPicPr>
            <a:picLocks noChangeAspect="1"/>
          </p:cNvPicPr>
          <p:nvPr>
            <p:custDataLst>
              <p:tags r:id="rId4"/>
            </p:custDataLst>
          </p:nvPr>
        </p:nvPicPr>
        <p:blipFill>
          <a:blip r:embed="rId5"/>
          <a:stretch>
            <a:fillRect/>
          </a:stretch>
        </p:blipFill>
        <p:spPr>
          <a:xfrm>
            <a:off x="8603932" y="-5379"/>
            <a:ext cx="540068" cy="720090"/>
          </a:xfrm>
          <a:prstGeom prst="rect">
            <a:avLst/>
          </a:prstGeom>
        </p:spPr>
      </p:pic>
      <p:sp>
        <p:nvSpPr>
          <p:cNvPr id="2" name="标题 1"/>
          <p:cNvSpPr>
            <a:spLocks noGrp="1"/>
          </p:cNvSpPr>
          <p:nvPr>
            <p:ph type="title"/>
          </p:nvPr>
        </p:nvSpPr>
        <p:spPr>
          <a:xfrm>
            <a:off x="502411" y="498479"/>
            <a:ext cx="8139178" cy="331473"/>
          </a:xfrm>
        </p:spPr>
        <p:txBody>
          <a:bodyPr vert="horz" lIns="90170" tIns="46990" rIns="90170" bIns="46990" rtlCol="0" anchor="ctr" anchorCtr="0">
            <a:noAutofit/>
          </a:bodyPr>
          <a:lstStyle>
            <a:lvl1pPr marL="0" marR="0" lvl="0" algn="l" defTabSz="914400" rtl="0" eaLnBrk="1" fontAlgn="auto" latinLnBrk="0" hangingPunct="1">
              <a:lnSpc>
                <a:spcPct val="100000"/>
              </a:lnSpc>
              <a:buNone/>
              <a:defRPr kumimoji="0" lang="zh-CN" altLang="en-US" sz="1800" b="1" i="0" u="none" strike="noStrike" kern="1200" cap="none" spc="200" normalizeH="0" baseline="0" noProof="1" dirty="0">
                <a:solidFill>
                  <a:schemeClr val="tx1"/>
                </a:solidFill>
                <a:uFillTx/>
                <a:latin typeface="Arial" panose="020B0604020202020204" pitchFamily="34" charset="0"/>
                <a:ea typeface="微软雅黑" panose="020B0503020204020204" pitchFamily="34" charset="-122"/>
                <a:cs typeface="+mj-cs"/>
                <a:sym typeface="+mn-ea"/>
              </a:defRPr>
            </a:lvl1pPr>
          </a:lstStyle>
          <a:p>
            <a:pPr lvl="0"/>
            <a:r>
              <a:rPr>
                <a:sym typeface="+mn-ea"/>
              </a:rPr>
              <a:t>单击此处编辑母版标题样式</a:t>
            </a:r>
            <a:endParaRPr>
              <a:sym typeface="+mn-ea"/>
            </a:endParaRPr>
          </a:p>
        </p:txBody>
      </p:sp>
      <p:sp>
        <p:nvSpPr>
          <p:cNvPr id="3" name="内容占位符 2"/>
          <p:cNvSpPr>
            <a:spLocks noGrp="1"/>
          </p:cNvSpPr>
          <p:nvPr>
            <p:ph sz="half" idx="1"/>
          </p:nvPr>
        </p:nvSpPr>
        <p:spPr>
          <a:xfrm>
            <a:off x="502447" y="1626121"/>
            <a:ext cx="3962432" cy="4041680"/>
          </a:xfrm>
        </p:spPr>
        <p:txBody>
          <a:bodyPr vert="horz" lIns="90170" tIns="46990" rIns="90170" bIns="46990" rtlCol="0">
            <a:normAutofit/>
          </a:bodyPr>
          <a:lstStyle>
            <a:lvl1pPr marL="171450" marR="0" lvl="0"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1pPr>
            <a:lvl2pPr marL="514350" marR="0" lvl="1" indent="-17145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2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2pPr>
            <a:lvl3pPr marL="857250" marR="0" lvl="2"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3pPr>
            <a:lvl4pPr marL="1200150" marR="0" lvl="3"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4pPr>
            <a:lvl5pPr marL="1543050" marR="0" lvl="4"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5pPr>
          </a:lstStyle>
          <a:p>
            <a:pPr lvl="0"/>
            <a:r>
              <a:rPr>
                <a:sym typeface="+mn-ea"/>
              </a:rPr>
              <a:t>单击此处编辑母版文本样式</a:t>
            </a:r>
            <a:endParaRPr>
              <a:sym typeface="+mn-ea"/>
            </a:endParaRPr>
          </a:p>
          <a:p>
            <a:pPr lvl="1"/>
            <a:r>
              <a:rPr>
                <a:sym typeface="+mn-ea"/>
              </a:rPr>
              <a:t>第二级</a:t>
            </a:r>
            <a:endParaRPr>
              <a:sym typeface="+mn-ea"/>
            </a:endParaRPr>
          </a:p>
          <a:p>
            <a:pPr lvl="2"/>
            <a:r>
              <a:rPr>
                <a:sym typeface="+mn-ea"/>
              </a:rPr>
              <a:t>第三级</a:t>
            </a:r>
            <a:endParaRPr>
              <a:sym typeface="+mn-ea"/>
            </a:endParaRPr>
          </a:p>
          <a:p>
            <a:pPr lvl="3"/>
            <a:r>
              <a:rPr>
                <a:sym typeface="+mn-ea"/>
              </a:rPr>
              <a:t>第四级</a:t>
            </a:r>
            <a:endParaRPr>
              <a:sym typeface="+mn-ea"/>
            </a:endParaRPr>
          </a:p>
          <a:p>
            <a:pPr lvl="4"/>
            <a:r>
              <a:rPr>
                <a:sym typeface="+mn-ea"/>
              </a:rPr>
              <a:t>第五级</a:t>
            </a:r>
            <a:endParaRPr>
              <a:sym typeface="+mn-ea"/>
            </a:endParaRPr>
          </a:p>
        </p:txBody>
      </p:sp>
      <p:sp>
        <p:nvSpPr>
          <p:cNvPr id="4" name="内容占位符 3"/>
          <p:cNvSpPr>
            <a:spLocks noGrp="1"/>
          </p:cNvSpPr>
          <p:nvPr>
            <p:ph sz="half" idx="2"/>
          </p:nvPr>
        </p:nvSpPr>
        <p:spPr>
          <a:xfrm>
            <a:off x="4679158" y="1626121"/>
            <a:ext cx="3962432" cy="4041680"/>
          </a:xfrm>
        </p:spPr>
        <p:txBody>
          <a:bodyPr lIns="90170" tIns="46990" rIns="90170" bIns="46990">
            <a:normAutofit/>
          </a:bodyPr>
          <a:lstStyle>
            <a:lvl1pPr eaLnBrk="1" fontAlgn="auto" latinLnBrk="0" hangingPunct="1">
              <a:defRPr sz="1200">
                <a:solidFill>
                  <a:schemeClr val="tx1"/>
                </a:solidFill>
                <a:latin typeface="Arial" panose="020B0604020202020204" pitchFamily="34" charset="0"/>
                <a:ea typeface="微软雅黑" panose="020B0503020204020204" pitchFamily="34" charset="-122"/>
              </a:defRPr>
            </a:lvl1pPr>
            <a:lvl2pPr eaLnBrk="1" fontAlgn="auto" latinLnBrk="0" hangingPunct="1">
              <a:defRPr sz="1200">
                <a:solidFill>
                  <a:schemeClr val="tx1"/>
                </a:solidFill>
                <a:latin typeface="Arial" panose="020B0604020202020204" pitchFamily="34" charset="0"/>
                <a:ea typeface="微软雅黑" panose="020B0503020204020204" pitchFamily="34" charset="-122"/>
              </a:defRPr>
            </a:lvl2pPr>
            <a:lvl3pPr eaLnBrk="1" fontAlgn="auto" latinLnBrk="0" hangingPunct="1">
              <a:defRPr sz="1200">
                <a:solidFill>
                  <a:schemeClr val="tx1"/>
                </a:solidFill>
                <a:latin typeface="Arial" panose="020B0604020202020204" pitchFamily="34" charset="0"/>
                <a:ea typeface="微软雅黑" panose="020B0503020204020204" pitchFamily="34" charset="-122"/>
              </a:defRPr>
            </a:lvl3pPr>
            <a:lvl4pPr eaLnBrk="1" fontAlgn="auto" latinLnBrk="0" hangingPunct="1">
              <a:defRPr sz="1200">
                <a:solidFill>
                  <a:schemeClr val="tx1"/>
                </a:solidFill>
                <a:latin typeface="Arial" panose="020B0604020202020204" pitchFamily="34" charset="0"/>
                <a:ea typeface="微软雅黑" panose="020B0503020204020204" pitchFamily="34" charset="-122"/>
              </a:defRPr>
            </a:lvl4pPr>
            <a:lvl5pPr eaLnBrk="1" fontAlgn="auto" latinLnBrk="0" hangingPunct="1">
              <a:defRPr sz="1200">
                <a:solidFill>
                  <a:schemeClr val="tx1"/>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5" name="日期占位符 4"/>
          <p:cNvSpPr>
            <a:spLocks noGrp="1"/>
          </p:cNvSpPr>
          <p:nvPr>
            <p:ph type="dt" sz="half" idx="10"/>
          </p:nvPr>
        </p:nvSpPr>
        <p:spPr>
          <a:xfrm>
            <a:off x="659807" y="6389433"/>
            <a:ext cx="2025000" cy="237600"/>
          </a:xfrm>
        </p:spPr>
        <p:txBody>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6" name="页脚占位符 5"/>
          <p:cNvSpPr>
            <a:spLocks noGrp="1"/>
          </p:cNvSpPr>
          <p:nvPr>
            <p:ph type="ftr" sz="quarter" idx="11"/>
          </p:nvPr>
        </p:nvSpPr>
        <p:spPr>
          <a:xfrm>
            <a:off x="3087000" y="6389433"/>
            <a:ext cx="2970000" cy="237600"/>
          </a:xfrm>
        </p:spPr>
        <p:txBody>
          <a:bodyPr/>
          <a:lstStyle>
            <a:lvl1pPr>
              <a:defRPr>
                <a:latin typeface="Arial" panose="020B0604020202020204" pitchFamily="34" charset="0"/>
                <a:ea typeface="微软雅黑" panose="020B0503020204020204" pitchFamily="34" charset="-122"/>
              </a:defRPr>
            </a:lvl1pPr>
          </a:lstStyle>
          <a:p>
            <a:endParaRPr lang="zh-CN" altLang="en-US"/>
          </a:p>
        </p:txBody>
      </p:sp>
      <p:sp>
        <p:nvSpPr>
          <p:cNvPr id="7" name="灯片编号占位符 6"/>
          <p:cNvSpPr>
            <a:spLocks noGrp="1"/>
          </p:cNvSpPr>
          <p:nvPr>
            <p:ph type="sldNum" sz="quarter" idx="12"/>
          </p:nvPr>
        </p:nvSpPr>
        <p:spPr>
          <a:xfrm>
            <a:off x="6457950" y="6389433"/>
            <a:ext cx="2025000" cy="237600"/>
          </a:xfrm>
        </p:spPr>
        <p:txBody>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pic>
        <p:nvPicPr>
          <p:cNvPr id="11" name="图片 10" descr="图片18"/>
          <p:cNvPicPr>
            <a:picLocks noChangeAspect="1"/>
          </p:cNvPicPr>
          <p:nvPr>
            <p:custDataLst>
              <p:tags r:id="rId2"/>
            </p:custDataLst>
          </p:nvPr>
        </p:nvPicPr>
        <p:blipFill>
          <a:blip r:embed="rId3"/>
          <a:stretch>
            <a:fillRect/>
          </a:stretch>
        </p:blipFill>
        <p:spPr>
          <a:xfrm>
            <a:off x="0" y="0"/>
            <a:ext cx="540068" cy="720090"/>
          </a:xfrm>
          <a:prstGeom prst="rect">
            <a:avLst/>
          </a:prstGeom>
        </p:spPr>
      </p:pic>
      <p:pic>
        <p:nvPicPr>
          <p:cNvPr id="10" name="图片 9" descr="图片19"/>
          <p:cNvPicPr>
            <a:picLocks noChangeAspect="1"/>
          </p:cNvPicPr>
          <p:nvPr>
            <p:custDataLst>
              <p:tags r:id="rId4"/>
            </p:custDataLst>
          </p:nvPr>
        </p:nvPicPr>
        <p:blipFill>
          <a:blip r:embed="rId5"/>
          <a:stretch>
            <a:fillRect/>
          </a:stretch>
        </p:blipFill>
        <p:spPr>
          <a:xfrm>
            <a:off x="8603932" y="-5379"/>
            <a:ext cx="540068" cy="720090"/>
          </a:xfrm>
          <a:prstGeom prst="rect">
            <a:avLst/>
          </a:prstGeom>
        </p:spPr>
      </p:pic>
      <p:sp>
        <p:nvSpPr>
          <p:cNvPr id="2" name="标题 1"/>
          <p:cNvSpPr>
            <a:spLocks noGrp="1"/>
          </p:cNvSpPr>
          <p:nvPr>
            <p:ph type="title"/>
          </p:nvPr>
        </p:nvSpPr>
        <p:spPr>
          <a:xfrm>
            <a:off x="502411" y="498479"/>
            <a:ext cx="8139178" cy="331473"/>
          </a:xfrm>
        </p:spPr>
        <p:txBody>
          <a:bodyPr vert="horz" lIns="90170" tIns="46990" rIns="90170" bIns="46990" rtlCol="0" anchor="ctr" anchorCtr="0">
            <a:noAutofit/>
          </a:bodyPr>
          <a:lstStyle>
            <a:lvl1pPr marL="0" marR="0" lvl="0" algn="l" defTabSz="914400" rtl="0" eaLnBrk="1" fontAlgn="auto" latinLnBrk="0" hangingPunct="1">
              <a:lnSpc>
                <a:spcPct val="100000"/>
              </a:lnSpc>
              <a:buNone/>
              <a:defRPr kumimoji="0" lang="zh-CN" altLang="en-US" sz="1800" b="1" i="0" u="none" strike="noStrike" kern="1200" cap="none" spc="200" normalizeH="0" baseline="0" noProof="1" dirty="0">
                <a:solidFill>
                  <a:schemeClr val="tx1"/>
                </a:solidFill>
                <a:uFillTx/>
                <a:latin typeface="Arial" panose="020B0604020202020204" pitchFamily="34" charset="0"/>
                <a:ea typeface="微软雅黑" panose="020B0503020204020204" pitchFamily="34" charset="-122"/>
                <a:cs typeface="+mj-cs"/>
                <a:sym typeface="+mn-ea"/>
              </a:defRPr>
            </a:lvl1pPr>
          </a:lstStyle>
          <a:p>
            <a:pPr lvl="0"/>
            <a:r>
              <a:rPr dirty="0">
                <a:sym typeface="+mn-ea"/>
              </a:rPr>
              <a:t>单击此处编辑母版标题样式</a:t>
            </a:r>
            <a:endParaRPr dirty="0">
              <a:sym typeface="+mn-ea"/>
            </a:endParaRPr>
          </a:p>
        </p:txBody>
      </p:sp>
      <p:sp>
        <p:nvSpPr>
          <p:cNvPr id="3" name="文本占位符 2"/>
          <p:cNvSpPr>
            <a:spLocks noGrp="1"/>
          </p:cNvSpPr>
          <p:nvPr>
            <p:ph type="body" idx="1" hasCustomPrompt="1"/>
          </p:nvPr>
        </p:nvSpPr>
        <p:spPr>
          <a:xfrm>
            <a:off x="502447" y="1000133"/>
            <a:ext cx="3962432" cy="285752"/>
          </a:xfrm>
        </p:spPr>
        <p:txBody>
          <a:bodyPr lIns="90170" tIns="46990" rIns="90170" bIns="46990" anchor="ctr" anchorCtr="0">
            <a:noAutofit/>
          </a:bodyPr>
          <a:lstStyle>
            <a:lvl1pPr marL="0" indent="0" eaLnBrk="1" fontAlgn="auto" latinLnBrk="0" hangingPunct="1">
              <a:lnSpc>
                <a:spcPct val="100000"/>
              </a:lnSpc>
              <a:spcAft>
                <a:spcPts val="0"/>
              </a:spcAft>
              <a:buNone/>
              <a:defRPr sz="1500" b="0" u="none" strike="noStrike" kern="1200" cap="none" spc="200" normalizeH="0" baseline="0">
                <a:solidFill>
                  <a:schemeClr val="tx1"/>
                </a:solidFill>
                <a:uFillTx/>
                <a:latin typeface="Arial" panose="020B0604020202020204" pitchFamily="34" charset="0"/>
                <a:ea typeface="微软雅黑" panose="020B0503020204020204" pitchFamily="34" charset="-122"/>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dirty="0"/>
              <a:t>单击此处编辑文本</a:t>
            </a:r>
            <a:endParaRPr lang="zh-CN" altLang="en-US" dirty="0"/>
          </a:p>
        </p:txBody>
      </p:sp>
      <p:sp>
        <p:nvSpPr>
          <p:cNvPr id="4" name="内容占位符 3"/>
          <p:cNvSpPr>
            <a:spLocks noGrp="1"/>
          </p:cNvSpPr>
          <p:nvPr>
            <p:ph sz="half" idx="2"/>
          </p:nvPr>
        </p:nvSpPr>
        <p:spPr>
          <a:xfrm>
            <a:off x="502444" y="2023369"/>
            <a:ext cx="3962400" cy="3701064"/>
          </a:xfrm>
        </p:spPr>
        <p:txBody>
          <a:bodyPr vert="horz" lIns="90170" tIns="46990" rIns="90170" bIns="46990" rtlCol="0">
            <a:normAutofit/>
          </a:bodyPr>
          <a:lstStyle>
            <a:lvl1pPr marL="171450" marR="0" lvl="0"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1pPr>
            <a:lvl2pPr marL="514350" marR="0" lvl="1" indent="-17145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2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2pPr>
            <a:lvl3pPr marL="857250" marR="0" lvl="2"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3pPr>
            <a:lvl4pPr marL="1200150" marR="0" lvl="3"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4pPr>
            <a:lvl5pPr marL="1543050" marR="0" lvl="4"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5" name="文本占位符 4"/>
          <p:cNvSpPr>
            <a:spLocks noGrp="1"/>
          </p:cNvSpPr>
          <p:nvPr>
            <p:ph type="body" sz="quarter" idx="3" hasCustomPrompt="1"/>
          </p:nvPr>
        </p:nvSpPr>
        <p:spPr>
          <a:xfrm>
            <a:off x="4676812" y="1000133"/>
            <a:ext cx="3962432" cy="285752"/>
          </a:xfrm>
        </p:spPr>
        <p:txBody>
          <a:bodyPr vert="horz" lIns="90170" tIns="46990" rIns="90170" bIns="46990" rtlCol="0" anchor="ctr" anchorCtr="0">
            <a:noAutofit/>
          </a:bodyPr>
          <a:lstStyle>
            <a:lvl1pPr marL="0" marR="0" lvl="0" indent="0" algn="l" defTabSz="914400" rtl="0" eaLnBrk="1" fontAlgn="auto" latinLnBrk="0" hangingPunct="1">
              <a:lnSpc>
                <a:spcPct val="100000"/>
              </a:lnSpc>
              <a:spcBef>
                <a:spcPts val="0"/>
              </a:spcBef>
              <a:spcAft>
                <a:spcPts val="0"/>
              </a:spcAft>
              <a:buFont typeface="Arial" panose="020B0604020202020204" pitchFamily="34" charset="0"/>
              <a:buNone/>
              <a:defRPr kumimoji="0" lang="zh-CN" altLang="en-US" sz="1500" b="0" i="0" u="none" strike="noStrike" kern="1200" cap="none" spc="20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a:sym typeface="+mn-ea"/>
              </a:rPr>
              <a:t>单击此处编辑文本</a:t>
            </a:r>
            <a:endParaRPr>
              <a:sym typeface="+mn-ea"/>
            </a:endParaRPr>
          </a:p>
        </p:txBody>
      </p:sp>
      <p:sp>
        <p:nvSpPr>
          <p:cNvPr id="6" name="内容占位符 5"/>
          <p:cNvSpPr>
            <a:spLocks noGrp="1"/>
          </p:cNvSpPr>
          <p:nvPr>
            <p:ph sz="quarter" idx="4"/>
          </p:nvPr>
        </p:nvSpPr>
        <p:spPr>
          <a:xfrm>
            <a:off x="4676812" y="2023369"/>
            <a:ext cx="3962432" cy="3701064"/>
          </a:xfrm>
        </p:spPr>
        <p:txBody>
          <a:bodyPr vert="horz" lIns="90170" tIns="46990" rIns="90170" bIns="46990" rtlCol="0">
            <a:normAutofit/>
          </a:bodyPr>
          <a:lstStyle>
            <a:lvl1pPr marL="171450" marR="0" lvl="0"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1pPr>
            <a:lvl2pPr marL="514350" marR="0" lvl="1" indent="-17145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2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2pPr>
            <a:lvl3pPr marL="857250" marR="0" lvl="2"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3pPr>
            <a:lvl4pPr marL="1200150" marR="0" lvl="3"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4pPr>
            <a:lvl5pPr marL="1543050" marR="0" lvl="4"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7" name="日期占位符 6"/>
          <p:cNvSpPr>
            <a:spLocks noGrp="1"/>
          </p:cNvSpPr>
          <p:nvPr>
            <p:ph type="dt" sz="half" idx="10"/>
          </p:nvPr>
        </p:nvSpPr>
        <p:spPr>
          <a:xfrm>
            <a:off x="659807" y="6389433"/>
            <a:ext cx="2025000" cy="237600"/>
          </a:xfrm>
        </p:spPr>
        <p:txBody>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8" name="页脚占位符 7"/>
          <p:cNvSpPr>
            <a:spLocks noGrp="1"/>
          </p:cNvSpPr>
          <p:nvPr>
            <p:ph type="ftr" sz="quarter" idx="11"/>
          </p:nvPr>
        </p:nvSpPr>
        <p:spPr>
          <a:xfrm>
            <a:off x="3087000" y="6389433"/>
            <a:ext cx="2970000" cy="237600"/>
          </a:xfrm>
        </p:spPr>
        <p:txBody>
          <a:bodyPr/>
          <a:lstStyle>
            <a:lvl1pPr>
              <a:defRPr>
                <a:latin typeface="Arial" panose="020B0604020202020204" pitchFamily="34" charset="0"/>
                <a:ea typeface="微软雅黑" panose="020B0503020204020204" pitchFamily="34" charset="-122"/>
              </a:defRPr>
            </a:lvl1pPr>
          </a:lstStyle>
          <a:p>
            <a:endParaRPr lang="zh-CN" altLang="en-US"/>
          </a:p>
        </p:txBody>
      </p:sp>
      <p:sp>
        <p:nvSpPr>
          <p:cNvPr id="9" name="灯片编号占位符 8"/>
          <p:cNvSpPr>
            <a:spLocks noGrp="1"/>
          </p:cNvSpPr>
          <p:nvPr>
            <p:ph type="sldNum" sz="quarter" idx="12"/>
          </p:nvPr>
        </p:nvSpPr>
        <p:spPr>
          <a:xfrm>
            <a:off x="6457950" y="6389433"/>
            <a:ext cx="2025000" cy="237600"/>
          </a:xfrm>
        </p:spPr>
        <p:txBody>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pic>
        <p:nvPicPr>
          <p:cNvPr id="7" name="图片 6" descr="图片20"/>
          <p:cNvPicPr>
            <a:picLocks noChangeAspect="1"/>
          </p:cNvPicPr>
          <p:nvPr>
            <p:custDataLst>
              <p:tags r:id="rId2"/>
            </p:custDataLst>
          </p:nvPr>
        </p:nvPicPr>
        <p:blipFill>
          <a:blip r:embed="rId3"/>
          <a:stretch>
            <a:fillRect/>
          </a:stretch>
        </p:blipFill>
        <p:spPr>
          <a:xfrm>
            <a:off x="1473282" y="1783080"/>
            <a:ext cx="2125151" cy="3291840"/>
          </a:xfrm>
          <a:prstGeom prst="rect">
            <a:avLst/>
          </a:prstGeom>
        </p:spPr>
      </p:pic>
      <p:pic>
        <p:nvPicPr>
          <p:cNvPr id="6" name="图片 5" descr="图片18"/>
          <p:cNvPicPr>
            <a:picLocks noChangeAspect="1"/>
          </p:cNvPicPr>
          <p:nvPr>
            <p:custDataLst>
              <p:tags r:id="rId4"/>
            </p:custDataLst>
          </p:nvPr>
        </p:nvPicPr>
        <p:blipFill>
          <a:blip r:embed="rId5"/>
          <a:stretch>
            <a:fillRect/>
          </a:stretch>
        </p:blipFill>
        <p:spPr>
          <a:xfrm>
            <a:off x="8603932" y="0"/>
            <a:ext cx="540068" cy="720090"/>
          </a:xfrm>
          <a:prstGeom prst="rect">
            <a:avLst/>
          </a:prstGeom>
        </p:spPr>
      </p:pic>
      <p:sp>
        <p:nvSpPr>
          <p:cNvPr id="2" name="标题 1"/>
          <p:cNvSpPr>
            <a:spLocks noGrp="1"/>
          </p:cNvSpPr>
          <p:nvPr>
            <p:ph type="title"/>
          </p:nvPr>
        </p:nvSpPr>
        <p:spPr>
          <a:xfrm>
            <a:off x="502411" y="498476"/>
            <a:ext cx="8139178" cy="331473"/>
          </a:xfrm>
        </p:spPr>
        <p:txBody>
          <a:bodyPr vert="horz" lIns="90170" tIns="46990" rIns="90170" bIns="46990" rtlCol="0" anchor="ctr" anchorCtr="0">
            <a:noAutofit/>
          </a:bodyPr>
          <a:lstStyle>
            <a:lvl1pPr marL="0" marR="0" lvl="0" algn="l" defTabSz="914400" rtl="0" eaLnBrk="1" fontAlgn="auto" latinLnBrk="0" hangingPunct="1">
              <a:lnSpc>
                <a:spcPct val="100000"/>
              </a:lnSpc>
              <a:buNone/>
              <a:defRPr kumimoji="0" lang="zh-CN" altLang="en-US" sz="1800" b="1" i="0" u="none" strike="noStrike" kern="1200" cap="none" spc="200" normalizeH="0" baseline="0" noProof="1" dirty="0">
                <a:solidFill>
                  <a:schemeClr val="tx1"/>
                </a:solidFill>
                <a:uFillTx/>
                <a:latin typeface="Arial" panose="020B0604020202020204" pitchFamily="34" charset="0"/>
                <a:ea typeface="微软雅黑" panose="020B0503020204020204" pitchFamily="34" charset="-122"/>
                <a:cs typeface="+mj-cs"/>
                <a:sym typeface="+mn-ea"/>
              </a:defRPr>
            </a:lvl1pPr>
          </a:lstStyle>
          <a:p>
            <a:pPr lvl="0"/>
            <a:r>
              <a:rPr>
                <a:sym typeface="+mn-ea"/>
              </a:rPr>
              <a:t>单击此处编辑母版标题样式</a:t>
            </a:r>
            <a:endParaRPr>
              <a:sym typeface="+mn-ea"/>
            </a:endParaRPr>
          </a:p>
        </p:txBody>
      </p:sp>
      <p:sp>
        <p:nvSpPr>
          <p:cNvPr id="3" name="日期占位符 2"/>
          <p:cNvSpPr>
            <a:spLocks noGrp="1"/>
          </p:cNvSpPr>
          <p:nvPr>
            <p:ph type="dt" sz="half" idx="10"/>
          </p:nvPr>
        </p:nvSpPr>
        <p:spPr>
          <a:xfrm>
            <a:off x="659807" y="6389433"/>
            <a:ext cx="2025000" cy="237600"/>
          </a:xfrm>
        </p:spPr>
        <p:txBody>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nvPr>
        </p:nvSpPr>
        <p:spPr>
          <a:xfrm>
            <a:off x="3087000" y="6389433"/>
            <a:ext cx="2970000" cy="237600"/>
          </a:xfrm>
        </p:spPr>
        <p:txBody>
          <a:bodyPr/>
          <a:lstStyle>
            <a:lvl1pPr>
              <a:defRPr>
                <a:latin typeface="Arial" panose="020B0604020202020204" pitchFamily="34" charset="0"/>
                <a:ea typeface="微软雅黑" panose="020B0503020204020204" pitchFamily="34" charset="-122"/>
              </a:defRPr>
            </a:lvl1pPr>
          </a:lstStyle>
          <a:p>
            <a:endParaRPr lang="zh-CN" altLang="en-US"/>
          </a:p>
        </p:txBody>
      </p:sp>
      <p:sp>
        <p:nvSpPr>
          <p:cNvPr id="5" name="灯片编号占位符 4"/>
          <p:cNvSpPr>
            <a:spLocks noGrp="1"/>
          </p:cNvSpPr>
          <p:nvPr>
            <p:ph type="sldNum" sz="quarter" idx="12"/>
          </p:nvPr>
        </p:nvSpPr>
        <p:spPr>
          <a:xfrm>
            <a:off x="6457950" y="6389433"/>
            <a:ext cx="2025000" cy="237600"/>
          </a:xfrm>
        </p:spPr>
        <p:txBody>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noProof="1"/>
              <a:t>单击此处编辑母版标题样式</a:t>
            </a:r>
            <a:endParaRPr lang="zh-CN" altLang="en-US" noProof="1"/>
          </a:p>
        </p:txBody>
      </p:sp>
      <p:sp>
        <p:nvSpPr>
          <p:cNvPr id="3" name="内容占位符 2"/>
          <p:cNvSpPr>
            <a:spLocks noGrp="1"/>
          </p:cNvSpPr>
          <p:nvPr>
            <p:ph idx="1"/>
          </p:nvPr>
        </p:nvSpPr>
        <p:spPr/>
        <p:txBody>
          <a:bodyPr/>
          <a:lstStyle/>
          <a:p>
            <a:pPr lvl="0"/>
            <a:r>
              <a:rPr lang="zh-CN" altLang="en-US" noProof="1"/>
              <a:t>单击此处编辑母版文本样式</a:t>
            </a:r>
            <a:endParaRPr lang="zh-CN" altLang="en-US" noProof="1"/>
          </a:p>
          <a:p>
            <a:pPr lvl="1"/>
            <a:r>
              <a:rPr lang="zh-CN" altLang="en-US" noProof="1"/>
              <a:t>第二级</a:t>
            </a:r>
            <a:endParaRPr lang="zh-CN" altLang="en-US" noProof="1"/>
          </a:p>
          <a:p>
            <a:pPr lvl="2"/>
            <a:r>
              <a:rPr lang="zh-CN" altLang="en-US" noProof="1"/>
              <a:t>第三级</a:t>
            </a:r>
            <a:endParaRPr lang="zh-CN" altLang="en-US" noProof="1"/>
          </a:p>
          <a:p>
            <a:pPr lvl="3"/>
            <a:r>
              <a:rPr lang="zh-CN" altLang="en-US" noProof="1"/>
              <a:t>第四级</a:t>
            </a:r>
            <a:endParaRPr lang="zh-CN" altLang="en-US" noProof="1"/>
          </a:p>
          <a:p>
            <a:pPr lvl="4"/>
            <a:r>
              <a:rPr lang="zh-CN" altLang="en-US" noProof="1"/>
              <a:t>第五级</a:t>
            </a:r>
            <a:endParaRPr lang="zh-CN" altLang="en-US"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Tahoma" panose="020B060403050404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Tahoma" panose="020B060403050404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hangingPunct="1">
              <a:buNone/>
            </a:pPr>
            <a:fld id="{9A0DB2DC-4C9A-4742-B13C-FB6460FD3503}" type="slidenum">
              <a:rPr lang="en-US" altLang="zh-CN" dirty="0">
                <a:latin typeface="Tahoma" panose="020B0604030504040204" pitchFamily="34" charset="0"/>
              </a:rPr>
            </a:fld>
            <a:endParaRPr lang="en-US" altLang="zh-CN" dirty="0">
              <a:latin typeface="Tahoma" panose="020B0604030504040204" pitchFamily="34" charset="0"/>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659807" y="6389433"/>
            <a:ext cx="2025000" cy="237600"/>
          </a:xfrm>
        </p:spPr>
        <p:txBody>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3" name="页脚占位符 2"/>
          <p:cNvSpPr>
            <a:spLocks noGrp="1"/>
          </p:cNvSpPr>
          <p:nvPr>
            <p:ph type="ftr" sz="quarter" idx="11"/>
          </p:nvPr>
        </p:nvSpPr>
        <p:spPr>
          <a:xfrm>
            <a:off x="3087000" y="6389433"/>
            <a:ext cx="2970000" cy="237600"/>
          </a:xfrm>
        </p:spPr>
        <p:txBody>
          <a:bodyPr/>
          <a:lstStyle>
            <a:lvl1pPr>
              <a:defRPr>
                <a:latin typeface="Arial" panose="020B0604020202020204" pitchFamily="34" charset="0"/>
                <a:ea typeface="微软雅黑" panose="020B0503020204020204" pitchFamily="34" charset="-122"/>
              </a:defRPr>
            </a:lvl1pPr>
          </a:lstStyle>
          <a:p>
            <a:endParaRPr lang="zh-CN" altLang="en-US"/>
          </a:p>
        </p:txBody>
      </p:sp>
      <p:sp>
        <p:nvSpPr>
          <p:cNvPr id="4" name="灯片编号占位符 3"/>
          <p:cNvSpPr>
            <a:spLocks noGrp="1"/>
          </p:cNvSpPr>
          <p:nvPr>
            <p:ph type="sldNum" sz="quarter" idx="12"/>
          </p:nvPr>
        </p:nvSpPr>
        <p:spPr>
          <a:xfrm>
            <a:off x="6457950" y="6389433"/>
            <a:ext cx="2025000" cy="237600"/>
          </a:xfrm>
        </p:spPr>
        <p:txBody>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pic>
        <p:nvPicPr>
          <p:cNvPr id="9" name="图片 8" descr="图片18"/>
          <p:cNvPicPr>
            <a:picLocks noChangeAspect="1"/>
          </p:cNvPicPr>
          <p:nvPr>
            <p:custDataLst>
              <p:tags r:id="rId2"/>
            </p:custDataLst>
          </p:nvPr>
        </p:nvPicPr>
        <p:blipFill>
          <a:blip r:embed="rId3"/>
          <a:stretch>
            <a:fillRect/>
          </a:stretch>
        </p:blipFill>
        <p:spPr>
          <a:xfrm>
            <a:off x="0" y="0"/>
            <a:ext cx="540068" cy="720090"/>
          </a:xfrm>
          <a:prstGeom prst="rect">
            <a:avLst/>
          </a:prstGeom>
        </p:spPr>
      </p:pic>
      <p:pic>
        <p:nvPicPr>
          <p:cNvPr id="8" name="图片 7" descr="图片19"/>
          <p:cNvPicPr>
            <a:picLocks noChangeAspect="1"/>
          </p:cNvPicPr>
          <p:nvPr>
            <p:custDataLst>
              <p:tags r:id="rId4"/>
            </p:custDataLst>
          </p:nvPr>
        </p:nvPicPr>
        <p:blipFill>
          <a:blip r:embed="rId5"/>
          <a:stretch>
            <a:fillRect/>
          </a:stretch>
        </p:blipFill>
        <p:spPr>
          <a:xfrm>
            <a:off x="8603932" y="-5379"/>
            <a:ext cx="540068" cy="720090"/>
          </a:xfrm>
          <a:prstGeom prst="rect">
            <a:avLst/>
          </a:prstGeom>
        </p:spPr>
      </p:pic>
      <p:sp>
        <p:nvSpPr>
          <p:cNvPr id="2" name="标题 1"/>
          <p:cNvSpPr>
            <a:spLocks noGrp="1"/>
          </p:cNvSpPr>
          <p:nvPr>
            <p:ph type="title"/>
          </p:nvPr>
        </p:nvSpPr>
        <p:spPr>
          <a:xfrm>
            <a:off x="502447" y="498479"/>
            <a:ext cx="8139178" cy="331473"/>
          </a:xfrm>
        </p:spPr>
        <p:txBody>
          <a:bodyPr vert="horz" lIns="90170" tIns="46990" rIns="90170" bIns="46990" rtlCol="0" anchor="ctr" anchorCtr="0">
            <a:noAutofit/>
          </a:bodyPr>
          <a:lstStyle>
            <a:lvl1pPr marL="0" marR="0" lvl="0" algn="l" defTabSz="914400" rtl="0" eaLnBrk="1" fontAlgn="auto" latinLnBrk="0" hangingPunct="1">
              <a:lnSpc>
                <a:spcPct val="100000"/>
              </a:lnSpc>
              <a:buNone/>
              <a:defRPr kumimoji="0" lang="zh-CN" altLang="en-US" sz="1800" b="1" i="0" u="none" strike="noStrike" kern="1200" cap="none" spc="200" normalizeH="0" baseline="0" noProof="1" dirty="0">
                <a:solidFill>
                  <a:schemeClr val="tx1"/>
                </a:solidFill>
                <a:uFillTx/>
                <a:latin typeface="Arial" panose="020B0604020202020204" pitchFamily="34" charset="0"/>
                <a:ea typeface="微软雅黑" panose="020B0503020204020204" pitchFamily="34" charset="-122"/>
                <a:cs typeface="+mj-cs"/>
                <a:sym typeface="+mn-ea"/>
              </a:defRPr>
            </a:lvl1pPr>
          </a:lstStyle>
          <a:p>
            <a:pPr lvl="0"/>
            <a:r>
              <a:rPr dirty="0">
                <a:sym typeface="+mn-ea"/>
              </a:rPr>
              <a:t>单击此处编辑母版标题样式</a:t>
            </a:r>
            <a:endParaRPr dirty="0">
              <a:sym typeface="+mn-ea"/>
            </a:endParaRPr>
          </a:p>
        </p:txBody>
      </p:sp>
      <p:sp>
        <p:nvSpPr>
          <p:cNvPr id="3" name="图片占位符 2"/>
          <p:cNvSpPr>
            <a:spLocks noGrp="1"/>
          </p:cNvSpPr>
          <p:nvPr>
            <p:ph type="pic" idx="1"/>
          </p:nvPr>
        </p:nvSpPr>
        <p:spPr>
          <a:xfrm>
            <a:off x="502447" y="1626121"/>
            <a:ext cx="3962432" cy="4041680"/>
          </a:xfrm>
        </p:spPr>
        <p:txBody>
          <a:bodyPr vert="horz" lIns="90170" tIns="46990" rIns="90170" bIns="46990" rtlCol="0">
            <a:normAutofit/>
          </a:bodyPr>
          <a:lstStyle>
            <a:lvl1pPr marL="0" marR="0" lvl="0" indent="0" algn="l" defTabSz="914400" rtl="0" eaLnBrk="1" fontAlgn="auto" latinLnBrk="0" hangingPunct="1">
              <a:lnSpc>
                <a:spcPct val="130000"/>
              </a:lnSpc>
              <a:spcBef>
                <a:spcPts val="0"/>
              </a:spcBef>
              <a:spcAft>
                <a:spcPts val="1000"/>
              </a:spcAft>
              <a:buFont typeface="Arial" panose="020B0604020202020204" pitchFamily="34" charset="0"/>
              <a:buNone/>
              <a:defRPr kumimoji="0" lang="zh-CN" altLang="en-US" sz="12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1pPr>
            <a:lvl2pPr marL="514350" marR="0" lvl="1" indent="-17145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200" b="0" i="0" u="none" strike="noStrike" kern="1200" cap="none" spc="150" normalizeH="0" baseline="0" noProof="1" dirty="0">
                <a:solidFill>
                  <a:schemeClr val="tx1"/>
                </a:solidFill>
                <a:uFillTx/>
                <a:latin typeface="+mn-lt"/>
                <a:ea typeface="+mn-ea"/>
                <a:cs typeface="+mn-cs"/>
                <a:sym typeface="+mn-ea"/>
              </a:defRPr>
            </a:lvl2pPr>
            <a:lvl3pPr marL="857250" marR="0" lvl="2"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mn-lt"/>
                <a:ea typeface="+mn-ea"/>
                <a:cs typeface="+mn-cs"/>
                <a:sym typeface="+mn-ea"/>
              </a:defRPr>
            </a:lvl3pPr>
            <a:lvl4pPr marL="1200150" marR="0" lvl="3"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mn-lt"/>
                <a:ea typeface="+mn-ea"/>
                <a:cs typeface="+mn-cs"/>
                <a:sym typeface="+mn-ea"/>
              </a:defRPr>
            </a:lvl4pPr>
            <a:lvl5pPr marL="1543050" marR="0" lvl="4"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mn-lt"/>
                <a:ea typeface="+mn-ea"/>
                <a:cs typeface="+mn-cs"/>
                <a:sym typeface="+mn-ea"/>
              </a:defRPr>
            </a:lvl5pPr>
          </a:lstStyle>
          <a:p>
            <a:pPr lvl="0"/>
            <a:endParaRPr dirty="0">
              <a:sym typeface="+mn-ea"/>
            </a:endParaRPr>
          </a:p>
        </p:txBody>
      </p:sp>
      <p:sp>
        <p:nvSpPr>
          <p:cNvPr id="4" name="文本占位符 3"/>
          <p:cNvSpPr>
            <a:spLocks noGrp="1"/>
          </p:cNvSpPr>
          <p:nvPr>
            <p:ph type="body" sz="half" idx="2"/>
          </p:nvPr>
        </p:nvSpPr>
        <p:spPr>
          <a:xfrm>
            <a:off x="4679194" y="1626121"/>
            <a:ext cx="3962432" cy="4041680"/>
          </a:xfrm>
        </p:spPr>
        <p:txBody>
          <a:bodyPr vert="horz" lIns="90170" tIns="46990" rIns="90170" bIns="46990" rtlCol="0">
            <a:normAutofit/>
          </a:bodyPr>
          <a:lstStyle>
            <a:lvl1pPr marL="171450" marR="0" lvl="0"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1pPr>
          </a:lstStyle>
          <a:p>
            <a:pPr lvl="0"/>
            <a:r>
              <a:rPr>
                <a:sym typeface="+mn-ea"/>
              </a:rPr>
              <a:t>单击此处编辑母版文本样式</a:t>
            </a:r>
            <a:endParaRPr>
              <a:sym typeface="+mn-ea"/>
            </a:endParaRPr>
          </a:p>
        </p:txBody>
      </p:sp>
      <p:sp>
        <p:nvSpPr>
          <p:cNvPr id="5" name="日期占位符 4"/>
          <p:cNvSpPr>
            <a:spLocks noGrp="1"/>
          </p:cNvSpPr>
          <p:nvPr>
            <p:ph type="dt" sz="half" idx="10"/>
          </p:nvPr>
        </p:nvSpPr>
        <p:spPr>
          <a:xfrm>
            <a:off x="659807" y="6389433"/>
            <a:ext cx="2025000" cy="237600"/>
          </a:xfrm>
        </p:spPr>
        <p:txBody>
          <a:bodyPr/>
          <a:lstStyle>
            <a:lvl1pPr>
              <a:defRPr>
                <a:latin typeface="Arial" panose="020B0604020202020204" pitchFamily="34" charset="0"/>
                <a:ea typeface="微软雅黑" panose="020B0503020204020204" pitchFamily="34" charset="-122"/>
              </a:defRPr>
            </a:lvl1pPr>
          </a:lstStyle>
          <a:p>
            <a:fld id="{9EFD9D74-47D9-4702-A33C-335B63B48DBF}" type="datetimeFigureOut">
              <a:rPr lang="zh-CN" altLang="en-US" smtClean="0"/>
            </a:fld>
            <a:endParaRPr lang="zh-CN" altLang="en-US" dirty="0"/>
          </a:p>
        </p:txBody>
      </p:sp>
      <p:sp>
        <p:nvSpPr>
          <p:cNvPr id="6" name="页脚占位符 5"/>
          <p:cNvSpPr>
            <a:spLocks noGrp="1"/>
          </p:cNvSpPr>
          <p:nvPr>
            <p:ph type="ftr" sz="quarter" idx="11"/>
          </p:nvPr>
        </p:nvSpPr>
        <p:spPr>
          <a:xfrm>
            <a:off x="3087000" y="6389433"/>
            <a:ext cx="2970000" cy="237600"/>
          </a:xfrm>
        </p:spPr>
        <p:txBody>
          <a:bodyPr/>
          <a:lstStyle>
            <a:lvl1pPr>
              <a:defRPr>
                <a:latin typeface="Arial" panose="020B0604020202020204" pitchFamily="34" charset="0"/>
                <a:ea typeface="微软雅黑" panose="020B0503020204020204" pitchFamily="34" charset="-122"/>
              </a:defRPr>
            </a:lvl1pPr>
          </a:lstStyle>
          <a:p>
            <a:endParaRPr lang="zh-CN" altLang="en-US" dirty="0"/>
          </a:p>
        </p:txBody>
      </p:sp>
      <p:sp>
        <p:nvSpPr>
          <p:cNvPr id="7" name="灯片编号占位符 6"/>
          <p:cNvSpPr>
            <a:spLocks noGrp="1"/>
          </p:cNvSpPr>
          <p:nvPr>
            <p:ph type="sldNum" sz="quarter" idx="12"/>
          </p:nvPr>
        </p:nvSpPr>
        <p:spPr>
          <a:xfrm>
            <a:off x="6457950" y="6389433"/>
            <a:ext cx="2025000" cy="237600"/>
          </a:xfrm>
        </p:spPr>
        <p:txBody>
          <a:bodyPr/>
          <a:lstStyle>
            <a:lvl1pPr>
              <a:defRPr>
                <a:latin typeface="Arial" panose="020B0604020202020204" pitchFamily="34" charset="0"/>
                <a:ea typeface="微软雅黑" panose="020B0503020204020204" pitchFamily="34" charset="-122"/>
              </a:defRPr>
            </a:lvl1pPr>
          </a:lstStyle>
          <a:p>
            <a:fld id="{FABC47A4-756D-490B-A52F-7D9E2C9FC05F}" type="slidenum">
              <a:rPr lang="zh-CN" altLang="en-US" smtClean="0"/>
            </a:fld>
            <a:endParaRPr lang="zh-CN" alt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pic>
        <p:nvPicPr>
          <p:cNvPr id="8" name="图片 7" descr="图片18"/>
          <p:cNvPicPr>
            <a:picLocks noChangeAspect="1"/>
          </p:cNvPicPr>
          <p:nvPr>
            <p:custDataLst>
              <p:tags r:id="rId2"/>
            </p:custDataLst>
          </p:nvPr>
        </p:nvPicPr>
        <p:blipFill>
          <a:blip r:embed="rId3"/>
          <a:stretch>
            <a:fillRect/>
          </a:stretch>
        </p:blipFill>
        <p:spPr>
          <a:xfrm>
            <a:off x="0" y="0"/>
            <a:ext cx="540068" cy="720090"/>
          </a:xfrm>
          <a:prstGeom prst="rect">
            <a:avLst/>
          </a:prstGeom>
        </p:spPr>
      </p:pic>
      <p:pic>
        <p:nvPicPr>
          <p:cNvPr id="7" name="图片 6" descr="图片19"/>
          <p:cNvPicPr>
            <a:picLocks noChangeAspect="1"/>
          </p:cNvPicPr>
          <p:nvPr>
            <p:custDataLst>
              <p:tags r:id="rId4"/>
            </p:custDataLst>
          </p:nvPr>
        </p:nvPicPr>
        <p:blipFill>
          <a:blip r:embed="rId5"/>
          <a:stretch>
            <a:fillRect/>
          </a:stretch>
        </p:blipFill>
        <p:spPr>
          <a:xfrm>
            <a:off x="8603932" y="-5379"/>
            <a:ext cx="540068" cy="720090"/>
          </a:xfrm>
          <a:prstGeom prst="rect">
            <a:avLst/>
          </a:prstGeom>
        </p:spPr>
      </p:pic>
      <p:sp>
        <p:nvSpPr>
          <p:cNvPr id="2" name="竖排标题 1"/>
          <p:cNvSpPr>
            <a:spLocks noGrp="1"/>
          </p:cNvSpPr>
          <p:nvPr>
            <p:ph type="title" orient="vert"/>
          </p:nvPr>
        </p:nvSpPr>
        <p:spPr>
          <a:xfrm>
            <a:off x="7928351" y="1626121"/>
            <a:ext cx="713238" cy="4041680"/>
          </a:xfrm>
        </p:spPr>
        <p:txBody>
          <a:bodyPr vert="eaVert" lIns="90170" tIns="46990" rIns="90170" bIns="46990" rtlCol="0" anchor="ctr" anchorCtr="0">
            <a:noAutofit/>
          </a:bodyPr>
          <a:lstStyle>
            <a:lvl1pPr marL="0" marR="0" lvl="0" algn="l" defTabSz="914400" rtl="0" eaLnBrk="1" fontAlgn="auto" latinLnBrk="0" hangingPunct="1">
              <a:lnSpc>
                <a:spcPct val="100000"/>
              </a:lnSpc>
              <a:spcAft>
                <a:spcPts val="0"/>
              </a:spcAft>
              <a:buNone/>
              <a:defRPr kumimoji="0" lang="zh-CN" altLang="en-US" sz="1800" b="1" i="0" u="none" strike="noStrike" kern="1200" cap="none" spc="200" normalizeH="0" baseline="0" noProof="1" dirty="0">
                <a:solidFill>
                  <a:schemeClr val="tx1"/>
                </a:solidFill>
                <a:uFillTx/>
                <a:latin typeface="Arial" panose="020B0604020202020204" pitchFamily="34" charset="0"/>
                <a:ea typeface="微软雅黑" panose="020B0503020204020204" pitchFamily="34" charset="-122"/>
                <a:cs typeface="+mj-cs"/>
                <a:sym typeface="+mn-ea"/>
              </a:defRPr>
            </a:lvl1pPr>
          </a:lstStyle>
          <a:p>
            <a:pPr lvl="0"/>
            <a:r>
              <a:rPr>
                <a:sym typeface="+mn-ea"/>
              </a:rPr>
              <a:t>单击此处编辑母版标题样式</a:t>
            </a:r>
            <a:endParaRPr>
              <a:sym typeface="+mn-ea"/>
            </a:endParaRPr>
          </a:p>
        </p:txBody>
      </p:sp>
      <p:sp>
        <p:nvSpPr>
          <p:cNvPr id="3" name="竖排文字占位符 2"/>
          <p:cNvSpPr>
            <a:spLocks noGrp="1"/>
          </p:cNvSpPr>
          <p:nvPr>
            <p:ph type="body" orient="vert" idx="1"/>
          </p:nvPr>
        </p:nvSpPr>
        <p:spPr>
          <a:xfrm>
            <a:off x="502444" y="1626113"/>
            <a:ext cx="7371076" cy="4041680"/>
          </a:xfrm>
        </p:spPr>
        <p:txBody>
          <a:bodyPr vert="eaVert"/>
          <a:lstStyle>
            <a:lvl1pPr indent="0" eaLnBrk="1" fontAlgn="auto" latinLnBrk="0" hangingPunct="1">
              <a:defRPr>
                <a:solidFill>
                  <a:schemeClr val="tx1"/>
                </a:solidFill>
                <a:latin typeface="Arial" panose="020B0604020202020204" pitchFamily="34" charset="0"/>
                <a:ea typeface="微软雅黑" panose="020B0503020204020204" pitchFamily="34" charset="-122"/>
              </a:defRPr>
            </a:lvl1pPr>
            <a:lvl2pPr indent="0" eaLnBrk="1" fontAlgn="auto" latinLnBrk="0" hangingPunct="1">
              <a:defRPr>
                <a:solidFill>
                  <a:schemeClr val="tx1"/>
                </a:solidFill>
                <a:latin typeface="Arial" panose="020B0604020202020204" pitchFamily="34" charset="0"/>
                <a:ea typeface="微软雅黑" panose="020B0503020204020204" pitchFamily="34" charset="-122"/>
              </a:defRPr>
            </a:lvl2pPr>
            <a:lvl3pPr indent="0" eaLnBrk="1" fontAlgn="auto" latinLnBrk="0" hangingPunct="1">
              <a:defRPr>
                <a:solidFill>
                  <a:schemeClr val="tx1"/>
                </a:solidFill>
                <a:latin typeface="Arial" panose="020B0604020202020204" pitchFamily="34" charset="0"/>
                <a:ea typeface="微软雅黑" panose="020B0503020204020204" pitchFamily="34" charset="-122"/>
              </a:defRPr>
            </a:lvl3pPr>
            <a:lvl4pPr indent="0" eaLnBrk="1" fontAlgn="auto" latinLnBrk="0" hangingPunct="1">
              <a:defRPr>
                <a:solidFill>
                  <a:schemeClr val="tx1"/>
                </a:solidFill>
                <a:latin typeface="Arial" panose="020B0604020202020204" pitchFamily="34" charset="0"/>
                <a:ea typeface="微软雅黑" panose="020B0503020204020204" pitchFamily="34" charset="-122"/>
              </a:defRPr>
            </a:lvl4pPr>
            <a:lvl5pPr indent="0" eaLnBrk="1" fontAlgn="auto" latinLnBrk="0" hangingPunct="1">
              <a:defRPr>
                <a:solidFill>
                  <a:schemeClr val="tx1"/>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10"/>
          </p:nvPr>
        </p:nvSpPr>
        <p:spPr>
          <a:xfrm>
            <a:off x="659807" y="6389433"/>
            <a:ext cx="2025000" cy="237600"/>
          </a:xfrm>
        </p:spPr>
        <p:txBody>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nvPr>
        </p:nvSpPr>
        <p:spPr>
          <a:xfrm>
            <a:off x="3087000" y="6389433"/>
            <a:ext cx="2970000" cy="237600"/>
          </a:xfrm>
        </p:spPr>
        <p:txBody>
          <a:bodyPr/>
          <a:lstStyle>
            <a:lvl1pPr>
              <a:defRPr>
                <a:latin typeface="Arial" panose="020B0604020202020204" pitchFamily="34" charset="0"/>
                <a:ea typeface="微软雅黑" panose="020B0503020204020204" pitchFamily="34" charset="-122"/>
              </a:defRPr>
            </a:lvl1pPr>
          </a:lstStyle>
          <a:p>
            <a:endParaRPr lang="zh-CN" altLang="en-US"/>
          </a:p>
        </p:txBody>
      </p:sp>
      <p:sp>
        <p:nvSpPr>
          <p:cNvPr id="6" name="灯片编号占位符 5"/>
          <p:cNvSpPr>
            <a:spLocks noGrp="1"/>
          </p:cNvSpPr>
          <p:nvPr>
            <p:ph type="sldNum" sz="quarter" idx="12"/>
          </p:nvPr>
        </p:nvSpPr>
        <p:spPr>
          <a:xfrm>
            <a:off x="6457950" y="6389433"/>
            <a:ext cx="2025000" cy="237600"/>
          </a:xfrm>
        </p:spPr>
        <p:txBody>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pic>
        <p:nvPicPr>
          <p:cNvPr id="6" name="图片 5" descr="图片18"/>
          <p:cNvPicPr>
            <a:picLocks noChangeAspect="1"/>
          </p:cNvPicPr>
          <p:nvPr>
            <p:custDataLst>
              <p:tags r:id="rId2"/>
            </p:custDataLst>
          </p:nvPr>
        </p:nvPicPr>
        <p:blipFill>
          <a:blip r:embed="rId3"/>
          <a:stretch>
            <a:fillRect/>
          </a:stretch>
        </p:blipFill>
        <p:spPr>
          <a:xfrm>
            <a:off x="0" y="0"/>
            <a:ext cx="540068" cy="720090"/>
          </a:xfrm>
          <a:prstGeom prst="rect">
            <a:avLst/>
          </a:prstGeom>
        </p:spPr>
      </p:pic>
      <p:pic>
        <p:nvPicPr>
          <p:cNvPr id="2" name="图片 1" descr="图片19"/>
          <p:cNvPicPr>
            <a:picLocks noChangeAspect="1"/>
          </p:cNvPicPr>
          <p:nvPr>
            <p:custDataLst>
              <p:tags r:id="rId4"/>
            </p:custDataLst>
          </p:nvPr>
        </p:nvPicPr>
        <p:blipFill>
          <a:blip r:embed="rId5"/>
          <a:stretch>
            <a:fillRect/>
          </a:stretch>
        </p:blipFill>
        <p:spPr>
          <a:xfrm>
            <a:off x="8603932" y="-5379"/>
            <a:ext cx="540068" cy="720090"/>
          </a:xfrm>
          <a:prstGeom prst="rect">
            <a:avLst/>
          </a:prstGeom>
        </p:spPr>
      </p:pic>
      <p:sp>
        <p:nvSpPr>
          <p:cNvPr id="3" name="日期占位符 2"/>
          <p:cNvSpPr>
            <a:spLocks noGrp="1"/>
          </p:cNvSpPr>
          <p:nvPr>
            <p:ph type="dt" sz="half" idx="10"/>
          </p:nvPr>
        </p:nvSpPr>
        <p:spPr>
          <a:xfrm>
            <a:off x="659807" y="6389433"/>
            <a:ext cx="2025000" cy="237600"/>
          </a:xfrm>
        </p:spPr>
        <p:txBody>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nvPr>
        </p:nvSpPr>
        <p:spPr>
          <a:xfrm>
            <a:off x="3087000" y="6389433"/>
            <a:ext cx="2970000" cy="237600"/>
          </a:xfrm>
        </p:spPr>
        <p:txBody>
          <a:bodyPr/>
          <a:lstStyle>
            <a:lvl1pPr>
              <a:defRPr>
                <a:latin typeface="Arial" panose="020B0604020202020204" pitchFamily="34" charset="0"/>
                <a:ea typeface="微软雅黑" panose="020B0503020204020204" pitchFamily="34" charset="-122"/>
              </a:defRPr>
            </a:lvl1pPr>
          </a:lstStyle>
          <a:p>
            <a:endParaRPr lang="zh-CN" altLang="en-US"/>
          </a:p>
        </p:txBody>
      </p:sp>
      <p:sp>
        <p:nvSpPr>
          <p:cNvPr id="5" name="灯片编号占位符 4"/>
          <p:cNvSpPr>
            <a:spLocks noGrp="1"/>
          </p:cNvSpPr>
          <p:nvPr>
            <p:ph type="sldNum" sz="quarter" idx="12"/>
          </p:nvPr>
        </p:nvSpPr>
        <p:spPr>
          <a:xfrm>
            <a:off x="6457950" y="6389433"/>
            <a:ext cx="2025000" cy="237600"/>
          </a:xfrm>
        </p:spPr>
        <p:txBody>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a:p>
        </p:txBody>
      </p:sp>
      <p:sp>
        <p:nvSpPr>
          <p:cNvPr id="7" name="内容占位符 6"/>
          <p:cNvSpPr>
            <a:spLocks noGrp="1"/>
          </p:cNvSpPr>
          <p:nvPr>
            <p:ph sz="quarter" idx="13"/>
          </p:nvPr>
        </p:nvSpPr>
        <p:spPr>
          <a:xfrm>
            <a:off x="502447" y="1626121"/>
            <a:ext cx="8139178" cy="4041680"/>
          </a:xfrm>
        </p:spPr>
        <p:txBody>
          <a:bodyPr/>
          <a:lstStyle>
            <a:lvl1pPr>
              <a:defRPr>
                <a:solidFill>
                  <a:schemeClr val="tx1"/>
                </a:solidFill>
                <a:latin typeface="Arial" panose="020B0604020202020204" pitchFamily="34" charset="0"/>
                <a:ea typeface="微软雅黑" panose="020B0503020204020204" pitchFamily="34" charset="-122"/>
              </a:defRPr>
            </a:lvl1pPr>
            <a:lvl2pPr>
              <a:defRPr>
                <a:solidFill>
                  <a:schemeClr val="tx1"/>
                </a:solidFill>
                <a:latin typeface="Arial" panose="020B0604020202020204" pitchFamily="34" charset="0"/>
                <a:ea typeface="微软雅黑" panose="020B0503020204020204" pitchFamily="34" charset="-122"/>
              </a:defRPr>
            </a:lvl2pPr>
            <a:lvl3pPr>
              <a:defRPr>
                <a:solidFill>
                  <a:schemeClr val="tx1"/>
                </a:solidFill>
                <a:latin typeface="Arial" panose="020B0604020202020204" pitchFamily="34" charset="0"/>
                <a:ea typeface="微软雅黑" panose="020B0503020204020204" pitchFamily="34" charset="-122"/>
              </a:defRPr>
            </a:lvl3pPr>
            <a:lvl4pPr>
              <a:defRPr>
                <a:solidFill>
                  <a:schemeClr val="tx1"/>
                </a:solidFill>
                <a:latin typeface="Arial" panose="020B0604020202020204" pitchFamily="34" charset="0"/>
                <a:ea typeface="微软雅黑" panose="020B0503020204020204" pitchFamily="34" charset="-122"/>
              </a:defRPr>
            </a:lvl4pPr>
            <a:lvl5pPr>
              <a:defRPr>
                <a:solidFill>
                  <a:schemeClr val="tx1"/>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末尾幻灯片">
    <p:spTree>
      <p:nvGrpSpPr>
        <p:cNvPr id="1" name=""/>
        <p:cNvGrpSpPr/>
        <p:nvPr/>
      </p:nvGrpSpPr>
      <p:grpSpPr>
        <a:xfrm>
          <a:off x="0" y="0"/>
          <a:ext cx="0" cy="0"/>
          <a:chOff x="0" y="0"/>
          <a:chExt cx="0" cy="0"/>
        </a:xfrm>
      </p:grpSpPr>
      <p:pic>
        <p:nvPicPr>
          <p:cNvPr id="6" name="图片 5" descr="图片21"/>
          <p:cNvPicPr>
            <a:picLocks noChangeAspect="1"/>
          </p:cNvPicPr>
          <p:nvPr>
            <p:custDataLst>
              <p:tags r:id="rId2"/>
            </p:custDataLst>
          </p:nvPr>
        </p:nvPicPr>
        <p:blipFill>
          <a:blip r:embed="rId3"/>
          <a:stretch>
            <a:fillRect/>
          </a:stretch>
        </p:blipFill>
        <p:spPr>
          <a:xfrm>
            <a:off x="26587" y="0"/>
            <a:ext cx="9090826" cy="6858000"/>
          </a:xfrm>
          <a:prstGeom prst="rect">
            <a:avLst/>
          </a:prstGeom>
        </p:spPr>
      </p:pic>
      <p:sp>
        <p:nvSpPr>
          <p:cNvPr id="3" name="日期占位符 2"/>
          <p:cNvSpPr>
            <a:spLocks noGrp="1"/>
          </p:cNvSpPr>
          <p:nvPr>
            <p:ph type="dt" sz="half" idx="10"/>
          </p:nvPr>
        </p:nvSpPr>
        <p:spPr>
          <a:xfrm>
            <a:off x="659807" y="6389433"/>
            <a:ext cx="2025000" cy="237600"/>
          </a:xfrm>
        </p:spPr>
        <p:txBody>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nvPr>
        </p:nvSpPr>
        <p:spPr>
          <a:xfrm>
            <a:off x="3087000" y="6389433"/>
            <a:ext cx="2970000" cy="237600"/>
          </a:xfrm>
        </p:spPr>
        <p:txBody>
          <a:bodyPr/>
          <a:lstStyle>
            <a:lvl1pPr>
              <a:defRPr>
                <a:latin typeface="Arial" panose="020B0604020202020204" pitchFamily="34" charset="0"/>
                <a:ea typeface="微软雅黑" panose="020B0503020204020204" pitchFamily="34" charset="-122"/>
              </a:defRPr>
            </a:lvl1pPr>
          </a:lstStyle>
          <a:p>
            <a:endParaRPr lang="zh-CN" altLang="en-US"/>
          </a:p>
        </p:txBody>
      </p:sp>
      <p:sp>
        <p:nvSpPr>
          <p:cNvPr id="5" name="灯片编号占位符 4"/>
          <p:cNvSpPr>
            <a:spLocks noGrp="1"/>
          </p:cNvSpPr>
          <p:nvPr>
            <p:ph type="sldNum" sz="quarter" idx="12"/>
          </p:nvPr>
        </p:nvSpPr>
        <p:spPr>
          <a:xfrm>
            <a:off x="6457950" y="6389433"/>
            <a:ext cx="2025000" cy="237600"/>
          </a:xfrm>
        </p:spPr>
        <p:txBody>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a:p>
        </p:txBody>
      </p:sp>
      <p:sp>
        <p:nvSpPr>
          <p:cNvPr id="2" name="文本占位符 4"/>
          <p:cNvSpPr/>
          <p:nvPr>
            <p:ph type="body" idx="1" hasCustomPrompt="1"/>
            <p:custDataLst>
              <p:tags r:id="rId4"/>
            </p:custDataLst>
          </p:nvPr>
        </p:nvSpPr>
        <p:spPr>
          <a:xfrm>
            <a:off x="571981" y="2543371"/>
            <a:ext cx="3619052" cy="480295"/>
          </a:xfrm>
        </p:spPr>
        <p:txBody>
          <a:bodyPr vert="horz" wrap="square" lIns="0" tIns="0" rIns="0" bIns="0" rtlCol="0" anchor="b" anchorCtr="0">
            <a:normAutofit/>
          </a:bodyPr>
          <a:lstStyle>
            <a:lvl1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defRPr kumimoji="0" lang="zh-CN" altLang="en-US" sz="1800" b="0" i="0" u="none" strike="noStrike" kern="1200" cap="none" spc="200" normalizeH="0" baseline="0" noProof="0" dirty="0">
                <a:ln>
                  <a:noFill/>
                </a:ln>
                <a:solidFill>
                  <a:schemeClr val="lt1"/>
                </a:solidFill>
                <a:effectLst/>
                <a:uLnTx/>
                <a:uFillTx/>
                <a:latin typeface="Arial" panose="020B0604020202020204" pitchFamily="34" charset="0"/>
                <a:ea typeface="微软雅黑" panose="020B0503020204020204" pitchFamily="34" charset="-122"/>
                <a:cs typeface="+mn-cs"/>
              </a:defRPr>
            </a:lvl1pPr>
            <a:lvl2pPr marL="342900" indent="0" algn="ctr" defTabSz="914400" rtl="0" eaLnBrk="1" fontAlgn="auto" latinLnBrk="0" hangingPunct="1">
              <a:lnSpc>
                <a:spcPct val="130000"/>
              </a:lnSpc>
              <a:spcBef>
                <a:spcPts val="0"/>
              </a:spcBef>
              <a:spcAft>
                <a:spcPts val="1000"/>
              </a:spcAft>
              <a:buFont typeface="Arial" panose="020B0604020202020204" pitchFamily="34" charset="0"/>
              <a:buNone/>
              <a:tabLst>
                <a:tab pos="1609725" algn="l"/>
              </a:tabLst>
              <a:defRPr sz="1500" u="none" strike="noStrike" kern="1200" cap="none" spc="150" normalizeH="0" baseline="0">
                <a:solidFill>
                  <a:schemeClr val="tx1">
                    <a:lumMod val="85000"/>
                    <a:lumOff val="15000"/>
                  </a:schemeClr>
                </a:solidFill>
                <a:uFillTx/>
                <a:latin typeface="微软雅黑" panose="020B0503020204020204" pitchFamily="34" charset="-122"/>
                <a:ea typeface="微软雅黑" panose="020B0503020204020204" pitchFamily="34" charset="-122"/>
                <a:cs typeface="+mn-cs"/>
              </a:defRPr>
            </a:lvl2pPr>
            <a:lvl3pPr marL="685800" indent="0" algn="ctr" defTabSz="914400" rtl="0" eaLnBrk="1" fontAlgn="auto" latinLnBrk="0" hangingPunct="1">
              <a:lnSpc>
                <a:spcPct val="130000"/>
              </a:lnSpc>
              <a:spcBef>
                <a:spcPts val="0"/>
              </a:spcBef>
              <a:spcAft>
                <a:spcPts val="1000"/>
              </a:spcAft>
              <a:buFont typeface="Arial" panose="020B0604020202020204" pitchFamily="34" charset="0"/>
              <a:buNone/>
              <a:defRPr sz="1350" u="none" strike="noStrike" kern="1200" cap="none" spc="150" normalizeH="0" baseline="0">
                <a:solidFill>
                  <a:schemeClr val="tx1">
                    <a:lumMod val="85000"/>
                    <a:lumOff val="15000"/>
                  </a:schemeClr>
                </a:solidFill>
                <a:uFillTx/>
                <a:latin typeface="微软雅黑" panose="020B0503020204020204" pitchFamily="34" charset="-122"/>
                <a:ea typeface="微软雅黑" panose="020B0503020204020204" pitchFamily="34" charset="-122"/>
                <a:cs typeface="+mn-cs"/>
              </a:defRPr>
            </a:lvl3pPr>
            <a:lvl4pPr marL="1028700" indent="0" algn="ctr" defTabSz="914400" rtl="0" eaLnBrk="1" fontAlgn="auto" latinLnBrk="0" hangingPunct="1">
              <a:lnSpc>
                <a:spcPct val="130000"/>
              </a:lnSpc>
              <a:spcBef>
                <a:spcPts val="0"/>
              </a:spcBef>
              <a:spcAft>
                <a:spcPts val="1000"/>
              </a:spcAft>
              <a:buFont typeface="Arial" panose="020B0604020202020204" pitchFamily="34" charset="0"/>
              <a:buNone/>
              <a:defRPr sz="1200" u="none" strike="noStrike" kern="1200" cap="none" spc="150" normalizeH="0" baseline="0">
                <a:solidFill>
                  <a:schemeClr val="tx1">
                    <a:lumMod val="85000"/>
                    <a:lumOff val="15000"/>
                  </a:schemeClr>
                </a:solidFill>
                <a:uFillTx/>
                <a:latin typeface="微软雅黑" panose="020B0503020204020204" pitchFamily="34" charset="-122"/>
                <a:ea typeface="微软雅黑" panose="020B0503020204020204" pitchFamily="34" charset="-122"/>
                <a:cs typeface="+mn-cs"/>
              </a:defRPr>
            </a:lvl4pPr>
            <a:lvl5pPr marL="1371600" indent="0" algn="ctr" defTabSz="914400" rtl="0" eaLnBrk="1" fontAlgn="auto" latinLnBrk="0" hangingPunct="1">
              <a:lnSpc>
                <a:spcPct val="130000"/>
              </a:lnSpc>
              <a:spcBef>
                <a:spcPts val="0"/>
              </a:spcBef>
              <a:spcAft>
                <a:spcPts val="1000"/>
              </a:spcAft>
              <a:buFont typeface="Arial" panose="020B0604020202020204" pitchFamily="34" charset="0"/>
              <a:buNone/>
              <a:defRPr sz="1200" u="none" strike="noStrike" kern="1200" cap="none" spc="150" normalizeH="0" baseline="0">
                <a:solidFill>
                  <a:schemeClr val="tx1">
                    <a:lumMod val="85000"/>
                    <a:lumOff val="15000"/>
                  </a:schemeClr>
                </a:solidFill>
                <a:uFillTx/>
                <a:latin typeface="微软雅黑" panose="020B0503020204020204" pitchFamily="34" charset="-122"/>
                <a:ea typeface="微软雅黑" panose="020B0503020204020204" pitchFamily="34" charset="-122"/>
                <a:cs typeface="+mn-cs"/>
              </a:defRPr>
            </a:lvl5pPr>
            <a:lvl6pPr marL="1714500" indent="0" algn="ctr" defTabSz="9144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9144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9144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9144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lvl="0"/>
            <a:r>
              <a:rPr>
                <a:sym typeface="+mn-ea"/>
              </a:rPr>
              <a:t>单击此处编辑副标题</a:t>
            </a:r>
            <a:endParaRPr>
              <a:sym typeface="+mn-ea"/>
            </a:endParaRPr>
          </a:p>
        </p:txBody>
      </p:sp>
      <p:sp>
        <p:nvSpPr>
          <p:cNvPr id="7" name="标题 5"/>
          <p:cNvSpPr/>
          <p:nvPr>
            <p:ph type="title" hasCustomPrompt="1"/>
            <p:custDataLst>
              <p:tags r:id="rId5"/>
            </p:custDataLst>
          </p:nvPr>
        </p:nvSpPr>
        <p:spPr>
          <a:xfrm>
            <a:off x="571505" y="3398434"/>
            <a:ext cx="3619529" cy="853916"/>
          </a:xfrm>
        </p:spPr>
        <p:txBody>
          <a:bodyPr vert="horz" wrap="square" lIns="0" tIns="0" rIns="0" bIns="0" rtlCol="0" anchor="t" anchorCtr="0">
            <a:normAutofit/>
          </a:bodyPr>
          <a:lstStyle>
            <a:lvl1pPr marL="0" marR="0" lvl="0" algn="l" defTabSz="914400" rtl="0" eaLnBrk="1" fontAlgn="auto" latinLnBrk="0" hangingPunct="1">
              <a:lnSpc>
                <a:spcPct val="100000"/>
              </a:lnSpc>
              <a:spcBef>
                <a:spcPct val="0"/>
              </a:spcBef>
              <a:spcAft>
                <a:spcPts val="0"/>
              </a:spcAft>
              <a:buClrTx/>
              <a:buSzTx/>
              <a:buFontTx/>
              <a:buNone/>
              <a:defRPr kumimoji="0" lang="zh-CN" altLang="en-US" sz="4950" b="1" i="0" u="none" strike="noStrike" kern="1200" cap="none" spc="700" normalizeH="0" baseline="0" noProof="0" dirty="0">
                <a:ln>
                  <a:noFill/>
                </a:ln>
                <a:solidFill>
                  <a:schemeClr val="lt1"/>
                </a:solidFill>
                <a:effectLst/>
                <a:uLnTx/>
                <a:uFillTx/>
                <a:latin typeface="Arial" panose="020B0604020202020204" pitchFamily="34" charset="0"/>
                <a:ea typeface="汉仪旗黑-85S" panose="00020600040101010101" pitchFamily="18" charset="-122"/>
                <a:cs typeface="+mj-cs"/>
                <a:sym typeface="+mn-ea"/>
              </a:defRPr>
            </a:lvl1pPr>
          </a:lstStyle>
          <a:p>
            <a:pPr lvl="0"/>
            <a:r>
              <a:rPr>
                <a:sym typeface="+mn-ea"/>
              </a:rPr>
              <a:t>编辑标题</a:t>
            </a:r>
            <a:endParaRPr>
              <a:sym typeface="+mn-ea"/>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通用">
    <p:spTree>
      <p:nvGrpSpPr>
        <p:cNvPr id="1" name=""/>
        <p:cNvGrpSpPr/>
        <p:nvPr/>
      </p:nvGrpSpPr>
      <p:grpSpPr>
        <a:xfrm>
          <a:off x="0" y="0"/>
          <a:ext cx="0" cy="0"/>
          <a:chOff x="0" y="0"/>
          <a:chExt cx="0" cy="0"/>
        </a:xfrm>
      </p:grpSpPr>
      <p:pic>
        <p:nvPicPr>
          <p:cNvPr id="7" name="图片 6" descr="图片18"/>
          <p:cNvPicPr>
            <a:picLocks noChangeAspect="1"/>
          </p:cNvPicPr>
          <p:nvPr>
            <p:custDataLst>
              <p:tags r:id="rId2"/>
            </p:custDataLst>
          </p:nvPr>
        </p:nvPicPr>
        <p:blipFill>
          <a:blip r:embed="rId3"/>
          <a:stretch>
            <a:fillRect/>
          </a:stretch>
        </p:blipFill>
        <p:spPr>
          <a:xfrm>
            <a:off x="0" y="0"/>
            <a:ext cx="540068" cy="720090"/>
          </a:xfrm>
          <a:prstGeom prst="rect">
            <a:avLst/>
          </a:prstGeom>
        </p:spPr>
      </p:pic>
      <p:pic>
        <p:nvPicPr>
          <p:cNvPr id="6" name="图片 5" descr="图片19"/>
          <p:cNvPicPr>
            <a:picLocks noChangeAspect="1"/>
          </p:cNvPicPr>
          <p:nvPr>
            <p:custDataLst>
              <p:tags r:id="rId4"/>
            </p:custDataLst>
          </p:nvPr>
        </p:nvPicPr>
        <p:blipFill>
          <a:blip r:embed="rId5"/>
          <a:stretch>
            <a:fillRect/>
          </a:stretch>
        </p:blipFill>
        <p:spPr>
          <a:xfrm>
            <a:off x="8603932" y="-5379"/>
            <a:ext cx="540068" cy="720090"/>
          </a:xfrm>
          <a:prstGeom prst="rect">
            <a:avLst/>
          </a:prstGeom>
        </p:spPr>
      </p:pic>
      <p:sp>
        <p:nvSpPr>
          <p:cNvPr id="2" name="标题 1"/>
          <p:cNvSpPr>
            <a:spLocks noGrp="1"/>
          </p:cNvSpPr>
          <p:nvPr>
            <p:ph type="title"/>
            <p:custDataLst>
              <p:tags r:id="rId6"/>
            </p:custDataLst>
          </p:nvPr>
        </p:nvSpPr>
        <p:spPr>
          <a:xfrm>
            <a:off x="502411" y="498476"/>
            <a:ext cx="8139178" cy="331473"/>
          </a:xfrm>
        </p:spPr>
        <p:txBody>
          <a:bodyPr/>
          <a:lstStyle>
            <a:lvl1pPr>
              <a:defRPr baseline="0">
                <a:solidFill>
                  <a:schemeClr val="tx1"/>
                </a:solidFill>
                <a:latin typeface="Arial" panose="020B0604020202020204" pitchFamily="34" charset="0"/>
                <a:ea typeface="微软雅黑" panose="020B0503020204020204" pitchFamily="34" charset="-122"/>
              </a:defRPr>
            </a:lvl1pPr>
          </a:lstStyle>
          <a:p>
            <a:r>
              <a:rPr lang="zh-CN" altLang="en-US" dirty="0"/>
              <a:t>单击此处编辑母版标题样式</a:t>
            </a:r>
            <a:endParaRPr lang="zh-CN" altLang="en-US" dirty="0"/>
          </a:p>
        </p:txBody>
      </p:sp>
      <p:sp>
        <p:nvSpPr>
          <p:cNvPr id="3" name="日期占位符 2"/>
          <p:cNvSpPr>
            <a:spLocks noGrp="1"/>
          </p:cNvSpPr>
          <p:nvPr>
            <p:ph type="dt" sz="half" idx="10"/>
            <p:custDataLst>
              <p:tags r:id="rId7"/>
            </p:custDataLst>
          </p:nvPr>
        </p:nvSpPr>
        <p:spPr>
          <a:xfrm>
            <a:off x="659807" y="6389433"/>
            <a:ext cx="2025000" cy="237600"/>
          </a:xfrm>
        </p:spPr>
        <p:txBody>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8"/>
            </p:custDataLst>
          </p:nvPr>
        </p:nvSpPr>
        <p:spPr>
          <a:xfrm>
            <a:off x="3087000" y="6389433"/>
            <a:ext cx="2970000" cy="237600"/>
          </a:xfrm>
        </p:spPr>
        <p:txBody>
          <a:bodyPr/>
          <a:lstStyle>
            <a:lvl1pPr>
              <a:defRPr>
                <a:latin typeface="Arial" panose="020B0604020202020204" pitchFamily="34" charset="0"/>
                <a:ea typeface="微软雅黑" panose="020B0503020204020204" pitchFamily="34" charset="-122"/>
              </a:defRPr>
            </a:lvl1pPr>
          </a:lstStyle>
          <a:p>
            <a:endParaRPr lang="zh-CN" altLang="en-US" dirty="0"/>
          </a:p>
        </p:txBody>
      </p:sp>
      <p:sp>
        <p:nvSpPr>
          <p:cNvPr id="5" name="灯片编号占位符 4"/>
          <p:cNvSpPr>
            <a:spLocks noGrp="1"/>
          </p:cNvSpPr>
          <p:nvPr>
            <p:ph type="sldNum" sz="quarter" idx="12"/>
            <p:custDataLst>
              <p:tags r:id="rId9"/>
            </p:custDataLst>
          </p:nvPr>
        </p:nvSpPr>
        <p:spPr>
          <a:xfrm>
            <a:off x="6457950" y="6389433"/>
            <a:ext cx="2025000" cy="237600"/>
          </a:xfrm>
        </p:spPr>
        <p:txBody>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dirty="0"/>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相框">
    <p:spTree>
      <p:nvGrpSpPr>
        <p:cNvPr id="1" name=""/>
        <p:cNvGrpSpPr/>
        <p:nvPr/>
      </p:nvGrpSpPr>
      <p:grpSpPr>
        <a:xfrm>
          <a:off x="0" y="0"/>
          <a:ext cx="0" cy="0"/>
          <a:chOff x="0" y="0"/>
          <a:chExt cx="0" cy="0"/>
        </a:xfrm>
      </p:grpSpPr>
      <p:sp>
        <p:nvSpPr>
          <p:cNvPr id="9" name="矩形 8"/>
          <p:cNvSpPr/>
          <p:nvPr>
            <p:custDataLst>
              <p:tags r:id="rId2"/>
            </p:custDataLst>
          </p:nvPr>
        </p:nvSpPr>
        <p:spPr>
          <a:xfrm>
            <a:off x="220950" y="302400"/>
            <a:ext cx="8702097" cy="6253188"/>
          </a:xfrm>
          <a:prstGeom prst="rect">
            <a:avLst/>
          </a:prstGeom>
          <a:solidFill>
            <a:srgbClr val="445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00">
              <a:solidFill>
                <a:schemeClr val="lt1"/>
              </a:solidFill>
            </a:endParaRPr>
          </a:p>
        </p:txBody>
      </p:sp>
      <p:pic>
        <p:nvPicPr>
          <p:cNvPr id="8" name="图片 7" descr="图片18"/>
          <p:cNvPicPr>
            <a:picLocks noChangeAspect="1"/>
          </p:cNvPicPr>
          <p:nvPr>
            <p:custDataLst>
              <p:tags r:id="rId3"/>
            </p:custDataLst>
          </p:nvPr>
        </p:nvPicPr>
        <p:blipFill>
          <a:blip r:embed="rId4"/>
          <a:stretch>
            <a:fillRect/>
          </a:stretch>
        </p:blipFill>
        <p:spPr>
          <a:xfrm>
            <a:off x="220950" y="392411"/>
            <a:ext cx="540068" cy="540068"/>
          </a:xfrm>
          <a:prstGeom prst="rect">
            <a:avLst/>
          </a:prstGeom>
        </p:spPr>
      </p:pic>
      <p:pic>
        <p:nvPicPr>
          <p:cNvPr id="6" name="图片 5" descr="图片19"/>
          <p:cNvPicPr>
            <a:picLocks noChangeAspect="1"/>
          </p:cNvPicPr>
          <p:nvPr>
            <p:custDataLst>
              <p:tags r:id="rId5"/>
            </p:custDataLst>
          </p:nvPr>
        </p:nvPicPr>
        <p:blipFill>
          <a:blip r:embed="rId6"/>
          <a:stretch>
            <a:fillRect/>
          </a:stretch>
        </p:blipFill>
        <p:spPr>
          <a:xfrm>
            <a:off x="8382982" y="5925521"/>
            <a:ext cx="540068" cy="540068"/>
          </a:xfrm>
          <a:prstGeom prst="rect">
            <a:avLst/>
          </a:prstGeom>
        </p:spPr>
      </p:pic>
      <p:sp>
        <p:nvSpPr>
          <p:cNvPr id="2" name="标题 1"/>
          <p:cNvSpPr>
            <a:spLocks noGrp="1"/>
          </p:cNvSpPr>
          <p:nvPr>
            <p:ph type="title" hasCustomPrompt="1"/>
            <p:custDataLst>
              <p:tags r:id="rId7"/>
            </p:custDataLst>
          </p:nvPr>
        </p:nvSpPr>
        <p:spPr>
          <a:xfrm>
            <a:off x="961200" y="1339650"/>
            <a:ext cx="7219800" cy="542700"/>
          </a:xfrm>
        </p:spPr>
        <p:txBody>
          <a:bodyPr anchor="ctr"/>
          <a:lstStyle>
            <a:lvl1pPr>
              <a:defRPr sz="2400" baseline="0">
                <a:solidFill>
                  <a:schemeClr val="tx1"/>
                </a:solidFill>
                <a:latin typeface="Arial" panose="020B0604020202020204" pitchFamily="34" charset="0"/>
                <a:ea typeface="微软雅黑" panose="020B0503020204020204" pitchFamily="34" charset="-122"/>
              </a:defRPr>
            </a:lvl1pPr>
          </a:lstStyle>
          <a:p>
            <a:r>
              <a:rPr lang="zh-CN" altLang="en-US" dirty="0"/>
              <a:t>单击此处编辑标题</a:t>
            </a:r>
            <a:endParaRPr lang="zh-CN" altLang="en-US" dirty="0"/>
          </a:p>
        </p:txBody>
      </p:sp>
      <p:sp>
        <p:nvSpPr>
          <p:cNvPr id="7" name="内容占位符 6"/>
          <p:cNvSpPr>
            <a:spLocks noGrp="1"/>
          </p:cNvSpPr>
          <p:nvPr>
            <p:ph sz="quarter" idx="13"/>
            <p:custDataLst>
              <p:tags r:id="rId8"/>
            </p:custDataLst>
          </p:nvPr>
        </p:nvSpPr>
        <p:spPr>
          <a:xfrm>
            <a:off x="960835" y="2594250"/>
            <a:ext cx="7219950" cy="2583900"/>
          </a:xfrm>
        </p:spPr>
        <p:txBody>
          <a:bodyPr/>
          <a:lstStyle>
            <a:lvl1pPr>
              <a:defRPr baseline="0">
                <a:solidFill>
                  <a:schemeClr val="tx1"/>
                </a:solidFill>
                <a:latin typeface="Arial" panose="020B0604020202020204" pitchFamily="34" charset="0"/>
                <a:ea typeface="微软雅黑" panose="020B0503020204020204" pitchFamily="34" charset="-122"/>
              </a:defRPr>
            </a:lvl1pPr>
            <a:lvl2pPr>
              <a:defRPr baseline="0">
                <a:solidFill>
                  <a:schemeClr val="tx1"/>
                </a:solidFill>
                <a:latin typeface="Arial" panose="020B0604020202020204" pitchFamily="34" charset="0"/>
                <a:ea typeface="微软雅黑" panose="020B0503020204020204" pitchFamily="34" charset="-122"/>
              </a:defRPr>
            </a:lvl2pPr>
            <a:lvl3pPr>
              <a:defRPr baseline="0">
                <a:solidFill>
                  <a:schemeClr val="tx1"/>
                </a:solidFill>
                <a:latin typeface="Arial" panose="020B0604020202020204" pitchFamily="34" charset="0"/>
                <a:ea typeface="微软雅黑" panose="020B0503020204020204" pitchFamily="34" charset="-122"/>
              </a:defRPr>
            </a:lvl3pPr>
            <a:lvl4pPr>
              <a:defRPr baseline="0">
                <a:solidFill>
                  <a:schemeClr val="tx1"/>
                </a:solidFill>
                <a:latin typeface="Arial" panose="020B0604020202020204" pitchFamily="34" charset="0"/>
                <a:ea typeface="微软雅黑" panose="020B0503020204020204" pitchFamily="34" charset="-122"/>
              </a:defRPr>
            </a:lvl4pPr>
            <a:lvl5pPr>
              <a:defRPr baseline="0">
                <a:solidFill>
                  <a:schemeClr val="tx1"/>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3" name="日期占位符 2"/>
          <p:cNvSpPr>
            <a:spLocks noGrp="1"/>
          </p:cNvSpPr>
          <p:nvPr>
            <p:ph type="dt" sz="half" idx="10"/>
            <p:custDataLst>
              <p:tags r:id="rId9"/>
            </p:custDataLst>
          </p:nvPr>
        </p:nvSpPr>
        <p:spPr>
          <a:xfrm>
            <a:off x="659807" y="6389433"/>
            <a:ext cx="2025000" cy="237600"/>
          </a:xfrm>
        </p:spPr>
        <p:txBody>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10"/>
            </p:custDataLst>
          </p:nvPr>
        </p:nvSpPr>
        <p:spPr>
          <a:xfrm>
            <a:off x="3087000" y="6389433"/>
            <a:ext cx="2970000" cy="237600"/>
          </a:xfrm>
        </p:spPr>
        <p:txBody>
          <a:bodyPr/>
          <a:lstStyle>
            <a:lvl1pPr>
              <a:defRPr>
                <a:latin typeface="Arial" panose="020B0604020202020204" pitchFamily="34" charset="0"/>
                <a:ea typeface="微软雅黑" panose="020B0503020204020204" pitchFamily="34" charset="-122"/>
              </a:defRPr>
            </a:lvl1pPr>
          </a:lstStyle>
          <a:p>
            <a:endParaRPr lang="zh-CN" altLang="en-US" dirty="0"/>
          </a:p>
        </p:txBody>
      </p:sp>
      <p:sp>
        <p:nvSpPr>
          <p:cNvPr id="5" name="灯片编号占位符 4"/>
          <p:cNvSpPr>
            <a:spLocks noGrp="1"/>
          </p:cNvSpPr>
          <p:nvPr>
            <p:ph type="sldNum" sz="quarter" idx="12"/>
            <p:custDataLst>
              <p:tags r:id="rId11"/>
            </p:custDataLst>
          </p:nvPr>
        </p:nvSpPr>
        <p:spPr>
          <a:xfrm>
            <a:off x="6457950" y="6389433"/>
            <a:ext cx="2025000" cy="237600"/>
          </a:xfrm>
        </p:spPr>
        <p:txBody>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dirty="0"/>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左右">
    <p:spTree>
      <p:nvGrpSpPr>
        <p:cNvPr id="1" name=""/>
        <p:cNvGrpSpPr/>
        <p:nvPr/>
      </p:nvGrpSpPr>
      <p:grpSpPr>
        <a:xfrm>
          <a:off x="0" y="0"/>
          <a:ext cx="0" cy="0"/>
          <a:chOff x="0" y="0"/>
          <a:chExt cx="0" cy="0"/>
        </a:xfrm>
      </p:grpSpPr>
      <p:sp>
        <p:nvSpPr>
          <p:cNvPr id="10" name="矩形 9"/>
          <p:cNvSpPr/>
          <p:nvPr>
            <p:custDataLst>
              <p:tags r:id="rId2"/>
            </p:custDataLst>
          </p:nvPr>
        </p:nvSpPr>
        <p:spPr>
          <a:xfrm>
            <a:off x="0" y="-10800"/>
            <a:ext cx="3620691" cy="6868795"/>
          </a:xfrm>
          <a:prstGeom prst="rect">
            <a:avLst/>
          </a:prstGeom>
          <a:solidFill>
            <a:srgbClr val="445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00">
              <a:solidFill>
                <a:schemeClr val="lt1"/>
              </a:solidFill>
            </a:endParaRPr>
          </a:p>
        </p:txBody>
      </p:sp>
      <p:pic>
        <p:nvPicPr>
          <p:cNvPr id="8" name="图片 7" descr="图片18"/>
          <p:cNvPicPr>
            <a:picLocks noChangeAspect="1"/>
          </p:cNvPicPr>
          <p:nvPr>
            <p:custDataLst>
              <p:tags r:id="rId3"/>
            </p:custDataLst>
          </p:nvPr>
        </p:nvPicPr>
        <p:blipFill>
          <a:blip r:embed="rId4"/>
          <a:stretch>
            <a:fillRect/>
          </a:stretch>
        </p:blipFill>
        <p:spPr>
          <a:xfrm>
            <a:off x="8603932" y="0"/>
            <a:ext cx="540068" cy="720090"/>
          </a:xfrm>
          <a:prstGeom prst="rect">
            <a:avLst/>
          </a:prstGeom>
        </p:spPr>
      </p:pic>
      <p:pic>
        <p:nvPicPr>
          <p:cNvPr id="6" name="图片 5" descr="图片19"/>
          <p:cNvPicPr>
            <a:picLocks noChangeAspect="1"/>
          </p:cNvPicPr>
          <p:nvPr>
            <p:custDataLst>
              <p:tags r:id="rId5"/>
            </p:custDataLst>
          </p:nvPr>
        </p:nvPicPr>
        <p:blipFill>
          <a:blip r:embed="rId6"/>
          <a:stretch>
            <a:fillRect/>
          </a:stretch>
        </p:blipFill>
        <p:spPr>
          <a:xfrm>
            <a:off x="0" y="6137910"/>
            <a:ext cx="540068" cy="720090"/>
          </a:xfrm>
          <a:prstGeom prst="rect">
            <a:avLst/>
          </a:prstGeom>
        </p:spPr>
      </p:pic>
      <p:sp>
        <p:nvSpPr>
          <p:cNvPr id="2" name="标题 1"/>
          <p:cNvSpPr>
            <a:spLocks noGrp="1"/>
          </p:cNvSpPr>
          <p:nvPr>
            <p:ph type="title" hasCustomPrompt="1"/>
            <p:custDataLst>
              <p:tags r:id="rId7"/>
            </p:custDataLst>
          </p:nvPr>
        </p:nvSpPr>
        <p:spPr>
          <a:xfrm>
            <a:off x="437400" y="880650"/>
            <a:ext cx="2970000" cy="661500"/>
          </a:xfrm>
        </p:spPr>
        <p:txBody>
          <a:bodyPr anchor="ctr" anchorCtr="0"/>
          <a:lstStyle>
            <a:lvl1pPr>
              <a:defRPr sz="2700" baseline="0">
                <a:solidFill>
                  <a:schemeClr val="tx1"/>
                </a:solidFill>
                <a:latin typeface="Arial" panose="020B0604020202020204" pitchFamily="34" charset="0"/>
                <a:ea typeface="微软雅黑" panose="020B0503020204020204" pitchFamily="34" charset="-122"/>
              </a:defRPr>
            </a:lvl1pPr>
          </a:lstStyle>
          <a:p>
            <a:r>
              <a:rPr lang="zh-CN" altLang="en-US" dirty="0"/>
              <a:t>单击编辑标题</a:t>
            </a:r>
            <a:endParaRPr lang="zh-CN" altLang="en-US" dirty="0"/>
          </a:p>
        </p:txBody>
      </p:sp>
      <p:sp>
        <p:nvSpPr>
          <p:cNvPr id="3" name="日期占位符 2"/>
          <p:cNvSpPr>
            <a:spLocks noGrp="1"/>
          </p:cNvSpPr>
          <p:nvPr>
            <p:ph type="dt" sz="half" idx="10"/>
            <p:custDataLst>
              <p:tags r:id="rId8"/>
            </p:custDataLst>
          </p:nvPr>
        </p:nvSpPr>
        <p:spPr>
          <a:xfrm>
            <a:off x="659807" y="6389433"/>
            <a:ext cx="2025000" cy="237600"/>
          </a:xfrm>
        </p:spPr>
        <p:txBody>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9"/>
            </p:custDataLst>
          </p:nvPr>
        </p:nvSpPr>
        <p:spPr>
          <a:xfrm>
            <a:off x="3087000" y="6389433"/>
            <a:ext cx="2970000" cy="237600"/>
          </a:xfrm>
        </p:spPr>
        <p:txBody>
          <a:bodyPr/>
          <a:lstStyle>
            <a:lvl1pPr>
              <a:defRPr>
                <a:latin typeface="Arial" panose="020B0604020202020204" pitchFamily="34" charset="0"/>
                <a:ea typeface="微软雅黑" panose="020B0503020204020204" pitchFamily="34" charset="-122"/>
              </a:defRPr>
            </a:lvl1pPr>
          </a:lstStyle>
          <a:p>
            <a:endParaRPr lang="zh-CN" altLang="en-US" dirty="0"/>
          </a:p>
        </p:txBody>
      </p:sp>
      <p:sp>
        <p:nvSpPr>
          <p:cNvPr id="5" name="灯片编号占位符 4"/>
          <p:cNvSpPr>
            <a:spLocks noGrp="1"/>
          </p:cNvSpPr>
          <p:nvPr>
            <p:ph type="sldNum" sz="quarter" idx="12"/>
            <p:custDataLst>
              <p:tags r:id="rId10"/>
            </p:custDataLst>
          </p:nvPr>
        </p:nvSpPr>
        <p:spPr>
          <a:xfrm>
            <a:off x="6457950" y="6389433"/>
            <a:ext cx="2025000" cy="237600"/>
          </a:xfrm>
        </p:spPr>
        <p:txBody>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dirty="0"/>
          </a:p>
        </p:txBody>
      </p:sp>
      <p:sp>
        <p:nvSpPr>
          <p:cNvPr id="7" name="文本占位符 6"/>
          <p:cNvSpPr>
            <a:spLocks noGrp="1"/>
          </p:cNvSpPr>
          <p:nvPr>
            <p:ph type="body" sz="quarter" idx="13"/>
            <p:custDataLst>
              <p:tags r:id="rId11"/>
            </p:custDataLst>
          </p:nvPr>
        </p:nvSpPr>
        <p:spPr>
          <a:xfrm>
            <a:off x="440100" y="2275650"/>
            <a:ext cx="2967300" cy="3069900"/>
          </a:xfrm>
        </p:spPr>
        <p:txBody>
          <a:bodyPr/>
          <a:lstStyle>
            <a:lvl1pPr>
              <a:defRPr baseline="0">
                <a:solidFill>
                  <a:schemeClr val="tx1"/>
                </a:solidFill>
                <a:latin typeface="Arial" panose="020B0604020202020204" pitchFamily="34" charset="0"/>
                <a:ea typeface="微软雅黑" panose="020B0503020204020204" pitchFamily="34" charset="-122"/>
              </a:defRPr>
            </a:lvl1pPr>
            <a:lvl2pPr>
              <a:defRPr baseline="0">
                <a:solidFill>
                  <a:schemeClr val="tx1"/>
                </a:solidFill>
                <a:latin typeface="Arial" panose="020B0604020202020204" pitchFamily="34" charset="0"/>
                <a:ea typeface="微软雅黑" panose="020B0503020204020204" pitchFamily="34" charset="-122"/>
              </a:defRPr>
            </a:lvl2pPr>
            <a:lvl3pPr>
              <a:defRPr baseline="0">
                <a:solidFill>
                  <a:schemeClr val="tx1"/>
                </a:solidFill>
                <a:latin typeface="Arial" panose="020B0604020202020204" pitchFamily="34" charset="0"/>
                <a:ea typeface="微软雅黑" panose="020B0503020204020204" pitchFamily="34" charset="-122"/>
              </a:defRPr>
            </a:lvl3pPr>
            <a:lvl4pPr>
              <a:defRPr baseline="0">
                <a:solidFill>
                  <a:schemeClr val="tx1"/>
                </a:solidFill>
                <a:latin typeface="Arial" panose="020B0604020202020204" pitchFamily="34" charset="0"/>
                <a:ea typeface="微软雅黑" panose="020B0503020204020204" pitchFamily="34" charset="-122"/>
              </a:defRPr>
            </a:lvl4pPr>
            <a:lvl5pPr>
              <a:defRPr baseline="0">
                <a:solidFill>
                  <a:schemeClr val="tx1"/>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内容占位符 8"/>
          <p:cNvSpPr>
            <a:spLocks noGrp="1"/>
          </p:cNvSpPr>
          <p:nvPr>
            <p:ph sz="quarter" idx="14"/>
            <p:custDataLst>
              <p:tags r:id="rId12"/>
            </p:custDataLst>
          </p:nvPr>
        </p:nvSpPr>
        <p:spPr>
          <a:xfrm>
            <a:off x="3825900" y="1405930"/>
            <a:ext cx="4860000" cy="3815953"/>
          </a:xfrm>
        </p:spPr>
        <p:txBody>
          <a:bodyPr/>
          <a:lstStyle>
            <a:lvl1pPr>
              <a:defRPr baseline="0">
                <a:solidFill>
                  <a:schemeClr val="tx1"/>
                </a:solidFill>
                <a:latin typeface="Arial" panose="020B0604020202020204" pitchFamily="34" charset="0"/>
                <a:ea typeface="微软雅黑" panose="020B0503020204020204" pitchFamily="34" charset="-122"/>
              </a:defRPr>
            </a:lvl1pPr>
            <a:lvl2pPr>
              <a:defRPr baseline="0">
                <a:solidFill>
                  <a:schemeClr val="tx1"/>
                </a:solidFill>
                <a:latin typeface="Arial" panose="020B0604020202020204" pitchFamily="34" charset="0"/>
                <a:ea typeface="微软雅黑" panose="020B0503020204020204" pitchFamily="34" charset="-122"/>
              </a:defRPr>
            </a:lvl2pPr>
            <a:lvl3pPr>
              <a:defRPr baseline="0">
                <a:solidFill>
                  <a:schemeClr val="tx1"/>
                </a:solidFill>
                <a:latin typeface="Arial" panose="020B0604020202020204" pitchFamily="34" charset="0"/>
                <a:ea typeface="微软雅黑" panose="020B0503020204020204" pitchFamily="34" charset="-122"/>
              </a:defRPr>
            </a:lvl3pPr>
            <a:lvl4pPr>
              <a:defRPr baseline="0">
                <a:solidFill>
                  <a:schemeClr val="tx1"/>
                </a:solidFill>
                <a:latin typeface="Arial" panose="020B0604020202020204" pitchFamily="34" charset="0"/>
                <a:ea typeface="微软雅黑" panose="020B0503020204020204" pitchFamily="34" charset="-122"/>
              </a:defRPr>
            </a:lvl4pPr>
            <a:lvl5pPr>
              <a:defRPr baseline="0">
                <a:solidFill>
                  <a:schemeClr val="tx1"/>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上下">
    <p:spTree>
      <p:nvGrpSpPr>
        <p:cNvPr id="1" name=""/>
        <p:cNvGrpSpPr/>
        <p:nvPr/>
      </p:nvGrpSpPr>
      <p:grpSpPr>
        <a:xfrm>
          <a:off x="0" y="0"/>
          <a:ext cx="0" cy="0"/>
          <a:chOff x="0" y="0"/>
          <a:chExt cx="0" cy="0"/>
        </a:xfrm>
      </p:grpSpPr>
      <p:sp>
        <p:nvSpPr>
          <p:cNvPr id="10" name="矩形 9"/>
          <p:cNvSpPr/>
          <p:nvPr>
            <p:custDataLst>
              <p:tags r:id="rId2"/>
            </p:custDataLst>
          </p:nvPr>
        </p:nvSpPr>
        <p:spPr>
          <a:xfrm>
            <a:off x="0" y="-10800"/>
            <a:ext cx="9142200" cy="2660396"/>
          </a:xfrm>
          <a:prstGeom prst="rect">
            <a:avLst/>
          </a:prstGeom>
          <a:solidFill>
            <a:srgbClr val="445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00">
              <a:solidFill>
                <a:schemeClr val="lt1"/>
              </a:solidFill>
            </a:endParaRPr>
          </a:p>
        </p:txBody>
      </p:sp>
      <p:pic>
        <p:nvPicPr>
          <p:cNvPr id="8" name="图片 7" descr="图片18"/>
          <p:cNvPicPr>
            <a:picLocks noChangeAspect="1"/>
          </p:cNvPicPr>
          <p:nvPr>
            <p:custDataLst>
              <p:tags r:id="rId3"/>
            </p:custDataLst>
          </p:nvPr>
        </p:nvPicPr>
        <p:blipFill>
          <a:blip r:embed="rId4"/>
          <a:stretch>
            <a:fillRect/>
          </a:stretch>
        </p:blipFill>
        <p:spPr>
          <a:xfrm>
            <a:off x="0" y="-10800"/>
            <a:ext cx="540068" cy="720090"/>
          </a:xfrm>
          <a:prstGeom prst="rect">
            <a:avLst/>
          </a:prstGeom>
        </p:spPr>
      </p:pic>
      <p:pic>
        <p:nvPicPr>
          <p:cNvPr id="6" name="图片 5" descr="图片19"/>
          <p:cNvPicPr>
            <a:picLocks noChangeAspect="1"/>
          </p:cNvPicPr>
          <p:nvPr>
            <p:custDataLst>
              <p:tags r:id="rId5"/>
            </p:custDataLst>
          </p:nvPr>
        </p:nvPicPr>
        <p:blipFill>
          <a:blip r:embed="rId6"/>
          <a:stretch>
            <a:fillRect/>
          </a:stretch>
        </p:blipFill>
        <p:spPr>
          <a:xfrm>
            <a:off x="8603932" y="6137910"/>
            <a:ext cx="540068" cy="720090"/>
          </a:xfrm>
          <a:prstGeom prst="rect">
            <a:avLst/>
          </a:prstGeom>
        </p:spPr>
      </p:pic>
      <p:sp>
        <p:nvSpPr>
          <p:cNvPr id="2" name="标题 1"/>
          <p:cNvSpPr>
            <a:spLocks noGrp="1"/>
          </p:cNvSpPr>
          <p:nvPr>
            <p:ph type="title"/>
            <p:custDataLst>
              <p:tags r:id="rId7"/>
            </p:custDataLst>
          </p:nvPr>
        </p:nvSpPr>
        <p:spPr>
          <a:xfrm>
            <a:off x="459000" y="859500"/>
            <a:ext cx="8232300" cy="469800"/>
          </a:xfrm>
        </p:spPr>
        <p:txBody>
          <a:bodyPr anchor="ctr"/>
          <a:lstStyle>
            <a:lvl1pPr algn="ctr">
              <a:defRPr sz="2700" baseline="0">
                <a:solidFill>
                  <a:schemeClr val="tx1"/>
                </a:solidFill>
                <a:latin typeface="Arial" panose="020B0604020202020204" pitchFamily="34" charset="0"/>
                <a:ea typeface="微软雅黑" panose="020B0503020204020204" pitchFamily="34" charset="-122"/>
              </a:defRPr>
            </a:lvl1pPr>
          </a:lstStyle>
          <a:p>
            <a:r>
              <a:rPr lang="zh-CN" altLang="en-US" dirty="0"/>
              <a:t>单击此处编辑母版标题样式</a:t>
            </a:r>
            <a:endParaRPr lang="zh-CN" altLang="en-US" dirty="0"/>
          </a:p>
        </p:txBody>
      </p:sp>
      <p:sp>
        <p:nvSpPr>
          <p:cNvPr id="3" name="日期占位符 2"/>
          <p:cNvSpPr>
            <a:spLocks noGrp="1"/>
          </p:cNvSpPr>
          <p:nvPr>
            <p:ph type="dt" sz="half" idx="10"/>
            <p:custDataLst>
              <p:tags r:id="rId8"/>
            </p:custDataLst>
          </p:nvPr>
        </p:nvSpPr>
        <p:spPr>
          <a:xfrm>
            <a:off x="659807" y="6389433"/>
            <a:ext cx="2025000" cy="237600"/>
          </a:xfrm>
        </p:spPr>
        <p:txBody>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9"/>
            </p:custDataLst>
          </p:nvPr>
        </p:nvSpPr>
        <p:spPr>
          <a:xfrm>
            <a:off x="3087000" y="6389433"/>
            <a:ext cx="2970000" cy="237600"/>
          </a:xfrm>
        </p:spPr>
        <p:txBody>
          <a:bodyPr/>
          <a:lstStyle>
            <a:lvl1pPr>
              <a:defRPr>
                <a:latin typeface="Arial" panose="020B0604020202020204" pitchFamily="34" charset="0"/>
                <a:ea typeface="微软雅黑" panose="020B0503020204020204" pitchFamily="34" charset="-122"/>
              </a:defRPr>
            </a:lvl1pPr>
          </a:lstStyle>
          <a:p>
            <a:endParaRPr lang="zh-CN" altLang="en-US" dirty="0"/>
          </a:p>
        </p:txBody>
      </p:sp>
      <p:sp>
        <p:nvSpPr>
          <p:cNvPr id="5" name="灯片编号占位符 4"/>
          <p:cNvSpPr>
            <a:spLocks noGrp="1"/>
          </p:cNvSpPr>
          <p:nvPr>
            <p:ph type="sldNum" sz="quarter" idx="12"/>
            <p:custDataLst>
              <p:tags r:id="rId10"/>
            </p:custDataLst>
          </p:nvPr>
        </p:nvSpPr>
        <p:spPr>
          <a:xfrm>
            <a:off x="6457950" y="6389433"/>
            <a:ext cx="2025000" cy="237600"/>
          </a:xfrm>
        </p:spPr>
        <p:txBody>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dirty="0"/>
          </a:p>
        </p:txBody>
      </p:sp>
      <p:sp>
        <p:nvSpPr>
          <p:cNvPr id="7" name="文本占位符 6"/>
          <p:cNvSpPr>
            <a:spLocks noGrp="1"/>
          </p:cNvSpPr>
          <p:nvPr>
            <p:ph type="body" sz="quarter" idx="13"/>
            <p:custDataLst>
              <p:tags r:id="rId11"/>
            </p:custDataLst>
          </p:nvPr>
        </p:nvSpPr>
        <p:spPr>
          <a:xfrm>
            <a:off x="459000" y="1763100"/>
            <a:ext cx="8231981" cy="621000"/>
          </a:xfrm>
        </p:spPr>
        <p:txBody>
          <a:bodyPr/>
          <a:lstStyle>
            <a:lvl1pPr algn="ctr">
              <a:defRPr baseline="0">
                <a:solidFill>
                  <a:schemeClr val="tx1"/>
                </a:solidFill>
                <a:latin typeface="Arial" panose="020B0604020202020204" pitchFamily="34" charset="0"/>
                <a:ea typeface="微软雅黑" panose="020B0503020204020204" pitchFamily="34" charset="-122"/>
              </a:defRPr>
            </a:lvl1pPr>
          </a:lstStyle>
          <a:p>
            <a:pPr lvl="0"/>
            <a:r>
              <a:rPr lang="zh-CN" altLang="en-US" dirty="0"/>
              <a:t>单击此处编辑母版文本样式</a:t>
            </a:r>
            <a:endParaRPr lang="zh-CN" altLang="en-US" dirty="0"/>
          </a:p>
        </p:txBody>
      </p:sp>
      <p:sp>
        <p:nvSpPr>
          <p:cNvPr id="9" name="内容占位符 8"/>
          <p:cNvSpPr>
            <a:spLocks noGrp="1"/>
          </p:cNvSpPr>
          <p:nvPr>
            <p:ph sz="quarter" idx="14"/>
            <p:custDataLst>
              <p:tags r:id="rId12"/>
            </p:custDataLst>
          </p:nvPr>
        </p:nvSpPr>
        <p:spPr>
          <a:xfrm>
            <a:off x="459581" y="3236850"/>
            <a:ext cx="8224200" cy="2573100"/>
          </a:xfrm>
        </p:spPr>
        <p:txBody>
          <a:bodyPr/>
          <a:lstStyle>
            <a:lvl1pPr>
              <a:defRPr baseline="0">
                <a:solidFill>
                  <a:schemeClr val="tx1"/>
                </a:solidFill>
                <a:latin typeface="Arial" panose="020B0604020202020204" pitchFamily="34" charset="0"/>
                <a:ea typeface="微软雅黑" panose="020B0503020204020204" pitchFamily="34" charset="-122"/>
              </a:defRPr>
            </a:lvl1pPr>
            <a:lvl2pPr>
              <a:defRPr baseline="0">
                <a:solidFill>
                  <a:schemeClr val="tx1"/>
                </a:solidFill>
                <a:latin typeface="Arial" panose="020B0604020202020204" pitchFamily="34" charset="0"/>
                <a:ea typeface="微软雅黑" panose="020B0503020204020204" pitchFamily="34" charset="-122"/>
              </a:defRPr>
            </a:lvl2pPr>
            <a:lvl3pPr>
              <a:defRPr baseline="0">
                <a:solidFill>
                  <a:schemeClr val="tx1"/>
                </a:solidFill>
                <a:latin typeface="Arial" panose="020B0604020202020204" pitchFamily="34" charset="0"/>
                <a:ea typeface="微软雅黑" panose="020B0503020204020204" pitchFamily="34" charset="-122"/>
              </a:defRPr>
            </a:lvl3pPr>
            <a:lvl4pPr>
              <a:defRPr baseline="0">
                <a:solidFill>
                  <a:schemeClr val="tx1"/>
                </a:solidFill>
                <a:latin typeface="Arial" panose="020B0604020202020204" pitchFamily="34" charset="0"/>
                <a:ea typeface="微软雅黑" panose="020B0503020204020204" pitchFamily="34" charset="-122"/>
              </a:defRPr>
            </a:lvl4pPr>
            <a:lvl5pPr>
              <a:defRPr baseline="0">
                <a:solidFill>
                  <a:schemeClr val="tx1"/>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下上">
    <p:spTree>
      <p:nvGrpSpPr>
        <p:cNvPr id="1" name=""/>
        <p:cNvGrpSpPr/>
        <p:nvPr/>
      </p:nvGrpSpPr>
      <p:grpSpPr>
        <a:xfrm>
          <a:off x="0" y="0"/>
          <a:ext cx="0" cy="0"/>
          <a:chOff x="0" y="0"/>
          <a:chExt cx="0" cy="0"/>
        </a:xfrm>
      </p:grpSpPr>
      <p:sp>
        <p:nvSpPr>
          <p:cNvPr id="10" name="矩形 9"/>
          <p:cNvSpPr/>
          <p:nvPr>
            <p:custDataLst>
              <p:tags r:id="rId2"/>
            </p:custDataLst>
          </p:nvPr>
        </p:nvSpPr>
        <p:spPr>
          <a:xfrm>
            <a:off x="0" y="5029200"/>
            <a:ext cx="9142200" cy="1828800"/>
          </a:xfrm>
          <a:prstGeom prst="rect">
            <a:avLst/>
          </a:prstGeom>
          <a:solidFill>
            <a:srgbClr val="445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00">
              <a:solidFill>
                <a:schemeClr val="lt1"/>
              </a:solidFill>
            </a:endParaRPr>
          </a:p>
        </p:txBody>
      </p:sp>
      <p:pic>
        <p:nvPicPr>
          <p:cNvPr id="8" name="图片 7" descr="图片18"/>
          <p:cNvPicPr>
            <a:picLocks noChangeAspect="1"/>
          </p:cNvPicPr>
          <p:nvPr>
            <p:custDataLst>
              <p:tags r:id="rId3"/>
            </p:custDataLst>
          </p:nvPr>
        </p:nvPicPr>
        <p:blipFill>
          <a:blip r:embed="rId4"/>
          <a:stretch>
            <a:fillRect/>
          </a:stretch>
        </p:blipFill>
        <p:spPr>
          <a:xfrm>
            <a:off x="0" y="0"/>
            <a:ext cx="540068" cy="720090"/>
          </a:xfrm>
          <a:prstGeom prst="rect">
            <a:avLst/>
          </a:prstGeom>
        </p:spPr>
      </p:pic>
      <p:pic>
        <p:nvPicPr>
          <p:cNvPr id="6" name="图片 5" descr="图片19"/>
          <p:cNvPicPr>
            <a:picLocks noChangeAspect="1"/>
          </p:cNvPicPr>
          <p:nvPr>
            <p:custDataLst>
              <p:tags r:id="rId5"/>
            </p:custDataLst>
          </p:nvPr>
        </p:nvPicPr>
        <p:blipFill>
          <a:blip r:embed="rId6"/>
          <a:stretch>
            <a:fillRect/>
          </a:stretch>
        </p:blipFill>
        <p:spPr>
          <a:xfrm>
            <a:off x="8603932" y="6137910"/>
            <a:ext cx="540068" cy="720090"/>
          </a:xfrm>
          <a:prstGeom prst="rect">
            <a:avLst/>
          </a:prstGeom>
        </p:spPr>
      </p:pic>
      <p:sp>
        <p:nvSpPr>
          <p:cNvPr id="2" name="标题 1"/>
          <p:cNvSpPr>
            <a:spLocks noGrp="1"/>
          </p:cNvSpPr>
          <p:nvPr>
            <p:ph type="title"/>
            <p:custDataLst>
              <p:tags r:id="rId7"/>
            </p:custDataLst>
          </p:nvPr>
        </p:nvSpPr>
        <p:spPr>
          <a:xfrm>
            <a:off x="453600" y="740250"/>
            <a:ext cx="8232300" cy="423900"/>
          </a:xfrm>
        </p:spPr>
        <p:txBody>
          <a:bodyPr anchor="ctr" anchorCtr="0"/>
          <a:lstStyle>
            <a:lvl1pPr algn="ctr">
              <a:defRPr sz="2400" baseline="0">
                <a:solidFill>
                  <a:schemeClr val="tx1"/>
                </a:solidFill>
                <a:latin typeface="Arial" panose="020B0604020202020204" pitchFamily="34" charset="0"/>
                <a:ea typeface="微软雅黑" panose="020B0503020204020204" pitchFamily="34" charset="-122"/>
              </a:defRPr>
            </a:lvl1pPr>
          </a:lstStyle>
          <a:p>
            <a:r>
              <a:rPr lang="zh-CN" altLang="en-US" dirty="0"/>
              <a:t>单击此处编辑母版标题样式</a:t>
            </a:r>
            <a:endParaRPr lang="zh-CN" altLang="en-US" dirty="0"/>
          </a:p>
        </p:txBody>
      </p:sp>
      <p:sp>
        <p:nvSpPr>
          <p:cNvPr id="3" name="日期占位符 2"/>
          <p:cNvSpPr>
            <a:spLocks noGrp="1"/>
          </p:cNvSpPr>
          <p:nvPr>
            <p:ph type="dt" sz="half" idx="10"/>
            <p:custDataLst>
              <p:tags r:id="rId8"/>
            </p:custDataLst>
          </p:nvPr>
        </p:nvSpPr>
        <p:spPr>
          <a:xfrm>
            <a:off x="659807" y="6389433"/>
            <a:ext cx="2025000" cy="237600"/>
          </a:xfrm>
        </p:spPr>
        <p:txBody>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9"/>
            </p:custDataLst>
          </p:nvPr>
        </p:nvSpPr>
        <p:spPr>
          <a:xfrm>
            <a:off x="3087000" y="6389433"/>
            <a:ext cx="2970000" cy="237600"/>
          </a:xfrm>
        </p:spPr>
        <p:txBody>
          <a:bodyPr/>
          <a:lstStyle>
            <a:lvl1pPr>
              <a:defRPr>
                <a:latin typeface="Arial" panose="020B0604020202020204" pitchFamily="34" charset="0"/>
                <a:ea typeface="微软雅黑" panose="020B0503020204020204" pitchFamily="34" charset="-122"/>
              </a:defRPr>
            </a:lvl1pPr>
          </a:lstStyle>
          <a:p>
            <a:endParaRPr lang="zh-CN" altLang="en-US" dirty="0"/>
          </a:p>
        </p:txBody>
      </p:sp>
      <p:sp>
        <p:nvSpPr>
          <p:cNvPr id="5" name="灯片编号占位符 4"/>
          <p:cNvSpPr>
            <a:spLocks noGrp="1"/>
          </p:cNvSpPr>
          <p:nvPr>
            <p:ph type="sldNum" sz="quarter" idx="12"/>
            <p:custDataLst>
              <p:tags r:id="rId10"/>
            </p:custDataLst>
          </p:nvPr>
        </p:nvSpPr>
        <p:spPr>
          <a:xfrm>
            <a:off x="6457950" y="6389433"/>
            <a:ext cx="2025000" cy="237600"/>
          </a:xfrm>
        </p:spPr>
        <p:txBody>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dirty="0"/>
          </a:p>
        </p:txBody>
      </p:sp>
      <p:sp>
        <p:nvSpPr>
          <p:cNvPr id="7" name="内容占位符 6"/>
          <p:cNvSpPr>
            <a:spLocks noGrp="1"/>
          </p:cNvSpPr>
          <p:nvPr>
            <p:ph sz="quarter" idx="13"/>
            <p:custDataLst>
              <p:tags r:id="rId11"/>
            </p:custDataLst>
          </p:nvPr>
        </p:nvSpPr>
        <p:spPr>
          <a:xfrm>
            <a:off x="453628" y="2082600"/>
            <a:ext cx="8243100" cy="2408400"/>
          </a:xfrm>
        </p:spPr>
        <p:txBody>
          <a:bodyPr/>
          <a:lstStyle>
            <a:lvl1pPr>
              <a:defRPr baseline="0">
                <a:solidFill>
                  <a:schemeClr val="tx1"/>
                </a:solidFill>
                <a:latin typeface="Arial" panose="020B0604020202020204" pitchFamily="34" charset="0"/>
                <a:ea typeface="微软雅黑" panose="020B0503020204020204" pitchFamily="34" charset="-122"/>
              </a:defRPr>
            </a:lvl1pPr>
            <a:lvl2pPr>
              <a:defRPr baseline="0">
                <a:solidFill>
                  <a:schemeClr val="tx1"/>
                </a:solidFill>
                <a:latin typeface="Arial" panose="020B0604020202020204" pitchFamily="34" charset="0"/>
                <a:ea typeface="微软雅黑" panose="020B0503020204020204" pitchFamily="34" charset="-122"/>
              </a:defRPr>
            </a:lvl2pPr>
            <a:lvl3pPr>
              <a:defRPr baseline="0">
                <a:solidFill>
                  <a:schemeClr val="tx1"/>
                </a:solidFill>
                <a:latin typeface="Arial" panose="020B0604020202020204" pitchFamily="34" charset="0"/>
                <a:ea typeface="微软雅黑" panose="020B0503020204020204" pitchFamily="34" charset="-122"/>
              </a:defRPr>
            </a:lvl3pPr>
            <a:lvl4pPr>
              <a:defRPr baseline="0">
                <a:solidFill>
                  <a:schemeClr val="tx1"/>
                </a:solidFill>
                <a:latin typeface="Arial" panose="020B0604020202020204" pitchFamily="34" charset="0"/>
                <a:ea typeface="微软雅黑" panose="020B0503020204020204" pitchFamily="34" charset="-122"/>
              </a:defRPr>
            </a:lvl4pPr>
            <a:lvl5pPr>
              <a:defRPr baseline="0">
                <a:solidFill>
                  <a:schemeClr val="tx1"/>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文本占位符 8"/>
          <p:cNvSpPr>
            <a:spLocks noGrp="1"/>
          </p:cNvSpPr>
          <p:nvPr>
            <p:ph type="body" sz="quarter" idx="14"/>
            <p:custDataLst>
              <p:tags r:id="rId12"/>
            </p:custDataLst>
          </p:nvPr>
        </p:nvSpPr>
        <p:spPr>
          <a:xfrm>
            <a:off x="445500" y="5306850"/>
            <a:ext cx="8251200" cy="758700"/>
          </a:xfrm>
        </p:spPr>
        <p:txBody>
          <a:bodyPr/>
          <a:lstStyle>
            <a:lvl1pPr>
              <a:defRPr baseline="0">
                <a:solidFill>
                  <a:schemeClr val="tx1"/>
                </a:solidFill>
                <a:latin typeface="Arial" panose="020B0604020202020204" pitchFamily="34" charset="0"/>
                <a:ea typeface="微软雅黑" panose="020B0503020204020204" pitchFamily="34" charset="-122"/>
              </a:defRPr>
            </a:lvl1pPr>
          </a:lstStyle>
          <a:p>
            <a:pPr lvl="0"/>
            <a:r>
              <a:rPr lang="zh-CN" altLang="en-US" dirty="0"/>
              <a:t>单击此处编辑母版文本样式</a:t>
            </a:r>
            <a:endParaRPr lang="zh-CN" alt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p:spPr>
        <p:txBody>
          <a:bodyPr anchor="t"/>
          <a:lstStyle>
            <a:lvl1pPr algn="l">
              <a:defRPr sz="4000" b="1" cap="all"/>
            </a:lvl1pPr>
          </a:lstStyle>
          <a:p>
            <a:r>
              <a:rPr lang="zh-CN" altLang="en-US" noProof="1"/>
              <a:t>单击此处编辑母版标题样式</a:t>
            </a:r>
            <a:endParaRPr lang="zh-CN" altLang="en-US" noProof="1"/>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noProof="1"/>
              <a:t>单击此处编辑母版文本样式</a:t>
            </a:r>
            <a:endParaRPr lang="zh-CN" altLang="en-US"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Tahoma" panose="020B060403050404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Tahoma" panose="020B060403050404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hangingPunct="1">
              <a:buNone/>
            </a:pPr>
            <a:fld id="{9A0DB2DC-4C9A-4742-B13C-FB6460FD3503}" type="slidenum">
              <a:rPr lang="en-US" altLang="zh-CN" dirty="0">
                <a:latin typeface="Tahoma" panose="020B0604030504040204" pitchFamily="34" charset="0"/>
              </a:rPr>
            </a:fld>
            <a:endParaRPr lang="en-US" altLang="zh-CN" dirty="0">
              <a:latin typeface="Tahoma" panose="020B0604030504040204" pitchFamily="34" charset="0"/>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导航">
    <p:spTree>
      <p:nvGrpSpPr>
        <p:cNvPr id="1" name=""/>
        <p:cNvGrpSpPr/>
        <p:nvPr/>
      </p:nvGrpSpPr>
      <p:grpSpPr>
        <a:xfrm>
          <a:off x="0" y="0"/>
          <a:ext cx="0" cy="0"/>
          <a:chOff x="0" y="0"/>
          <a:chExt cx="0" cy="0"/>
        </a:xfrm>
      </p:grpSpPr>
      <p:sp>
        <p:nvSpPr>
          <p:cNvPr id="10" name="矩形 9"/>
          <p:cNvSpPr/>
          <p:nvPr>
            <p:custDataLst>
              <p:tags r:id="rId2"/>
            </p:custDataLst>
          </p:nvPr>
        </p:nvSpPr>
        <p:spPr>
          <a:xfrm>
            <a:off x="0" y="-10800"/>
            <a:ext cx="9142200" cy="914400"/>
          </a:xfrm>
          <a:prstGeom prst="rect">
            <a:avLst/>
          </a:prstGeom>
          <a:solidFill>
            <a:srgbClr val="445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00">
              <a:solidFill>
                <a:schemeClr val="lt1"/>
              </a:solidFill>
            </a:endParaRPr>
          </a:p>
        </p:txBody>
      </p:sp>
      <p:pic>
        <p:nvPicPr>
          <p:cNvPr id="8" name="图片 7" descr="图片18"/>
          <p:cNvPicPr>
            <a:picLocks noChangeAspect="1"/>
          </p:cNvPicPr>
          <p:nvPr>
            <p:custDataLst>
              <p:tags r:id="rId3"/>
            </p:custDataLst>
          </p:nvPr>
        </p:nvPicPr>
        <p:blipFill>
          <a:blip r:embed="rId4"/>
          <a:stretch>
            <a:fillRect/>
          </a:stretch>
        </p:blipFill>
        <p:spPr>
          <a:xfrm>
            <a:off x="8603932" y="6137910"/>
            <a:ext cx="540068" cy="720090"/>
          </a:xfrm>
          <a:prstGeom prst="rect">
            <a:avLst/>
          </a:prstGeom>
        </p:spPr>
      </p:pic>
      <p:pic>
        <p:nvPicPr>
          <p:cNvPr id="6" name="图片 5" descr="图片19"/>
          <p:cNvPicPr>
            <a:picLocks noChangeAspect="1"/>
          </p:cNvPicPr>
          <p:nvPr>
            <p:custDataLst>
              <p:tags r:id="rId5"/>
            </p:custDataLst>
          </p:nvPr>
        </p:nvPicPr>
        <p:blipFill>
          <a:blip r:embed="rId6"/>
          <a:stretch>
            <a:fillRect/>
          </a:stretch>
        </p:blipFill>
        <p:spPr>
          <a:xfrm>
            <a:off x="0" y="6137910"/>
            <a:ext cx="540068" cy="720090"/>
          </a:xfrm>
          <a:prstGeom prst="rect">
            <a:avLst/>
          </a:prstGeom>
        </p:spPr>
      </p:pic>
      <p:sp>
        <p:nvSpPr>
          <p:cNvPr id="2" name="标题 1"/>
          <p:cNvSpPr>
            <a:spLocks noGrp="1"/>
          </p:cNvSpPr>
          <p:nvPr>
            <p:ph type="title"/>
            <p:custDataLst>
              <p:tags r:id="rId7"/>
            </p:custDataLst>
          </p:nvPr>
        </p:nvSpPr>
        <p:spPr>
          <a:xfrm>
            <a:off x="434700" y="292846"/>
            <a:ext cx="8278200" cy="331473"/>
          </a:xfrm>
        </p:spPr>
        <p:txBody>
          <a:bodyPr/>
          <a:lstStyle>
            <a:lvl1pPr>
              <a:defRPr baseline="0">
                <a:solidFill>
                  <a:schemeClr val="tx1"/>
                </a:solidFill>
                <a:latin typeface="Arial" panose="020B0604020202020204" pitchFamily="34" charset="0"/>
                <a:ea typeface="微软雅黑" panose="020B0503020204020204" pitchFamily="34" charset="-122"/>
              </a:defRPr>
            </a:lvl1pPr>
          </a:lstStyle>
          <a:p>
            <a:r>
              <a:rPr lang="zh-CN" altLang="en-US" dirty="0"/>
              <a:t>单击此处编辑母版标题样式</a:t>
            </a:r>
            <a:endParaRPr lang="zh-CN" altLang="en-US" dirty="0"/>
          </a:p>
        </p:txBody>
      </p:sp>
      <p:sp>
        <p:nvSpPr>
          <p:cNvPr id="3" name="日期占位符 2"/>
          <p:cNvSpPr>
            <a:spLocks noGrp="1"/>
          </p:cNvSpPr>
          <p:nvPr>
            <p:ph type="dt" sz="half" idx="10"/>
            <p:custDataLst>
              <p:tags r:id="rId8"/>
            </p:custDataLst>
          </p:nvPr>
        </p:nvSpPr>
        <p:spPr>
          <a:xfrm>
            <a:off x="659807" y="6389433"/>
            <a:ext cx="2025000" cy="237600"/>
          </a:xfrm>
        </p:spPr>
        <p:txBody>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9"/>
            </p:custDataLst>
          </p:nvPr>
        </p:nvSpPr>
        <p:spPr>
          <a:xfrm>
            <a:off x="3087000" y="6389433"/>
            <a:ext cx="2970000" cy="237600"/>
          </a:xfrm>
        </p:spPr>
        <p:txBody>
          <a:bodyPr/>
          <a:lstStyle>
            <a:lvl1pPr>
              <a:defRPr>
                <a:latin typeface="Arial" panose="020B0604020202020204" pitchFamily="34" charset="0"/>
                <a:ea typeface="微软雅黑" panose="020B0503020204020204" pitchFamily="34" charset="-122"/>
              </a:defRPr>
            </a:lvl1pPr>
          </a:lstStyle>
          <a:p>
            <a:endParaRPr lang="zh-CN" altLang="en-US" dirty="0"/>
          </a:p>
        </p:txBody>
      </p:sp>
      <p:sp>
        <p:nvSpPr>
          <p:cNvPr id="5" name="灯片编号占位符 4"/>
          <p:cNvSpPr>
            <a:spLocks noGrp="1"/>
          </p:cNvSpPr>
          <p:nvPr>
            <p:ph type="sldNum" sz="quarter" idx="12"/>
            <p:custDataLst>
              <p:tags r:id="rId10"/>
            </p:custDataLst>
          </p:nvPr>
        </p:nvSpPr>
        <p:spPr>
          <a:xfrm>
            <a:off x="6457950" y="6389433"/>
            <a:ext cx="2025000" cy="237600"/>
          </a:xfrm>
        </p:spPr>
        <p:txBody>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dirty="0"/>
          </a:p>
        </p:txBody>
      </p:sp>
      <p:sp>
        <p:nvSpPr>
          <p:cNvPr id="7" name="内容占位符 6"/>
          <p:cNvSpPr>
            <a:spLocks noGrp="1"/>
          </p:cNvSpPr>
          <p:nvPr>
            <p:ph sz="quarter" idx="13"/>
            <p:custDataLst>
              <p:tags r:id="rId11"/>
            </p:custDataLst>
          </p:nvPr>
        </p:nvSpPr>
        <p:spPr>
          <a:xfrm>
            <a:off x="434700" y="2025000"/>
            <a:ext cx="4006800" cy="2170800"/>
          </a:xfrm>
        </p:spPr>
        <p:txBody>
          <a:bodyPr/>
          <a:lstStyle>
            <a:lvl1pPr>
              <a:defRPr baseline="0">
                <a:solidFill>
                  <a:schemeClr val="tx1"/>
                </a:solidFill>
                <a:latin typeface="Arial" panose="020B0604020202020204" pitchFamily="34" charset="0"/>
                <a:ea typeface="微软雅黑" panose="020B0503020204020204" pitchFamily="34" charset="-122"/>
              </a:defRPr>
            </a:lvl1pPr>
            <a:lvl2pPr>
              <a:defRPr baseline="0">
                <a:solidFill>
                  <a:schemeClr val="tx1"/>
                </a:solidFill>
                <a:latin typeface="Arial" panose="020B0604020202020204" pitchFamily="34" charset="0"/>
                <a:ea typeface="微软雅黑" panose="020B0503020204020204" pitchFamily="34" charset="-122"/>
              </a:defRPr>
            </a:lvl2pPr>
            <a:lvl3pPr>
              <a:defRPr baseline="0">
                <a:solidFill>
                  <a:schemeClr val="tx1"/>
                </a:solidFill>
                <a:latin typeface="Arial" panose="020B0604020202020204" pitchFamily="34" charset="0"/>
                <a:ea typeface="微软雅黑" panose="020B0503020204020204" pitchFamily="34" charset="-122"/>
              </a:defRPr>
            </a:lvl3pPr>
            <a:lvl4pPr>
              <a:defRPr baseline="0">
                <a:solidFill>
                  <a:schemeClr val="tx1"/>
                </a:solidFill>
                <a:latin typeface="Arial" panose="020B0604020202020204" pitchFamily="34" charset="0"/>
                <a:ea typeface="微软雅黑" panose="020B0503020204020204" pitchFamily="34" charset="-122"/>
              </a:defRPr>
            </a:lvl4pPr>
            <a:lvl5pPr>
              <a:defRPr baseline="0">
                <a:solidFill>
                  <a:schemeClr val="tx1"/>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内容占位符 8"/>
          <p:cNvSpPr>
            <a:spLocks noGrp="1"/>
          </p:cNvSpPr>
          <p:nvPr>
            <p:ph sz="quarter" idx="14"/>
            <p:custDataLst>
              <p:tags r:id="rId12"/>
            </p:custDataLst>
          </p:nvPr>
        </p:nvSpPr>
        <p:spPr>
          <a:xfrm>
            <a:off x="4681800" y="2025000"/>
            <a:ext cx="4025700" cy="2170800"/>
          </a:xfrm>
        </p:spPr>
        <p:txBody>
          <a:bodyPr/>
          <a:lstStyle>
            <a:lvl1pPr>
              <a:defRPr baseline="0">
                <a:solidFill>
                  <a:schemeClr val="tx1"/>
                </a:solidFill>
                <a:latin typeface="Arial" panose="020B0604020202020204" pitchFamily="34" charset="0"/>
                <a:ea typeface="微软雅黑" panose="020B0503020204020204" pitchFamily="34" charset="-122"/>
              </a:defRPr>
            </a:lvl1pPr>
            <a:lvl2pPr>
              <a:defRPr baseline="0">
                <a:solidFill>
                  <a:schemeClr val="tx1"/>
                </a:solidFill>
                <a:latin typeface="Arial" panose="020B0604020202020204" pitchFamily="34" charset="0"/>
                <a:ea typeface="微软雅黑" panose="020B0503020204020204" pitchFamily="34" charset="-122"/>
              </a:defRPr>
            </a:lvl2pPr>
            <a:lvl3pPr>
              <a:defRPr baseline="0">
                <a:solidFill>
                  <a:schemeClr val="tx1"/>
                </a:solidFill>
                <a:latin typeface="Arial" panose="020B0604020202020204" pitchFamily="34" charset="0"/>
                <a:ea typeface="微软雅黑" panose="020B0503020204020204" pitchFamily="34" charset="-122"/>
              </a:defRPr>
            </a:lvl3pPr>
            <a:lvl4pPr>
              <a:defRPr baseline="0">
                <a:solidFill>
                  <a:schemeClr val="tx1"/>
                </a:solidFill>
                <a:latin typeface="Arial" panose="020B0604020202020204" pitchFamily="34" charset="0"/>
                <a:ea typeface="微软雅黑" panose="020B0503020204020204" pitchFamily="34" charset="-122"/>
              </a:defRPr>
            </a:lvl4pPr>
            <a:lvl5pPr>
              <a:defRPr baseline="0">
                <a:solidFill>
                  <a:schemeClr val="tx1"/>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11" name="文本占位符 10"/>
          <p:cNvSpPr>
            <a:spLocks noGrp="1"/>
          </p:cNvSpPr>
          <p:nvPr>
            <p:ph type="body" sz="quarter" idx="15"/>
            <p:custDataLst>
              <p:tags r:id="rId13"/>
            </p:custDataLst>
          </p:nvPr>
        </p:nvSpPr>
        <p:spPr>
          <a:xfrm>
            <a:off x="429300" y="4914450"/>
            <a:ext cx="4006800" cy="585900"/>
          </a:xfrm>
        </p:spPr>
        <p:txBody>
          <a:bodyPr/>
          <a:lstStyle>
            <a:lvl1pPr>
              <a:defRPr baseline="0">
                <a:solidFill>
                  <a:schemeClr val="tx1"/>
                </a:solidFill>
                <a:latin typeface="Arial" panose="020B0604020202020204" pitchFamily="34" charset="0"/>
                <a:ea typeface="微软雅黑" panose="020B0503020204020204" pitchFamily="34" charset="-122"/>
              </a:defRPr>
            </a:lvl1pPr>
          </a:lstStyle>
          <a:p>
            <a:pPr lvl="0"/>
            <a:r>
              <a:rPr lang="zh-CN" altLang="en-US" dirty="0"/>
              <a:t>单击此处编辑母版文本样式</a:t>
            </a:r>
            <a:endParaRPr lang="zh-CN" altLang="en-US" dirty="0"/>
          </a:p>
        </p:txBody>
      </p:sp>
      <p:sp>
        <p:nvSpPr>
          <p:cNvPr id="13" name="文本占位符 12"/>
          <p:cNvSpPr>
            <a:spLocks noGrp="1"/>
          </p:cNvSpPr>
          <p:nvPr>
            <p:ph type="body" sz="quarter" idx="16"/>
            <p:custDataLst>
              <p:tags r:id="rId14"/>
            </p:custDataLst>
          </p:nvPr>
        </p:nvSpPr>
        <p:spPr>
          <a:xfrm>
            <a:off x="4689900" y="4910850"/>
            <a:ext cx="4025700" cy="585900"/>
          </a:xfrm>
        </p:spPr>
        <p:txBody>
          <a:bodyPr/>
          <a:lstStyle>
            <a:lvl1pPr>
              <a:defRPr baseline="0">
                <a:solidFill>
                  <a:schemeClr val="tx1"/>
                </a:solidFill>
                <a:latin typeface="Arial" panose="020B0604020202020204" pitchFamily="34" charset="0"/>
                <a:ea typeface="微软雅黑" panose="020B0503020204020204" pitchFamily="34" charset="-122"/>
              </a:defRPr>
            </a:lvl1pPr>
          </a:lstStyle>
          <a:p>
            <a:pPr lvl="0"/>
            <a:r>
              <a:rPr lang="zh-CN" altLang="en-US" dirty="0"/>
              <a:t>单击此处编辑母版文本样式</a:t>
            </a:r>
            <a:endParaRPr lang="zh-CN" altLang="en-US" dirty="0"/>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腰带">
    <p:spTree>
      <p:nvGrpSpPr>
        <p:cNvPr id="1" name=""/>
        <p:cNvGrpSpPr/>
        <p:nvPr/>
      </p:nvGrpSpPr>
      <p:grpSpPr>
        <a:xfrm>
          <a:off x="0" y="0"/>
          <a:ext cx="0" cy="0"/>
          <a:chOff x="0" y="0"/>
          <a:chExt cx="0" cy="0"/>
        </a:xfrm>
      </p:grpSpPr>
      <p:sp>
        <p:nvSpPr>
          <p:cNvPr id="9" name="矩形 8"/>
          <p:cNvSpPr/>
          <p:nvPr>
            <p:custDataLst>
              <p:tags r:id="rId2"/>
            </p:custDataLst>
          </p:nvPr>
        </p:nvSpPr>
        <p:spPr>
          <a:xfrm>
            <a:off x="0" y="1576799"/>
            <a:ext cx="9142200" cy="3704396"/>
          </a:xfrm>
          <a:prstGeom prst="rect">
            <a:avLst/>
          </a:prstGeom>
          <a:solidFill>
            <a:srgbClr val="445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00">
              <a:solidFill>
                <a:schemeClr val="lt1"/>
              </a:solidFill>
            </a:endParaRPr>
          </a:p>
        </p:txBody>
      </p:sp>
      <p:pic>
        <p:nvPicPr>
          <p:cNvPr id="8" name="图片 7" descr="图片18"/>
          <p:cNvPicPr>
            <a:picLocks noChangeAspect="1"/>
          </p:cNvPicPr>
          <p:nvPr>
            <p:custDataLst>
              <p:tags r:id="rId3"/>
            </p:custDataLst>
          </p:nvPr>
        </p:nvPicPr>
        <p:blipFill>
          <a:blip r:embed="rId4"/>
          <a:stretch>
            <a:fillRect/>
          </a:stretch>
        </p:blipFill>
        <p:spPr>
          <a:xfrm>
            <a:off x="7827046" y="-10801"/>
            <a:ext cx="1315145" cy="1753527"/>
          </a:xfrm>
          <a:prstGeom prst="rect">
            <a:avLst/>
          </a:prstGeom>
        </p:spPr>
      </p:pic>
      <p:pic>
        <p:nvPicPr>
          <p:cNvPr id="6" name="图片 5" descr="图片19"/>
          <p:cNvPicPr>
            <a:picLocks noChangeAspect="1"/>
          </p:cNvPicPr>
          <p:nvPr>
            <p:custDataLst>
              <p:tags r:id="rId5"/>
            </p:custDataLst>
          </p:nvPr>
        </p:nvPicPr>
        <p:blipFill>
          <a:blip r:embed="rId6"/>
          <a:stretch>
            <a:fillRect/>
          </a:stretch>
        </p:blipFill>
        <p:spPr>
          <a:xfrm>
            <a:off x="0" y="5104461"/>
            <a:ext cx="1315145" cy="1753527"/>
          </a:xfrm>
          <a:prstGeom prst="rect">
            <a:avLst/>
          </a:prstGeom>
        </p:spPr>
      </p:pic>
      <p:sp>
        <p:nvSpPr>
          <p:cNvPr id="2" name="标题 1"/>
          <p:cNvSpPr>
            <a:spLocks noGrp="1"/>
          </p:cNvSpPr>
          <p:nvPr>
            <p:ph type="title" hasCustomPrompt="1"/>
            <p:custDataLst>
              <p:tags r:id="rId7"/>
            </p:custDataLst>
          </p:nvPr>
        </p:nvSpPr>
        <p:spPr>
          <a:xfrm>
            <a:off x="1142100" y="1637550"/>
            <a:ext cx="6858000" cy="1790100"/>
          </a:xfrm>
        </p:spPr>
        <p:txBody>
          <a:bodyPr anchor="b"/>
          <a:lstStyle>
            <a:lvl1pPr algn="ctr">
              <a:defRPr sz="4500" baseline="0">
                <a:solidFill>
                  <a:schemeClr val="tx1"/>
                </a:solidFill>
                <a:latin typeface="Arial" panose="020B0604020202020204" pitchFamily="34" charset="0"/>
                <a:ea typeface="微软雅黑" panose="020B0503020204020204" pitchFamily="34" charset="-122"/>
              </a:defRPr>
            </a:lvl1pPr>
          </a:lstStyle>
          <a:p>
            <a:r>
              <a:rPr lang="zh-CN" altLang="en-US" dirty="0"/>
              <a:t>单击此处编辑标题</a:t>
            </a:r>
            <a:endParaRPr lang="zh-CN" altLang="en-US" dirty="0"/>
          </a:p>
        </p:txBody>
      </p:sp>
      <p:sp>
        <p:nvSpPr>
          <p:cNvPr id="3" name="日期占位符 2"/>
          <p:cNvSpPr>
            <a:spLocks noGrp="1"/>
          </p:cNvSpPr>
          <p:nvPr>
            <p:ph type="dt" sz="half" idx="10"/>
            <p:custDataLst>
              <p:tags r:id="rId8"/>
            </p:custDataLst>
          </p:nvPr>
        </p:nvSpPr>
        <p:spPr>
          <a:xfrm>
            <a:off x="659807" y="6389433"/>
            <a:ext cx="2025000" cy="237600"/>
          </a:xfrm>
        </p:spPr>
        <p:txBody>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9"/>
            </p:custDataLst>
          </p:nvPr>
        </p:nvSpPr>
        <p:spPr>
          <a:xfrm>
            <a:off x="3087000" y="6389433"/>
            <a:ext cx="2970000" cy="237600"/>
          </a:xfrm>
        </p:spPr>
        <p:txBody>
          <a:bodyPr/>
          <a:lstStyle>
            <a:lvl1pPr>
              <a:defRPr>
                <a:latin typeface="Arial" panose="020B0604020202020204" pitchFamily="34" charset="0"/>
                <a:ea typeface="微软雅黑" panose="020B0503020204020204" pitchFamily="34" charset="-122"/>
              </a:defRPr>
            </a:lvl1pPr>
          </a:lstStyle>
          <a:p>
            <a:endParaRPr lang="zh-CN" altLang="en-US" dirty="0"/>
          </a:p>
        </p:txBody>
      </p:sp>
      <p:sp>
        <p:nvSpPr>
          <p:cNvPr id="5" name="灯片编号占位符 4"/>
          <p:cNvSpPr>
            <a:spLocks noGrp="1"/>
          </p:cNvSpPr>
          <p:nvPr>
            <p:ph type="sldNum" sz="quarter" idx="12"/>
            <p:custDataLst>
              <p:tags r:id="rId10"/>
            </p:custDataLst>
          </p:nvPr>
        </p:nvSpPr>
        <p:spPr>
          <a:xfrm>
            <a:off x="6457950" y="6389433"/>
            <a:ext cx="2025000" cy="237600"/>
          </a:xfrm>
        </p:spPr>
        <p:txBody>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dirty="0"/>
          </a:p>
        </p:txBody>
      </p:sp>
      <p:sp>
        <p:nvSpPr>
          <p:cNvPr id="7" name="文本占位符 6"/>
          <p:cNvSpPr>
            <a:spLocks noGrp="1"/>
          </p:cNvSpPr>
          <p:nvPr>
            <p:ph type="body" sz="quarter" idx="13"/>
            <p:custDataLst>
              <p:tags r:id="rId11"/>
            </p:custDataLst>
          </p:nvPr>
        </p:nvSpPr>
        <p:spPr>
          <a:xfrm>
            <a:off x="1141810" y="4069800"/>
            <a:ext cx="6858000" cy="1242000"/>
          </a:xfrm>
        </p:spPr>
        <p:txBody>
          <a:bodyPr/>
          <a:lstStyle>
            <a:lvl1pPr algn="ctr">
              <a:defRPr baseline="0">
                <a:solidFill>
                  <a:schemeClr val="tx1"/>
                </a:solidFill>
                <a:latin typeface="Arial" panose="020B0604020202020204" pitchFamily="34" charset="0"/>
                <a:ea typeface="微软雅黑" panose="020B0503020204020204" pitchFamily="34" charset="-122"/>
              </a:defRPr>
            </a:lvl1pPr>
          </a:lstStyle>
          <a:p>
            <a:pPr lvl="0"/>
            <a:r>
              <a:rPr lang="zh-CN" altLang="en-US" dirty="0"/>
              <a:t>单击此处编辑母版文本样式</a:t>
            </a:r>
            <a:endParaRPr lang="zh-CN" altLang="en-US" dirty="0"/>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pic>
        <p:nvPicPr>
          <p:cNvPr id="6" name="图片 5" descr="图片21"/>
          <p:cNvPicPr>
            <a:picLocks noChangeAspect="1"/>
          </p:cNvPicPr>
          <p:nvPr>
            <p:custDataLst>
              <p:tags r:id="rId2"/>
            </p:custDataLst>
          </p:nvPr>
        </p:nvPicPr>
        <p:blipFill>
          <a:blip r:embed="rId3"/>
          <a:stretch>
            <a:fillRect/>
          </a:stretch>
        </p:blipFill>
        <p:spPr>
          <a:xfrm>
            <a:off x="26587" y="0"/>
            <a:ext cx="9090826" cy="6858000"/>
          </a:xfrm>
          <a:prstGeom prst="rect">
            <a:avLst/>
          </a:prstGeom>
        </p:spPr>
      </p:pic>
      <p:sp>
        <p:nvSpPr>
          <p:cNvPr id="16" name="日期占位符 15"/>
          <p:cNvSpPr>
            <a:spLocks noGrp="1"/>
          </p:cNvSpPr>
          <p:nvPr>
            <p:ph type="dt" sz="half" idx="10"/>
          </p:nvPr>
        </p:nvSpPr>
        <p:spPr>
          <a:xfrm>
            <a:off x="659807" y="6389433"/>
            <a:ext cx="2025000" cy="237600"/>
          </a:xfrm>
        </p:spPr>
        <p:txBody>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17" name="页脚占位符 16"/>
          <p:cNvSpPr>
            <a:spLocks noGrp="1"/>
          </p:cNvSpPr>
          <p:nvPr>
            <p:ph type="ftr" sz="quarter" idx="11"/>
          </p:nvPr>
        </p:nvSpPr>
        <p:spPr>
          <a:xfrm>
            <a:off x="3087000" y="6389433"/>
            <a:ext cx="2970000" cy="237600"/>
          </a:xfrm>
        </p:spPr>
        <p:txBody>
          <a:bodyPr/>
          <a:lstStyle>
            <a:lvl1pPr>
              <a:defRPr>
                <a:latin typeface="Arial" panose="020B0604020202020204" pitchFamily="34" charset="0"/>
                <a:ea typeface="微软雅黑" panose="020B0503020204020204" pitchFamily="34" charset="-122"/>
              </a:defRPr>
            </a:lvl1pPr>
          </a:lstStyle>
          <a:p>
            <a:endParaRPr lang="zh-CN" altLang="en-US" dirty="0"/>
          </a:p>
        </p:txBody>
      </p:sp>
      <p:sp>
        <p:nvSpPr>
          <p:cNvPr id="18" name="灯片编号占位符 17"/>
          <p:cNvSpPr>
            <a:spLocks noGrp="1"/>
          </p:cNvSpPr>
          <p:nvPr>
            <p:ph type="sldNum" sz="quarter" idx="12"/>
          </p:nvPr>
        </p:nvSpPr>
        <p:spPr>
          <a:xfrm>
            <a:off x="6457950" y="6389433"/>
            <a:ext cx="2025000" cy="237600"/>
          </a:xfrm>
        </p:spPr>
        <p:txBody>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dirty="0"/>
          </a:p>
        </p:txBody>
      </p:sp>
      <p:sp>
        <p:nvSpPr>
          <p:cNvPr id="2" name="标题 2"/>
          <p:cNvSpPr/>
          <p:nvPr>
            <p:ph type="ctrTitle" idx="2" hasCustomPrompt="1"/>
            <p:custDataLst>
              <p:tags r:id="rId4"/>
            </p:custDataLst>
          </p:nvPr>
        </p:nvSpPr>
        <p:spPr>
          <a:xfrm>
            <a:off x="914422" y="2188514"/>
            <a:ext cx="3619024" cy="1384994"/>
          </a:xfrm>
        </p:spPr>
        <p:txBody>
          <a:bodyPr vert="horz" wrap="square" lIns="0" tIns="0" rIns="0" bIns="0" rtlCol="0" anchor="b" anchorCtr="0">
            <a:normAutofit lnSpcReduction="10000"/>
          </a:bodyPr>
          <a:lstStyle>
            <a:lvl1pPr marL="0" marR="0" lvl="0" algn="l" defTabSz="914400" rtl="0" eaLnBrk="1" fontAlgn="auto" latinLnBrk="0" hangingPunct="1">
              <a:lnSpc>
                <a:spcPct val="100000"/>
              </a:lnSpc>
              <a:spcBef>
                <a:spcPct val="0"/>
              </a:spcBef>
              <a:spcAft>
                <a:spcPts val="0"/>
              </a:spcAft>
              <a:buClrTx/>
              <a:buSzTx/>
              <a:buFontTx/>
              <a:buNone/>
              <a:defRPr kumimoji="0" lang="zh-CN" altLang="en-US" sz="4500" b="1" i="0" u="none" strike="noStrike" kern="1200" cap="none" spc="600" normalizeH="0" baseline="0" noProof="0" dirty="0">
                <a:ln>
                  <a:noFill/>
                </a:ln>
                <a:solidFill>
                  <a:schemeClr val="lt1"/>
                </a:solidFill>
                <a:effectLst/>
                <a:uLnTx/>
                <a:uFillTx/>
                <a:latin typeface="Arial" panose="020B0604020202020204" pitchFamily="34" charset="0"/>
                <a:ea typeface="汉仪旗黑-85S" panose="00020600040101010101" pitchFamily="18" charset="-122"/>
                <a:cs typeface="+mj-cs"/>
                <a:sym typeface="Arial" panose="020B0604020202020204" pitchFamily="34" charset="0"/>
              </a:defRPr>
            </a:lvl1pPr>
          </a:lstStyle>
          <a:p>
            <a:pPr lvl="0"/>
            <a:r>
              <a:rPr>
                <a:sym typeface="+mn-ea"/>
              </a:rPr>
              <a:t>编辑标题</a:t>
            </a:r>
            <a:endParaRPr>
              <a:sym typeface="+mn-ea"/>
            </a:endParaRPr>
          </a:p>
        </p:txBody>
      </p:sp>
      <p:sp>
        <p:nvSpPr>
          <p:cNvPr id="3" name="副标题 3"/>
          <p:cNvSpPr/>
          <p:nvPr>
            <p:ph type="subTitle" idx="3" hasCustomPrompt="1"/>
            <p:custDataLst>
              <p:tags r:id="rId5"/>
            </p:custDataLst>
          </p:nvPr>
        </p:nvSpPr>
        <p:spPr>
          <a:xfrm>
            <a:off x="914422" y="4058570"/>
            <a:ext cx="3619500" cy="484778"/>
          </a:xfrm>
        </p:spPr>
        <p:txBody>
          <a:bodyPr vert="horz" wrap="square" lIns="0" tIns="0" rIns="0" bIns="0" rtlCol="0">
            <a:normAutofit/>
          </a:bodyPr>
          <a:lstStyle>
            <a:lvl1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defRPr kumimoji="0" lang="zh-CN" altLang="en-US" sz="1800" b="0" i="0" u="none" strike="noStrike" kern="1200" cap="none" spc="200" normalizeH="0" baseline="0" noProof="0" dirty="0">
                <a:ln>
                  <a:noFill/>
                </a:ln>
                <a:solidFill>
                  <a:schemeClr val="lt1"/>
                </a:solidFill>
                <a:effectLst/>
                <a:uLnTx/>
                <a:uFillTx/>
                <a:latin typeface="Arial" panose="020B0604020202020204" pitchFamily="34" charset="0"/>
                <a:ea typeface="微软雅黑" panose="020B0503020204020204" pitchFamily="34" charset="-122"/>
                <a:cs typeface="+mn-cs"/>
                <a:sym typeface="Arial" panose="020B0604020202020204" pitchFamily="34" charset="0"/>
              </a:defRPr>
            </a:lvl1pPr>
            <a:lvl2pPr marL="342900" indent="0" algn="ctr" defTabSz="914400" rtl="0" eaLnBrk="1" fontAlgn="auto" latinLnBrk="0" hangingPunct="1">
              <a:lnSpc>
                <a:spcPct val="130000"/>
              </a:lnSpc>
              <a:spcBef>
                <a:spcPts val="0"/>
              </a:spcBef>
              <a:spcAft>
                <a:spcPts val="1000"/>
              </a:spcAft>
              <a:buFont typeface="Arial" panose="020B0604020202020204" pitchFamily="34" charset="0"/>
              <a:buNone/>
              <a:tabLst>
                <a:tab pos="1609725" algn="l"/>
              </a:tabLst>
              <a:defRPr sz="1500" u="none" strike="noStrike" kern="1200" cap="none" spc="150" normalizeH="0" baseline="0">
                <a:solidFill>
                  <a:schemeClr val="tx1">
                    <a:lumMod val="85000"/>
                    <a:lumOff val="15000"/>
                  </a:schemeClr>
                </a:solidFill>
                <a:uFillTx/>
                <a:latin typeface="微软雅黑" panose="020B0503020204020204" pitchFamily="34" charset="-122"/>
                <a:ea typeface="微软雅黑" panose="020B0503020204020204" pitchFamily="34" charset="-122"/>
                <a:cs typeface="+mn-cs"/>
              </a:defRPr>
            </a:lvl2pPr>
            <a:lvl3pPr marL="685800" indent="0" algn="ctr" defTabSz="914400" rtl="0" eaLnBrk="1" fontAlgn="auto" latinLnBrk="0" hangingPunct="1">
              <a:lnSpc>
                <a:spcPct val="130000"/>
              </a:lnSpc>
              <a:spcBef>
                <a:spcPts val="0"/>
              </a:spcBef>
              <a:spcAft>
                <a:spcPts val="1000"/>
              </a:spcAft>
              <a:buFont typeface="Arial" panose="020B0604020202020204" pitchFamily="34" charset="0"/>
              <a:buNone/>
              <a:defRPr sz="1350" u="none" strike="noStrike" kern="1200" cap="none" spc="150" normalizeH="0" baseline="0">
                <a:solidFill>
                  <a:schemeClr val="tx1">
                    <a:lumMod val="85000"/>
                    <a:lumOff val="15000"/>
                  </a:schemeClr>
                </a:solidFill>
                <a:uFillTx/>
                <a:latin typeface="微软雅黑" panose="020B0503020204020204" pitchFamily="34" charset="-122"/>
                <a:ea typeface="微软雅黑" panose="020B0503020204020204" pitchFamily="34" charset="-122"/>
                <a:cs typeface="+mn-cs"/>
              </a:defRPr>
            </a:lvl3pPr>
            <a:lvl4pPr marL="1028700" indent="0" algn="ctr" defTabSz="914400" rtl="0" eaLnBrk="1" fontAlgn="auto" latinLnBrk="0" hangingPunct="1">
              <a:lnSpc>
                <a:spcPct val="130000"/>
              </a:lnSpc>
              <a:spcBef>
                <a:spcPts val="0"/>
              </a:spcBef>
              <a:spcAft>
                <a:spcPts val="1000"/>
              </a:spcAft>
              <a:buFont typeface="Arial" panose="020B0604020202020204" pitchFamily="34" charset="0"/>
              <a:buNone/>
              <a:defRPr sz="1200" u="none" strike="noStrike" kern="1200" cap="none" spc="150" normalizeH="0" baseline="0">
                <a:solidFill>
                  <a:schemeClr val="tx1">
                    <a:lumMod val="85000"/>
                    <a:lumOff val="15000"/>
                  </a:schemeClr>
                </a:solidFill>
                <a:uFillTx/>
                <a:latin typeface="微软雅黑" panose="020B0503020204020204" pitchFamily="34" charset="-122"/>
                <a:ea typeface="微软雅黑" panose="020B0503020204020204" pitchFamily="34" charset="-122"/>
                <a:cs typeface="+mn-cs"/>
              </a:defRPr>
            </a:lvl4pPr>
            <a:lvl5pPr marL="1371600" indent="0" algn="ctr" defTabSz="914400" rtl="0" eaLnBrk="1" fontAlgn="auto" latinLnBrk="0" hangingPunct="1">
              <a:lnSpc>
                <a:spcPct val="130000"/>
              </a:lnSpc>
              <a:spcBef>
                <a:spcPts val="0"/>
              </a:spcBef>
              <a:spcAft>
                <a:spcPts val="1000"/>
              </a:spcAft>
              <a:buFont typeface="Arial" panose="020B0604020202020204" pitchFamily="34" charset="0"/>
              <a:buNone/>
              <a:defRPr sz="1200" u="none" strike="noStrike" kern="1200" cap="none" spc="150" normalizeH="0" baseline="0">
                <a:solidFill>
                  <a:schemeClr val="tx1">
                    <a:lumMod val="85000"/>
                    <a:lumOff val="15000"/>
                  </a:schemeClr>
                </a:solidFill>
                <a:uFillTx/>
                <a:latin typeface="微软雅黑" panose="020B0503020204020204" pitchFamily="34" charset="-122"/>
                <a:ea typeface="微软雅黑" panose="020B0503020204020204" pitchFamily="34" charset="-122"/>
                <a:cs typeface="+mn-cs"/>
              </a:defRPr>
            </a:lvl5pPr>
            <a:lvl6pPr marL="1714500" indent="0" algn="ctr" defTabSz="9144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9144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9144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9144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lvl="0"/>
            <a:r>
              <a:rPr>
                <a:sym typeface="+mn-ea"/>
              </a:rPr>
              <a:t>单击此处编辑副标题</a:t>
            </a:r>
            <a:endParaRPr>
              <a:sym typeface="+mn-ea"/>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pic>
        <p:nvPicPr>
          <p:cNvPr id="8" name="图片 7" descr="图片18"/>
          <p:cNvPicPr>
            <a:picLocks noChangeAspect="1"/>
          </p:cNvPicPr>
          <p:nvPr>
            <p:custDataLst>
              <p:tags r:id="rId2"/>
            </p:custDataLst>
          </p:nvPr>
        </p:nvPicPr>
        <p:blipFill>
          <a:blip r:embed="rId3"/>
          <a:stretch>
            <a:fillRect/>
          </a:stretch>
        </p:blipFill>
        <p:spPr>
          <a:xfrm>
            <a:off x="0" y="0"/>
            <a:ext cx="540068" cy="720090"/>
          </a:xfrm>
          <a:prstGeom prst="rect">
            <a:avLst/>
          </a:prstGeom>
        </p:spPr>
      </p:pic>
      <p:pic>
        <p:nvPicPr>
          <p:cNvPr id="7" name="图片 6" descr="图片19"/>
          <p:cNvPicPr>
            <a:picLocks noChangeAspect="1"/>
          </p:cNvPicPr>
          <p:nvPr>
            <p:custDataLst>
              <p:tags r:id="rId4"/>
            </p:custDataLst>
          </p:nvPr>
        </p:nvPicPr>
        <p:blipFill>
          <a:blip r:embed="rId5"/>
          <a:stretch>
            <a:fillRect/>
          </a:stretch>
        </p:blipFill>
        <p:spPr>
          <a:xfrm>
            <a:off x="8603932" y="-5379"/>
            <a:ext cx="540068" cy="720090"/>
          </a:xfrm>
          <a:prstGeom prst="rect">
            <a:avLst/>
          </a:prstGeom>
        </p:spPr>
      </p:pic>
      <p:sp>
        <p:nvSpPr>
          <p:cNvPr id="2" name="标题 1"/>
          <p:cNvSpPr>
            <a:spLocks noGrp="1"/>
          </p:cNvSpPr>
          <p:nvPr>
            <p:ph type="title"/>
          </p:nvPr>
        </p:nvSpPr>
        <p:spPr>
          <a:xfrm>
            <a:off x="502411" y="498479"/>
            <a:ext cx="8139178" cy="331473"/>
          </a:xfrm>
        </p:spPr>
        <p:txBody>
          <a:bodyPr vert="horz" lIns="90170" tIns="46990" rIns="90170" bIns="46990" rtlCol="0" anchor="ctr" anchorCtr="0">
            <a:noAutofit/>
          </a:bodyPr>
          <a:lstStyle>
            <a:lvl1pPr marL="0" marR="0" algn="l" defTabSz="914400" rtl="0" eaLnBrk="1" fontAlgn="auto" latinLnBrk="0" hangingPunct="1">
              <a:lnSpc>
                <a:spcPct val="100000"/>
              </a:lnSpc>
              <a:buNone/>
              <a:defRPr kumimoji="0" lang="zh-CN" altLang="en-US" sz="1800" b="1" i="0" u="none" strike="noStrike" kern="1200" cap="none" spc="200" normalizeH="0" baseline="0" noProof="1" dirty="0">
                <a:solidFill>
                  <a:schemeClr val="tx1"/>
                </a:solidFill>
                <a:uFillTx/>
                <a:latin typeface="Arial" panose="020B0604020202020204" pitchFamily="34" charset="0"/>
                <a:ea typeface="微软雅黑" panose="020B0503020204020204" pitchFamily="34" charset="-122"/>
                <a:cs typeface="+mj-cs"/>
                <a:sym typeface="+mn-ea"/>
              </a:defRPr>
            </a:lvl1pPr>
          </a:lstStyle>
          <a:p>
            <a:pPr lvl="0"/>
            <a:r>
              <a:rPr dirty="0">
                <a:sym typeface="+mn-ea"/>
              </a:rPr>
              <a:t>单击此处编辑母版标题样式</a:t>
            </a:r>
            <a:endParaRPr dirty="0">
              <a:sym typeface="+mn-ea"/>
            </a:endParaRPr>
          </a:p>
        </p:txBody>
      </p:sp>
      <p:sp>
        <p:nvSpPr>
          <p:cNvPr id="3" name="内容占位符 2"/>
          <p:cNvSpPr>
            <a:spLocks noGrp="1"/>
          </p:cNvSpPr>
          <p:nvPr>
            <p:ph idx="1"/>
          </p:nvPr>
        </p:nvSpPr>
        <p:spPr>
          <a:xfrm>
            <a:off x="502411" y="1626121"/>
            <a:ext cx="8139178" cy="4041680"/>
          </a:xfrm>
        </p:spPr>
        <p:txBody>
          <a:bodyPr vert="horz" lIns="90170" tIns="46990" rIns="90170" bIns="46990" rtlCol="0">
            <a:normAutofit/>
          </a:bodyPr>
          <a:lstStyle>
            <a:lvl1pPr marL="171450" marR="0" lvl="0"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1pPr>
            <a:lvl2pPr marL="514350" marR="0" lvl="1" indent="-17145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2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2pPr>
            <a:lvl3pPr marL="857250" marR="0" lvl="2"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3pPr>
            <a:lvl4pPr marL="1200150" marR="0" lvl="3"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4pPr>
            <a:lvl5pPr marL="1543050" marR="0" lvl="4"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4" name="日期占位符 3"/>
          <p:cNvSpPr>
            <a:spLocks noGrp="1"/>
          </p:cNvSpPr>
          <p:nvPr>
            <p:ph type="dt" sz="half" idx="10"/>
          </p:nvPr>
        </p:nvSpPr>
        <p:spPr>
          <a:xfrm>
            <a:off x="659807" y="6389433"/>
            <a:ext cx="2025000" cy="237600"/>
          </a:xfrm>
        </p:spPr>
        <p:txBody>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nvPr>
        </p:nvSpPr>
        <p:spPr>
          <a:xfrm>
            <a:off x="3087000" y="6389433"/>
            <a:ext cx="2970000" cy="237600"/>
          </a:xfrm>
        </p:spPr>
        <p:txBody>
          <a:bodyPr/>
          <a:lstStyle>
            <a:lvl1pPr>
              <a:defRPr>
                <a:latin typeface="Arial" panose="020B0604020202020204" pitchFamily="34" charset="0"/>
                <a:ea typeface="微软雅黑" panose="020B0503020204020204" pitchFamily="34" charset="-122"/>
              </a:defRPr>
            </a:lvl1pPr>
          </a:lstStyle>
          <a:p>
            <a:endParaRPr lang="zh-CN" altLang="en-US"/>
          </a:p>
        </p:txBody>
      </p:sp>
      <p:sp>
        <p:nvSpPr>
          <p:cNvPr id="6" name="灯片编号占位符 5"/>
          <p:cNvSpPr>
            <a:spLocks noGrp="1"/>
          </p:cNvSpPr>
          <p:nvPr>
            <p:ph type="sldNum" sz="quarter" idx="12"/>
          </p:nvPr>
        </p:nvSpPr>
        <p:spPr>
          <a:xfrm>
            <a:off x="6457950" y="6389433"/>
            <a:ext cx="2025000" cy="237600"/>
          </a:xfrm>
        </p:spPr>
        <p:txBody>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pic>
        <p:nvPicPr>
          <p:cNvPr id="3" name="图片 2" descr="图片20"/>
          <p:cNvPicPr>
            <a:picLocks noChangeAspect="1"/>
          </p:cNvPicPr>
          <p:nvPr>
            <p:custDataLst>
              <p:tags r:id="rId2"/>
            </p:custDataLst>
          </p:nvPr>
        </p:nvPicPr>
        <p:blipFill>
          <a:blip r:embed="rId3"/>
          <a:stretch>
            <a:fillRect/>
          </a:stretch>
        </p:blipFill>
        <p:spPr>
          <a:xfrm>
            <a:off x="161365" y="2215738"/>
            <a:ext cx="1566512" cy="2426513"/>
          </a:xfrm>
          <a:prstGeom prst="rect">
            <a:avLst/>
          </a:prstGeom>
        </p:spPr>
      </p:pic>
      <p:pic>
        <p:nvPicPr>
          <p:cNvPr id="2" name="图片 1" descr="图片18"/>
          <p:cNvPicPr>
            <a:picLocks noChangeAspect="1"/>
          </p:cNvPicPr>
          <p:nvPr>
            <p:custDataLst>
              <p:tags r:id="rId4"/>
            </p:custDataLst>
          </p:nvPr>
        </p:nvPicPr>
        <p:blipFill>
          <a:blip r:embed="rId5"/>
          <a:stretch>
            <a:fillRect/>
          </a:stretch>
        </p:blipFill>
        <p:spPr>
          <a:xfrm>
            <a:off x="8603932" y="6137910"/>
            <a:ext cx="540068" cy="720090"/>
          </a:xfrm>
          <a:prstGeom prst="rect">
            <a:avLst/>
          </a:prstGeom>
        </p:spPr>
      </p:pic>
      <p:pic>
        <p:nvPicPr>
          <p:cNvPr id="7" name="图片 6" descr="图片19"/>
          <p:cNvPicPr>
            <a:picLocks noChangeAspect="1"/>
          </p:cNvPicPr>
          <p:nvPr>
            <p:custDataLst>
              <p:tags r:id="rId6"/>
            </p:custDataLst>
          </p:nvPr>
        </p:nvPicPr>
        <p:blipFill>
          <a:blip r:embed="rId7"/>
          <a:stretch>
            <a:fillRect/>
          </a:stretch>
        </p:blipFill>
        <p:spPr>
          <a:xfrm>
            <a:off x="8603932" y="0"/>
            <a:ext cx="540068" cy="720090"/>
          </a:xfrm>
          <a:prstGeom prst="rect">
            <a:avLst/>
          </a:prstGeom>
        </p:spPr>
      </p:pic>
      <p:sp>
        <p:nvSpPr>
          <p:cNvPr id="4" name="日期占位符 3"/>
          <p:cNvSpPr>
            <a:spLocks noGrp="1"/>
          </p:cNvSpPr>
          <p:nvPr>
            <p:ph type="dt" sz="half" idx="10"/>
          </p:nvPr>
        </p:nvSpPr>
        <p:spPr>
          <a:xfrm>
            <a:off x="659807" y="6389433"/>
            <a:ext cx="2025000" cy="237600"/>
          </a:xfrm>
        </p:spPr>
        <p:txBody>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nvPr>
        </p:nvSpPr>
        <p:spPr>
          <a:xfrm>
            <a:off x="3087000" y="6389433"/>
            <a:ext cx="2970000" cy="237600"/>
          </a:xfrm>
        </p:spPr>
        <p:txBody>
          <a:bodyPr/>
          <a:lstStyle>
            <a:lvl1pPr>
              <a:defRPr>
                <a:latin typeface="Arial" panose="020B0604020202020204" pitchFamily="34" charset="0"/>
                <a:ea typeface="微软雅黑" panose="020B0503020204020204" pitchFamily="34" charset="-122"/>
              </a:defRPr>
            </a:lvl1pPr>
          </a:lstStyle>
          <a:p>
            <a:endParaRPr lang="zh-CN" altLang="en-US"/>
          </a:p>
        </p:txBody>
      </p:sp>
      <p:sp>
        <p:nvSpPr>
          <p:cNvPr id="6" name="灯片编号占位符 5"/>
          <p:cNvSpPr>
            <a:spLocks noGrp="1"/>
          </p:cNvSpPr>
          <p:nvPr>
            <p:ph type="sldNum" sz="quarter" idx="12"/>
          </p:nvPr>
        </p:nvSpPr>
        <p:spPr>
          <a:xfrm>
            <a:off x="6457950" y="6389433"/>
            <a:ext cx="2025000" cy="237600"/>
          </a:xfrm>
        </p:spPr>
        <p:txBody>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a:p>
        </p:txBody>
      </p:sp>
      <p:sp>
        <p:nvSpPr>
          <p:cNvPr id="8" name="副标题 2"/>
          <p:cNvSpPr/>
          <p:nvPr>
            <p:ph type="subTitle" idx="3" hasCustomPrompt="1"/>
            <p:custDataLst>
              <p:tags r:id="rId8"/>
            </p:custDataLst>
          </p:nvPr>
        </p:nvSpPr>
        <p:spPr>
          <a:xfrm>
            <a:off x="3390927" y="3079765"/>
            <a:ext cx="5143024" cy="619001"/>
          </a:xfrm>
        </p:spPr>
        <p:txBody>
          <a:bodyPr vert="horz" wrap="square" lIns="0" tIns="0" rIns="0" bIns="0" rtlCol="0">
            <a:normAutofit lnSpcReduction="10000"/>
          </a:bodyPr>
          <a:lstStyle>
            <a:lvl1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defRPr kumimoji="0" lang="zh-CN" altLang="en-US" sz="1350" b="0" i="0" u="none" strike="noStrike" kern="1200" cap="none" spc="200" normalizeH="0" baseline="0" noProof="0" dirty="0">
                <a:ln>
                  <a:noFill/>
                </a:ln>
                <a:solidFill>
                  <a:schemeClr val="dk1">
                    <a:lumMod val="65000"/>
                    <a:lumOff val="35000"/>
                  </a:schemeClr>
                </a:solidFill>
                <a:effectLst/>
                <a:uLnTx/>
                <a:uFillTx/>
                <a:latin typeface="Arial" panose="020B0604020202020204" pitchFamily="34" charset="0"/>
                <a:ea typeface="微软雅黑" panose="020B0503020204020204" pitchFamily="34" charset="-122"/>
                <a:cs typeface="+mn-cs"/>
              </a:defRPr>
            </a:lvl1pPr>
            <a:lvl2pPr marL="342900" indent="0" algn="ctr" defTabSz="914400" rtl="0" eaLnBrk="1" fontAlgn="auto" latinLnBrk="0" hangingPunct="1">
              <a:lnSpc>
                <a:spcPct val="130000"/>
              </a:lnSpc>
              <a:spcBef>
                <a:spcPts val="0"/>
              </a:spcBef>
              <a:spcAft>
                <a:spcPts val="1000"/>
              </a:spcAft>
              <a:buFont typeface="Arial" panose="020B0604020202020204" pitchFamily="34" charset="0"/>
              <a:buNone/>
              <a:tabLst>
                <a:tab pos="1609725" algn="l"/>
              </a:tabLst>
              <a:defRPr sz="1500" u="none" strike="noStrike" kern="1200" cap="none" spc="150" normalizeH="0" baseline="0">
                <a:solidFill>
                  <a:schemeClr val="tx1">
                    <a:lumMod val="85000"/>
                    <a:lumOff val="15000"/>
                  </a:schemeClr>
                </a:solidFill>
                <a:uFillTx/>
                <a:latin typeface="微软雅黑" panose="020B0503020204020204" pitchFamily="34" charset="-122"/>
                <a:ea typeface="微软雅黑" panose="020B0503020204020204" pitchFamily="34" charset="-122"/>
                <a:cs typeface="+mn-cs"/>
              </a:defRPr>
            </a:lvl2pPr>
            <a:lvl3pPr marL="685800" indent="0" algn="ctr" defTabSz="914400" rtl="0" eaLnBrk="1" fontAlgn="auto" latinLnBrk="0" hangingPunct="1">
              <a:lnSpc>
                <a:spcPct val="130000"/>
              </a:lnSpc>
              <a:spcBef>
                <a:spcPts val="0"/>
              </a:spcBef>
              <a:spcAft>
                <a:spcPts val="1000"/>
              </a:spcAft>
              <a:buFont typeface="Arial" panose="020B0604020202020204" pitchFamily="34" charset="0"/>
              <a:buNone/>
              <a:defRPr sz="1350" u="none" strike="noStrike" kern="1200" cap="none" spc="150" normalizeH="0" baseline="0">
                <a:solidFill>
                  <a:schemeClr val="tx1">
                    <a:lumMod val="85000"/>
                    <a:lumOff val="15000"/>
                  </a:schemeClr>
                </a:solidFill>
                <a:uFillTx/>
                <a:latin typeface="微软雅黑" panose="020B0503020204020204" pitchFamily="34" charset="-122"/>
                <a:ea typeface="微软雅黑" panose="020B0503020204020204" pitchFamily="34" charset="-122"/>
                <a:cs typeface="+mn-cs"/>
              </a:defRPr>
            </a:lvl3pPr>
            <a:lvl4pPr marL="1028700" indent="0" algn="ctr" defTabSz="914400" rtl="0" eaLnBrk="1" fontAlgn="auto" latinLnBrk="0" hangingPunct="1">
              <a:lnSpc>
                <a:spcPct val="130000"/>
              </a:lnSpc>
              <a:spcBef>
                <a:spcPts val="0"/>
              </a:spcBef>
              <a:spcAft>
                <a:spcPts val="1000"/>
              </a:spcAft>
              <a:buFont typeface="Arial" panose="020B0604020202020204" pitchFamily="34" charset="0"/>
              <a:buNone/>
              <a:defRPr sz="1200" u="none" strike="noStrike" kern="1200" cap="none" spc="150" normalizeH="0" baseline="0">
                <a:solidFill>
                  <a:schemeClr val="tx1">
                    <a:lumMod val="85000"/>
                    <a:lumOff val="15000"/>
                  </a:schemeClr>
                </a:solidFill>
                <a:uFillTx/>
                <a:latin typeface="微软雅黑" panose="020B0503020204020204" pitchFamily="34" charset="-122"/>
                <a:ea typeface="微软雅黑" panose="020B0503020204020204" pitchFamily="34" charset="-122"/>
                <a:cs typeface="+mn-cs"/>
              </a:defRPr>
            </a:lvl4pPr>
            <a:lvl5pPr marL="1371600" indent="0" algn="ctr" defTabSz="914400" rtl="0" eaLnBrk="1" fontAlgn="auto" latinLnBrk="0" hangingPunct="1">
              <a:lnSpc>
                <a:spcPct val="130000"/>
              </a:lnSpc>
              <a:spcBef>
                <a:spcPts val="0"/>
              </a:spcBef>
              <a:spcAft>
                <a:spcPts val="1000"/>
              </a:spcAft>
              <a:buFont typeface="Arial" panose="020B0604020202020204" pitchFamily="34" charset="0"/>
              <a:buNone/>
              <a:defRPr sz="1200" u="none" strike="noStrike" kern="1200" cap="none" spc="150" normalizeH="0" baseline="0">
                <a:solidFill>
                  <a:schemeClr val="tx1">
                    <a:lumMod val="85000"/>
                    <a:lumOff val="15000"/>
                  </a:schemeClr>
                </a:solidFill>
                <a:uFillTx/>
                <a:latin typeface="微软雅黑" panose="020B0503020204020204" pitchFamily="34" charset="-122"/>
                <a:ea typeface="微软雅黑" panose="020B0503020204020204" pitchFamily="34" charset="-122"/>
                <a:cs typeface="+mn-cs"/>
              </a:defRPr>
            </a:lvl5pPr>
            <a:lvl6pPr marL="1714500" indent="0" algn="ctr" defTabSz="9144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9144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9144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9144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lvl="0"/>
            <a:r>
              <a:rPr>
                <a:sym typeface="+mn-ea"/>
              </a:rPr>
              <a:t>单击此处编辑副标题</a:t>
            </a:r>
            <a:endParaRPr>
              <a:sym typeface="+mn-ea"/>
            </a:endParaRPr>
          </a:p>
        </p:txBody>
      </p:sp>
      <p:sp>
        <p:nvSpPr>
          <p:cNvPr id="9" name="标题 3"/>
          <p:cNvSpPr/>
          <p:nvPr>
            <p:ph type="ctrTitle" idx="2" hasCustomPrompt="1"/>
            <p:custDataLst>
              <p:tags r:id="rId9"/>
            </p:custDataLst>
          </p:nvPr>
        </p:nvSpPr>
        <p:spPr>
          <a:xfrm>
            <a:off x="3390927" y="2106331"/>
            <a:ext cx="5143500" cy="634365"/>
          </a:xfrm>
        </p:spPr>
        <p:txBody>
          <a:bodyPr vert="horz" wrap="square" lIns="0" tIns="0" rIns="0" bIns="0" rtlCol="0" anchor="b" anchorCtr="0">
            <a:normAutofit fontScale="90000"/>
          </a:bodyPr>
          <a:lstStyle>
            <a:lvl1pPr marL="0" marR="0" lvl="0" algn="l" defTabSz="914400" rtl="0" eaLnBrk="1" fontAlgn="auto" latinLnBrk="0" hangingPunct="1">
              <a:lnSpc>
                <a:spcPct val="100000"/>
              </a:lnSpc>
              <a:spcBef>
                <a:spcPct val="0"/>
              </a:spcBef>
              <a:spcAft>
                <a:spcPts val="0"/>
              </a:spcAft>
              <a:buClrTx/>
              <a:buSzTx/>
              <a:buFontTx/>
              <a:buNone/>
              <a:defRPr kumimoji="0" lang="zh-CN" altLang="en-US" sz="4125" b="1" i="0" u="none" strike="noStrike" kern="1200" cap="none" spc="500" normalizeH="0" baseline="0" noProof="0">
                <a:ln>
                  <a:noFill/>
                </a:ln>
                <a:solidFill>
                  <a:schemeClr val="dk1">
                    <a:lumMod val="85000"/>
                    <a:lumOff val="15000"/>
                  </a:schemeClr>
                </a:solidFill>
                <a:effectLst/>
                <a:uLnTx/>
                <a:uFillTx/>
                <a:latin typeface="Arial" panose="020B0604020202020204" pitchFamily="34" charset="0"/>
                <a:ea typeface="汉仪旗黑-85S" panose="00020600040101010101" pitchFamily="18" charset="-122"/>
                <a:cs typeface="+mj-cs"/>
                <a:sym typeface="+mn-ea"/>
              </a:defRPr>
            </a:lvl1pPr>
          </a:lstStyle>
          <a:p>
            <a:pPr lvl="0"/>
            <a:r>
              <a:rPr>
                <a:sym typeface="+mn-ea"/>
              </a:rPr>
              <a:t>编辑标题</a:t>
            </a:r>
            <a:endParaRPr>
              <a:sym typeface="+mn-ea"/>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pic>
        <p:nvPicPr>
          <p:cNvPr id="9" name="图片 8" descr="图片18"/>
          <p:cNvPicPr>
            <a:picLocks noChangeAspect="1"/>
          </p:cNvPicPr>
          <p:nvPr>
            <p:custDataLst>
              <p:tags r:id="rId2"/>
            </p:custDataLst>
          </p:nvPr>
        </p:nvPicPr>
        <p:blipFill>
          <a:blip r:embed="rId3"/>
          <a:stretch>
            <a:fillRect/>
          </a:stretch>
        </p:blipFill>
        <p:spPr>
          <a:xfrm>
            <a:off x="0" y="0"/>
            <a:ext cx="540068" cy="720090"/>
          </a:xfrm>
          <a:prstGeom prst="rect">
            <a:avLst/>
          </a:prstGeom>
        </p:spPr>
      </p:pic>
      <p:pic>
        <p:nvPicPr>
          <p:cNvPr id="8" name="图片 7" descr="图片19"/>
          <p:cNvPicPr>
            <a:picLocks noChangeAspect="1"/>
          </p:cNvPicPr>
          <p:nvPr>
            <p:custDataLst>
              <p:tags r:id="rId4"/>
            </p:custDataLst>
          </p:nvPr>
        </p:nvPicPr>
        <p:blipFill>
          <a:blip r:embed="rId5"/>
          <a:stretch>
            <a:fillRect/>
          </a:stretch>
        </p:blipFill>
        <p:spPr>
          <a:xfrm>
            <a:off x="8603932" y="-5379"/>
            <a:ext cx="540068" cy="720090"/>
          </a:xfrm>
          <a:prstGeom prst="rect">
            <a:avLst/>
          </a:prstGeom>
        </p:spPr>
      </p:pic>
      <p:sp>
        <p:nvSpPr>
          <p:cNvPr id="2" name="标题 1"/>
          <p:cNvSpPr>
            <a:spLocks noGrp="1"/>
          </p:cNvSpPr>
          <p:nvPr>
            <p:ph type="title"/>
          </p:nvPr>
        </p:nvSpPr>
        <p:spPr>
          <a:xfrm>
            <a:off x="502411" y="498479"/>
            <a:ext cx="8139178" cy="331473"/>
          </a:xfrm>
        </p:spPr>
        <p:txBody>
          <a:bodyPr vert="horz" lIns="90170" tIns="46990" rIns="90170" bIns="46990" rtlCol="0" anchor="ctr" anchorCtr="0">
            <a:noAutofit/>
          </a:bodyPr>
          <a:lstStyle>
            <a:lvl1pPr marL="0" marR="0" lvl="0" algn="l" defTabSz="914400" rtl="0" eaLnBrk="1" fontAlgn="auto" latinLnBrk="0" hangingPunct="1">
              <a:lnSpc>
                <a:spcPct val="100000"/>
              </a:lnSpc>
              <a:buNone/>
              <a:defRPr kumimoji="0" lang="zh-CN" altLang="en-US" sz="1800" b="1" i="0" u="none" strike="noStrike" kern="1200" cap="none" spc="200" normalizeH="0" baseline="0" noProof="1" dirty="0">
                <a:solidFill>
                  <a:schemeClr val="tx1"/>
                </a:solidFill>
                <a:uFillTx/>
                <a:latin typeface="Arial" panose="020B0604020202020204" pitchFamily="34" charset="0"/>
                <a:ea typeface="微软雅黑" panose="020B0503020204020204" pitchFamily="34" charset="-122"/>
                <a:cs typeface="+mj-cs"/>
                <a:sym typeface="+mn-ea"/>
              </a:defRPr>
            </a:lvl1pPr>
          </a:lstStyle>
          <a:p>
            <a:pPr lvl="0"/>
            <a:r>
              <a:rPr>
                <a:sym typeface="+mn-ea"/>
              </a:rPr>
              <a:t>单击此处编辑母版标题样式</a:t>
            </a:r>
            <a:endParaRPr>
              <a:sym typeface="+mn-ea"/>
            </a:endParaRPr>
          </a:p>
        </p:txBody>
      </p:sp>
      <p:sp>
        <p:nvSpPr>
          <p:cNvPr id="3" name="内容占位符 2"/>
          <p:cNvSpPr>
            <a:spLocks noGrp="1"/>
          </p:cNvSpPr>
          <p:nvPr>
            <p:ph sz="half" idx="1"/>
          </p:nvPr>
        </p:nvSpPr>
        <p:spPr>
          <a:xfrm>
            <a:off x="502447" y="1626121"/>
            <a:ext cx="3962432" cy="4041680"/>
          </a:xfrm>
        </p:spPr>
        <p:txBody>
          <a:bodyPr vert="horz" lIns="90170" tIns="46990" rIns="90170" bIns="46990" rtlCol="0">
            <a:normAutofit/>
          </a:bodyPr>
          <a:lstStyle>
            <a:lvl1pPr marL="171450" marR="0" lvl="0"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1pPr>
            <a:lvl2pPr marL="514350" marR="0" lvl="1" indent="-17145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2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2pPr>
            <a:lvl3pPr marL="857250" marR="0" lvl="2"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3pPr>
            <a:lvl4pPr marL="1200150" marR="0" lvl="3"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4pPr>
            <a:lvl5pPr marL="1543050" marR="0" lvl="4"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5pPr>
          </a:lstStyle>
          <a:p>
            <a:pPr lvl="0"/>
            <a:r>
              <a:rPr>
                <a:sym typeface="+mn-ea"/>
              </a:rPr>
              <a:t>单击此处编辑母版文本样式</a:t>
            </a:r>
            <a:endParaRPr>
              <a:sym typeface="+mn-ea"/>
            </a:endParaRPr>
          </a:p>
          <a:p>
            <a:pPr lvl="1"/>
            <a:r>
              <a:rPr>
                <a:sym typeface="+mn-ea"/>
              </a:rPr>
              <a:t>第二级</a:t>
            </a:r>
            <a:endParaRPr>
              <a:sym typeface="+mn-ea"/>
            </a:endParaRPr>
          </a:p>
          <a:p>
            <a:pPr lvl="2"/>
            <a:r>
              <a:rPr>
                <a:sym typeface="+mn-ea"/>
              </a:rPr>
              <a:t>第三级</a:t>
            </a:r>
            <a:endParaRPr>
              <a:sym typeface="+mn-ea"/>
            </a:endParaRPr>
          </a:p>
          <a:p>
            <a:pPr lvl="3"/>
            <a:r>
              <a:rPr>
                <a:sym typeface="+mn-ea"/>
              </a:rPr>
              <a:t>第四级</a:t>
            </a:r>
            <a:endParaRPr>
              <a:sym typeface="+mn-ea"/>
            </a:endParaRPr>
          </a:p>
          <a:p>
            <a:pPr lvl="4"/>
            <a:r>
              <a:rPr>
                <a:sym typeface="+mn-ea"/>
              </a:rPr>
              <a:t>第五级</a:t>
            </a:r>
            <a:endParaRPr>
              <a:sym typeface="+mn-ea"/>
            </a:endParaRPr>
          </a:p>
        </p:txBody>
      </p:sp>
      <p:sp>
        <p:nvSpPr>
          <p:cNvPr id="4" name="内容占位符 3"/>
          <p:cNvSpPr>
            <a:spLocks noGrp="1"/>
          </p:cNvSpPr>
          <p:nvPr>
            <p:ph sz="half" idx="2"/>
          </p:nvPr>
        </p:nvSpPr>
        <p:spPr>
          <a:xfrm>
            <a:off x="4679158" y="1626121"/>
            <a:ext cx="3962432" cy="4041680"/>
          </a:xfrm>
        </p:spPr>
        <p:txBody>
          <a:bodyPr lIns="90170" tIns="46990" rIns="90170" bIns="46990">
            <a:normAutofit/>
          </a:bodyPr>
          <a:lstStyle>
            <a:lvl1pPr eaLnBrk="1" fontAlgn="auto" latinLnBrk="0" hangingPunct="1">
              <a:defRPr sz="1200">
                <a:solidFill>
                  <a:schemeClr val="tx1"/>
                </a:solidFill>
                <a:latin typeface="Arial" panose="020B0604020202020204" pitchFamily="34" charset="0"/>
                <a:ea typeface="微软雅黑" panose="020B0503020204020204" pitchFamily="34" charset="-122"/>
              </a:defRPr>
            </a:lvl1pPr>
            <a:lvl2pPr eaLnBrk="1" fontAlgn="auto" latinLnBrk="0" hangingPunct="1">
              <a:defRPr sz="1200">
                <a:solidFill>
                  <a:schemeClr val="tx1"/>
                </a:solidFill>
                <a:latin typeface="Arial" panose="020B0604020202020204" pitchFamily="34" charset="0"/>
                <a:ea typeface="微软雅黑" panose="020B0503020204020204" pitchFamily="34" charset="-122"/>
              </a:defRPr>
            </a:lvl2pPr>
            <a:lvl3pPr eaLnBrk="1" fontAlgn="auto" latinLnBrk="0" hangingPunct="1">
              <a:defRPr sz="1200">
                <a:solidFill>
                  <a:schemeClr val="tx1"/>
                </a:solidFill>
                <a:latin typeface="Arial" panose="020B0604020202020204" pitchFamily="34" charset="0"/>
                <a:ea typeface="微软雅黑" panose="020B0503020204020204" pitchFamily="34" charset="-122"/>
              </a:defRPr>
            </a:lvl3pPr>
            <a:lvl4pPr eaLnBrk="1" fontAlgn="auto" latinLnBrk="0" hangingPunct="1">
              <a:defRPr sz="1200">
                <a:solidFill>
                  <a:schemeClr val="tx1"/>
                </a:solidFill>
                <a:latin typeface="Arial" panose="020B0604020202020204" pitchFamily="34" charset="0"/>
                <a:ea typeface="微软雅黑" panose="020B0503020204020204" pitchFamily="34" charset="-122"/>
              </a:defRPr>
            </a:lvl4pPr>
            <a:lvl5pPr eaLnBrk="1" fontAlgn="auto" latinLnBrk="0" hangingPunct="1">
              <a:defRPr sz="1200">
                <a:solidFill>
                  <a:schemeClr val="tx1"/>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5" name="日期占位符 4"/>
          <p:cNvSpPr>
            <a:spLocks noGrp="1"/>
          </p:cNvSpPr>
          <p:nvPr>
            <p:ph type="dt" sz="half" idx="10"/>
          </p:nvPr>
        </p:nvSpPr>
        <p:spPr>
          <a:xfrm>
            <a:off x="659807" y="6389433"/>
            <a:ext cx="2025000" cy="237600"/>
          </a:xfrm>
        </p:spPr>
        <p:txBody>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6" name="页脚占位符 5"/>
          <p:cNvSpPr>
            <a:spLocks noGrp="1"/>
          </p:cNvSpPr>
          <p:nvPr>
            <p:ph type="ftr" sz="quarter" idx="11"/>
          </p:nvPr>
        </p:nvSpPr>
        <p:spPr>
          <a:xfrm>
            <a:off x="3087000" y="6389433"/>
            <a:ext cx="2970000" cy="237600"/>
          </a:xfrm>
        </p:spPr>
        <p:txBody>
          <a:bodyPr/>
          <a:lstStyle>
            <a:lvl1pPr>
              <a:defRPr>
                <a:latin typeface="Arial" panose="020B0604020202020204" pitchFamily="34" charset="0"/>
                <a:ea typeface="微软雅黑" panose="020B0503020204020204" pitchFamily="34" charset="-122"/>
              </a:defRPr>
            </a:lvl1pPr>
          </a:lstStyle>
          <a:p>
            <a:endParaRPr lang="zh-CN" altLang="en-US"/>
          </a:p>
        </p:txBody>
      </p:sp>
      <p:sp>
        <p:nvSpPr>
          <p:cNvPr id="7" name="灯片编号占位符 6"/>
          <p:cNvSpPr>
            <a:spLocks noGrp="1"/>
          </p:cNvSpPr>
          <p:nvPr>
            <p:ph type="sldNum" sz="quarter" idx="12"/>
          </p:nvPr>
        </p:nvSpPr>
        <p:spPr>
          <a:xfrm>
            <a:off x="6457950" y="6389433"/>
            <a:ext cx="2025000" cy="237600"/>
          </a:xfrm>
        </p:spPr>
        <p:txBody>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pic>
        <p:nvPicPr>
          <p:cNvPr id="11" name="图片 10" descr="图片18"/>
          <p:cNvPicPr>
            <a:picLocks noChangeAspect="1"/>
          </p:cNvPicPr>
          <p:nvPr>
            <p:custDataLst>
              <p:tags r:id="rId2"/>
            </p:custDataLst>
          </p:nvPr>
        </p:nvPicPr>
        <p:blipFill>
          <a:blip r:embed="rId3"/>
          <a:stretch>
            <a:fillRect/>
          </a:stretch>
        </p:blipFill>
        <p:spPr>
          <a:xfrm>
            <a:off x="0" y="0"/>
            <a:ext cx="540068" cy="720090"/>
          </a:xfrm>
          <a:prstGeom prst="rect">
            <a:avLst/>
          </a:prstGeom>
        </p:spPr>
      </p:pic>
      <p:pic>
        <p:nvPicPr>
          <p:cNvPr id="10" name="图片 9" descr="图片19"/>
          <p:cNvPicPr>
            <a:picLocks noChangeAspect="1"/>
          </p:cNvPicPr>
          <p:nvPr>
            <p:custDataLst>
              <p:tags r:id="rId4"/>
            </p:custDataLst>
          </p:nvPr>
        </p:nvPicPr>
        <p:blipFill>
          <a:blip r:embed="rId5"/>
          <a:stretch>
            <a:fillRect/>
          </a:stretch>
        </p:blipFill>
        <p:spPr>
          <a:xfrm>
            <a:off x="8603932" y="-5379"/>
            <a:ext cx="540068" cy="720090"/>
          </a:xfrm>
          <a:prstGeom prst="rect">
            <a:avLst/>
          </a:prstGeom>
        </p:spPr>
      </p:pic>
      <p:sp>
        <p:nvSpPr>
          <p:cNvPr id="2" name="标题 1"/>
          <p:cNvSpPr>
            <a:spLocks noGrp="1"/>
          </p:cNvSpPr>
          <p:nvPr>
            <p:ph type="title"/>
          </p:nvPr>
        </p:nvSpPr>
        <p:spPr>
          <a:xfrm>
            <a:off x="502411" y="498479"/>
            <a:ext cx="8139178" cy="331473"/>
          </a:xfrm>
        </p:spPr>
        <p:txBody>
          <a:bodyPr vert="horz" lIns="90170" tIns="46990" rIns="90170" bIns="46990" rtlCol="0" anchor="ctr" anchorCtr="0">
            <a:noAutofit/>
          </a:bodyPr>
          <a:lstStyle>
            <a:lvl1pPr marL="0" marR="0" lvl="0" algn="l" defTabSz="914400" rtl="0" eaLnBrk="1" fontAlgn="auto" latinLnBrk="0" hangingPunct="1">
              <a:lnSpc>
                <a:spcPct val="100000"/>
              </a:lnSpc>
              <a:buNone/>
              <a:defRPr kumimoji="0" lang="zh-CN" altLang="en-US" sz="1800" b="1" i="0" u="none" strike="noStrike" kern="1200" cap="none" spc="200" normalizeH="0" baseline="0" noProof="1" dirty="0">
                <a:solidFill>
                  <a:schemeClr val="tx1"/>
                </a:solidFill>
                <a:uFillTx/>
                <a:latin typeface="Arial" panose="020B0604020202020204" pitchFamily="34" charset="0"/>
                <a:ea typeface="微软雅黑" panose="020B0503020204020204" pitchFamily="34" charset="-122"/>
                <a:cs typeface="+mj-cs"/>
                <a:sym typeface="+mn-ea"/>
              </a:defRPr>
            </a:lvl1pPr>
          </a:lstStyle>
          <a:p>
            <a:pPr lvl="0"/>
            <a:r>
              <a:rPr dirty="0">
                <a:sym typeface="+mn-ea"/>
              </a:rPr>
              <a:t>单击此处编辑母版标题样式</a:t>
            </a:r>
            <a:endParaRPr dirty="0">
              <a:sym typeface="+mn-ea"/>
            </a:endParaRPr>
          </a:p>
        </p:txBody>
      </p:sp>
      <p:sp>
        <p:nvSpPr>
          <p:cNvPr id="3" name="文本占位符 2"/>
          <p:cNvSpPr>
            <a:spLocks noGrp="1"/>
          </p:cNvSpPr>
          <p:nvPr>
            <p:ph type="body" idx="1" hasCustomPrompt="1"/>
          </p:nvPr>
        </p:nvSpPr>
        <p:spPr>
          <a:xfrm>
            <a:off x="502447" y="1000133"/>
            <a:ext cx="3962432" cy="285752"/>
          </a:xfrm>
        </p:spPr>
        <p:txBody>
          <a:bodyPr lIns="90170" tIns="46990" rIns="90170" bIns="46990" anchor="ctr" anchorCtr="0">
            <a:noAutofit/>
          </a:bodyPr>
          <a:lstStyle>
            <a:lvl1pPr marL="0" indent="0" eaLnBrk="1" fontAlgn="auto" latinLnBrk="0" hangingPunct="1">
              <a:lnSpc>
                <a:spcPct val="100000"/>
              </a:lnSpc>
              <a:spcAft>
                <a:spcPts val="0"/>
              </a:spcAft>
              <a:buNone/>
              <a:defRPr sz="1500" b="0" u="none" strike="noStrike" kern="1200" cap="none" spc="200" normalizeH="0" baseline="0">
                <a:solidFill>
                  <a:schemeClr val="tx1"/>
                </a:solidFill>
                <a:uFillTx/>
                <a:latin typeface="Arial" panose="020B0604020202020204" pitchFamily="34" charset="0"/>
                <a:ea typeface="微软雅黑" panose="020B0503020204020204" pitchFamily="34" charset="-122"/>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dirty="0"/>
              <a:t>单击此处编辑文本</a:t>
            </a:r>
            <a:endParaRPr lang="zh-CN" altLang="en-US" dirty="0"/>
          </a:p>
        </p:txBody>
      </p:sp>
      <p:sp>
        <p:nvSpPr>
          <p:cNvPr id="4" name="内容占位符 3"/>
          <p:cNvSpPr>
            <a:spLocks noGrp="1"/>
          </p:cNvSpPr>
          <p:nvPr>
            <p:ph sz="half" idx="2"/>
          </p:nvPr>
        </p:nvSpPr>
        <p:spPr>
          <a:xfrm>
            <a:off x="502444" y="2023369"/>
            <a:ext cx="3962400" cy="3701064"/>
          </a:xfrm>
        </p:spPr>
        <p:txBody>
          <a:bodyPr vert="horz" lIns="90170" tIns="46990" rIns="90170" bIns="46990" rtlCol="0">
            <a:normAutofit/>
          </a:bodyPr>
          <a:lstStyle>
            <a:lvl1pPr marL="171450" marR="0" lvl="0"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1pPr>
            <a:lvl2pPr marL="514350" marR="0" lvl="1" indent="-17145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2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2pPr>
            <a:lvl3pPr marL="857250" marR="0" lvl="2"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3pPr>
            <a:lvl4pPr marL="1200150" marR="0" lvl="3"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4pPr>
            <a:lvl5pPr marL="1543050" marR="0" lvl="4"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5" name="文本占位符 4"/>
          <p:cNvSpPr>
            <a:spLocks noGrp="1"/>
          </p:cNvSpPr>
          <p:nvPr>
            <p:ph type="body" sz="quarter" idx="3" hasCustomPrompt="1"/>
          </p:nvPr>
        </p:nvSpPr>
        <p:spPr>
          <a:xfrm>
            <a:off x="4676812" y="1000133"/>
            <a:ext cx="3962432" cy="285752"/>
          </a:xfrm>
        </p:spPr>
        <p:txBody>
          <a:bodyPr vert="horz" lIns="90170" tIns="46990" rIns="90170" bIns="46990" rtlCol="0" anchor="ctr" anchorCtr="0">
            <a:noAutofit/>
          </a:bodyPr>
          <a:lstStyle>
            <a:lvl1pPr marL="0" marR="0" lvl="0" indent="0" algn="l" defTabSz="914400" rtl="0" eaLnBrk="1" fontAlgn="auto" latinLnBrk="0" hangingPunct="1">
              <a:lnSpc>
                <a:spcPct val="100000"/>
              </a:lnSpc>
              <a:spcBef>
                <a:spcPts val="0"/>
              </a:spcBef>
              <a:spcAft>
                <a:spcPts val="0"/>
              </a:spcAft>
              <a:buFont typeface="Arial" panose="020B0604020202020204" pitchFamily="34" charset="0"/>
              <a:buNone/>
              <a:defRPr kumimoji="0" lang="zh-CN" altLang="en-US" sz="1500" b="0" i="0" u="none" strike="noStrike" kern="1200" cap="none" spc="20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a:sym typeface="+mn-ea"/>
              </a:rPr>
              <a:t>单击此处编辑文本</a:t>
            </a:r>
            <a:endParaRPr>
              <a:sym typeface="+mn-ea"/>
            </a:endParaRPr>
          </a:p>
        </p:txBody>
      </p:sp>
      <p:sp>
        <p:nvSpPr>
          <p:cNvPr id="6" name="内容占位符 5"/>
          <p:cNvSpPr>
            <a:spLocks noGrp="1"/>
          </p:cNvSpPr>
          <p:nvPr>
            <p:ph sz="quarter" idx="4"/>
          </p:nvPr>
        </p:nvSpPr>
        <p:spPr>
          <a:xfrm>
            <a:off x="4676812" y="2023369"/>
            <a:ext cx="3962432" cy="3701064"/>
          </a:xfrm>
        </p:spPr>
        <p:txBody>
          <a:bodyPr vert="horz" lIns="90170" tIns="46990" rIns="90170" bIns="46990" rtlCol="0">
            <a:normAutofit/>
          </a:bodyPr>
          <a:lstStyle>
            <a:lvl1pPr marL="171450" marR="0" lvl="0"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1pPr>
            <a:lvl2pPr marL="514350" marR="0" lvl="1" indent="-17145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2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2pPr>
            <a:lvl3pPr marL="857250" marR="0" lvl="2"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3pPr>
            <a:lvl4pPr marL="1200150" marR="0" lvl="3"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4pPr>
            <a:lvl5pPr marL="1543050" marR="0" lvl="4"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7" name="日期占位符 6"/>
          <p:cNvSpPr>
            <a:spLocks noGrp="1"/>
          </p:cNvSpPr>
          <p:nvPr>
            <p:ph type="dt" sz="half" idx="10"/>
          </p:nvPr>
        </p:nvSpPr>
        <p:spPr>
          <a:xfrm>
            <a:off x="659807" y="6389433"/>
            <a:ext cx="2025000" cy="237600"/>
          </a:xfrm>
        </p:spPr>
        <p:txBody>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8" name="页脚占位符 7"/>
          <p:cNvSpPr>
            <a:spLocks noGrp="1"/>
          </p:cNvSpPr>
          <p:nvPr>
            <p:ph type="ftr" sz="quarter" idx="11"/>
          </p:nvPr>
        </p:nvSpPr>
        <p:spPr>
          <a:xfrm>
            <a:off x="3087000" y="6389433"/>
            <a:ext cx="2970000" cy="237600"/>
          </a:xfrm>
        </p:spPr>
        <p:txBody>
          <a:bodyPr/>
          <a:lstStyle>
            <a:lvl1pPr>
              <a:defRPr>
                <a:latin typeface="Arial" panose="020B0604020202020204" pitchFamily="34" charset="0"/>
                <a:ea typeface="微软雅黑" panose="020B0503020204020204" pitchFamily="34" charset="-122"/>
              </a:defRPr>
            </a:lvl1pPr>
          </a:lstStyle>
          <a:p>
            <a:endParaRPr lang="zh-CN" altLang="en-US"/>
          </a:p>
        </p:txBody>
      </p:sp>
      <p:sp>
        <p:nvSpPr>
          <p:cNvPr id="9" name="灯片编号占位符 8"/>
          <p:cNvSpPr>
            <a:spLocks noGrp="1"/>
          </p:cNvSpPr>
          <p:nvPr>
            <p:ph type="sldNum" sz="quarter" idx="12"/>
          </p:nvPr>
        </p:nvSpPr>
        <p:spPr>
          <a:xfrm>
            <a:off x="6457950" y="6389433"/>
            <a:ext cx="2025000" cy="237600"/>
          </a:xfrm>
        </p:spPr>
        <p:txBody>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pic>
        <p:nvPicPr>
          <p:cNvPr id="7" name="图片 6" descr="图片20"/>
          <p:cNvPicPr>
            <a:picLocks noChangeAspect="1"/>
          </p:cNvPicPr>
          <p:nvPr>
            <p:custDataLst>
              <p:tags r:id="rId2"/>
            </p:custDataLst>
          </p:nvPr>
        </p:nvPicPr>
        <p:blipFill>
          <a:blip r:embed="rId3"/>
          <a:stretch>
            <a:fillRect/>
          </a:stretch>
        </p:blipFill>
        <p:spPr>
          <a:xfrm>
            <a:off x="1473282" y="1783080"/>
            <a:ext cx="2125151" cy="3291840"/>
          </a:xfrm>
          <a:prstGeom prst="rect">
            <a:avLst/>
          </a:prstGeom>
        </p:spPr>
      </p:pic>
      <p:pic>
        <p:nvPicPr>
          <p:cNvPr id="6" name="图片 5" descr="图片18"/>
          <p:cNvPicPr>
            <a:picLocks noChangeAspect="1"/>
          </p:cNvPicPr>
          <p:nvPr>
            <p:custDataLst>
              <p:tags r:id="rId4"/>
            </p:custDataLst>
          </p:nvPr>
        </p:nvPicPr>
        <p:blipFill>
          <a:blip r:embed="rId5"/>
          <a:stretch>
            <a:fillRect/>
          </a:stretch>
        </p:blipFill>
        <p:spPr>
          <a:xfrm>
            <a:off x="8603932" y="0"/>
            <a:ext cx="540068" cy="720090"/>
          </a:xfrm>
          <a:prstGeom prst="rect">
            <a:avLst/>
          </a:prstGeom>
        </p:spPr>
      </p:pic>
      <p:sp>
        <p:nvSpPr>
          <p:cNvPr id="2" name="标题 1"/>
          <p:cNvSpPr>
            <a:spLocks noGrp="1"/>
          </p:cNvSpPr>
          <p:nvPr>
            <p:ph type="title"/>
          </p:nvPr>
        </p:nvSpPr>
        <p:spPr>
          <a:xfrm>
            <a:off x="502411" y="498476"/>
            <a:ext cx="8139178" cy="331473"/>
          </a:xfrm>
        </p:spPr>
        <p:txBody>
          <a:bodyPr vert="horz" lIns="90170" tIns="46990" rIns="90170" bIns="46990" rtlCol="0" anchor="ctr" anchorCtr="0">
            <a:noAutofit/>
          </a:bodyPr>
          <a:lstStyle>
            <a:lvl1pPr marL="0" marR="0" lvl="0" algn="l" defTabSz="914400" rtl="0" eaLnBrk="1" fontAlgn="auto" latinLnBrk="0" hangingPunct="1">
              <a:lnSpc>
                <a:spcPct val="100000"/>
              </a:lnSpc>
              <a:buNone/>
              <a:defRPr kumimoji="0" lang="zh-CN" altLang="en-US" sz="1800" b="1" i="0" u="none" strike="noStrike" kern="1200" cap="none" spc="200" normalizeH="0" baseline="0" noProof="1" dirty="0">
                <a:solidFill>
                  <a:schemeClr val="tx1"/>
                </a:solidFill>
                <a:uFillTx/>
                <a:latin typeface="Arial" panose="020B0604020202020204" pitchFamily="34" charset="0"/>
                <a:ea typeface="微软雅黑" panose="020B0503020204020204" pitchFamily="34" charset="-122"/>
                <a:cs typeface="+mj-cs"/>
                <a:sym typeface="+mn-ea"/>
              </a:defRPr>
            </a:lvl1pPr>
          </a:lstStyle>
          <a:p>
            <a:pPr lvl="0"/>
            <a:r>
              <a:rPr>
                <a:sym typeface="+mn-ea"/>
              </a:rPr>
              <a:t>单击此处编辑母版标题样式</a:t>
            </a:r>
            <a:endParaRPr>
              <a:sym typeface="+mn-ea"/>
            </a:endParaRPr>
          </a:p>
        </p:txBody>
      </p:sp>
      <p:sp>
        <p:nvSpPr>
          <p:cNvPr id="3" name="日期占位符 2"/>
          <p:cNvSpPr>
            <a:spLocks noGrp="1"/>
          </p:cNvSpPr>
          <p:nvPr>
            <p:ph type="dt" sz="half" idx="10"/>
          </p:nvPr>
        </p:nvSpPr>
        <p:spPr>
          <a:xfrm>
            <a:off x="659807" y="6389433"/>
            <a:ext cx="2025000" cy="237600"/>
          </a:xfrm>
        </p:spPr>
        <p:txBody>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nvPr>
        </p:nvSpPr>
        <p:spPr>
          <a:xfrm>
            <a:off x="3087000" y="6389433"/>
            <a:ext cx="2970000" cy="237600"/>
          </a:xfrm>
        </p:spPr>
        <p:txBody>
          <a:bodyPr/>
          <a:lstStyle>
            <a:lvl1pPr>
              <a:defRPr>
                <a:latin typeface="Arial" panose="020B0604020202020204" pitchFamily="34" charset="0"/>
                <a:ea typeface="微软雅黑" panose="020B0503020204020204" pitchFamily="34" charset="-122"/>
              </a:defRPr>
            </a:lvl1pPr>
          </a:lstStyle>
          <a:p>
            <a:endParaRPr lang="zh-CN" altLang="en-US"/>
          </a:p>
        </p:txBody>
      </p:sp>
      <p:sp>
        <p:nvSpPr>
          <p:cNvPr id="5" name="灯片编号占位符 4"/>
          <p:cNvSpPr>
            <a:spLocks noGrp="1"/>
          </p:cNvSpPr>
          <p:nvPr>
            <p:ph type="sldNum" sz="quarter" idx="12"/>
          </p:nvPr>
        </p:nvSpPr>
        <p:spPr>
          <a:xfrm>
            <a:off x="6457950" y="6389433"/>
            <a:ext cx="2025000" cy="237600"/>
          </a:xfrm>
        </p:spPr>
        <p:txBody>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659807" y="6389433"/>
            <a:ext cx="2025000" cy="237600"/>
          </a:xfrm>
        </p:spPr>
        <p:txBody>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3" name="页脚占位符 2"/>
          <p:cNvSpPr>
            <a:spLocks noGrp="1"/>
          </p:cNvSpPr>
          <p:nvPr>
            <p:ph type="ftr" sz="quarter" idx="11"/>
          </p:nvPr>
        </p:nvSpPr>
        <p:spPr>
          <a:xfrm>
            <a:off x="3087000" y="6389433"/>
            <a:ext cx="2970000" cy="237600"/>
          </a:xfrm>
        </p:spPr>
        <p:txBody>
          <a:bodyPr/>
          <a:lstStyle>
            <a:lvl1pPr>
              <a:defRPr>
                <a:latin typeface="Arial" panose="020B0604020202020204" pitchFamily="34" charset="0"/>
                <a:ea typeface="微软雅黑" panose="020B0503020204020204" pitchFamily="34" charset="-122"/>
              </a:defRPr>
            </a:lvl1pPr>
          </a:lstStyle>
          <a:p>
            <a:endParaRPr lang="zh-CN" altLang="en-US"/>
          </a:p>
        </p:txBody>
      </p:sp>
      <p:sp>
        <p:nvSpPr>
          <p:cNvPr id="4" name="灯片编号占位符 3"/>
          <p:cNvSpPr>
            <a:spLocks noGrp="1"/>
          </p:cNvSpPr>
          <p:nvPr>
            <p:ph type="sldNum" sz="quarter" idx="12"/>
          </p:nvPr>
        </p:nvSpPr>
        <p:spPr>
          <a:xfrm>
            <a:off x="6457950" y="6389433"/>
            <a:ext cx="2025000" cy="237600"/>
          </a:xfrm>
        </p:spPr>
        <p:txBody>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pic>
        <p:nvPicPr>
          <p:cNvPr id="9" name="图片 8" descr="图片18"/>
          <p:cNvPicPr>
            <a:picLocks noChangeAspect="1"/>
          </p:cNvPicPr>
          <p:nvPr>
            <p:custDataLst>
              <p:tags r:id="rId2"/>
            </p:custDataLst>
          </p:nvPr>
        </p:nvPicPr>
        <p:blipFill>
          <a:blip r:embed="rId3"/>
          <a:stretch>
            <a:fillRect/>
          </a:stretch>
        </p:blipFill>
        <p:spPr>
          <a:xfrm>
            <a:off x="0" y="0"/>
            <a:ext cx="540068" cy="720090"/>
          </a:xfrm>
          <a:prstGeom prst="rect">
            <a:avLst/>
          </a:prstGeom>
        </p:spPr>
      </p:pic>
      <p:pic>
        <p:nvPicPr>
          <p:cNvPr id="8" name="图片 7" descr="图片19"/>
          <p:cNvPicPr>
            <a:picLocks noChangeAspect="1"/>
          </p:cNvPicPr>
          <p:nvPr>
            <p:custDataLst>
              <p:tags r:id="rId4"/>
            </p:custDataLst>
          </p:nvPr>
        </p:nvPicPr>
        <p:blipFill>
          <a:blip r:embed="rId5"/>
          <a:stretch>
            <a:fillRect/>
          </a:stretch>
        </p:blipFill>
        <p:spPr>
          <a:xfrm>
            <a:off x="8603932" y="-5379"/>
            <a:ext cx="540068" cy="720090"/>
          </a:xfrm>
          <a:prstGeom prst="rect">
            <a:avLst/>
          </a:prstGeom>
        </p:spPr>
      </p:pic>
      <p:sp>
        <p:nvSpPr>
          <p:cNvPr id="2" name="标题 1"/>
          <p:cNvSpPr>
            <a:spLocks noGrp="1"/>
          </p:cNvSpPr>
          <p:nvPr>
            <p:ph type="title"/>
          </p:nvPr>
        </p:nvSpPr>
        <p:spPr>
          <a:xfrm>
            <a:off x="502447" y="498479"/>
            <a:ext cx="8139178" cy="331473"/>
          </a:xfrm>
        </p:spPr>
        <p:txBody>
          <a:bodyPr vert="horz" lIns="90170" tIns="46990" rIns="90170" bIns="46990" rtlCol="0" anchor="ctr" anchorCtr="0">
            <a:noAutofit/>
          </a:bodyPr>
          <a:lstStyle>
            <a:lvl1pPr marL="0" marR="0" lvl="0" algn="l" defTabSz="914400" rtl="0" eaLnBrk="1" fontAlgn="auto" latinLnBrk="0" hangingPunct="1">
              <a:lnSpc>
                <a:spcPct val="100000"/>
              </a:lnSpc>
              <a:buNone/>
              <a:defRPr kumimoji="0" lang="zh-CN" altLang="en-US" sz="1800" b="1" i="0" u="none" strike="noStrike" kern="1200" cap="none" spc="200" normalizeH="0" baseline="0" noProof="1" dirty="0">
                <a:solidFill>
                  <a:schemeClr val="tx1"/>
                </a:solidFill>
                <a:uFillTx/>
                <a:latin typeface="Arial" panose="020B0604020202020204" pitchFamily="34" charset="0"/>
                <a:ea typeface="微软雅黑" panose="020B0503020204020204" pitchFamily="34" charset="-122"/>
                <a:cs typeface="+mj-cs"/>
                <a:sym typeface="+mn-ea"/>
              </a:defRPr>
            </a:lvl1pPr>
          </a:lstStyle>
          <a:p>
            <a:pPr lvl="0"/>
            <a:r>
              <a:rPr dirty="0">
                <a:sym typeface="+mn-ea"/>
              </a:rPr>
              <a:t>单击此处编辑母版标题样式</a:t>
            </a:r>
            <a:endParaRPr dirty="0">
              <a:sym typeface="+mn-ea"/>
            </a:endParaRPr>
          </a:p>
        </p:txBody>
      </p:sp>
      <p:sp>
        <p:nvSpPr>
          <p:cNvPr id="3" name="图片占位符 2"/>
          <p:cNvSpPr>
            <a:spLocks noGrp="1"/>
          </p:cNvSpPr>
          <p:nvPr>
            <p:ph type="pic" idx="1"/>
          </p:nvPr>
        </p:nvSpPr>
        <p:spPr>
          <a:xfrm>
            <a:off x="502447" y="1626121"/>
            <a:ext cx="3962432" cy="4041680"/>
          </a:xfrm>
        </p:spPr>
        <p:txBody>
          <a:bodyPr vert="horz" lIns="90170" tIns="46990" rIns="90170" bIns="46990" rtlCol="0">
            <a:normAutofit/>
          </a:bodyPr>
          <a:lstStyle>
            <a:lvl1pPr marL="0" marR="0" lvl="0" indent="0" algn="l" defTabSz="914400" rtl="0" eaLnBrk="1" fontAlgn="auto" latinLnBrk="0" hangingPunct="1">
              <a:lnSpc>
                <a:spcPct val="130000"/>
              </a:lnSpc>
              <a:spcBef>
                <a:spcPts val="0"/>
              </a:spcBef>
              <a:spcAft>
                <a:spcPts val="1000"/>
              </a:spcAft>
              <a:buFont typeface="Arial" panose="020B0604020202020204" pitchFamily="34" charset="0"/>
              <a:buNone/>
              <a:defRPr kumimoji="0" lang="zh-CN" altLang="en-US" sz="12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1pPr>
            <a:lvl2pPr marL="514350" marR="0" lvl="1" indent="-17145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200" b="0" i="0" u="none" strike="noStrike" kern="1200" cap="none" spc="150" normalizeH="0" baseline="0" noProof="1" dirty="0">
                <a:solidFill>
                  <a:schemeClr val="tx1"/>
                </a:solidFill>
                <a:uFillTx/>
                <a:latin typeface="+mn-lt"/>
                <a:ea typeface="+mn-ea"/>
                <a:cs typeface="+mn-cs"/>
                <a:sym typeface="+mn-ea"/>
              </a:defRPr>
            </a:lvl2pPr>
            <a:lvl3pPr marL="857250" marR="0" lvl="2"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mn-lt"/>
                <a:ea typeface="+mn-ea"/>
                <a:cs typeface="+mn-cs"/>
                <a:sym typeface="+mn-ea"/>
              </a:defRPr>
            </a:lvl3pPr>
            <a:lvl4pPr marL="1200150" marR="0" lvl="3"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mn-lt"/>
                <a:ea typeface="+mn-ea"/>
                <a:cs typeface="+mn-cs"/>
                <a:sym typeface="+mn-ea"/>
              </a:defRPr>
            </a:lvl4pPr>
            <a:lvl5pPr marL="1543050" marR="0" lvl="4"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mn-lt"/>
                <a:ea typeface="+mn-ea"/>
                <a:cs typeface="+mn-cs"/>
                <a:sym typeface="+mn-ea"/>
              </a:defRPr>
            </a:lvl5pPr>
          </a:lstStyle>
          <a:p>
            <a:pPr lvl="0"/>
            <a:endParaRPr dirty="0">
              <a:sym typeface="+mn-ea"/>
            </a:endParaRPr>
          </a:p>
        </p:txBody>
      </p:sp>
      <p:sp>
        <p:nvSpPr>
          <p:cNvPr id="4" name="文本占位符 3"/>
          <p:cNvSpPr>
            <a:spLocks noGrp="1"/>
          </p:cNvSpPr>
          <p:nvPr>
            <p:ph type="body" sz="half" idx="2"/>
          </p:nvPr>
        </p:nvSpPr>
        <p:spPr>
          <a:xfrm>
            <a:off x="4679194" y="1626121"/>
            <a:ext cx="3962432" cy="4041680"/>
          </a:xfrm>
        </p:spPr>
        <p:txBody>
          <a:bodyPr vert="horz" lIns="90170" tIns="46990" rIns="90170" bIns="46990" rtlCol="0">
            <a:normAutofit/>
          </a:bodyPr>
          <a:lstStyle>
            <a:lvl1pPr marL="171450" marR="0" lvl="0"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1pPr>
          </a:lstStyle>
          <a:p>
            <a:pPr lvl="0"/>
            <a:r>
              <a:rPr>
                <a:sym typeface="+mn-ea"/>
              </a:rPr>
              <a:t>单击此处编辑母版文本样式</a:t>
            </a:r>
            <a:endParaRPr>
              <a:sym typeface="+mn-ea"/>
            </a:endParaRPr>
          </a:p>
        </p:txBody>
      </p:sp>
      <p:sp>
        <p:nvSpPr>
          <p:cNvPr id="5" name="日期占位符 4"/>
          <p:cNvSpPr>
            <a:spLocks noGrp="1"/>
          </p:cNvSpPr>
          <p:nvPr>
            <p:ph type="dt" sz="half" idx="10"/>
          </p:nvPr>
        </p:nvSpPr>
        <p:spPr>
          <a:xfrm>
            <a:off x="659807" y="6389433"/>
            <a:ext cx="2025000" cy="237600"/>
          </a:xfrm>
        </p:spPr>
        <p:txBody>
          <a:bodyPr/>
          <a:lstStyle>
            <a:lvl1pPr>
              <a:defRPr>
                <a:latin typeface="Arial" panose="020B0604020202020204" pitchFamily="34" charset="0"/>
                <a:ea typeface="微软雅黑" panose="020B0503020204020204" pitchFamily="34" charset="-122"/>
              </a:defRPr>
            </a:lvl1pPr>
          </a:lstStyle>
          <a:p>
            <a:fld id="{9EFD9D74-47D9-4702-A33C-335B63B48DBF}" type="datetimeFigureOut">
              <a:rPr lang="zh-CN" altLang="en-US" smtClean="0"/>
            </a:fld>
            <a:endParaRPr lang="zh-CN" altLang="en-US" dirty="0"/>
          </a:p>
        </p:txBody>
      </p:sp>
      <p:sp>
        <p:nvSpPr>
          <p:cNvPr id="6" name="页脚占位符 5"/>
          <p:cNvSpPr>
            <a:spLocks noGrp="1"/>
          </p:cNvSpPr>
          <p:nvPr>
            <p:ph type="ftr" sz="quarter" idx="11"/>
          </p:nvPr>
        </p:nvSpPr>
        <p:spPr>
          <a:xfrm>
            <a:off x="3087000" y="6389433"/>
            <a:ext cx="2970000" cy="237600"/>
          </a:xfrm>
        </p:spPr>
        <p:txBody>
          <a:bodyPr/>
          <a:lstStyle>
            <a:lvl1pPr>
              <a:defRPr>
                <a:latin typeface="Arial" panose="020B0604020202020204" pitchFamily="34" charset="0"/>
                <a:ea typeface="微软雅黑" panose="020B0503020204020204" pitchFamily="34" charset="-122"/>
              </a:defRPr>
            </a:lvl1pPr>
          </a:lstStyle>
          <a:p>
            <a:endParaRPr lang="zh-CN" altLang="en-US" dirty="0"/>
          </a:p>
        </p:txBody>
      </p:sp>
      <p:sp>
        <p:nvSpPr>
          <p:cNvPr id="7" name="灯片编号占位符 6"/>
          <p:cNvSpPr>
            <a:spLocks noGrp="1"/>
          </p:cNvSpPr>
          <p:nvPr>
            <p:ph type="sldNum" sz="quarter" idx="12"/>
          </p:nvPr>
        </p:nvSpPr>
        <p:spPr>
          <a:xfrm>
            <a:off x="6457950" y="6389433"/>
            <a:ext cx="2025000" cy="237600"/>
          </a:xfrm>
        </p:spPr>
        <p:txBody>
          <a:bodyPr/>
          <a:lstStyle>
            <a:lvl1pPr>
              <a:defRPr>
                <a:latin typeface="Arial" panose="020B0604020202020204" pitchFamily="34" charset="0"/>
                <a:ea typeface="微软雅黑" panose="020B0503020204020204" pitchFamily="34" charset="-122"/>
              </a:defRPr>
            </a:lvl1pPr>
          </a:lstStyle>
          <a:p>
            <a:fld id="{FABC47A4-756D-490B-A52F-7D9E2C9FC05F}" type="slidenum">
              <a:rPr lang="zh-CN" altLang="en-US" smtClean="0"/>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noProof="1"/>
              <a:t>单击此处编辑母版标题样式</a:t>
            </a:r>
            <a:endParaRPr lang="zh-CN" altLang="en-US" noProof="1"/>
          </a:p>
        </p:txBody>
      </p:sp>
      <p:sp>
        <p:nvSpPr>
          <p:cNvPr id="3" name="内容占位符 2"/>
          <p:cNvSpPr>
            <a:spLocks noGrp="1"/>
          </p:cNvSpPr>
          <p:nvPr>
            <p:ph sz="half" idx="1"/>
          </p:nvPr>
        </p:nvSpPr>
        <p:spPr>
          <a:xfrm>
            <a:off x="11826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noProof="1"/>
              <a:t>单击此处编辑母版文本样式</a:t>
            </a:r>
            <a:endParaRPr lang="zh-CN" altLang="en-US" noProof="1"/>
          </a:p>
          <a:p>
            <a:pPr lvl="1"/>
            <a:r>
              <a:rPr lang="zh-CN" altLang="en-US" noProof="1"/>
              <a:t>第二级</a:t>
            </a:r>
            <a:endParaRPr lang="zh-CN" altLang="en-US" noProof="1"/>
          </a:p>
          <a:p>
            <a:pPr lvl="2"/>
            <a:r>
              <a:rPr lang="zh-CN" altLang="en-US" noProof="1"/>
              <a:t>第三级</a:t>
            </a:r>
            <a:endParaRPr lang="zh-CN" altLang="en-US" noProof="1"/>
          </a:p>
          <a:p>
            <a:pPr lvl="3"/>
            <a:r>
              <a:rPr lang="zh-CN" altLang="en-US" noProof="1"/>
              <a:t>第四级</a:t>
            </a:r>
            <a:endParaRPr lang="zh-CN" altLang="en-US" noProof="1"/>
          </a:p>
          <a:p>
            <a:pPr lvl="4"/>
            <a:r>
              <a:rPr lang="zh-CN" altLang="en-US" noProof="1"/>
              <a:t>第五级</a:t>
            </a:r>
            <a:endParaRPr lang="zh-CN" altLang="en-US" noProof="1"/>
          </a:p>
        </p:txBody>
      </p:sp>
      <p:sp>
        <p:nvSpPr>
          <p:cNvPr id="4" name="内容占位符 3"/>
          <p:cNvSpPr>
            <a:spLocks noGrp="1"/>
          </p:cNvSpPr>
          <p:nvPr>
            <p:ph sz="half" idx="2"/>
          </p:nvPr>
        </p:nvSpPr>
        <p:spPr>
          <a:xfrm>
            <a:off x="51450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noProof="1"/>
              <a:t>单击此处编辑母版文本样式</a:t>
            </a:r>
            <a:endParaRPr lang="zh-CN" altLang="en-US" noProof="1"/>
          </a:p>
          <a:p>
            <a:pPr lvl="1"/>
            <a:r>
              <a:rPr lang="zh-CN" altLang="en-US" noProof="1"/>
              <a:t>第二级</a:t>
            </a:r>
            <a:endParaRPr lang="zh-CN" altLang="en-US" noProof="1"/>
          </a:p>
          <a:p>
            <a:pPr lvl="2"/>
            <a:r>
              <a:rPr lang="zh-CN" altLang="en-US" noProof="1"/>
              <a:t>第三级</a:t>
            </a:r>
            <a:endParaRPr lang="zh-CN" altLang="en-US" noProof="1"/>
          </a:p>
          <a:p>
            <a:pPr lvl="3"/>
            <a:r>
              <a:rPr lang="zh-CN" altLang="en-US" noProof="1"/>
              <a:t>第四级</a:t>
            </a:r>
            <a:endParaRPr lang="zh-CN" altLang="en-US" noProof="1"/>
          </a:p>
          <a:p>
            <a:pPr lvl="4"/>
            <a:r>
              <a:rPr lang="zh-CN" altLang="en-US" noProof="1"/>
              <a:t>第五级</a:t>
            </a:r>
            <a:endParaRPr lang="zh-CN" altLang="en-US"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Tahoma" panose="020B060403050404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Tahoma" panose="020B060403050404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hangingPunct="1">
              <a:buNone/>
            </a:pPr>
            <a:fld id="{9A0DB2DC-4C9A-4742-B13C-FB6460FD3503}" type="slidenum">
              <a:rPr lang="en-US" altLang="zh-CN" dirty="0">
                <a:latin typeface="Tahoma" panose="020B0604030504040204" pitchFamily="34" charset="0"/>
              </a:rPr>
            </a:fld>
            <a:endParaRPr lang="en-US" altLang="zh-CN" dirty="0">
              <a:latin typeface="Tahoma" panose="020B0604030504040204" pitchFamily="34" charset="0"/>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pic>
        <p:nvPicPr>
          <p:cNvPr id="8" name="图片 7" descr="图片18"/>
          <p:cNvPicPr>
            <a:picLocks noChangeAspect="1"/>
          </p:cNvPicPr>
          <p:nvPr>
            <p:custDataLst>
              <p:tags r:id="rId2"/>
            </p:custDataLst>
          </p:nvPr>
        </p:nvPicPr>
        <p:blipFill>
          <a:blip r:embed="rId3"/>
          <a:stretch>
            <a:fillRect/>
          </a:stretch>
        </p:blipFill>
        <p:spPr>
          <a:xfrm>
            <a:off x="0" y="0"/>
            <a:ext cx="540068" cy="720090"/>
          </a:xfrm>
          <a:prstGeom prst="rect">
            <a:avLst/>
          </a:prstGeom>
        </p:spPr>
      </p:pic>
      <p:pic>
        <p:nvPicPr>
          <p:cNvPr id="7" name="图片 6" descr="图片19"/>
          <p:cNvPicPr>
            <a:picLocks noChangeAspect="1"/>
          </p:cNvPicPr>
          <p:nvPr>
            <p:custDataLst>
              <p:tags r:id="rId4"/>
            </p:custDataLst>
          </p:nvPr>
        </p:nvPicPr>
        <p:blipFill>
          <a:blip r:embed="rId5"/>
          <a:stretch>
            <a:fillRect/>
          </a:stretch>
        </p:blipFill>
        <p:spPr>
          <a:xfrm>
            <a:off x="8603932" y="-5379"/>
            <a:ext cx="540068" cy="720090"/>
          </a:xfrm>
          <a:prstGeom prst="rect">
            <a:avLst/>
          </a:prstGeom>
        </p:spPr>
      </p:pic>
      <p:sp>
        <p:nvSpPr>
          <p:cNvPr id="2" name="竖排标题 1"/>
          <p:cNvSpPr>
            <a:spLocks noGrp="1"/>
          </p:cNvSpPr>
          <p:nvPr>
            <p:ph type="title" orient="vert"/>
          </p:nvPr>
        </p:nvSpPr>
        <p:spPr>
          <a:xfrm>
            <a:off x="7928351" y="1626121"/>
            <a:ext cx="713238" cy="4041680"/>
          </a:xfrm>
        </p:spPr>
        <p:txBody>
          <a:bodyPr vert="eaVert" lIns="90170" tIns="46990" rIns="90170" bIns="46990" rtlCol="0" anchor="ctr" anchorCtr="0">
            <a:noAutofit/>
          </a:bodyPr>
          <a:lstStyle>
            <a:lvl1pPr marL="0" marR="0" lvl="0" algn="l" defTabSz="914400" rtl="0" eaLnBrk="1" fontAlgn="auto" latinLnBrk="0" hangingPunct="1">
              <a:lnSpc>
                <a:spcPct val="100000"/>
              </a:lnSpc>
              <a:spcAft>
                <a:spcPts val="0"/>
              </a:spcAft>
              <a:buNone/>
              <a:defRPr kumimoji="0" lang="zh-CN" altLang="en-US" sz="1800" b="1" i="0" u="none" strike="noStrike" kern="1200" cap="none" spc="200" normalizeH="0" baseline="0" noProof="1" dirty="0">
                <a:solidFill>
                  <a:schemeClr val="tx1"/>
                </a:solidFill>
                <a:uFillTx/>
                <a:latin typeface="Arial" panose="020B0604020202020204" pitchFamily="34" charset="0"/>
                <a:ea typeface="微软雅黑" panose="020B0503020204020204" pitchFamily="34" charset="-122"/>
                <a:cs typeface="+mj-cs"/>
                <a:sym typeface="+mn-ea"/>
              </a:defRPr>
            </a:lvl1pPr>
          </a:lstStyle>
          <a:p>
            <a:pPr lvl="0"/>
            <a:r>
              <a:rPr>
                <a:sym typeface="+mn-ea"/>
              </a:rPr>
              <a:t>单击此处编辑母版标题样式</a:t>
            </a:r>
            <a:endParaRPr>
              <a:sym typeface="+mn-ea"/>
            </a:endParaRPr>
          </a:p>
        </p:txBody>
      </p:sp>
      <p:sp>
        <p:nvSpPr>
          <p:cNvPr id="3" name="竖排文字占位符 2"/>
          <p:cNvSpPr>
            <a:spLocks noGrp="1"/>
          </p:cNvSpPr>
          <p:nvPr>
            <p:ph type="body" orient="vert" idx="1"/>
          </p:nvPr>
        </p:nvSpPr>
        <p:spPr>
          <a:xfrm>
            <a:off x="502444" y="1626113"/>
            <a:ext cx="7371076" cy="4041680"/>
          </a:xfrm>
        </p:spPr>
        <p:txBody>
          <a:bodyPr vert="eaVert"/>
          <a:lstStyle>
            <a:lvl1pPr indent="0" eaLnBrk="1" fontAlgn="auto" latinLnBrk="0" hangingPunct="1">
              <a:defRPr>
                <a:solidFill>
                  <a:schemeClr val="tx1"/>
                </a:solidFill>
                <a:latin typeface="Arial" panose="020B0604020202020204" pitchFamily="34" charset="0"/>
                <a:ea typeface="微软雅黑" panose="020B0503020204020204" pitchFamily="34" charset="-122"/>
              </a:defRPr>
            </a:lvl1pPr>
            <a:lvl2pPr indent="0" eaLnBrk="1" fontAlgn="auto" latinLnBrk="0" hangingPunct="1">
              <a:defRPr>
                <a:solidFill>
                  <a:schemeClr val="tx1"/>
                </a:solidFill>
                <a:latin typeface="Arial" panose="020B0604020202020204" pitchFamily="34" charset="0"/>
                <a:ea typeface="微软雅黑" panose="020B0503020204020204" pitchFamily="34" charset="-122"/>
              </a:defRPr>
            </a:lvl2pPr>
            <a:lvl3pPr indent="0" eaLnBrk="1" fontAlgn="auto" latinLnBrk="0" hangingPunct="1">
              <a:defRPr>
                <a:solidFill>
                  <a:schemeClr val="tx1"/>
                </a:solidFill>
                <a:latin typeface="Arial" panose="020B0604020202020204" pitchFamily="34" charset="0"/>
                <a:ea typeface="微软雅黑" panose="020B0503020204020204" pitchFamily="34" charset="-122"/>
              </a:defRPr>
            </a:lvl3pPr>
            <a:lvl4pPr indent="0" eaLnBrk="1" fontAlgn="auto" latinLnBrk="0" hangingPunct="1">
              <a:defRPr>
                <a:solidFill>
                  <a:schemeClr val="tx1"/>
                </a:solidFill>
                <a:latin typeface="Arial" panose="020B0604020202020204" pitchFamily="34" charset="0"/>
                <a:ea typeface="微软雅黑" panose="020B0503020204020204" pitchFamily="34" charset="-122"/>
              </a:defRPr>
            </a:lvl4pPr>
            <a:lvl5pPr indent="0" eaLnBrk="1" fontAlgn="auto" latinLnBrk="0" hangingPunct="1">
              <a:defRPr>
                <a:solidFill>
                  <a:schemeClr val="tx1"/>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10"/>
          </p:nvPr>
        </p:nvSpPr>
        <p:spPr>
          <a:xfrm>
            <a:off x="659807" y="6389433"/>
            <a:ext cx="2025000" cy="237600"/>
          </a:xfrm>
        </p:spPr>
        <p:txBody>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nvPr>
        </p:nvSpPr>
        <p:spPr>
          <a:xfrm>
            <a:off x="3087000" y="6389433"/>
            <a:ext cx="2970000" cy="237600"/>
          </a:xfrm>
        </p:spPr>
        <p:txBody>
          <a:bodyPr/>
          <a:lstStyle>
            <a:lvl1pPr>
              <a:defRPr>
                <a:latin typeface="Arial" panose="020B0604020202020204" pitchFamily="34" charset="0"/>
                <a:ea typeface="微软雅黑" panose="020B0503020204020204" pitchFamily="34" charset="-122"/>
              </a:defRPr>
            </a:lvl1pPr>
          </a:lstStyle>
          <a:p>
            <a:endParaRPr lang="zh-CN" altLang="en-US"/>
          </a:p>
        </p:txBody>
      </p:sp>
      <p:sp>
        <p:nvSpPr>
          <p:cNvPr id="6" name="灯片编号占位符 5"/>
          <p:cNvSpPr>
            <a:spLocks noGrp="1"/>
          </p:cNvSpPr>
          <p:nvPr>
            <p:ph type="sldNum" sz="quarter" idx="12"/>
          </p:nvPr>
        </p:nvSpPr>
        <p:spPr>
          <a:xfrm>
            <a:off x="6457950" y="6389433"/>
            <a:ext cx="2025000" cy="237600"/>
          </a:xfrm>
        </p:spPr>
        <p:txBody>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pic>
        <p:nvPicPr>
          <p:cNvPr id="6" name="图片 5" descr="图片18"/>
          <p:cNvPicPr>
            <a:picLocks noChangeAspect="1"/>
          </p:cNvPicPr>
          <p:nvPr>
            <p:custDataLst>
              <p:tags r:id="rId2"/>
            </p:custDataLst>
          </p:nvPr>
        </p:nvPicPr>
        <p:blipFill>
          <a:blip r:embed="rId3"/>
          <a:stretch>
            <a:fillRect/>
          </a:stretch>
        </p:blipFill>
        <p:spPr>
          <a:xfrm>
            <a:off x="0" y="0"/>
            <a:ext cx="540068" cy="720090"/>
          </a:xfrm>
          <a:prstGeom prst="rect">
            <a:avLst/>
          </a:prstGeom>
        </p:spPr>
      </p:pic>
      <p:pic>
        <p:nvPicPr>
          <p:cNvPr id="2" name="图片 1" descr="图片19"/>
          <p:cNvPicPr>
            <a:picLocks noChangeAspect="1"/>
          </p:cNvPicPr>
          <p:nvPr>
            <p:custDataLst>
              <p:tags r:id="rId4"/>
            </p:custDataLst>
          </p:nvPr>
        </p:nvPicPr>
        <p:blipFill>
          <a:blip r:embed="rId5"/>
          <a:stretch>
            <a:fillRect/>
          </a:stretch>
        </p:blipFill>
        <p:spPr>
          <a:xfrm>
            <a:off x="8603932" y="-5379"/>
            <a:ext cx="540068" cy="720090"/>
          </a:xfrm>
          <a:prstGeom prst="rect">
            <a:avLst/>
          </a:prstGeom>
        </p:spPr>
      </p:pic>
      <p:sp>
        <p:nvSpPr>
          <p:cNvPr id="3" name="日期占位符 2"/>
          <p:cNvSpPr>
            <a:spLocks noGrp="1"/>
          </p:cNvSpPr>
          <p:nvPr>
            <p:ph type="dt" sz="half" idx="10"/>
          </p:nvPr>
        </p:nvSpPr>
        <p:spPr>
          <a:xfrm>
            <a:off x="659807" y="6389433"/>
            <a:ext cx="2025000" cy="237600"/>
          </a:xfrm>
        </p:spPr>
        <p:txBody>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nvPr>
        </p:nvSpPr>
        <p:spPr>
          <a:xfrm>
            <a:off x="3087000" y="6389433"/>
            <a:ext cx="2970000" cy="237600"/>
          </a:xfrm>
        </p:spPr>
        <p:txBody>
          <a:bodyPr/>
          <a:lstStyle>
            <a:lvl1pPr>
              <a:defRPr>
                <a:latin typeface="Arial" panose="020B0604020202020204" pitchFamily="34" charset="0"/>
                <a:ea typeface="微软雅黑" panose="020B0503020204020204" pitchFamily="34" charset="-122"/>
              </a:defRPr>
            </a:lvl1pPr>
          </a:lstStyle>
          <a:p>
            <a:endParaRPr lang="zh-CN" altLang="en-US"/>
          </a:p>
        </p:txBody>
      </p:sp>
      <p:sp>
        <p:nvSpPr>
          <p:cNvPr id="5" name="灯片编号占位符 4"/>
          <p:cNvSpPr>
            <a:spLocks noGrp="1"/>
          </p:cNvSpPr>
          <p:nvPr>
            <p:ph type="sldNum" sz="quarter" idx="12"/>
          </p:nvPr>
        </p:nvSpPr>
        <p:spPr>
          <a:xfrm>
            <a:off x="6457950" y="6389433"/>
            <a:ext cx="2025000" cy="237600"/>
          </a:xfrm>
        </p:spPr>
        <p:txBody>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a:p>
        </p:txBody>
      </p:sp>
      <p:sp>
        <p:nvSpPr>
          <p:cNvPr id="7" name="内容占位符 6"/>
          <p:cNvSpPr>
            <a:spLocks noGrp="1"/>
          </p:cNvSpPr>
          <p:nvPr>
            <p:ph sz="quarter" idx="13"/>
          </p:nvPr>
        </p:nvSpPr>
        <p:spPr>
          <a:xfrm>
            <a:off x="502447" y="1626121"/>
            <a:ext cx="8139178" cy="4041680"/>
          </a:xfrm>
        </p:spPr>
        <p:txBody>
          <a:bodyPr/>
          <a:lstStyle>
            <a:lvl1pPr>
              <a:defRPr>
                <a:solidFill>
                  <a:schemeClr val="tx1"/>
                </a:solidFill>
                <a:latin typeface="Arial" panose="020B0604020202020204" pitchFamily="34" charset="0"/>
                <a:ea typeface="微软雅黑" panose="020B0503020204020204" pitchFamily="34" charset="-122"/>
              </a:defRPr>
            </a:lvl1pPr>
            <a:lvl2pPr>
              <a:defRPr>
                <a:solidFill>
                  <a:schemeClr val="tx1"/>
                </a:solidFill>
                <a:latin typeface="Arial" panose="020B0604020202020204" pitchFamily="34" charset="0"/>
                <a:ea typeface="微软雅黑" panose="020B0503020204020204" pitchFamily="34" charset="-122"/>
              </a:defRPr>
            </a:lvl2pPr>
            <a:lvl3pPr>
              <a:defRPr>
                <a:solidFill>
                  <a:schemeClr val="tx1"/>
                </a:solidFill>
                <a:latin typeface="Arial" panose="020B0604020202020204" pitchFamily="34" charset="0"/>
                <a:ea typeface="微软雅黑" panose="020B0503020204020204" pitchFamily="34" charset="-122"/>
              </a:defRPr>
            </a:lvl3pPr>
            <a:lvl4pPr>
              <a:defRPr>
                <a:solidFill>
                  <a:schemeClr val="tx1"/>
                </a:solidFill>
                <a:latin typeface="Arial" panose="020B0604020202020204" pitchFamily="34" charset="0"/>
                <a:ea typeface="微软雅黑" panose="020B0503020204020204" pitchFamily="34" charset="-122"/>
              </a:defRPr>
            </a:lvl4pPr>
            <a:lvl5pPr>
              <a:defRPr>
                <a:solidFill>
                  <a:schemeClr val="tx1"/>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末尾幻灯片">
    <p:spTree>
      <p:nvGrpSpPr>
        <p:cNvPr id="1" name=""/>
        <p:cNvGrpSpPr/>
        <p:nvPr/>
      </p:nvGrpSpPr>
      <p:grpSpPr>
        <a:xfrm>
          <a:off x="0" y="0"/>
          <a:ext cx="0" cy="0"/>
          <a:chOff x="0" y="0"/>
          <a:chExt cx="0" cy="0"/>
        </a:xfrm>
      </p:grpSpPr>
      <p:pic>
        <p:nvPicPr>
          <p:cNvPr id="6" name="图片 5" descr="图片21"/>
          <p:cNvPicPr>
            <a:picLocks noChangeAspect="1"/>
          </p:cNvPicPr>
          <p:nvPr>
            <p:custDataLst>
              <p:tags r:id="rId2"/>
            </p:custDataLst>
          </p:nvPr>
        </p:nvPicPr>
        <p:blipFill>
          <a:blip r:embed="rId3"/>
          <a:stretch>
            <a:fillRect/>
          </a:stretch>
        </p:blipFill>
        <p:spPr>
          <a:xfrm>
            <a:off x="26587" y="0"/>
            <a:ext cx="9090826" cy="6858000"/>
          </a:xfrm>
          <a:prstGeom prst="rect">
            <a:avLst/>
          </a:prstGeom>
        </p:spPr>
      </p:pic>
      <p:sp>
        <p:nvSpPr>
          <p:cNvPr id="3" name="日期占位符 2"/>
          <p:cNvSpPr>
            <a:spLocks noGrp="1"/>
          </p:cNvSpPr>
          <p:nvPr>
            <p:ph type="dt" sz="half" idx="10"/>
          </p:nvPr>
        </p:nvSpPr>
        <p:spPr>
          <a:xfrm>
            <a:off x="659807" y="6389433"/>
            <a:ext cx="2025000" cy="237600"/>
          </a:xfrm>
        </p:spPr>
        <p:txBody>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nvPr>
        </p:nvSpPr>
        <p:spPr>
          <a:xfrm>
            <a:off x="3087000" y="6389433"/>
            <a:ext cx="2970000" cy="237600"/>
          </a:xfrm>
        </p:spPr>
        <p:txBody>
          <a:bodyPr/>
          <a:lstStyle>
            <a:lvl1pPr>
              <a:defRPr>
                <a:latin typeface="Arial" panose="020B0604020202020204" pitchFamily="34" charset="0"/>
                <a:ea typeface="微软雅黑" panose="020B0503020204020204" pitchFamily="34" charset="-122"/>
              </a:defRPr>
            </a:lvl1pPr>
          </a:lstStyle>
          <a:p>
            <a:endParaRPr lang="zh-CN" altLang="en-US"/>
          </a:p>
        </p:txBody>
      </p:sp>
      <p:sp>
        <p:nvSpPr>
          <p:cNvPr id="5" name="灯片编号占位符 4"/>
          <p:cNvSpPr>
            <a:spLocks noGrp="1"/>
          </p:cNvSpPr>
          <p:nvPr>
            <p:ph type="sldNum" sz="quarter" idx="12"/>
          </p:nvPr>
        </p:nvSpPr>
        <p:spPr>
          <a:xfrm>
            <a:off x="6457950" y="6389433"/>
            <a:ext cx="2025000" cy="237600"/>
          </a:xfrm>
        </p:spPr>
        <p:txBody>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a:p>
        </p:txBody>
      </p:sp>
      <p:sp>
        <p:nvSpPr>
          <p:cNvPr id="2" name="文本占位符 4"/>
          <p:cNvSpPr/>
          <p:nvPr>
            <p:ph type="body" idx="1" hasCustomPrompt="1"/>
            <p:custDataLst>
              <p:tags r:id="rId4"/>
            </p:custDataLst>
          </p:nvPr>
        </p:nvSpPr>
        <p:spPr>
          <a:xfrm>
            <a:off x="571981" y="2543371"/>
            <a:ext cx="3619052" cy="480295"/>
          </a:xfrm>
        </p:spPr>
        <p:txBody>
          <a:bodyPr vert="horz" wrap="square" lIns="0" tIns="0" rIns="0" bIns="0" rtlCol="0" anchor="b" anchorCtr="0">
            <a:normAutofit/>
          </a:bodyPr>
          <a:lstStyle>
            <a:lvl1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defRPr kumimoji="0" lang="zh-CN" altLang="en-US" sz="1800" b="0" i="0" u="none" strike="noStrike" kern="1200" cap="none" spc="200" normalizeH="0" baseline="0" noProof="0" dirty="0">
                <a:ln>
                  <a:noFill/>
                </a:ln>
                <a:solidFill>
                  <a:schemeClr val="lt1"/>
                </a:solidFill>
                <a:effectLst/>
                <a:uLnTx/>
                <a:uFillTx/>
                <a:latin typeface="Arial" panose="020B0604020202020204" pitchFamily="34" charset="0"/>
                <a:ea typeface="微软雅黑" panose="020B0503020204020204" pitchFamily="34" charset="-122"/>
                <a:cs typeface="+mn-cs"/>
              </a:defRPr>
            </a:lvl1pPr>
            <a:lvl2pPr marL="342900" indent="0" algn="ctr" defTabSz="914400" rtl="0" eaLnBrk="1" fontAlgn="auto" latinLnBrk="0" hangingPunct="1">
              <a:lnSpc>
                <a:spcPct val="130000"/>
              </a:lnSpc>
              <a:spcBef>
                <a:spcPts val="0"/>
              </a:spcBef>
              <a:spcAft>
                <a:spcPts val="1000"/>
              </a:spcAft>
              <a:buFont typeface="Arial" panose="020B0604020202020204" pitchFamily="34" charset="0"/>
              <a:buNone/>
              <a:tabLst>
                <a:tab pos="1609725" algn="l"/>
              </a:tabLst>
              <a:defRPr sz="1500" u="none" strike="noStrike" kern="1200" cap="none" spc="150" normalizeH="0" baseline="0">
                <a:solidFill>
                  <a:schemeClr val="tx1">
                    <a:lumMod val="85000"/>
                    <a:lumOff val="15000"/>
                  </a:schemeClr>
                </a:solidFill>
                <a:uFillTx/>
                <a:latin typeface="微软雅黑" panose="020B0503020204020204" pitchFamily="34" charset="-122"/>
                <a:ea typeface="微软雅黑" panose="020B0503020204020204" pitchFamily="34" charset="-122"/>
                <a:cs typeface="+mn-cs"/>
              </a:defRPr>
            </a:lvl2pPr>
            <a:lvl3pPr marL="685800" indent="0" algn="ctr" defTabSz="914400" rtl="0" eaLnBrk="1" fontAlgn="auto" latinLnBrk="0" hangingPunct="1">
              <a:lnSpc>
                <a:spcPct val="130000"/>
              </a:lnSpc>
              <a:spcBef>
                <a:spcPts val="0"/>
              </a:spcBef>
              <a:spcAft>
                <a:spcPts val="1000"/>
              </a:spcAft>
              <a:buFont typeface="Arial" panose="020B0604020202020204" pitchFamily="34" charset="0"/>
              <a:buNone/>
              <a:defRPr sz="1350" u="none" strike="noStrike" kern="1200" cap="none" spc="150" normalizeH="0" baseline="0">
                <a:solidFill>
                  <a:schemeClr val="tx1">
                    <a:lumMod val="85000"/>
                    <a:lumOff val="15000"/>
                  </a:schemeClr>
                </a:solidFill>
                <a:uFillTx/>
                <a:latin typeface="微软雅黑" panose="020B0503020204020204" pitchFamily="34" charset="-122"/>
                <a:ea typeface="微软雅黑" panose="020B0503020204020204" pitchFamily="34" charset="-122"/>
                <a:cs typeface="+mn-cs"/>
              </a:defRPr>
            </a:lvl3pPr>
            <a:lvl4pPr marL="1028700" indent="0" algn="ctr" defTabSz="914400" rtl="0" eaLnBrk="1" fontAlgn="auto" latinLnBrk="0" hangingPunct="1">
              <a:lnSpc>
                <a:spcPct val="130000"/>
              </a:lnSpc>
              <a:spcBef>
                <a:spcPts val="0"/>
              </a:spcBef>
              <a:spcAft>
                <a:spcPts val="1000"/>
              </a:spcAft>
              <a:buFont typeface="Arial" panose="020B0604020202020204" pitchFamily="34" charset="0"/>
              <a:buNone/>
              <a:defRPr sz="1200" u="none" strike="noStrike" kern="1200" cap="none" spc="150" normalizeH="0" baseline="0">
                <a:solidFill>
                  <a:schemeClr val="tx1">
                    <a:lumMod val="85000"/>
                    <a:lumOff val="15000"/>
                  </a:schemeClr>
                </a:solidFill>
                <a:uFillTx/>
                <a:latin typeface="微软雅黑" panose="020B0503020204020204" pitchFamily="34" charset="-122"/>
                <a:ea typeface="微软雅黑" panose="020B0503020204020204" pitchFamily="34" charset="-122"/>
                <a:cs typeface="+mn-cs"/>
              </a:defRPr>
            </a:lvl4pPr>
            <a:lvl5pPr marL="1371600" indent="0" algn="ctr" defTabSz="914400" rtl="0" eaLnBrk="1" fontAlgn="auto" latinLnBrk="0" hangingPunct="1">
              <a:lnSpc>
                <a:spcPct val="130000"/>
              </a:lnSpc>
              <a:spcBef>
                <a:spcPts val="0"/>
              </a:spcBef>
              <a:spcAft>
                <a:spcPts val="1000"/>
              </a:spcAft>
              <a:buFont typeface="Arial" panose="020B0604020202020204" pitchFamily="34" charset="0"/>
              <a:buNone/>
              <a:defRPr sz="1200" u="none" strike="noStrike" kern="1200" cap="none" spc="150" normalizeH="0" baseline="0">
                <a:solidFill>
                  <a:schemeClr val="tx1">
                    <a:lumMod val="85000"/>
                    <a:lumOff val="15000"/>
                  </a:schemeClr>
                </a:solidFill>
                <a:uFillTx/>
                <a:latin typeface="微软雅黑" panose="020B0503020204020204" pitchFamily="34" charset="-122"/>
                <a:ea typeface="微软雅黑" panose="020B0503020204020204" pitchFamily="34" charset="-122"/>
                <a:cs typeface="+mn-cs"/>
              </a:defRPr>
            </a:lvl5pPr>
            <a:lvl6pPr marL="1714500" indent="0" algn="ctr" defTabSz="9144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9144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9144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9144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lvl="0"/>
            <a:r>
              <a:rPr>
                <a:sym typeface="+mn-ea"/>
              </a:rPr>
              <a:t>单击此处编辑副标题</a:t>
            </a:r>
            <a:endParaRPr>
              <a:sym typeface="+mn-ea"/>
            </a:endParaRPr>
          </a:p>
        </p:txBody>
      </p:sp>
      <p:sp>
        <p:nvSpPr>
          <p:cNvPr id="7" name="标题 5"/>
          <p:cNvSpPr/>
          <p:nvPr>
            <p:ph type="title" hasCustomPrompt="1"/>
            <p:custDataLst>
              <p:tags r:id="rId5"/>
            </p:custDataLst>
          </p:nvPr>
        </p:nvSpPr>
        <p:spPr>
          <a:xfrm>
            <a:off x="571505" y="3398434"/>
            <a:ext cx="3619529" cy="853916"/>
          </a:xfrm>
        </p:spPr>
        <p:txBody>
          <a:bodyPr vert="horz" wrap="square" lIns="0" tIns="0" rIns="0" bIns="0" rtlCol="0" anchor="t" anchorCtr="0">
            <a:normAutofit/>
          </a:bodyPr>
          <a:lstStyle>
            <a:lvl1pPr marL="0" marR="0" lvl="0" algn="l" defTabSz="914400" rtl="0" eaLnBrk="1" fontAlgn="auto" latinLnBrk="0" hangingPunct="1">
              <a:lnSpc>
                <a:spcPct val="100000"/>
              </a:lnSpc>
              <a:spcBef>
                <a:spcPct val="0"/>
              </a:spcBef>
              <a:spcAft>
                <a:spcPts val="0"/>
              </a:spcAft>
              <a:buClrTx/>
              <a:buSzTx/>
              <a:buFontTx/>
              <a:buNone/>
              <a:defRPr kumimoji="0" lang="zh-CN" altLang="en-US" sz="4950" b="1" i="0" u="none" strike="noStrike" kern="1200" cap="none" spc="700" normalizeH="0" baseline="0" noProof="0" dirty="0">
                <a:ln>
                  <a:noFill/>
                </a:ln>
                <a:solidFill>
                  <a:schemeClr val="lt1"/>
                </a:solidFill>
                <a:effectLst/>
                <a:uLnTx/>
                <a:uFillTx/>
                <a:latin typeface="Arial" panose="020B0604020202020204" pitchFamily="34" charset="0"/>
                <a:ea typeface="汉仪旗黑-85S" panose="00020600040101010101" pitchFamily="18" charset="-122"/>
                <a:cs typeface="+mj-cs"/>
                <a:sym typeface="+mn-ea"/>
              </a:defRPr>
            </a:lvl1pPr>
          </a:lstStyle>
          <a:p>
            <a:pPr lvl="0"/>
            <a:r>
              <a:rPr>
                <a:sym typeface="+mn-ea"/>
              </a:rPr>
              <a:t>编辑标题</a:t>
            </a:r>
            <a:endParaRPr>
              <a:sym typeface="+mn-ea"/>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通用">
    <p:spTree>
      <p:nvGrpSpPr>
        <p:cNvPr id="1" name=""/>
        <p:cNvGrpSpPr/>
        <p:nvPr/>
      </p:nvGrpSpPr>
      <p:grpSpPr>
        <a:xfrm>
          <a:off x="0" y="0"/>
          <a:ext cx="0" cy="0"/>
          <a:chOff x="0" y="0"/>
          <a:chExt cx="0" cy="0"/>
        </a:xfrm>
      </p:grpSpPr>
      <p:pic>
        <p:nvPicPr>
          <p:cNvPr id="7" name="图片 6" descr="图片18"/>
          <p:cNvPicPr>
            <a:picLocks noChangeAspect="1"/>
          </p:cNvPicPr>
          <p:nvPr>
            <p:custDataLst>
              <p:tags r:id="rId2"/>
            </p:custDataLst>
          </p:nvPr>
        </p:nvPicPr>
        <p:blipFill>
          <a:blip r:embed="rId3"/>
          <a:stretch>
            <a:fillRect/>
          </a:stretch>
        </p:blipFill>
        <p:spPr>
          <a:xfrm>
            <a:off x="0" y="0"/>
            <a:ext cx="540068" cy="720090"/>
          </a:xfrm>
          <a:prstGeom prst="rect">
            <a:avLst/>
          </a:prstGeom>
        </p:spPr>
      </p:pic>
      <p:pic>
        <p:nvPicPr>
          <p:cNvPr id="6" name="图片 5" descr="图片19"/>
          <p:cNvPicPr>
            <a:picLocks noChangeAspect="1"/>
          </p:cNvPicPr>
          <p:nvPr>
            <p:custDataLst>
              <p:tags r:id="rId4"/>
            </p:custDataLst>
          </p:nvPr>
        </p:nvPicPr>
        <p:blipFill>
          <a:blip r:embed="rId5"/>
          <a:stretch>
            <a:fillRect/>
          </a:stretch>
        </p:blipFill>
        <p:spPr>
          <a:xfrm>
            <a:off x="8603932" y="-5379"/>
            <a:ext cx="540068" cy="720090"/>
          </a:xfrm>
          <a:prstGeom prst="rect">
            <a:avLst/>
          </a:prstGeom>
        </p:spPr>
      </p:pic>
      <p:sp>
        <p:nvSpPr>
          <p:cNvPr id="2" name="标题 1"/>
          <p:cNvSpPr>
            <a:spLocks noGrp="1"/>
          </p:cNvSpPr>
          <p:nvPr>
            <p:ph type="title"/>
            <p:custDataLst>
              <p:tags r:id="rId6"/>
            </p:custDataLst>
          </p:nvPr>
        </p:nvSpPr>
        <p:spPr>
          <a:xfrm>
            <a:off x="502411" y="498476"/>
            <a:ext cx="8139178" cy="331473"/>
          </a:xfrm>
        </p:spPr>
        <p:txBody>
          <a:bodyPr/>
          <a:lstStyle>
            <a:lvl1pPr>
              <a:defRPr baseline="0">
                <a:solidFill>
                  <a:schemeClr val="tx1"/>
                </a:solidFill>
                <a:latin typeface="Arial" panose="020B0604020202020204" pitchFamily="34" charset="0"/>
                <a:ea typeface="微软雅黑" panose="020B0503020204020204" pitchFamily="34" charset="-122"/>
              </a:defRPr>
            </a:lvl1pPr>
          </a:lstStyle>
          <a:p>
            <a:r>
              <a:rPr lang="zh-CN" altLang="en-US" dirty="0"/>
              <a:t>单击此处编辑母版标题样式</a:t>
            </a:r>
            <a:endParaRPr lang="zh-CN" altLang="en-US" dirty="0"/>
          </a:p>
        </p:txBody>
      </p:sp>
      <p:sp>
        <p:nvSpPr>
          <p:cNvPr id="3" name="日期占位符 2"/>
          <p:cNvSpPr>
            <a:spLocks noGrp="1"/>
          </p:cNvSpPr>
          <p:nvPr>
            <p:ph type="dt" sz="half" idx="10"/>
            <p:custDataLst>
              <p:tags r:id="rId7"/>
            </p:custDataLst>
          </p:nvPr>
        </p:nvSpPr>
        <p:spPr>
          <a:xfrm>
            <a:off x="659807" y="6389433"/>
            <a:ext cx="2025000" cy="237600"/>
          </a:xfrm>
        </p:spPr>
        <p:txBody>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8"/>
            </p:custDataLst>
          </p:nvPr>
        </p:nvSpPr>
        <p:spPr>
          <a:xfrm>
            <a:off x="3087000" y="6389433"/>
            <a:ext cx="2970000" cy="237600"/>
          </a:xfrm>
        </p:spPr>
        <p:txBody>
          <a:bodyPr/>
          <a:lstStyle>
            <a:lvl1pPr>
              <a:defRPr>
                <a:latin typeface="Arial" panose="020B0604020202020204" pitchFamily="34" charset="0"/>
                <a:ea typeface="微软雅黑" panose="020B0503020204020204" pitchFamily="34" charset="-122"/>
              </a:defRPr>
            </a:lvl1pPr>
          </a:lstStyle>
          <a:p>
            <a:endParaRPr lang="zh-CN" altLang="en-US" dirty="0"/>
          </a:p>
        </p:txBody>
      </p:sp>
      <p:sp>
        <p:nvSpPr>
          <p:cNvPr id="5" name="灯片编号占位符 4"/>
          <p:cNvSpPr>
            <a:spLocks noGrp="1"/>
          </p:cNvSpPr>
          <p:nvPr>
            <p:ph type="sldNum" sz="quarter" idx="12"/>
            <p:custDataLst>
              <p:tags r:id="rId9"/>
            </p:custDataLst>
          </p:nvPr>
        </p:nvSpPr>
        <p:spPr>
          <a:xfrm>
            <a:off x="6457950" y="6389433"/>
            <a:ext cx="2025000" cy="237600"/>
          </a:xfrm>
        </p:spPr>
        <p:txBody>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dirty="0"/>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相框">
    <p:spTree>
      <p:nvGrpSpPr>
        <p:cNvPr id="1" name=""/>
        <p:cNvGrpSpPr/>
        <p:nvPr/>
      </p:nvGrpSpPr>
      <p:grpSpPr>
        <a:xfrm>
          <a:off x="0" y="0"/>
          <a:ext cx="0" cy="0"/>
          <a:chOff x="0" y="0"/>
          <a:chExt cx="0" cy="0"/>
        </a:xfrm>
      </p:grpSpPr>
      <p:sp>
        <p:nvSpPr>
          <p:cNvPr id="9" name="矩形 8"/>
          <p:cNvSpPr/>
          <p:nvPr>
            <p:custDataLst>
              <p:tags r:id="rId2"/>
            </p:custDataLst>
          </p:nvPr>
        </p:nvSpPr>
        <p:spPr>
          <a:xfrm>
            <a:off x="220950" y="302400"/>
            <a:ext cx="8702097" cy="6253188"/>
          </a:xfrm>
          <a:prstGeom prst="rect">
            <a:avLst/>
          </a:prstGeom>
          <a:solidFill>
            <a:srgbClr val="445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00">
              <a:solidFill>
                <a:schemeClr val="lt1"/>
              </a:solidFill>
            </a:endParaRPr>
          </a:p>
        </p:txBody>
      </p:sp>
      <p:pic>
        <p:nvPicPr>
          <p:cNvPr id="8" name="图片 7" descr="图片18"/>
          <p:cNvPicPr>
            <a:picLocks noChangeAspect="1"/>
          </p:cNvPicPr>
          <p:nvPr>
            <p:custDataLst>
              <p:tags r:id="rId3"/>
            </p:custDataLst>
          </p:nvPr>
        </p:nvPicPr>
        <p:blipFill>
          <a:blip r:embed="rId4"/>
          <a:stretch>
            <a:fillRect/>
          </a:stretch>
        </p:blipFill>
        <p:spPr>
          <a:xfrm>
            <a:off x="220950" y="392411"/>
            <a:ext cx="540068" cy="540068"/>
          </a:xfrm>
          <a:prstGeom prst="rect">
            <a:avLst/>
          </a:prstGeom>
        </p:spPr>
      </p:pic>
      <p:pic>
        <p:nvPicPr>
          <p:cNvPr id="6" name="图片 5" descr="图片19"/>
          <p:cNvPicPr>
            <a:picLocks noChangeAspect="1"/>
          </p:cNvPicPr>
          <p:nvPr>
            <p:custDataLst>
              <p:tags r:id="rId5"/>
            </p:custDataLst>
          </p:nvPr>
        </p:nvPicPr>
        <p:blipFill>
          <a:blip r:embed="rId6"/>
          <a:stretch>
            <a:fillRect/>
          </a:stretch>
        </p:blipFill>
        <p:spPr>
          <a:xfrm>
            <a:off x="8382982" y="5925521"/>
            <a:ext cx="540068" cy="540068"/>
          </a:xfrm>
          <a:prstGeom prst="rect">
            <a:avLst/>
          </a:prstGeom>
        </p:spPr>
      </p:pic>
      <p:sp>
        <p:nvSpPr>
          <p:cNvPr id="2" name="标题 1"/>
          <p:cNvSpPr>
            <a:spLocks noGrp="1"/>
          </p:cNvSpPr>
          <p:nvPr>
            <p:ph type="title" hasCustomPrompt="1"/>
            <p:custDataLst>
              <p:tags r:id="rId7"/>
            </p:custDataLst>
          </p:nvPr>
        </p:nvSpPr>
        <p:spPr>
          <a:xfrm>
            <a:off x="961200" y="1339650"/>
            <a:ext cx="7219800" cy="542700"/>
          </a:xfrm>
        </p:spPr>
        <p:txBody>
          <a:bodyPr anchor="ctr"/>
          <a:lstStyle>
            <a:lvl1pPr>
              <a:defRPr sz="2400" baseline="0">
                <a:solidFill>
                  <a:schemeClr val="tx1"/>
                </a:solidFill>
                <a:latin typeface="Arial" panose="020B0604020202020204" pitchFamily="34" charset="0"/>
                <a:ea typeface="微软雅黑" panose="020B0503020204020204" pitchFamily="34" charset="-122"/>
              </a:defRPr>
            </a:lvl1pPr>
          </a:lstStyle>
          <a:p>
            <a:r>
              <a:rPr lang="zh-CN" altLang="en-US" dirty="0"/>
              <a:t>单击此处编辑标题</a:t>
            </a:r>
            <a:endParaRPr lang="zh-CN" altLang="en-US" dirty="0"/>
          </a:p>
        </p:txBody>
      </p:sp>
      <p:sp>
        <p:nvSpPr>
          <p:cNvPr id="7" name="内容占位符 6"/>
          <p:cNvSpPr>
            <a:spLocks noGrp="1"/>
          </p:cNvSpPr>
          <p:nvPr>
            <p:ph sz="quarter" idx="13"/>
            <p:custDataLst>
              <p:tags r:id="rId8"/>
            </p:custDataLst>
          </p:nvPr>
        </p:nvSpPr>
        <p:spPr>
          <a:xfrm>
            <a:off x="960835" y="2594250"/>
            <a:ext cx="7219950" cy="2583900"/>
          </a:xfrm>
        </p:spPr>
        <p:txBody>
          <a:bodyPr/>
          <a:lstStyle>
            <a:lvl1pPr>
              <a:defRPr baseline="0">
                <a:solidFill>
                  <a:schemeClr val="tx1"/>
                </a:solidFill>
                <a:latin typeface="Arial" panose="020B0604020202020204" pitchFamily="34" charset="0"/>
                <a:ea typeface="微软雅黑" panose="020B0503020204020204" pitchFamily="34" charset="-122"/>
              </a:defRPr>
            </a:lvl1pPr>
            <a:lvl2pPr>
              <a:defRPr baseline="0">
                <a:solidFill>
                  <a:schemeClr val="tx1"/>
                </a:solidFill>
                <a:latin typeface="Arial" panose="020B0604020202020204" pitchFamily="34" charset="0"/>
                <a:ea typeface="微软雅黑" panose="020B0503020204020204" pitchFamily="34" charset="-122"/>
              </a:defRPr>
            </a:lvl2pPr>
            <a:lvl3pPr>
              <a:defRPr baseline="0">
                <a:solidFill>
                  <a:schemeClr val="tx1"/>
                </a:solidFill>
                <a:latin typeface="Arial" panose="020B0604020202020204" pitchFamily="34" charset="0"/>
                <a:ea typeface="微软雅黑" panose="020B0503020204020204" pitchFamily="34" charset="-122"/>
              </a:defRPr>
            </a:lvl3pPr>
            <a:lvl4pPr>
              <a:defRPr baseline="0">
                <a:solidFill>
                  <a:schemeClr val="tx1"/>
                </a:solidFill>
                <a:latin typeface="Arial" panose="020B0604020202020204" pitchFamily="34" charset="0"/>
                <a:ea typeface="微软雅黑" panose="020B0503020204020204" pitchFamily="34" charset="-122"/>
              </a:defRPr>
            </a:lvl4pPr>
            <a:lvl5pPr>
              <a:defRPr baseline="0">
                <a:solidFill>
                  <a:schemeClr val="tx1"/>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3" name="日期占位符 2"/>
          <p:cNvSpPr>
            <a:spLocks noGrp="1"/>
          </p:cNvSpPr>
          <p:nvPr>
            <p:ph type="dt" sz="half" idx="10"/>
            <p:custDataLst>
              <p:tags r:id="rId9"/>
            </p:custDataLst>
          </p:nvPr>
        </p:nvSpPr>
        <p:spPr>
          <a:xfrm>
            <a:off x="659807" y="6389433"/>
            <a:ext cx="2025000" cy="237600"/>
          </a:xfrm>
        </p:spPr>
        <p:txBody>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10"/>
            </p:custDataLst>
          </p:nvPr>
        </p:nvSpPr>
        <p:spPr>
          <a:xfrm>
            <a:off x="3087000" y="6389433"/>
            <a:ext cx="2970000" cy="237600"/>
          </a:xfrm>
        </p:spPr>
        <p:txBody>
          <a:bodyPr/>
          <a:lstStyle>
            <a:lvl1pPr>
              <a:defRPr>
                <a:latin typeface="Arial" panose="020B0604020202020204" pitchFamily="34" charset="0"/>
                <a:ea typeface="微软雅黑" panose="020B0503020204020204" pitchFamily="34" charset="-122"/>
              </a:defRPr>
            </a:lvl1pPr>
          </a:lstStyle>
          <a:p>
            <a:endParaRPr lang="zh-CN" altLang="en-US" dirty="0"/>
          </a:p>
        </p:txBody>
      </p:sp>
      <p:sp>
        <p:nvSpPr>
          <p:cNvPr id="5" name="灯片编号占位符 4"/>
          <p:cNvSpPr>
            <a:spLocks noGrp="1"/>
          </p:cNvSpPr>
          <p:nvPr>
            <p:ph type="sldNum" sz="quarter" idx="12"/>
            <p:custDataLst>
              <p:tags r:id="rId11"/>
            </p:custDataLst>
          </p:nvPr>
        </p:nvSpPr>
        <p:spPr>
          <a:xfrm>
            <a:off x="6457950" y="6389433"/>
            <a:ext cx="2025000" cy="237600"/>
          </a:xfrm>
        </p:spPr>
        <p:txBody>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dirty="0"/>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左右">
    <p:spTree>
      <p:nvGrpSpPr>
        <p:cNvPr id="1" name=""/>
        <p:cNvGrpSpPr/>
        <p:nvPr/>
      </p:nvGrpSpPr>
      <p:grpSpPr>
        <a:xfrm>
          <a:off x="0" y="0"/>
          <a:ext cx="0" cy="0"/>
          <a:chOff x="0" y="0"/>
          <a:chExt cx="0" cy="0"/>
        </a:xfrm>
      </p:grpSpPr>
      <p:sp>
        <p:nvSpPr>
          <p:cNvPr id="10" name="矩形 9"/>
          <p:cNvSpPr/>
          <p:nvPr>
            <p:custDataLst>
              <p:tags r:id="rId2"/>
            </p:custDataLst>
          </p:nvPr>
        </p:nvSpPr>
        <p:spPr>
          <a:xfrm>
            <a:off x="0" y="-10800"/>
            <a:ext cx="3620691" cy="6868795"/>
          </a:xfrm>
          <a:prstGeom prst="rect">
            <a:avLst/>
          </a:prstGeom>
          <a:solidFill>
            <a:srgbClr val="445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00">
              <a:solidFill>
                <a:schemeClr val="lt1"/>
              </a:solidFill>
            </a:endParaRPr>
          </a:p>
        </p:txBody>
      </p:sp>
      <p:pic>
        <p:nvPicPr>
          <p:cNvPr id="8" name="图片 7" descr="图片18"/>
          <p:cNvPicPr>
            <a:picLocks noChangeAspect="1"/>
          </p:cNvPicPr>
          <p:nvPr>
            <p:custDataLst>
              <p:tags r:id="rId3"/>
            </p:custDataLst>
          </p:nvPr>
        </p:nvPicPr>
        <p:blipFill>
          <a:blip r:embed="rId4"/>
          <a:stretch>
            <a:fillRect/>
          </a:stretch>
        </p:blipFill>
        <p:spPr>
          <a:xfrm>
            <a:off x="8603932" y="0"/>
            <a:ext cx="540068" cy="720090"/>
          </a:xfrm>
          <a:prstGeom prst="rect">
            <a:avLst/>
          </a:prstGeom>
        </p:spPr>
      </p:pic>
      <p:pic>
        <p:nvPicPr>
          <p:cNvPr id="6" name="图片 5" descr="图片19"/>
          <p:cNvPicPr>
            <a:picLocks noChangeAspect="1"/>
          </p:cNvPicPr>
          <p:nvPr>
            <p:custDataLst>
              <p:tags r:id="rId5"/>
            </p:custDataLst>
          </p:nvPr>
        </p:nvPicPr>
        <p:blipFill>
          <a:blip r:embed="rId6"/>
          <a:stretch>
            <a:fillRect/>
          </a:stretch>
        </p:blipFill>
        <p:spPr>
          <a:xfrm>
            <a:off x="0" y="6137910"/>
            <a:ext cx="540068" cy="720090"/>
          </a:xfrm>
          <a:prstGeom prst="rect">
            <a:avLst/>
          </a:prstGeom>
        </p:spPr>
      </p:pic>
      <p:sp>
        <p:nvSpPr>
          <p:cNvPr id="2" name="标题 1"/>
          <p:cNvSpPr>
            <a:spLocks noGrp="1"/>
          </p:cNvSpPr>
          <p:nvPr>
            <p:ph type="title" hasCustomPrompt="1"/>
            <p:custDataLst>
              <p:tags r:id="rId7"/>
            </p:custDataLst>
          </p:nvPr>
        </p:nvSpPr>
        <p:spPr>
          <a:xfrm>
            <a:off x="437400" y="880650"/>
            <a:ext cx="2970000" cy="661500"/>
          </a:xfrm>
        </p:spPr>
        <p:txBody>
          <a:bodyPr anchor="ctr" anchorCtr="0"/>
          <a:lstStyle>
            <a:lvl1pPr>
              <a:defRPr sz="2700" baseline="0">
                <a:solidFill>
                  <a:schemeClr val="tx1"/>
                </a:solidFill>
                <a:latin typeface="Arial" panose="020B0604020202020204" pitchFamily="34" charset="0"/>
                <a:ea typeface="微软雅黑" panose="020B0503020204020204" pitchFamily="34" charset="-122"/>
              </a:defRPr>
            </a:lvl1pPr>
          </a:lstStyle>
          <a:p>
            <a:r>
              <a:rPr lang="zh-CN" altLang="en-US" dirty="0"/>
              <a:t>单击编辑标题</a:t>
            </a:r>
            <a:endParaRPr lang="zh-CN" altLang="en-US" dirty="0"/>
          </a:p>
        </p:txBody>
      </p:sp>
      <p:sp>
        <p:nvSpPr>
          <p:cNvPr id="3" name="日期占位符 2"/>
          <p:cNvSpPr>
            <a:spLocks noGrp="1"/>
          </p:cNvSpPr>
          <p:nvPr>
            <p:ph type="dt" sz="half" idx="10"/>
            <p:custDataLst>
              <p:tags r:id="rId8"/>
            </p:custDataLst>
          </p:nvPr>
        </p:nvSpPr>
        <p:spPr>
          <a:xfrm>
            <a:off x="659807" y="6389433"/>
            <a:ext cx="2025000" cy="237600"/>
          </a:xfrm>
        </p:spPr>
        <p:txBody>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9"/>
            </p:custDataLst>
          </p:nvPr>
        </p:nvSpPr>
        <p:spPr>
          <a:xfrm>
            <a:off x="3087000" y="6389433"/>
            <a:ext cx="2970000" cy="237600"/>
          </a:xfrm>
        </p:spPr>
        <p:txBody>
          <a:bodyPr/>
          <a:lstStyle>
            <a:lvl1pPr>
              <a:defRPr>
                <a:latin typeface="Arial" panose="020B0604020202020204" pitchFamily="34" charset="0"/>
                <a:ea typeface="微软雅黑" panose="020B0503020204020204" pitchFamily="34" charset="-122"/>
              </a:defRPr>
            </a:lvl1pPr>
          </a:lstStyle>
          <a:p>
            <a:endParaRPr lang="zh-CN" altLang="en-US" dirty="0"/>
          </a:p>
        </p:txBody>
      </p:sp>
      <p:sp>
        <p:nvSpPr>
          <p:cNvPr id="5" name="灯片编号占位符 4"/>
          <p:cNvSpPr>
            <a:spLocks noGrp="1"/>
          </p:cNvSpPr>
          <p:nvPr>
            <p:ph type="sldNum" sz="quarter" idx="12"/>
            <p:custDataLst>
              <p:tags r:id="rId10"/>
            </p:custDataLst>
          </p:nvPr>
        </p:nvSpPr>
        <p:spPr>
          <a:xfrm>
            <a:off x="6457950" y="6389433"/>
            <a:ext cx="2025000" cy="237600"/>
          </a:xfrm>
        </p:spPr>
        <p:txBody>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dirty="0"/>
          </a:p>
        </p:txBody>
      </p:sp>
      <p:sp>
        <p:nvSpPr>
          <p:cNvPr id="7" name="文本占位符 6"/>
          <p:cNvSpPr>
            <a:spLocks noGrp="1"/>
          </p:cNvSpPr>
          <p:nvPr>
            <p:ph type="body" sz="quarter" idx="13"/>
            <p:custDataLst>
              <p:tags r:id="rId11"/>
            </p:custDataLst>
          </p:nvPr>
        </p:nvSpPr>
        <p:spPr>
          <a:xfrm>
            <a:off x="440100" y="2275650"/>
            <a:ext cx="2967300" cy="3069900"/>
          </a:xfrm>
        </p:spPr>
        <p:txBody>
          <a:bodyPr/>
          <a:lstStyle>
            <a:lvl1pPr>
              <a:defRPr baseline="0">
                <a:solidFill>
                  <a:schemeClr val="tx1"/>
                </a:solidFill>
                <a:latin typeface="Arial" panose="020B0604020202020204" pitchFamily="34" charset="0"/>
                <a:ea typeface="微软雅黑" panose="020B0503020204020204" pitchFamily="34" charset="-122"/>
              </a:defRPr>
            </a:lvl1pPr>
            <a:lvl2pPr>
              <a:defRPr baseline="0">
                <a:solidFill>
                  <a:schemeClr val="tx1"/>
                </a:solidFill>
                <a:latin typeface="Arial" panose="020B0604020202020204" pitchFamily="34" charset="0"/>
                <a:ea typeface="微软雅黑" panose="020B0503020204020204" pitchFamily="34" charset="-122"/>
              </a:defRPr>
            </a:lvl2pPr>
            <a:lvl3pPr>
              <a:defRPr baseline="0">
                <a:solidFill>
                  <a:schemeClr val="tx1"/>
                </a:solidFill>
                <a:latin typeface="Arial" panose="020B0604020202020204" pitchFamily="34" charset="0"/>
                <a:ea typeface="微软雅黑" panose="020B0503020204020204" pitchFamily="34" charset="-122"/>
              </a:defRPr>
            </a:lvl3pPr>
            <a:lvl4pPr>
              <a:defRPr baseline="0">
                <a:solidFill>
                  <a:schemeClr val="tx1"/>
                </a:solidFill>
                <a:latin typeface="Arial" panose="020B0604020202020204" pitchFamily="34" charset="0"/>
                <a:ea typeface="微软雅黑" panose="020B0503020204020204" pitchFamily="34" charset="-122"/>
              </a:defRPr>
            </a:lvl4pPr>
            <a:lvl5pPr>
              <a:defRPr baseline="0">
                <a:solidFill>
                  <a:schemeClr val="tx1"/>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内容占位符 8"/>
          <p:cNvSpPr>
            <a:spLocks noGrp="1"/>
          </p:cNvSpPr>
          <p:nvPr>
            <p:ph sz="quarter" idx="14"/>
            <p:custDataLst>
              <p:tags r:id="rId12"/>
            </p:custDataLst>
          </p:nvPr>
        </p:nvSpPr>
        <p:spPr>
          <a:xfrm>
            <a:off x="3825900" y="1405930"/>
            <a:ext cx="4860000" cy="3815953"/>
          </a:xfrm>
        </p:spPr>
        <p:txBody>
          <a:bodyPr/>
          <a:lstStyle>
            <a:lvl1pPr>
              <a:defRPr baseline="0">
                <a:solidFill>
                  <a:schemeClr val="tx1"/>
                </a:solidFill>
                <a:latin typeface="Arial" panose="020B0604020202020204" pitchFamily="34" charset="0"/>
                <a:ea typeface="微软雅黑" panose="020B0503020204020204" pitchFamily="34" charset="-122"/>
              </a:defRPr>
            </a:lvl1pPr>
            <a:lvl2pPr>
              <a:defRPr baseline="0">
                <a:solidFill>
                  <a:schemeClr val="tx1"/>
                </a:solidFill>
                <a:latin typeface="Arial" panose="020B0604020202020204" pitchFamily="34" charset="0"/>
                <a:ea typeface="微软雅黑" panose="020B0503020204020204" pitchFamily="34" charset="-122"/>
              </a:defRPr>
            </a:lvl2pPr>
            <a:lvl3pPr>
              <a:defRPr baseline="0">
                <a:solidFill>
                  <a:schemeClr val="tx1"/>
                </a:solidFill>
                <a:latin typeface="Arial" panose="020B0604020202020204" pitchFamily="34" charset="0"/>
                <a:ea typeface="微软雅黑" panose="020B0503020204020204" pitchFamily="34" charset="-122"/>
              </a:defRPr>
            </a:lvl3pPr>
            <a:lvl4pPr>
              <a:defRPr baseline="0">
                <a:solidFill>
                  <a:schemeClr val="tx1"/>
                </a:solidFill>
                <a:latin typeface="Arial" panose="020B0604020202020204" pitchFamily="34" charset="0"/>
                <a:ea typeface="微软雅黑" panose="020B0503020204020204" pitchFamily="34" charset="-122"/>
              </a:defRPr>
            </a:lvl4pPr>
            <a:lvl5pPr>
              <a:defRPr baseline="0">
                <a:solidFill>
                  <a:schemeClr val="tx1"/>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上下">
    <p:spTree>
      <p:nvGrpSpPr>
        <p:cNvPr id="1" name=""/>
        <p:cNvGrpSpPr/>
        <p:nvPr/>
      </p:nvGrpSpPr>
      <p:grpSpPr>
        <a:xfrm>
          <a:off x="0" y="0"/>
          <a:ext cx="0" cy="0"/>
          <a:chOff x="0" y="0"/>
          <a:chExt cx="0" cy="0"/>
        </a:xfrm>
      </p:grpSpPr>
      <p:sp>
        <p:nvSpPr>
          <p:cNvPr id="10" name="矩形 9"/>
          <p:cNvSpPr/>
          <p:nvPr>
            <p:custDataLst>
              <p:tags r:id="rId2"/>
            </p:custDataLst>
          </p:nvPr>
        </p:nvSpPr>
        <p:spPr>
          <a:xfrm>
            <a:off x="0" y="-10800"/>
            <a:ext cx="9142200" cy="2660396"/>
          </a:xfrm>
          <a:prstGeom prst="rect">
            <a:avLst/>
          </a:prstGeom>
          <a:solidFill>
            <a:srgbClr val="445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00">
              <a:solidFill>
                <a:schemeClr val="lt1"/>
              </a:solidFill>
            </a:endParaRPr>
          </a:p>
        </p:txBody>
      </p:sp>
      <p:pic>
        <p:nvPicPr>
          <p:cNvPr id="8" name="图片 7" descr="图片18"/>
          <p:cNvPicPr>
            <a:picLocks noChangeAspect="1"/>
          </p:cNvPicPr>
          <p:nvPr>
            <p:custDataLst>
              <p:tags r:id="rId3"/>
            </p:custDataLst>
          </p:nvPr>
        </p:nvPicPr>
        <p:blipFill>
          <a:blip r:embed="rId4"/>
          <a:stretch>
            <a:fillRect/>
          </a:stretch>
        </p:blipFill>
        <p:spPr>
          <a:xfrm>
            <a:off x="0" y="-10800"/>
            <a:ext cx="540068" cy="720090"/>
          </a:xfrm>
          <a:prstGeom prst="rect">
            <a:avLst/>
          </a:prstGeom>
        </p:spPr>
      </p:pic>
      <p:pic>
        <p:nvPicPr>
          <p:cNvPr id="6" name="图片 5" descr="图片19"/>
          <p:cNvPicPr>
            <a:picLocks noChangeAspect="1"/>
          </p:cNvPicPr>
          <p:nvPr>
            <p:custDataLst>
              <p:tags r:id="rId5"/>
            </p:custDataLst>
          </p:nvPr>
        </p:nvPicPr>
        <p:blipFill>
          <a:blip r:embed="rId6"/>
          <a:stretch>
            <a:fillRect/>
          </a:stretch>
        </p:blipFill>
        <p:spPr>
          <a:xfrm>
            <a:off x="8603932" y="6137910"/>
            <a:ext cx="540068" cy="720090"/>
          </a:xfrm>
          <a:prstGeom prst="rect">
            <a:avLst/>
          </a:prstGeom>
        </p:spPr>
      </p:pic>
      <p:sp>
        <p:nvSpPr>
          <p:cNvPr id="2" name="标题 1"/>
          <p:cNvSpPr>
            <a:spLocks noGrp="1"/>
          </p:cNvSpPr>
          <p:nvPr>
            <p:ph type="title"/>
            <p:custDataLst>
              <p:tags r:id="rId7"/>
            </p:custDataLst>
          </p:nvPr>
        </p:nvSpPr>
        <p:spPr>
          <a:xfrm>
            <a:off x="459000" y="859500"/>
            <a:ext cx="8232300" cy="469800"/>
          </a:xfrm>
        </p:spPr>
        <p:txBody>
          <a:bodyPr anchor="ctr"/>
          <a:lstStyle>
            <a:lvl1pPr algn="ctr">
              <a:defRPr sz="2700" baseline="0">
                <a:solidFill>
                  <a:schemeClr val="tx1"/>
                </a:solidFill>
                <a:latin typeface="Arial" panose="020B0604020202020204" pitchFamily="34" charset="0"/>
                <a:ea typeface="微软雅黑" panose="020B0503020204020204" pitchFamily="34" charset="-122"/>
              </a:defRPr>
            </a:lvl1pPr>
          </a:lstStyle>
          <a:p>
            <a:r>
              <a:rPr lang="zh-CN" altLang="en-US" dirty="0"/>
              <a:t>单击此处编辑母版标题样式</a:t>
            </a:r>
            <a:endParaRPr lang="zh-CN" altLang="en-US" dirty="0"/>
          </a:p>
        </p:txBody>
      </p:sp>
      <p:sp>
        <p:nvSpPr>
          <p:cNvPr id="3" name="日期占位符 2"/>
          <p:cNvSpPr>
            <a:spLocks noGrp="1"/>
          </p:cNvSpPr>
          <p:nvPr>
            <p:ph type="dt" sz="half" idx="10"/>
            <p:custDataLst>
              <p:tags r:id="rId8"/>
            </p:custDataLst>
          </p:nvPr>
        </p:nvSpPr>
        <p:spPr>
          <a:xfrm>
            <a:off x="659807" y="6389433"/>
            <a:ext cx="2025000" cy="237600"/>
          </a:xfrm>
        </p:spPr>
        <p:txBody>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9"/>
            </p:custDataLst>
          </p:nvPr>
        </p:nvSpPr>
        <p:spPr>
          <a:xfrm>
            <a:off x="3087000" y="6389433"/>
            <a:ext cx="2970000" cy="237600"/>
          </a:xfrm>
        </p:spPr>
        <p:txBody>
          <a:bodyPr/>
          <a:lstStyle>
            <a:lvl1pPr>
              <a:defRPr>
                <a:latin typeface="Arial" panose="020B0604020202020204" pitchFamily="34" charset="0"/>
                <a:ea typeface="微软雅黑" panose="020B0503020204020204" pitchFamily="34" charset="-122"/>
              </a:defRPr>
            </a:lvl1pPr>
          </a:lstStyle>
          <a:p>
            <a:endParaRPr lang="zh-CN" altLang="en-US" dirty="0"/>
          </a:p>
        </p:txBody>
      </p:sp>
      <p:sp>
        <p:nvSpPr>
          <p:cNvPr id="5" name="灯片编号占位符 4"/>
          <p:cNvSpPr>
            <a:spLocks noGrp="1"/>
          </p:cNvSpPr>
          <p:nvPr>
            <p:ph type="sldNum" sz="quarter" idx="12"/>
            <p:custDataLst>
              <p:tags r:id="rId10"/>
            </p:custDataLst>
          </p:nvPr>
        </p:nvSpPr>
        <p:spPr>
          <a:xfrm>
            <a:off x="6457950" y="6389433"/>
            <a:ext cx="2025000" cy="237600"/>
          </a:xfrm>
        </p:spPr>
        <p:txBody>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dirty="0"/>
          </a:p>
        </p:txBody>
      </p:sp>
      <p:sp>
        <p:nvSpPr>
          <p:cNvPr id="7" name="文本占位符 6"/>
          <p:cNvSpPr>
            <a:spLocks noGrp="1"/>
          </p:cNvSpPr>
          <p:nvPr>
            <p:ph type="body" sz="quarter" idx="13"/>
            <p:custDataLst>
              <p:tags r:id="rId11"/>
            </p:custDataLst>
          </p:nvPr>
        </p:nvSpPr>
        <p:spPr>
          <a:xfrm>
            <a:off x="459000" y="1763100"/>
            <a:ext cx="8231981" cy="621000"/>
          </a:xfrm>
        </p:spPr>
        <p:txBody>
          <a:bodyPr/>
          <a:lstStyle>
            <a:lvl1pPr algn="ctr">
              <a:defRPr baseline="0">
                <a:solidFill>
                  <a:schemeClr val="tx1"/>
                </a:solidFill>
                <a:latin typeface="Arial" panose="020B0604020202020204" pitchFamily="34" charset="0"/>
                <a:ea typeface="微软雅黑" panose="020B0503020204020204" pitchFamily="34" charset="-122"/>
              </a:defRPr>
            </a:lvl1pPr>
          </a:lstStyle>
          <a:p>
            <a:pPr lvl="0"/>
            <a:r>
              <a:rPr lang="zh-CN" altLang="en-US" dirty="0"/>
              <a:t>单击此处编辑母版文本样式</a:t>
            </a:r>
            <a:endParaRPr lang="zh-CN" altLang="en-US" dirty="0"/>
          </a:p>
        </p:txBody>
      </p:sp>
      <p:sp>
        <p:nvSpPr>
          <p:cNvPr id="9" name="内容占位符 8"/>
          <p:cNvSpPr>
            <a:spLocks noGrp="1"/>
          </p:cNvSpPr>
          <p:nvPr>
            <p:ph sz="quarter" idx="14"/>
            <p:custDataLst>
              <p:tags r:id="rId12"/>
            </p:custDataLst>
          </p:nvPr>
        </p:nvSpPr>
        <p:spPr>
          <a:xfrm>
            <a:off x="459581" y="3236850"/>
            <a:ext cx="8224200" cy="2573100"/>
          </a:xfrm>
        </p:spPr>
        <p:txBody>
          <a:bodyPr/>
          <a:lstStyle>
            <a:lvl1pPr>
              <a:defRPr baseline="0">
                <a:solidFill>
                  <a:schemeClr val="tx1"/>
                </a:solidFill>
                <a:latin typeface="Arial" panose="020B0604020202020204" pitchFamily="34" charset="0"/>
                <a:ea typeface="微软雅黑" panose="020B0503020204020204" pitchFamily="34" charset="-122"/>
              </a:defRPr>
            </a:lvl1pPr>
            <a:lvl2pPr>
              <a:defRPr baseline="0">
                <a:solidFill>
                  <a:schemeClr val="tx1"/>
                </a:solidFill>
                <a:latin typeface="Arial" panose="020B0604020202020204" pitchFamily="34" charset="0"/>
                <a:ea typeface="微软雅黑" panose="020B0503020204020204" pitchFamily="34" charset="-122"/>
              </a:defRPr>
            </a:lvl2pPr>
            <a:lvl3pPr>
              <a:defRPr baseline="0">
                <a:solidFill>
                  <a:schemeClr val="tx1"/>
                </a:solidFill>
                <a:latin typeface="Arial" panose="020B0604020202020204" pitchFamily="34" charset="0"/>
                <a:ea typeface="微软雅黑" panose="020B0503020204020204" pitchFamily="34" charset="-122"/>
              </a:defRPr>
            </a:lvl3pPr>
            <a:lvl4pPr>
              <a:defRPr baseline="0">
                <a:solidFill>
                  <a:schemeClr val="tx1"/>
                </a:solidFill>
                <a:latin typeface="Arial" panose="020B0604020202020204" pitchFamily="34" charset="0"/>
                <a:ea typeface="微软雅黑" panose="020B0503020204020204" pitchFamily="34" charset="-122"/>
              </a:defRPr>
            </a:lvl4pPr>
            <a:lvl5pPr>
              <a:defRPr baseline="0">
                <a:solidFill>
                  <a:schemeClr val="tx1"/>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下上">
    <p:spTree>
      <p:nvGrpSpPr>
        <p:cNvPr id="1" name=""/>
        <p:cNvGrpSpPr/>
        <p:nvPr/>
      </p:nvGrpSpPr>
      <p:grpSpPr>
        <a:xfrm>
          <a:off x="0" y="0"/>
          <a:ext cx="0" cy="0"/>
          <a:chOff x="0" y="0"/>
          <a:chExt cx="0" cy="0"/>
        </a:xfrm>
      </p:grpSpPr>
      <p:sp>
        <p:nvSpPr>
          <p:cNvPr id="10" name="矩形 9"/>
          <p:cNvSpPr/>
          <p:nvPr>
            <p:custDataLst>
              <p:tags r:id="rId2"/>
            </p:custDataLst>
          </p:nvPr>
        </p:nvSpPr>
        <p:spPr>
          <a:xfrm>
            <a:off x="0" y="5029200"/>
            <a:ext cx="9142200" cy="1828800"/>
          </a:xfrm>
          <a:prstGeom prst="rect">
            <a:avLst/>
          </a:prstGeom>
          <a:solidFill>
            <a:srgbClr val="445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00">
              <a:solidFill>
                <a:schemeClr val="lt1"/>
              </a:solidFill>
            </a:endParaRPr>
          </a:p>
        </p:txBody>
      </p:sp>
      <p:pic>
        <p:nvPicPr>
          <p:cNvPr id="8" name="图片 7" descr="图片18"/>
          <p:cNvPicPr>
            <a:picLocks noChangeAspect="1"/>
          </p:cNvPicPr>
          <p:nvPr>
            <p:custDataLst>
              <p:tags r:id="rId3"/>
            </p:custDataLst>
          </p:nvPr>
        </p:nvPicPr>
        <p:blipFill>
          <a:blip r:embed="rId4"/>
          <a:stretch>
            <a:fillRect/>
          </a:stretch>
        </p:blipFill>
        <p:spPr>
          <a:xfrm>
            <a:off x="0" y="0"/>
            <a:ext cx="540068" cy="720090"/>
          </a:xfrm>
          <a:prstGeom prst="rect">
            <a:avLst/>
          </a:prstGeom>
        </p:spPr>
      </p:pic>
      <p:pic>
        <p:nvPicPr>
          <p:cNvPr id="6" name="图片 5" descr="图片19"/>
          <p:cNvPicPr>
            <a:picLocks noChangeAspect="1"/>
          </p:cNvPicPr>
          <p:nvPr>
            <p:custDataLst>
              <p:tags r:id="rId5"/>
            </p:custDataLst>
          </p:nvPr>
        </p:nvPicPr>
        <p:blipFill>
          <a:blip r:embed="rId6"/>
          <a:stretch>
            <a:fillRect/>
          </a:stretch>
        </p:blipFill>
        <p:spPr>
          <a:xfrm>
            <a:off x="8603932" y="6137910"/>
            <a:ext cx="540068" cy="720090"/>
          </a:xfrm>
          <a:prstGeom prst="rect">
            <a:avLst/>
          </a:prstGeom>
        </p:spPr>
      </p:pic>
      <p:sp>
        <p:nvSpPr>
          <p:cNvPr id="2" name="标题 1"/>
          <p:cNvSpPr>
            <a:spLocks noGrp="1"/>
          </p:cNvSpPr>
          <p:nvPr>
            <p:ph type="title"/>
            <p:custDataLst>
              <p:tags r:id="rId7"/>
            </p:custDataLst>
          </p:nvPr>
        </p:nvSpPr>
        <p:spPr>
          <a:xfrm>
            <a:off x="453600" y="740250"/>
            <a:ext cx="8232300" cy="423900"/>
          </a:xfrm>
        </p:spPr>
        <p:txBody>
          <a:bodyPr anchor="ctr" anchorCtr="0"/>
          <a:lstStyle>
            <a:lvl1pPr algn="ctr">
              <a:defRPr sz="2400" baseline="0">
                <a:solidFill>
                  <a:schemeClr val="tx1"/>
                </a:solidFill>
                <a:latin typeface="Arial" panose="020B0604020202020204" pitchFamily="34" charset="0"/>
                <a:ea typeface="微软雅黑" panose="020B0503020204020204" pitchFamily="34" charset="-122"/>
              </a:defRPr>
            </a:lvl1pPr>
          </a:lstStyle>
          <a:p>
            <a:r>
              <a:rPr lang="zh-CN" altLang="en-US" dirty="0"/>
              <a:t>单击此处编辑母版标题样式</a:t>
            </a:r>
            <a:endParaRPr lang="zh-CN" altLang="en-US" dirty="0"/>
          </a:p>
        </p:txBody>
      </p:sp>
      <p:sp>
        <p:nvSpPr>
          <p:cNvPr id="3" name="日期占位符 2"/>
          <p:cNvSpPr>
            <a:spLocks noGrp="1"/>
          </p:cNvSpPr>
          <p:nvPr>
            <p:ph type="dt" sz="half" idx="10"/>
            <p:custDataLst>
              <p:tags r:id="rId8"/>
            </p:custDataLst>
          </p:nvPr>
        </p:nvSpPr>
        <p:spPr>
          <a:xfrm>
            <a:off x="659807" y="6389433"/>
            <a:ext cx="2025000" cy="237600"/>
          </a:xfrm>
        </p:spPr>
        <p:txBody>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9"/>
            </p:custDataLst>
          </p:nvPr>
        </p:nvSpPr>
        <p:spPr>
          <a:xfrm>
            <a:off x="3087000" y="6389433"/>
            <a:ext cx="2970000" cy="237600"/>
          </a:xfrm>
        </p:spPr>
        <p:txBody>
          <a:bodyPr/>
          <a:lstStyle>
            <a:lvl1pPr>
              <a:defRPr>
                <a:latin typeface="Arial" panose="020B0604020202020204" pitchFamily="34" charset="0"/>
                <a:ea typeface="微软雅黑" panose="020B0503020204020204" pitchFamily="34" charset="-122"/>
              </a:defRPr>
            </a:lvl1pPr>
          </a:lstStyle>
          <a:p>
            <a:endParaRPr lang="zh-CN" altLang="en-US" dirty="0"/>
          </a:p>
        </p:txBody>
      </p:sp>
      <p:sp>
        <p:nvSpPr>
          <p:cNvPr id="5" name="灯片编号占位符 4"/>
          <p:cNvSpPr>
            <a:spLocks noGrp="1"/>
          </p:cNvSpPr>
          <p:nvPr>
            <p:ph type="sldNum" sz="quarter" idx="12"/>
            <p:custDataLst>
              <p:tags r:id="rId10"/>
            </p:custDataLst>
          </p:nvPr>
        </p:nvSpPr>
        <p:spPr>
          <a:xfrm>
            <a:off x="6457950" y="6389433"/>
            <a:ext cx="2025000" cy="237600"/>
          </a:xfrm>
        </p:spPr>
        <p:txBody>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dirty="0"/>
          </a:p>
        </p:txBody>
      </p:sp>
      <p:sp>
        <p:nvSpPr>
          <p:cNvPr id="7" name="内容占位符 6"/>
          <p:cNvSpPr>
            <a:spLocks noGrp="1"/>
          </p:cNvSpPr>
          <p:nvPr>
            <p:ph sz="quarter" idx="13"/>
            <p:custDataLst>
              <p:tags r:id="rId11"/>
            </p:custDataLst>
          </p:nvPr>
        </p:nvSpPr>
        <p:spPr>
          <a:xfrm>
            <a:off x="453628" y="2082600"/>
            <a:ext cx="8243100" cy="2408400"/>
          </a:xfrm>
        </p:spPr>
        <p:txBody>
          <a:bodyPr/>
          <a:lstStyle>
            <a:lvl1pPr>
              <a:defRPr baseline="0">
                <a:solidFill>
                  <a:schemeClr val="tx1"/>
                </a:solidFill>
                <a:latin typeface="Arial" panose="020B0604020202020204" pitchFamily="34" charset="0"/>
                <a:ea typeface="微软雅黑" panose="020B0503020204020204" pitchFamily="34" charset="-122"/>
              </a:defRPr>
            </a:lvl1pPr>
            <a:lvl2pPr>
              <a:defRPr baseline="0">
                <a:solidFill>
                  <a:schemeClr val="tx1"/>
                </a:solidFill>
                <a:latin typeface="Arial" panose="020B0604020202020204" pitchFamily="34" charset="0"/>
                <a:ea typeface="微软雅黑" panose="020B0503020204020204" pitchFamily="34" charset="-122"/>
              </a:defRPr>
            </a:lvl2pPr>
            <a:lvl3pPr>
              <a:defRPr baseline="0">
                <a:solidFill>
                  <a:schemeClr val="tx1"/>
                </a:solidFill>
                <a:latin typeface="Arial" panose="020B0604020202020204" pitchFamily="34" charset="0"/>
                <a:ea typeface="微软雅黑" panose="020B0503020204020204" pitchFamily="34" charset="-122"/>
              </a:defRPr>
            </a:lvl3pPr>
            <a:lvl4pPr>
              <a:defRPr baseline="0">
                <a:solidFill>
                  <a:schemeClr val="tx1"/>
                </a:solidFill>
                <a:latin typeface="Arial" panose="020B0604020202020204" pitchFamily="34" charset="0"/>
                <a:ea typeface="微软雅黑" panose="020B0503020204020204" pitchFamily="34" charset="-122"/>
              </a:defRPr>
            </a:lvl4pPr>
            <a:lvl5pPr>
              <a:defRPr baseline="0">
                <a:solidFill>
                  <a:schemeClr val="tx1"/>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文本占位符 8"/>
          <p:cNvSpPr>
            <a:spLocks noGrp="1"/>
          </p:cNvSpPr>
          <p:nvPr>
            <p:ph type="body" sz="quarter" idx="14"/>
            <p:custDataLst>
              <p:tags r:id="rId12"/>
            </p:custDataLst>
          </p:nvPr>
        </p:nvSpPr>
        <p:spPr>
          <a:xfrm>
            <a:off x="445500" y="5306850"/>
            <a:ext cx="8251200" cy="758700"/>
          </a:xfrm>
        </p:spPr>
        <p:txBody>
          <a:bodyPr/>
          <a:lstStyle>
            <a:lvl1pPr>
              <a:defRPr baseline="0">
                <a:solidFill>
                  <a:schemeClr val="tx1"/>
                </a:solidFill>
                <a:latin typeface="Arial" panose="020B0604020202020204" pitchFamily="34" charset="0"/>
                <a:ea typeface="微软雅黑" panose="020B0503020204020204" pitchFamily="34" charset="-122"/>
              </a:defRPr>
            </a:lvl1pPr>
          </a:lstStyle>
          <a:p>
            <a:pPr lvl="0"/>
            <a:r>
              <a:rPr lang="zh-CN" altLang="en-US" dirty="0"/>
              <a:t>单击此处编辑母版文本样式</a:t>
            </a:r>
            <a:endParaRPr lang="zh-CN" altLang="en-US" dirty="0"/>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导航">
    <p:spTree>
      <p:nvGrpSpPr>
        <p:cNvPr id="1" name=""/>
        <p:cNvGrpSpPr/>
        <p:nvPr/>
      </p:nvGrpSpPr>
      <p:grpSpPr>
        <a:xfrm>
          <a:off x="0" y="0"/>
          <a:ext cx="0" cy="0"/>
          <a:chOff x="0" y="0"/>
          <a:chExt cx="0" cy="0"/>
        </a:xfrm>
      </p:grpSpPr>
      <p:sp>
        <p:nvSpPr>
          <p:cNvPr id="10" name="矩形 9"/>
          <p:cNvSpPr/>
          <p:nvPr>
            <p:custDataLst>
              <p:tags r:id="rId2"/>
            </p:custDataLst>
          </p:nvPr>
        </p:nvSpPr>
        <p:spPr>
          <a:xfrm>
            <a:off x="0" y="-10800"/>
            <a:ext cx="9142200" cy="914400"/>
          </a:xfrm>
          <a:prstGeom prst="rect">
            <a:avLst/>
          </a:prstGeom>
          <a:solidFill>
            <a:srgbClr val="445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00">
              <a:solidFill>
                <a:schemeClr val="lt1"/>
              </a:solidFill>
            </a:endParaRPr>
          </a:p>
        </p:txBody>
      </p:sp>
      <p:pic>
        <p:nvPicPr>
          <p:cNvPr id="8" name="图片 7" descr="图片18"/>
          <p:cNvPicPr>
            <a:picLocks noChangeAspect="1"/>
          </p:cNvPicPr>
          <p:nvPr>
            <p:custDataLst>
              <p:tags r:id="rId3"/>
            </p:custDataLst>
          </p:nvPr>
        </p:nvPicPr>
        <p:blipFill>
          <a:blip r:embed="rId4"/>
          <a:stretch>
            <a:fillRect/>
          </a:stretch>
        </p:blipFill>
        <p:spPr>
          <a:xfrm>
            <a:off x="8603932" y="6137910"/>
            <a:ext cx="540068" cy="720090"/>
          </a:xfrm>
          <a:prstGeom prst="rect">
            <a:avLst/>
          </a:prstGeom>
        </p:spPr>
      </p:pic>
      <p:pic>
        <p:nvPicPr>
          <p:cNvPr id="6" name="图片 5" descr="图片19"/>
          <p:cNvPicPr>
            <a:picLocks noChangeAspect="1"/>
          </p:cNvPicPr>
          <p:nvPr>
            <p:custDataLst>
              <p:tags r:id="rId5"/>
            </p:custDataLst>
          </p:nvPr>
        </p:nvPicPr>
        <p:blipFill>
          <a:blip r:embed="rId6"/>
          <a:stretch>
            <a:fillRect/>
          </a:stretch>
        </p:blipFill>
        <p:spPr>
          <a:xfrm>
            <a:off x="0" y="6137910"/>
            <a:ext cx="540068" cy="720090"/>
          </a:xfrm>
          <a:prstGeom prst="rect">
            <a:avLst/>
          </a:prstGeom>
        </p:spPr>
      </p:pic>
      <p:sp>
        <p:nvSpPr>
          <p:cNvPr id="2" name="标题 1"/>
          <p:cNvSpPr>
            <a:spLocks noGrp="1"/>
          </p:cNvSpPr>
          <p:nvPr>
            <p:ph type="title"/>
            <p:custDataLst>
              <p:tags r:id="rId7"/>
            </p:custDataLst>
          </p:nvPr>
        </p:nvSpPr>
        <p:spPr>
          <a:xfrm>
            <a:off x="434700" y="292846"/>
            <a:ext cx="8278200" cy="331473"/>
          </a:xfrm>
        </p:spPr>
        <p:txBody>
          <a:bodyPr/>
          <a:lstStyle>
            <a:lvl1pPr>
              <a:defRPr baseline="0">
                <a:solidFill>
                  <a:schemeClr val="tx1"/>
                </a:solidFill>
                <a:latin typeface="Arial" panose="020B0604020202020204" pitchFamily="34" charset="0"/>
                <a:ea typeface="微软雅黑" panose="020B0503020204020204" pitchFamily="34" charset="-122"/>
              </a:defRPr>
            </a:lvl1pPr>
          </a:lstStyle>
          <a:p>
            <a:r>
              <a:rPr lang="zh-CN" altLang="en-US" dirty="0"/>
              <a:t>单击此处编辑母版标题样式</a:t>
            </a:r>
            <a:endParaRPr lang="zh-CN" altLang="en-US" dirty="0"/>
          </a:p>
        </p:txBody>
      </p:sp>
      <p:sp>
        <p:nvSpPr>
          <p:cNvPr id="3" name="日期占位符 2"/>
          <p:cNvSpPr>
            <a:spLocks noGrp="1"/>
          </p:cNvSpPr>
          <p:nvPr>
            <p:ph type="dt" sz="half" idx="10"/>
            <p:custDataLst>
              <p:tags r:id="rId8"/>
            </p:custDataLst>
          </p:nvPr>
        </p:nvSpPr>
        <p:spPr>
          <a:xfrm>
            <a:off x="659807" y="6389433"/>
            <a:ext cx="2025000" cy="237600"/>
          </a:xfrm>
        </p:spPr>
        <p:txBody>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9"/>
            </p:custDataLst>
          </p:nvPr>
        </p:nvSpPr>
        <p:spPr>
          <a:xfrm>
            <a:off x="3087000" y="6389433"/>
            <a:ext cx="2970000" cy="237600"/>
          </a:xfrm>
        </p:spPr>
        <p:txBody>
          <a:bodyPr/>
          <a:lstStyle>
            <a:lvl1pPr>
              <a:defRPr>
                <a:latin typeface="Arial" panose="020B0604020202020204" pitchFamily="34" charset="0"/>
                <a:ea typeface="微软雅黑" panose="020B0503020204020204" pitchFamily="34" charset="-122"/>
              </a:defRPr>
            </a:lvl1pPr>
          </a:lstStyle>
          <a:p>
            <a:endParaRPr lang="zh-CN" altLang="en-US" dirty="0"/>
          </a:p>
        </p:txBody>
      </p:sp>
      <p:sp>
        <p:nvSpPr>
          <p:cNvPr id="5" name="灯片编号占位符 4"/>
          <p:cNvSpPr>
            <a:spLocks noGrp="1"/>
          </p:cNvSpPr>
          <p:nvPr>
            <p:ph type="sldNum" sz="quarter" idx="12"/>
            <p:custDataLst>
              <p:tags r:id="rId10"/>
            </p:custDataLst>
          </p:nvPr>
        </p:nvSpPr>
        <p:spPr>
          <a:xfrm>
            <a:off x="6457950" y="6389433"/>
            <a:ext cx="2025000" cy="237600"/>
          </a:xfrm>
        </p:spPr>
        <p:txBody>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dirty="0"/>
          </a:p>
        </p:txBody>
      </p:sp>
      <p:sp>
        <p:nvSpPr>
          <p:cNvPr id="7" name="内容占位符 6"/>
          <p:cNvSpPr>
            <a:spLocks noGrp="1"/>
          </p:cNvSpPr>
          <p:nvPr>
            <p:ph sz="quarter" idx="13"/>
            <p:custDataLst>
              <p:tags r:id="rId11"/>
            </p:custDataLst>
          </p:nvPr>
        </p:nvSpPr>
        <p:spPr>
          <a:xfrm>
            <a:off x="434700" y="2025000"/>
            <a:ext cx="4006800" cy="2170800"/>
          </a:xfrm>
        </p:spPr>
        <p:txBody>
          <a:bodyPr/>
          <a:lstStyle>
            <a:lvl1pPr>
              <a:defRPr baseline="0">
                <a:solidFill>
                  <a:schemeClr val="tx1"/>
                </a:solidFill>
                <a:latin typeface="Arial" panose="020B0604020202020204" pitchFamily="34" charset="0"/>
                <a:ea typeface="微软雅黑" panose="020B0503020204020204" pitchFamily="34" charset="-122"/>
              </a:defRPr>
            </a:lvl1pPr>
            <a:lvl2pPr>
              <a:defRPr baseline="0">
                <a:solidFill>
                  <a:schemeClr val="tx1"/>
                </a:solidFill>
                <a:latin typeface="Arial" panose="020B0604020202020204" pitchFamily="34" charset="0"/>
                <a:ea typeface="微软雅黑" panose="020B0503020204020204" pitchFamily="34" charset="-122"/>
              </a:defRPr>
            </a:lvl2pPr>
            <a:lvl3pPr>
              <a:defRPr baseline="0">
                <a:solidFill>
                  <a:schemeClr val="tx1"/>
                </a:solidFill>
                <a:latin typeface="Arial" panose="020B0604020202020204" pitchFamily="34" charset="0"/>
                <a:ea typeface="微软雅黑" panose="020B0503020204020204" pitchFamily="34" charset="-122"/>
              </a:defRPr>
            </a:lvl3pPr>
            <a:lvl4pPr>
              <a:defRPr baseline="0">
                <a:solidFill>
                  <a:schemeClr val="tx1"/>
                </a:solidFill>
                <a:latin typeface="Arial" panose="020B0604020202020204" pitchFamily="34" charset="0"/>
                <a:ea typeface="微软雅黑" panose="020B0503020204020204" pitchFamily="34" charset="-122"/>
              </a:defRPr>
            </a:lvl4pPr>
            <a:lvl5pPr>
              <a:defRPr baseline="0">
                <a:solidFill>
                  <a:schemeClr val="tx1"/>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内容占位符 8"/>
          <p:cNvSpPr>
            <a:spLocks noGrp="1"/>
          </p:cNvSpPr>
          <p:nvPr>
            <p:ph sz="quarter" idx="14"/>
            <p:custDataLst>
              <p:tags r:id="rId12"/>
            </p:custDataLst>
          </p:nvPr>
        </p:nvSpPr>
        <p:spPr>
          <a:xfrm>
            <a:off x="4681800" y="2025000"/>
            <a:ext cx="4025700" cy="2170800"/>
          </a:xfrm>
        </p:spPr>
        <p:txBody>
          <a:bodyPr/>
          <a:lstStyle>
            <a:lvl1pPr>
              <a:defRPr baseline="0">
                <a:solidFill>
                  <a:schemeClr val="tx1"/>
                </a:solidFill>
                <a:latin typeface="Arial" panose="020B0604020202020204" pitchFamily="34" charset="0"/>
                <a:ea typeface="微软雅黑" panose="020B0503020204020204" pitchFamily="34" charset="-122"/>
              </a:defRPr>
            </a:lvl1pPr>
            <a:lvl2pPr>
              <a:defRPr baseline="0">
                <a:solidFill>
                  <a:schemeClr val="tx1"/>
                </a:solidFill>
                <a:latin typeface="Arial" panose="020B0604020202020204" pitchFamily="34" charset="0"/>
                <a:ea typeface="微软雅黑" panose="020B0503020204020204" pitchFamily="34" charset="-122"/>
              </a:defRPr>
            </a:lvl2pPr>
            <a:lvl3pPr>
              <a:defRPr baseline="0">
                <a:solidFill>
                  <a:schemeClr val="tx1"/>
                </a:solidFill>
                <a:latin typeface="Arial" panose="020B0604020202020204" pitchFamily="34" charset="0"/>
                <a:ea typeface="微软雅黑" panose="020B0503020204020204" pitchFamily="34" charset="-122"/>
              </a:defRPr>
            </a:lvl3pPr>
            <a:lvl4pPr>
              <a:defRPr baseline="0">
                <a:solidFill>
                  <a:schemeClr val="tx1"/>
                </a:solidFill>
                <a:latin typeface="Arial" panose="020B0604020202020204" pitchFamily="34" charset="0"/>
                <a:ea typeface="微软雅黑" panose="020B0503020204020204" pitchFamily="34" charset="-122"/>
              </a:defRPr>
            </a:lvl4pPr>
            <a:lvl5pPr>
              <a:defRPr baseline="0">
                <a:solidFill>
                  <a:schemeClr val="tx1"/>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11" name="文本占位符 10"/>
          <p:cNvSpPr>
            <a:spLocks noGrp="1"/>
          </p:cNvSpPr>
          <p:nvPr>
            <p:ph type="body" sz="quarter" idx="15"/>
            <p:custDataLst>
              <p:tags r:id="rId13"/>
            </p:custDataLst>
          </p:nvPr>
        </p:nvSpPr>
        <p:spPr>
          <a:xfrm>
            <a:off x="429300" y="4914450"/>
            <a:ext cx="4006800" cy="585900"/>
          </a:xfrm>
        </p:spPr>
        <p:txBody>
          <a:bodyPr/>
          <a:lstStyle>
            <a:lvl1pPr>
              <a:defRPr baseline="0">
                <a:solidFill>
                  <a:schemeClr val="tx1"/>
                </a:solidFill>
                <a:latin typeface="Arial" panose="020B0604020202020204" pitchFamily="34" charset="0"/>
                <a:ea typeface="微软雅黑" panose="020B0503020204020204" pitchFamily="34" charset="-122"/>
              </a:defRPr>
            </a:lvl1pPr>
          </a:lstStyle>
          <a:p>
            <a:pPr lvl="0"/>
            <a:r>
              <a:rPr lang="zh-CN" altLang="en-US" dirty="0"/>
              <a:t>单击此处编辑母版文本样式</a:t>
            </a:r>
            <a:endParaRPr lang="zh-CN" altLang="en-US" dirty="0"/>
          </a:p>
        </p:txBody>
      </p:sp>
      <p:sp>
        <p:nvSpPr>
          <p:cNvPr id="13" name="文本占位符 12"/>
          <p:cNvSpPr>
            <a:spLocks noGrp="1"/>
          </p:cNvSpPr>
          <p:nvPr>
            <p:ph type="body" sz="quarter" idx="16"/>
            <p:custDataLst>
              <p:tags r:id="rId14"/>
            </p:custDataLst>
          </p:nvPr>
        </p:nvSpPr>
        <p:spPr>
          <a:xfrm>
            <a:off x="4689900" y="4910850"/>
            <a:ext cx="4025700" cy="585900"/>
          </a:xfrm>
        </p:spPr>
        <p:txBody>
          <a:bodyPr/>
          <a:lstStyle>
            <a:lvl1pPr>
              <a:defRPr baseline="0">
                <a:solidFill>
                  <a:schemeClr val="tx1"/>
                </a:solidFill>
                <a:latin typeface="Arial" panose="020B0604020202020204" pitchFamily="34" charset="0"/>
                <a:ea typeface="微软雅黑" panose="020B0503020204020204" pitchFamily="34" charset="-122"/>
              </a:defRPr>
            </a:lvl1pPr>
          </a:lstStyle>
          <a:p>
            <a:pPr lvl="0"/>
            <a:r>
              <a:rPr lang="zh-CN" altLang="en-US" dirty="0"/>
              <a:t>单击此处编辑母版文本样式</a:t>
            </a:r>
            <a:endParaRPr lang="zh-CN" altLang="en-US" dirty="0"/>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腰带">
    <p:spTree>
      <p:nvGrpSpPr>
        <p:cNvPr id="1" name=""/>
        <p:cNvGrpSpPr/>
        <p:nvPr/>
      </p:nvGrpSpPr>
      <p:grpSpPr>
        <a:xfrm>
          <a:off x="0" y="0"/>
          <a:ext cx="0" cy="0"/>
          <a:chOff x="0" y="0"/>
          <a:chExt cx="0" cy="0"/>
        </a:xfrm>
      </p:grpSpPr>
      <p:sp>
        <p:nvSpPr>
          <p:cNvPr id="9" name="矩形 8"/>
          <p:cNvSpPr/>
          <p:nvPr>
            <p:custDataLst>
              <p:tags r:id="rId2"/>
            </p:custDataLst>
          </p:nvPr>
        </p:nvSpPr>
        <p:spPr>
          <a:xfrm>
            <a:off x="0" y="1576799"/>
            <a:ext cx="9142200" cy="3704396"/>
          </a:xfrm>
          <a:prstGeom prst="rect">
            <a:avLst/>
          </a:prstGeom>
          <a:solidFill>
            <a:srgbClr val="445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00">
              <a:solidFill>
                <a:schemeClr val="lt1"/>
              </a:solidFill>
            </a:endParaRPr>
          </a:p>
        </p:txBody>
      </p:sp>
      <p:pic>
        <p:nvPicPr>
          <p:cNvPr id="8" name="图片 7" descr="图片18"/>
          <p:cNvPicPr>
            <a:picLocks noChangeAspect="1"/>
          </p:cNvPicPr>
          <p:nvPr>
            <p:custDataLst>
              <p:tags r:id="rId3"/>
            </p:custDataLst>
          </p:nvPr>
        </p:nvPicPr>
        <p:blipFill>
          <a:blip r:embed="rId4"/>
          <a:stretch>
            <a:fillRect/>
          </a:stretch>
        </p:blipFill>
        <p:spPr>
          <a:xfrm>
            <a:off x="7827046" y="-10801"/>
            <a:ext cx="1315145" cy="1753527"/>
          </a:xfrm>
          <a:prstGeom prst="rect">
            <a:avLst/>
          </a:prstGeom>
        </p:spPr>
      </p:pic>
      <p:pic>
        <p:nvPicPr>
          <p:cNvPr id="6" name="图片 5" descr="图片19"/>
          <p:cNvPicPr>
            <a:picLocks noChangeAspect="1"/>
          </p:cNvPicPr>
          <p:nvPr>
            <p:custDataLst>
              <p:tags r:id="rId5"/>
            </p:custDataLst>
          </p:nvPr>
        </p:nvPicPr>
        <p:blipFill>
          <a:blip r:embed="rId6"/>
          <a:stretch>
            <a:fillRect/>
          </a:stretch>
        </p:blipFill>
        <p:spPr>
          <a:xfrm>
            <a:off x="0" y="5104461"/>
            <a:ext cx="1315145" cy="1753527"/>
          </a:xfrm>
          <a:prstGeom prst="rect">
            <a:avLst/>
          </a:prstGeom>
        </p:spPr>
      </p:pic>
      <p:sp>
        <p:nvSpPr>
          <p:cNvPr id="2" name="标题 1"/>
          <p:cNvSpPr>
            <a:spLocks noGrp="1"/>
          </p:cNvSpPr>
          <p:nvPr>
            <p:ph type="title" hasCustomPrompt="1"/>
            <p:custDataLst>
              <p:tags r:id="rId7"/>
            </p:custDataLst>
          </p:nvPr>
        </p:nvSpPr>
        <p:spPr>
          <a:xfrm>
            <a:off x="1142100" y="1637550"/>
            <a:ext cx="6858000" cy="1790100"/>
          </a:xfrm>
        </p:spPr>
        <p:txBody>
          <a:bodyPr anchor="b"/>
          <a:lstStyle>
            <a:lvl1pPr algn="ctr">
              <a:defRPr sz="4500" baseline="0">
                <a:solidFill>
                  <a:schemeClr val="tx1"/>
                </a:solidFill>
                <a:latin typeface="Arial" panose="020B0604020202020204" pitchFamily="34" charset="0"/>
                <a:ea typeface="微软雅黑" panose="020B0503020204020204" pitchFamily="34" charset="-122"/>
              </a:defRPr>
            </a:lvl1pPr>
          </a:lstStyle>
          <a:p>
            <a:r>
              <a:rPr lang="zh-CN" altLang="en-US" dirty="0"/>
              <a:t>单击此处编辑标题</a:t>
            </a:r>
            <a:endParaRPr lang="zh-CN" altLang="en-US" dirty="0"/>
          </a:p>
        </p:txBody>
      </p:sp>
      <p:sp>
        <p:nvSpPr>
          <p:cNvPr id="3" name="日期占位符 2"/>
          <p:cNvSpPr>
            <a:spLocks noGrp="1"/>
          </p:cNvSpPr>
          <p:nvPr>
            <p:ph type="dt" sz="half" idx="10"/>
            <p:custDataLst>
              <p:tags r:id="rId8"/>
            </p:custDataLst>
          </p:nvPr>
        </p:nvSpPr>
        <p:spPr>
          <a:xfrm>
            <a:off x="659807" y="6389433"/>
            <a:ext cx="2025000" cy="237600"/>
          </a:xfrm>
        </p:spPr>
        <p:txBody>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9"/>
            </p:custDataLst>
          </p:nvPr>
        </p:nvSpPr>
        <p:spPr>
          <a:xfrm>
            <a:off x="3087000" y="6389433"/>
            <a:ext cx="2970000" cy="237600"/>
          </a:xfrm>
        </p:spPr>
        <p:txBody>
          <a:bodyPr/>
          <a:lstStyle>
            <a:lvl1pPr>
              <a:defRPr>
                <a:latin typeface="Arial" panose="020B0604020202020204" pitchFamily="34" charset="0"/>
                <a:ea typeface="微软雅黑" panose="020B0503020204020204" pitchFamily="34" charset="-122"/>
              </a:defRPr>
            </a:lvl1pPr>
          </a:lstStyle>
          <a:p>
            <a:endParaRPr lang="zh-CN" altLang="en-US" dirty="0"/>
          </a:p>
        </p:txBody>
      </p:sp>
      <p:sp>
        <p:nvSpPr>
          <p:cNvPr id="5" name="灯片编号占位符 4"/>
          <p:cNvSpPr>
            <a:spLocks noGrp="1"/>
          </p:cNvSpPr>
          <p:nvPr>
            <p:ph type="sldNum" sz="quarter" idx="12"/>
            <p:custDataLst>
              <p:tags r:id="rId10"/>
            </p:custDataLst>
          </p:nvPr>
        </p:nvSpPr>
        <p:spPr>
          <a:xfrm>
            <a:off x="6457950" y="6389433"/>
            <a:ext cx="2025000" cy="237600"/>
          </a:xfrm>
        </p:spPr>
        <p:txBody>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dirty="0"/>
          </a:p>
        </p:txBody>
      </p:sp>
      <p:sp>
        <p:nvSpPr>
          <p:cNvPr id="7" name="文本占位符 6"/>
          <p:cNvSpPr>
            <a:spLocks noGrp="1"/>
          </p:cNvSpPr>
          <p:nvPr>
            <p:ph type="body" sz="quarter" idx="13"/>
            <p:custDataLst>
              <p:tags r:id="rId11"/>
            </p:custDataLst>
          </p:nvPr>
        </p:nvSpPr>
        <p:spPr>
          <a:xfrm>
            <a:off x="1141810" y="4069800"/>
            <a:ext cx="6858000" cy="1242000"/>
          </a:xfrm>
        </p:spPr>
        <p:txBody>
          <a:bodyPr/>
          <a:lstStyle>
            <a:lvl1pPr algn="ctr">
              <a:defRPr baseline="0">
                <a:solidFill>
                  <a:schemeClr val="tx1"/>
                </a:solidFill>
                <a:latin typeface="Arial" panose="020B0604020202020204" pitchFamily="34" charset="0"/>
                <a:ea typeface="微软雅黑" panose="020B0503020204020204" pitchFamily="34" charset="-122"/>
              </a:defRPr>
            </a:lvl1pPr>
          </a:lstStyle>
          <a:p>
            <a:pPr lvl="0"/>
            <a:r>
              <a:rPr lang="zh-CN" altLang="en-US" dirty="0"/>
              <a:t>单击此处编辑母版文本样式</a:t>
            </a:r>
            <a:endParaRPr lang="zh-CN" alt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p:spPr>
        <p:txBody>
          <a:bodyPr/>
          <a:lstStyle>
            <a:lvl1pPr>
              <a:defRPr/>
            </a:lvl1pPr>
          </a:lstStyle>
          <a:p>
            <a:r>
              <a:rPr lang="zh-CN" altLang="en-US" noProof="1"/>
              <a:t>单击此处编辑母版标题样式</a:t>
            </a:r>
            <a:endParaRPr lang="zh-CN" altLang="en-US" noProof="1"/>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noProof="1"/>
              <a:t>单击此处编辑母版文本样式</a:t>
            </a:r>
            <a:endParaRPr lang="zh-CN" altLang="en-US" noProof="1"/>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noProof="1"/>
              <a:t>单击此处编辑母版文本样式</a:t>
            </a:r>
            <a:endParaRPr lang="zh-CN" altLang="en-US" noProof="1"/>
          </a:p>
          <a:p>
            <a:pPr lvl="1"/>
            <a:r>
              <a:rPr lang="zh-CN" altLang="en-US" noProof="1"/>
              <a:t>第二级</a:t>
            </a:r>
            <a:endParaRPr lang="zh-CN" altLang="en-US" noProof="1"/>
          </a:p>
          <a:p>
            <a:pPr lvl="2"/>
            <a:r>
              <a:rPr lang="zh-CN" altLang="en-US" noProof="1"/>
              <a:t>第三级</a:t>
            </a:r>
            <a:endParaRPr lang="zh-CN" altLang="en-US" noProof="1"/>
          </a:p>
          <a:p>
            <a:pPr lvl="3"/>
            <a:r>
              <a:rPr lang="zh-CN" altLang="en-US" noProof="1"/>
              <a:t>第四级</a:t>
            </a:r>
            <a:endParaRPr lang="zh-CN" altLang="en-US" noProof="1"/>
          </a:p>
          <a:p>
            <a:pPr lvl="4"/>
            <a:r>
              <a:rPr lang="zh-CN" altLang="en-US" noProof="1"/>
              <a:t>第五级</a:t>
            </a:r>
            <a:endParaRPr lang="zh-CN" altLang="en-US" noProof="1"/>
          </a:p>
        </p:txBody>
      </p:sp>
      <p:sp>
        <p:nvSpPr>
          <p:cNvPr id="5" name="文本占位符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noProof="1"/>
              <a:t>单击此处编辑母版文本样式</a:t>
            </a:r>
            <a:endParaRPr lang="zh-CN" altLang="en-US" noProof="1"/>
          </a:p>
        </p:txBody>
      </p:sp>
      <p:sp>
        <p:nvSpPr>
          <p:cNvPr id="6" name="内容占位符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noProof="1"/>
              <a:t>单击此处编辑母版文本样式</a:t>
            </a:r>
            <a:endParaRPr lang="zh-CN" altLang="en-US" noProof="1"/>
          </a:p>
          <a:p>
            <a:pPr lvl="1"/>
            <a:r>
              <a:rPr lang="zh-CN" altLang="en-US" noProof="1"/>
              <a:t>第二级</a:t>
            </a:r>
            <a:endParaRPr lang="zh-CN" altLang="en-US" noProof="1"/>
          </a:p>
          <a:p>
            <a:pPr lvl="2"/>
            <a:r>
              <a:rPr lang="zh-CN" altLang="en-US" noProof="1"/>
              <a:t>第三级</a:t>
            </a:r>
            <a:endParaRPr lang="zh-CN" altLang="en-US" noProof="1"/>
          </a:p>
          <a:p>
            <a:pPr lvl="3"/>
            <a:r>
              <a:rPr lang="zh-CN" altLang="en-US" noProof="1"/>
              <a:t>第四级</a:t>
            </a:r>
            <a:endParaRPr lang="zh-CN" altLang="en-US" noProof="1"/>
          </a:p>
          <a:p>
            <a:pPr lvl="4"/>
            <a:r>
              <a:rPr lang="zh-CN" altLang="en-US" noProof="1"/>
              <a:t>第五级</a:t>
            </a:r>
            <a:endParaRPr lang="zh-CN" altLang="en-US" noProof="1"/>
          </a:p>
        </p:txBody>
      </p:sp>
      <p:sp>
        <p:nvSpPr>
          <p:cNvPr id="7" name="日期占位符 6"/>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Tahoma" panose="020B0604030504040204" pitchFamily="34" charset="0"/>
              <a:ea typeface="宋体" panose="02010600030101010101" pitchFamily="2" charset="-122"/>
              <a:cs typeface="+mn-cs"/>
            </a:endParaRPr>
          </a:p>
        </p:txBody>
      </p:sp>
      <p:sp>
        <p:nvSpPr>
          <p:cNvPr id="8" name="页脚占位符 7"/>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Tahoma" panose="020B0604030504040204" pitchFamily="34" charset="0"/>
              <a:ea typeface="宋体" panose="02010600030101010101" pitchFamily="2" charset="-122"/>
              <a:cs typeface="+mn-cs"/>
            </a:endParaRPr>
          </a:p>
        </p:txBody>
      </p:sp>
      <p:sp>
        <p:nvSpPr>
          <p:cNvPr id="9" name="灯片编号占位符 8"/>
          <p:cNvSpPr>
            <a:spLocks noGrp="1"/>
          </p:cNvSpPr>
          <p:nvPr>
            <p:ph type="sldNum" sz="quarter" idx="12"/>
          </p:nvPr>
        </p:nvSpPr>
        <p:spPr/>
        <p:txBody>
          <a:bodyPr/>
          <a:p>
            <a:pPr lvl="0" eaLnBrk="1" hangingPunct="1">
              <a:buNone/>
            </a:pPr>
            <a:fld id="{9A0DB2DC-4C9A-4742-B13C-FB6460FD3503}" type="slidenum">
              <a:rPr lang="en-US" altLang="zh-CN" dirty="0">
                <a:latin typeface="Tahoma" panose="020B0604030504040204" pitchFamily="34" charset="0"/>
              </a:rPr>
            </a:fld>
            <a:endParaRPr lang="en-US" altLang="zh-CN" dirty="0">
              <a:latin typeface="Tahoma" panose="020B0604030504040204" pitchFamily="34" charset="0"/>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pic>
        <p:nvPicPr>
          <p:cNvPr id="6" name="图片 5" descr="图片21"/>
          <p:cNvPicPr>
            <a:picLocks noChangeAspect="1"/>
          </p:cNvPicPr>
          <p:nvPr>
            <p:custDataLst>
              <p:tags r:id="rId2"/>
            </p:custDataLst>
          </p:nvPr>
        </p:nvPicPr>
        <p:blipFill>
          <a:blip r:embed="rId3"/>
          <a:stretch>
            <a:fillRect/>
          </a:stretch>
        </p:blipFill>
        <p:spPr>
          <a:xfrm>
            <a:off x="26587" y="0"/>
            <a:ext cx="9090826" cy="6858000"/>
          </a:xfrm>
          <a:prstGeom prst="rect">
            <a:avLst/>
          </a:prstGeom>
        </p:spPr>
      </p:pic>
      <p:sp>
        <p:nvSpPr>
          <p:cNvPr id="16" name="日期占位符 15"/>
          <p:cNvSpPr>
            <a:spLocks noGrp="1"/>
          </p:cNvSpPr>
          <p:nvPr>
            <p:ph type="dt" sz="half" idx="10"/>
          </p:nvPr>
        </p:nvSpPr>
        <p:spPr>
          <a:xfrm>
            <a:off x="659807" y="6389433"/>
            <a:ext cx="2025000" cy="237600"/>
          </a:xfrm>
        </p:spPr>
        <p:txBody>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17" name="页脚占位符 16"/>
          <p:cNvSpPr>
            <a:spLocks noGrp="1"/>
          </p:cNvSpPr>
          <p:nvPr>
            <p:ph type="ftr" sz="quarter" idx="11"/>
          </p:nvPr>
        </p:nvSpPr>
        <p:spPr>
          <a:xfrm>
            <a:off x="3087000" y="6389433"/>
            <a:ext cx="2970000" cy="237600"/>
          </a:xfrm>
        </p:spPr>
        <p:txBody>
          <a:bodyPr/>
          <a:lstStyle>
            <a:lvl1pPr>
              <a:defRPr>
                <a:latin typeface="Arial" panose="020B0604020202020204" pitchFamily="34" charset="0"/>
                <a:ea typeface="微软雅黑" panose="020B0503020204020204" pitchFamily="34" charset="-122"/>
              </a:defRPr>
            </a:lvl1pPr>
          </a:lstStyle>
          <a:p>
            <a:endParaRPr lang="zh-CN" altLang="en-US" dirty="0"/>
          </a:p>
        </p:txBody>
      </p:sp>
      <p:sp>
        <p:nvSpPr>
          <p:cNvPr id="18" name="灯片编号占位符 17"/>
          <p:cNvSpPr>
            <a:spLocks noGrp="1"/>
          </p:cNvSpPr>
          <p:nvPr>
            <p:ph type="sldNum" sz="quarter" idx="12"/>
          </p:nvPr>
        </p:nvSpPr>
        <p:spPr>
          <a:xfrm>
            <a:off x="6457950" y="6389433"/>
            <a:ext cx="2025000" cy="237600"/>
          </a:xfrm>
        </p:spPr>
        <p:txBody>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dirty="0"/>
          </a:p>
        </p:txBody>
      </p:sp>
      <p:sp>
        <p:nvSpPr>
          <p:cNvPr id="2" name="标题 2"/>
          <p:cNvSpPr/>
          <p:nvPr>
            <p:ph type="ctrTitle" idx="2" hasCustomPrompt="1"/>
            <p:custDataLst>
              <p:tags r:id="rId4"/>
            </p:custDataLst>
          </p:nvPr>
        </p:nvSpPr>
        <p:spPr>
          <a:xfrm>
            <a:off x="914422" y="2188514"/>
            <a:ext cx="3619024" cy="1384994"/>
          </a:xfrm>
        </p:spPr>
        <p:txBody>
          <a:bodyPr vert="horz" wrap="square" lIns="0" tIns="0" rIns="0" bIns="0" rtlCol="0" anchor="b" anchorCtr="0">
            <a:normAutofit lnSpcReduction="10000"/>
          </a:bodyPr>
          <a:lstStyle>
            <a:lvl1pPr marL="0" marR="0" lvl="0" algn="l" defTabSz="914400" rtl="0" eaLnBrk="1" fontAlgn="auto" latinLnBrk="0" hangingPunct="1">
              <a:lnSpc>
                <a:spcPct val="100000"/>
              </a:lnSpc>
              <a:spcBef>
                <a:spcPct val="0"/>
              </a:spcBef>
              <a:spcAft>
                <a:spcPts val="0"/>
              </a:spcAft>
              <a:buClrTx/>
              <a:buSzTx/>
              <a:buFontTx/>
              <a:buNone/>
              <a:defRPr kumimoji="0" lang="zh-CN" altLang="en-US" sz="4500" b="1" i="0" u="none" strike="noStrike" kern="1200" cap="none" spc="600" normalizeH="0" baseline="0" noProof="0" dirty="0">
                <a:ln>
                  <a:noFill/>
                </a:ln>
                <a:solidFill>
                  <a:schemeClr val="lt1"/>
                </a:solidFill>
                <a:effectLst/>
                <a:uLnTx/>
                <a:uFillTx/>
                <a:latin typeface="Arial" panose="020B0604020202020204" pitchFamily="34" charset="0"/>
                <a:ea typeface="汉仪旗黑-85S" panose="00020600040101010101" pitchFamily="18" charset="-122"/>
                <a:cs typeface="+mj-cs"/>
                <a:sym typeface="Arial" panose="020B0604020202020204" pitchFamily="34" charset="0"/>
              </a:defRPr>
            </a:lvl1pPr>
          </a:lstStyle>
          <a:p>
            <a:pPr lvl="0"/>
            <a:r>
              <a:rPr>
                <a:sym typeface="+mn-ea"/>
              </a:rPr>
              <a:t>编辑标题</a:t>
            </a:r>
            <a:endParaRPr>
              <a:sym typeface="+mn-ea"/>
            </a:endParaRPr>
          </a:p>
        </p:txBody>
      </p:sp>
      <p:sp>
        <p:nvSpPr>
          <p:cNvPr id="3" name="副标题 3"/>
          <p:cNvSpPr/>
          <p:nvPr>
            <p:ph type="subTitle" idx="3" hasCustomPrompt="1"/>
            <p:custDataLst>
              <p:tags r:id="rId5"/>
            </p:custDataLst>
          </p:nvPr>
        </p:nvSpPr>
        <p:spPr>
          <a:xfrm>
            <a:off x="914422" y="4058570"/>
            <a:ext cx="3619500" cy="484778"/>
          </a:xfrm>
        </p:spPr>
        <p:txBody>
          <a:bodyPr vert="horz" wrap="square" lIns="0" tIns="0" rIns="0" bIns="0" rtlCol="0">
            <a:normAutofit/>
          </a:bodyPr>
          <a:lstStyle>
            <a:lvl1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defRPr kumimoji="0" lang="zh-CN" altLang="en-US" sz="1800" b="0" i="0" u="none" strike="noStrike" kern="1200" cap="none" spc="200" normalizeH="0" baseline="0" noProof="0" dirty="0">
                <a:ln>
                  <a:noFill/>
                </a:ln>
                <a:solidFill>
                  <a:schemeClr val="lt1"/>
                </a:solidFill>
                <a:effectLst/>
                <a:uLnTx/>
                <a:uFillTx/>
                <a:latin typeface="Arial" panose="020B0604020202020204" pitchFamily="34" charset="0"/>
                <a:ea typeface="微软雅黑" panose="020B0503020204020204" pitchFamily="34" charset="-122"/>
                <a:cs typeface="+mn-cs"/>
                <a:sym typeface="Arial" panose="020B0604020202020204" pitchFamily="34" charset="0"/>
              </a:defRPr>
            </a:lvl1pPr>
            <a:lvl2pPr marL="342900" indent="0" algn="ctr" defTabSz="914400" rtl="0" eaLnBrk="1" fontAlgn="auto" latinLnBrk="0" hangingPunct="1">
              <a:lnSpc>
                <a:spcPct val="130000"/>
              </a:lnSpc>
              <a:spcBef>
                <a:spcPts val="0"/>
              </a:spcBef>
              <a:spcAft>
                <a:spcPts val="1000"/>
              </a:spcAft>
              <a:buFont typeface="Arial" panose="020B0604020202020204" pitchFamily="34" charset="0"/>
              <a:buNone/>
              <a:tabLst>
                <a:tab pos="1609725" algn="l"/>
              </a:tabLst>
              <a:defRPr sz="1500" u="none" strike="noStrike" kern="1200" cap="none" spc="150" normalizeH="0" baseline="0">
                <a:solidFill>
                  <a:schemeClr val="tx1">
                    <a:lumMod val="85000"/>
                    <a:lumOff val="15000"/>
                  </a:schemeClr>
                </a:solidFill>
                <a:uFillTx/>
                <a:latin typeface="微软雅黑" panose="020B0503020204020204" pitchFamily="34" charset="-122"/>
                <a:ea typeface="微软雅黑" panose="020B0503020204020204" pitchFamily="34" charset="-122"/>
                <a:cs typeface="+mn-cs"/>
              </a:defRPr>
            </a:lvl2pPr>
            <a:lvl3pPr marL="685800" indent="0" algn="ctr" defTabSz="914400" rtl="0" eaLnBrk="1" fontAlgn="auto" latinLnBrk="0" hangingPunct="1">
              <a:lnSpc>
                <a:spcPct val="130000"/>
              </a:lnSpc>
              <a:spcBef>
                <a:spcPts val="0"/>
              </a:spcBef>
              <a:spcAft>
                <a:spcPts val="1000"/>
              </a:spcAft>
              <a:buFont typeface="Arial" panose="020B0604020202020204" pitchFamily="34" charset="0"/>
              <a:buNone/>
              <a:defRPr sz="1350" u="none" strike="noStrike" kern="1200" cap="none" spc="150" normalizeH="0" baseline="0">
                <a:solidFill>
                  <a:schemeClr val="tx1">
                    <a:lumMod val="85000"/>
                    <a:lumOff val="15000"/>
                  </a:schemeClr>
                </a:solidFill>
                <a:uFillTx/>
                <a:latin typeface="微软雅黑" panose="020B0503020204020204" pitchFamily="34" charset="-122"/>
                <a:ea typeface="微软雅黑" panose="020B0503020204020204" pitchFamily="34" charset="-122"/>
                <a:cs typeface="+mn-cs"/>
              </a:defRPr>
            </a:lvl3pPr>
            <a:lvl4pPr marL="1028700" indent="0" algn="ctr" defTabSz="914400" rtl="0" eaLnBrk="1" fontAlgn="auto" latinLnBrk="0" hangingPunct="1">
              <a:lnSpc>
                <a:spcPct val="130000"/>
              </a:lnSpc>
              <a:spcBef>
                <a:spcPts val="0"/>
              </a:spcBef>
              <a:spcAft>
                <a:spcPts val="1000"/>
              </a:spcAft>
              <a:buFont typeface="Arial" panose="020B0604020202020204" pitchFamily="34" charset="0"/>
              <a:buNone/>
              <a:defRPr sz="1200" u="none" strike="noStrike" kern="1200" cap="none" spc="150" normalizeH="0" baseline="0">
                <a:solidFill>
                  <a:schemeClr val="tx1">
                    <a:lumMod val="85000"/>
                    <a:lumOff val="15000"/>
                  </a:schemeClr>
                </a:solidFill>
                <a:uFillTx/>
                <a:latin typeface="微软雅黑" panose="020B0503020204020204" pitchFamily="34" charset="-122"/>
                <a:ea typeface="微软雅黑" panose="020B0503020204020204" pitchFamily="34" charset="-122"/>
                <a:cs typeface="+mn-cs"/>
              </a:defRPr>
            </a:lvl4pPr>
            <a:lvl5pPr marL="1371600" indent="0" algn="ctr" defTabSz="914400" rtl="0" eaLnBrk="1" fontAlgn="auto" latinLnBrk="0" hangingPunct="1">
              <a:lnSpc>
                <a:spcPct val="130000"/>
              </a:lnSpc>
              <a:spcBef>
                <a:spcPts val="0"/>
              </a:spcBef>
              <a:spcAft>
                <a:spcPts val="1000"/>
              </a:spcAft>
              <a:buFont typeface="Arial" panose="020B0604020202020204" pitchFamily="34" charset="0"/>
              <a:buNone/>
              <a:defRPr sz="1200" u="none" strike="noStrike" kern="1200" cap="none" spc="150" normalizeH="0" baseline="0">
                <a:solidFill>
                  <a:schemeClr val="tx1">
                    <a:lumMod val="85000"/>
                    <a:lumOff val="15000"/>
                  </a:schemeClr>
                </a:solidFill>
                <a:uFillTx/>
                <a:latin typeface="微软雅黑" panose="020B0503020204020204" pitchFamily="34" charset="-122"/>
                <a:ea typeface="微软雅黑" panose="020B0503020204020204" pitchFamily="34" charset="-122"/>
                <a:cs typeface="+mn-cs"/>
              </a:defRPr>
            </a:lvl5pPr>
            <a:lvl6pPr marL="1714500" indent="0" algn="ctr" defTabSz="9144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9144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9144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9144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lvl="0"/>
            <a:r>
              <a:rPr>
                <a:sym typeface="+mn-ea"/>
              </a:rPr>
              <a:t>单击此处编辑副标题</a:t>
            </a:r>
            <a:endParaRPr>
              <a:sym typeface="+mn-ea"/>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pic>
        <p:nvPicPr>
          <p:cNvPr id="8" name="图片 7" descr="图片18"/>
          <p:cNvPicPr>
            <a:picLocks noChangeAspect="1"/>
          </p:cNvPicPr>
          <p:nvPr>
            <p:custDataLst>
              <p:tags r:id="rId2"/>
            </p:custDataLst>
          </p:nvPr>
        </p:nvPicPr>
        <p:blipFill>
          <a:blip r:embed="rId3"/>
          <a:stretch>
            <a:fillRect/>
          </a:stretch>
        </p:blipFill>
        <p:spPr>
          <a:xfrm>
            <a:off x="0" y="0"/>
            <a:ext cx="540068" cy="720090"/>
          </a:xfrm>
          <a:prstGeom prst="rect">
            <a:avLst/>
          </a:prstGeom>
        </p:spPr>
      </p:pic>
      <p:pic>
        <p:nvPicPr>
          <p:cNvPr id="7" name="图片 6" descr="图片19"/>
          <p:cNvPicPr>
            <a:picLocks noChangeAspect="1"/>
          </p:cNvPicPr>
          <p:nvPr>
            <p:custDataLst>
              <p:tags r:id="rId4"/>
            </p:custDataLst>
          </p:nvPr>
        </p:nvPicPr>
        <p:blipFill>
          <a:blip r:embed="rId5"/>
          <a:stretch>
            <a:fillRect/>
          </a:stretch>
        </p:blipFill>
        <p:spPr>
          <a:xfrm>
            <a:off x="8603932" y="-5379"/>
            <a:ext cx="540068" cy="720090"/>
          </a:xfrm>
          <a:prstGeom prst="rect">
            <a:avLst/>
          </a:prstGeom>
        </p:spPr>
      </p:pic>
      <p:sp>
        <p:nvSpPr>
          <p:cNvPr id="2" name="标题 1"/>
          <p:cNvSpPr>
            <a:spLocks noGrp="1"/>
          </p:cNvSpPr>
          <p:nvPr>
            <p:ph type="title"/>
          </p:nvPr>
        </p:nvSpPr>
        <p:spPr>
          <a:xfrm>
            <a:off x="502411" y="498479"/>
            <a:ext cx="8139178" cy="331473"/>
          </a:xfrm>
        </p:spPr>
        <p:txBody>
          <a:bodyPr vert="horz" lIns="90170" tIns="46990" rIns="90170" bIns="46990" rtlCol="0" anchor="ctr" anchorCtr="0">
            <a:noAutofit/>
          </a:bodyPr>
          <a:lstStyle>
            <a:lvl1pPr marL="0" marR="0" algn="l" defTabSz="914400" rtl="0" eaLnBrk="1" fontAlgn="auto" latinLnBrk="0" hangingPunct="1">
              <a:lnSpc>
                <a:spcPct val="100000"/>
              </a:lnSpc>
              <a:buNone/>
              <a:defRPr kumimoji="0" lang="zh-CN" altLang="en-US" sz="1800" b="1" i="0" u="none" strike="noStrike" kern="1200" cap="none" spc="200" normalizeH="0" baseline="0" noProof="1" dirty="0">
                <a:solidFill>
                  <a:schemeClr val="tx1"/>
                </a:solidFill>
                <a:uFillTx/>
                <a:latin typeface="Arial" panose="020B0604020202020204" pitchFamily="34" charset="0"/>
                <a:ea typeface="微软雅黑" panose="020B0503020204020204" pitchFamily="34" charset="-122"/>
                <a:cs typeface="+mj-cs"/>
                <a:sym typeface="+mn-ea"/>
              </a:defRPr>
            </a:lvl1pPr>
          </a:lstStyle>
          <a:p>
            <a:pPr lvl="0"/>
            <a:r>
              <a:rPr dirty="0">
                <a:sym typeface="+mn-ea"/>
              </a:rPr>
              <a:t>单击此处编辑母版标题样式</a:t>
            </a:r>
            <a:endParaRPr dirty="0">
              <a:sym typeface="+mn-ea"/>
            </a:endParaRPr>
          </a:p>
        </p:txBody>
      </p:sp>
      <p:sp>
        <p:nvSpPr>
          <p:cNvPr id="3" name="内容占位符 2"/>
          <p:cNvSpPr>
            <a:spLocks noGrp="1"/>
          </p:cNvSpPr>
          <p:nvPr>
            <p:ph idx="1"/>
          </p:nvPr>
        </p:nvSpPr>
        <p:spPr>
          <a:xfrm>
            <a:off x="502411" y="1626121"/>
            <a:ext cx="8139178" cy="4041680"/>
          </a:xfrm>
        </p:spPr>
        <p:txBody>
          <a:bodyPr vert="horz" lIns="90170" tIns="46990" rIns="90170" bIns="46990" rtlCol="0">
            <a:normAutofit/>
          </a:bodyPr>
          <a:lstStyle>
            <a:lvl1pPr marL="171450" marR="0" lvl="0"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1pPr>
            <a:lvl2pPr marL="514350" marR="0" lvl="1" indent="-17145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2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2pPr>
            <a:lvl3pPr marL="857250" marR="0" lvl="2"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3pPr>
            <a:lvl4pPr marL="1200150" marR="0" lvl="3"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4pPr>
            <a:lvl5pPr marL="1543050" marR="0" lvl="4"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4" name="日期占位符 3"/>
          <p:cNvSpPr>
            <a:spLocks noGrp="1"/>
          </p:cNvSpPr>
          <p:nvPr>
            <p:ph type="dt" sz="half" idx="10"/>
          </p:nvPr>
        </p:nvSpPr>
        <p:spPr>
          <a:xfrm>
            <a:off x="659807" y="6389433"/>
            <a:ext cx="2025000" cy="237600"/>
          </a:xfrm>
        </p:spPr>
        <p:txBody>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nvPr>
        </p:nvSpPr>
        <p:spPr>
          <a:xfrm>
            <a:off x="3087000" y="6389433"/>
            <a:ext cx="2970000" cy="237600"/>
          </a:xfrm>
        </p:spPr>
        <p:txBody>
          <a:bodyPr/>
          <a:lstStyle>
            <a:lvl1pPr>
              <a:defRPr>
                <a:latin typeface="Arial" panose="020B0604020202020204" pitchFamily="34" charset="0"/>
                <a:ea typeface="微软雅黑" panose="020B0503020204020204" pitchFamily="34" charset="-122"/>
              </a:defRPr>
            </a:lvl1pPr>
          </a:lstStyle>
          <a:p>
            <a:endParaRPr lang="zh-CN" altLang="en-US"/>
          </a:p>
        </p:txBody>
      </p:sp>
      <p:sp>
        <p:nvSpPr>
          <p:cNvPr id="6" name="灯片编号占位符 5"/>
          <p:cNvSpPr>
            <a:spLocks noGrp="1"/>
          </p:cNvSpPr>
          <p:nvPr>
            <p:ph type="sldNum" sz="quarter" idx="12"/>
          </p:nvPr>
        </p:nvSpPr>
        <p:spPr>
          <a:xfrm>
            <a:off x="6457950" y="6389433"/>
            <a:ext cx="2025000" cy="237600"/>
          </a:xfrm>
        </p:spPr>
        <p:txBody>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pic>
        <p:nvPicPr>
          <p:cNvPr id="3" name="图片 2" descr="图片20"/>
          <p:cNvPicPr>
            <a:picLocks noChangeAspect="1"/>
          </p:cNvPicPr>
          <p:nvPr>
            <p:custDataLst>
              <p:tags r:id="rId2"/>
            </p:custDataLst>
          </p:nvPr>
        </p:nvPicPr>
        <p:blipFill>
          <a:blip r:embed="rId3"/>
          <a:stretch>
            <a:fillRect/>
          </a:stretch>
        </p:blipFill>
        <p:spPr>
          <a:xfrm>
            <a:off x="161365" y="2215738"/>
            <a:ext cx="1566512" cy="2426513"/>
          </a:xfrm>
          <a:prstGeom prst="rect">
            <a:avLst/>
          </a:prstGeom>
        </p:spPr>
      </p:pic>
      <p:pic>
        <p:nvPicPr>
          <p:cNvPr id="2" name="图片 1" descr="图片18"/>
          <p:cNvPicPr>
            <a:picLocks noChangeAspect="1"/>
          </p:cNvPicPr>
          <p:nvPr>
            <p:custDataLst>
              <p:tags r:id="rId4"/>
            </p:custDataLst>
          </p:nvPr>
        </p:nvPicPr>
        <p:blipFill>
          <a:blip r:embed="rId5"/>
          <a:stretch>
            <a:fillRect/>
          </a:stretch>
        </p:blipFill>
        <p:spPr>
          <a:xfrm>
            <a:off x="8603932" y="6137910"/>
            <a:ext cx="540068" cy="720090"/>
          </a:xfrm>
          <a:prstGeom prst="rect">
            <a:avLst/>
          </a:prstGeom>
        </p:spPr>
      </p:pic>
      <p:pic>
        <p:nvPicPr>
          <p:cNvPr id="7" name="图片 6" descr="图片19"/>
          <p:cNvPicPr>
            <a:picLocks noChangeAspect="1"/>
          </p:cNvPicPr>
          <p:nvPr>
            <p:custDataLst>
              <p:tags r:id="rId6"/>
            </p:custDataLst>
          </p:nvPr>
        </p:nvPicPr>
        <p:blipFill>
          <a:blip r:embed="rId7"/>
          <a:stretch>
            <a:fillRect/>
          </a:stretch>
        </p:blipFill>
        <p:spPr>
          <a:xfrm>
            <a:off x="8603932" y="0"/>
            <a:ext cx="540068" cy="720090"/>
          </a:xfrm>
          <a:prstGeom prst="rect">
            <a:avLst/>
          </a:prstGeom>
        </p:spPr>
      </p:pic>
      <p:sp>
        <p:nvSpPr>
          <p:cNvPr id="4" name="日期占位符 3"/>
          <p:cNvSpPr>
            <a:spLocks noGrp="1"/>
          </p:cNvSpPr>
          <p:nvPr>
            <p:ph type="dt" sz="half" idx="10"/>
          </p:nvPr>
        </p:nvSpPr>
        <p:spPr>
          <a:xfrm>
            <a:off x="659807" y="6389433"/>
            <a:ext cx="2025000" cy="237600"/>
          </a:xfrm>
        </p:spPr>
        <p:txBody>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nvPr>
        </p:nvSpPr>
        <p:spPr>
          <a:xfrm>
            <a:off x="3087000" y="6389433"/>
            <a:ext cx="2970000" cy="237600"/>
          </a:xfrm>
        </p:spPr>
        <p:txBody>
          <a:bodyPr/>
          <a:lstStyle>
            <a:lvl1pPr>
              <a:defRPr>
                <a:latin typeface="Arial" panose="020B0604020202020204" pitchFamily="34" charset="0"/>
                <a:ea typeface="微软雅黑" panose="020B0503020204020204" pitchFamily="34" charset="-122"/>
              </a:defRPr>
            </a:lvl1pPr>
          </a:lstStyle>
          <a:p>
            <a:endParaRPr lang="zh-CN" altLang="en-US"/>
          </a:p>
        </p:txBody>
      </p:sp>
      <p:sp>
        <p:nvSpPr>
          <p:cNvPr id="6" name="灯片编号占位符 5"/>
          <p:cNvSpPr>
            <a:spLocks noGrp="1"/>
          </p:cNvSpPr>
          <p:nvPr>
            <p:ph type="sldNum" sz="quarter" idx="12"/>
          </p:nvPr>
        </p:nvSpPr>
        <p:spPr>
          <a:xfrm>
            <a:off x="6457950" y="6389433"/>
            <a:ext cx="2025000" cy="237600"/>
          </a:xfrm>
        </p:spPr>
        <p:txBody>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a:p>
        </p:txBody>
      </p:sp>
      <p:sp>
        <p:nvSpPr>
          <p:cNvPr id="8" name="副标题 2"/>
          <p:cNvSpPr/>
          <p:nvPr>
            <p:ph type="subTitle" idx="3" hasCustomPrompt="1"/>
            <p:custDataLst>
              <p:tags r:id="rId8"/>
            </p:custDataLst>
          </p:nvPr>
        </p:nvSpPr>
        <p:spPr>
          <a:xfrm>
            <a:off x="3390927" y="3079765"/>
            <a:ext cx="5143024" cy="619001"/>
          </a:xfrm>
        </p:spPr>
        <p:txBody>
          <a:bodyPr vert="horz" wrap="square" lIns="0" tIns="0" rIns="0" bIns="0" rtlCol="0">
            <a:normAutofit lnSpcReduction="10000"/>
          </a:bodyPr>
          <a:lstStyle>
            <a:lvl1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defRPr kumimoji="0" lang="zh-CN" altLang="en-US" sz="1350" b="0" i="0" u="none" strike="noStrike" kern="1200" cap="none" spc="200" normalizeH="0" baseline="0" noProof="0" dirty="0">
                <a:ln>
                  <a:noFill/>
                </a:ln>
                <a:solidFill>
                  <a:schemeClr val="dk1">
                    <a:lumMod val="65000"/>
                    <a:lumOff val="35000"/>
                  </a:schemeClr>
                </a:solidFill>
                <a:effectLst/>
                <a:uLnTx/>
                <a:uFillTx/>
                <a:latin typeface="Arial" panose="020B0604020202020204" pitchFamily="34" charset="0"/>
                <a:ea typeface="微软雅黑" panose="020B0503020204020204" pitchFamily="34" charset="-122"/>
                <a:cs typeface="+mn-cs"/>
              </a:defRPr>
            </a:lvl1pPr>
            <a:lvl2pPr marL="342900" indent="0" algn="ctr" defTabSz="914400" rtl="0" eaLnBrk="1" fontAlgn="auto" latinLnBrk="0" hangingPunct="1">
              <a:lnSpc>
                <a:spcPct val="130000"/>
              </a:lnSpc>
              <a:spcBef>
                <a:spcPts val="0"/>
              </a:spcBef>
              <a:spcAft>
                <a:spcPts val="1000"/>
              </a:spcAft>
              <a:buFont typeface="Arial" panose="020B0604020202020204" pitchFamily="34" charset="0"/>
              <a:buNone/>
              <a:tabLst>
                <a:tab pos="1609725" algn="l"/>
              </a:tabLst>
              <a:defRPr sz="1500" u="none" strike="noStrike" kern="1200" cap="none" spc="150" normalizeH="0" baseline="0">
                <a:solidFill>
                  <a:schemeClr val="tx1">
                    <a:lumMod val="85000"/>
                    <a:lumOff val="15000"/>
                  </a:schemeClr>
                </a:solidFill>
                <a:uFillTx/>
                <a:latin typeface="微软雅黑" panose="020B0503020204020204" pitchFamily="34" charset="-122"/>
                <a:ea typeface="微软雅黑" panose="020B0503020204020204" pitchFamily="34" charset="-122"/>
                <a:cs typeface="+mn-cs"/>
              </a:defRPr>
            </a:lvl2pPr>
            <a:lvl3pPr marL="685800" indent="0" algn="ctr" defTabSz="914400" rtl="0" eaLnBrk="1" fontAlgn="auto" latinLnBrk="0" hangingPunct="1">
              <a:lnSpc>
                <a:spcPct val="130000"/>
              </a:lnSpc>
              <a:spcBef>
                <a:spcPts val="0"/>
              </a:spcBef>
              <a:spcAft>
                <a:spcPts val="1000"/>
              </a:spcAft>
              <a:buFont typeface="Arial" panose="020B0604020202020204" pitchFamily="34" charset="0"/>
              <a:buNone/>
              <a:defRPr sz="1350" u="none" strike="noStrike" kern="1200" cap="none" spc="150" normalizeH="0" baseline="0">
                <a:solidFill>
                  <a:schemeClr val="tx1">
                    <a:lumMod val="85000"/>
                    <a:lumOff val="15000"/>
                  </a:schemeClr>
                </a:solidFill>
                <a:uFillTx/>
                <a:latin typeface="微软雅黑" panose="020B0503020204020204" pitchFamily="34" charset="-122"/>
                <a:ea typeface="微软雅黑" panose="020B0503020204020204" pitchFamily="34" charset="-122"/>
                <a:cs typeface="+mn-cs"/>
              </a:defRPr>
            </a:lvl3pPr>
            <a:lvl4pPr marL="1028700" indent="0" algn="ctr" defTabSz="914400" rtl="0" eaLnBrk="1" fontAlgn="auto" latinLnBrk="0" hangingPunct="1">
              <a:lnSpc>
                <a:spcPct val="130000"/>
              </a:lnSpc>
              <a:spcBef>
                <a:spcPts val="0"/>
              </a:spcBef>
              <a:spcAft>
                <a:spcPts val="1000"/>
              </a:spcAft>
              <a:buFont typeface="Arial" panose="020B0604020202020204" pitchFamily="34" charset="0"/>
              <a:buNone/>
              <a:defRPr sz="1200" u="none" strike="noStrike" kern="1200" cap="none" spc="150" normalizeH="0" baseline="0">
                <a:solidFill>
                  <a:schemeClr val="tx1">
                    <a:lumMod val="85000"/>
                    <a:lumOff val="15000"/>
                  </a:schemeClr>
                </a:solidFill>
                <a:uFillTx/>
                <a:latin typeface="微软雅黑" panose="020B0503020204020204" pitchFamily="34" charset="-122"/>
                <a:ea typeface="微软雅黑" panose="020B0503020204020204" pitchFamily="34" charset="-122"/>
                <a:cs typeface="+mn-cs"/>
              </a:defRPr>
            </a:lvl4pPr>
            <a:lvl5pPr marL="1371600" indent="0" algn="ctr" defTabSz="914400" rtl="0" eaLnBrk="1" fontAlgn="auto" latinLnBrk="0" hangingPunct="1">
              <a:lnSpc>
                <a:spcPct val="130000"/>
              </a:lnSpc>
              <a:spcBef>
                <a:spcPts val="0"/>
              </a:spcBef>
              <a:spcAft>
                <a:spcPts val="1000"/>
              </a:spcAft>
              <a:buFont typeface="Arial" panose="020B0604020202020204" pitchFamily="34" charset="0"/>
              <a:buNone/>
              <a:defRPr sz="1200" u="none" strike="noStrike" kern="1200" cap="none" spc="150" normalizeH="0" baseline="0">
                <a:solidFill>
                  <a:schemeClr val="tx1">
                    <a:lumMod val="85000"/>
                    <a:lumOff val="15000"/>
                  </a:schemeClr>
                </a:solidFill>
                <a:uFillTx/>
                <a:latin typeface="微软雅黑" panose="020B0503020204020204" pitchFamily="34" charset="-122"/>
                <a:ea typeface="微软雅黑" panose="020B0503020204020204" pitchFamily="34" charset="-122"/>
                <a:cs typeface="+mn-cs"/>
              </a:defRPr>
            </a:lvl5pPr>
            <a:lvl6pPr marL="1714500" indent="0" algn="ctr" defTabSz="9144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9144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9144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9144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lvl="0"/>
            <a:r>
              <a:rPr>
                <a:sym typeface="+mn-ea"/>
              </a:rPr>
              <a:t>单击此处编辑副标题</a:t>
            </a:r>
            <a:endParaRPr>
              <a:sym typeface="+mn-ea"/>
            </a:endParaRPr>
          </a:p>
        </p:txBody>
      </p:sp>
      <p:sp>
        <p:nvSpPr>
          <p:cNvPr id="9" name="标题 3"/>
          <p:cNvSpPr/>
          <p:nvPr>
            <p:ph type="ctrTitle" idx="2" hasCustomPrompt="1"/>
            <p:custDataLst>
              <p:tags r:id="rId9"/>
            </p:custDataLst>
          </p:nvPr>
        </p:nvSpPr>
        <p:spPr>
          <a:xfrm>
            <a:off x="3390927" y="2106331"/>
            <a:ext cx="5143500" cy="634365"/>
          </a:xfrm>
        </p:spPr>
        <p:txBody>
          <a:bodyPr vert="horz" wrap="square" lIns="0" tIns="0" rIns="0" bIns="0" rtlCol="0" anchor="b" anchorCtr="0">
            <a:normAutofit fontScale="90000"/>
          </a:bodyPr>
          <a:lstStyle>
            <a:lvl1pPr marL="0" marR="0" lvl="0" algn="l" defTabSz="914400" rtl="0" eaLnBrk="1" fontAlgn="auto" latinLnBrk="0" hangingPunct="1">
              <a:lnSpc>
                <a:spcPct val="100000"/>
              </a:lnSpc>
              <a:spcBef>
                <a:spcPct val="0"/>
              </a:spcBef>
              <a:spcAft>
                <a:spcPts val="0"/>
              </a:spcAft>
              <a:buClrTx/>
              <a:buSzTx/>
              <a:buFontTx/>
              <a:buNone/>
              <a:defRPr kumimoji="0" lang="zh-CN" altLang="en-US" sz="4125" b="1" i="0" u="none" strike="noStrike" kern="1200" cap="none" spc="500" normalizeH="0" baseline="0" noProof="0">
                <a:ln>
                  <a:noFill/>
                </a:ln>
                <a:solidFill>
                  <a:schemeClr val="dk1">
                    <a:lumMod val="85000"/>
                    <a:lumOff val="15000"/>
                  </a:schemeClr>
                </a:solidFill>
                <a:effectLst/>
                <a:uLnTx/>
                <a:uFillTx/>
                <a:latin typeface="Arial" panose="020B0604020202020204" pitchFamily="34" charset="0"/>
                <a:ea typeface="汉仪旗黑-85S" panose="00020600040101010101" pitchFamily="18" charset="-122"/>
                <a:cs typeface="+mj-cs"/>
                <a:sym typeface="+mn-ea"/>
              </a:defRPr>
            </a:lvl1pPr>
          </a:lstStyle>
          <a:p>
            <a:pPr lvl="0"/>
            <a:r>
              <a:rPr>
                <a:sym typeface="+mn-ea"/>
              </a:rPr>
              <a:t>编辑标题</a:t>
            </a:r>
            <a:endParaRPr>
              <a:sym typeface="+mn-ea"/>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pic>
        <p:nvPicPr>
          <p:cNvPr id="9" name="图片 8" descr="图片18"/>
          <p:cNvPicPr>
            <a:picLocks noChangeAspect="1"/>
          </p:cNvPicPr>
          <p:nvPr>
            <p:custDataLst>
              <p:tags r:id="rId2"/>
            </p:custDataLst>
          </p:nvPr>
        </p:nvPicPr>
        <p:blipFill>
          <a:blip r:embed="rId3"/>
          <a:stretch>
            <a:fillRect/>
          </a:stretch>
        </p:blipFill>
        <p:spPr>
          <a:xfrm>
            <a:off x="0" y="0"/>
            <a:ext cx="540068" cy="720090"/>
          </a:xfrm>
          <a:prstGeom prst="rect">
            <a:avLst/>
          </a:prstGeom>
        </p:spPr>
      </p:pic>
      <p:pic>
        <p:nvPicPr>
          <p:cNvPr id="8" name="图片 7" descr="图片19"/>
          <p:cNvPicPr>
            <a:picLocks noChangeAspect="1"/>
          </p:cNvPicPr>
          <p:nvPr>
            <p:custDataLst>
              <p:tags r:id="rId4"/>
            </p:custDataLst>
          </p:nvPr>
        </p:nvPicPr>
        <p:blipFill>
          <a:blip r:embed="rId5"/>
          <a:stretch>
            <a:fillRect/>
          </a:stretch>
        </p:blipFill>
        <p:spPr>
          <a:xfrm>
            <a:off x="8603932" y="-5379"/>
            <a:ext cx="540068" cy="720090"/>
          </a:xfrm>
          <a:prstGeom prst="rect">
            <a:avLst/>
          </a:prstGeom>
        </p:spPr>
      </p:pic>
      <p:sp>
        <p:nvSpPr>
          <p:cNvPr id="2" name="标题 1"/>
          <p:cNvSpPr>
            <a:spLocks noGrp="1"/>
          </p:cNvSpPr>
          <p:nvPr>
            <p:ph type="title"/>
          </p:nvPr>
        </p:nvSpPr>
        <p:spPr>
          <a:xfrm>
            <a:off x="502411" y="498479"/>
            <a:ext cx="8139178" cy="331473"/>
          </a:xfrm>
        </p:spPr>
        <p:txBody>
          <a:bodyPr vert="horz" lIns="90170" tIns="46990" rIns="90170" bIns="46990" rtlCol="0" anchor="ctr" anchorCtr="0">
            <a:noAutofit/>
          </a:bodyPr>
          <a:lstStyle>
            <a:lvl1pPr marL="0" marR="0" lvl="0" algn="l" defTabSz="914400" rtl="0" eaLnBrk="1" fontAlgn="auto" latinLnBrk="0" hangingPunct="1">
              <a:lnSpc>
                <a:spcPct val="100000"/>
              </a:lnSpc>
              <a:buNone/>
              <a:defRPr kumimoji="0" lang="zh-CN" altLang="en-US" sz="1800" b="1" i="0" u="none" strike="noStrike" kern="1200" cap="none" spc="200" normalizeH="0" baseline="0" noProof="1" dirty="0">
                <a:solidFill>
                  <a:schemeClr val="tx1"/>
                </a:solidFill>
                <a:uFillTx/>
                <a:latin typeface="Arial" panose="020B0604020202020204" pitchFamily="34" charset="0"/>
                <a:ea typeface="微软雅黑" panose="020B0503020204020204" pitchFamily="34" charset="-122"/>
                <a:cs typeface="+mj-cs"/>
                <a:sym typeface="+mn-ea"/>
              </a:defRPr>
            </a:lvl1pPr>
          </a:lstStyle>
          <a:p>
            <a:pPr lvl="0"/>
            <a:r>
              <a:rPr>
                <a:sym typeface="+mn-ea"/>
              </a:rPr>
              <a:t>单击此处编辑母版标题样式</a:t>
            </a:r>
            <a:endParaRPr>
              <a:sym typeface="+mn-ea"/>
            </a:endParaRPr>
          </a:p>
        </p:txBody>
      </p:sp>
      <p:sp>
        <p:nvSpPr>
          <p:cNvPr id="3" name="内容占位符 2"/>
          <p:cNvSpPr>
            <a:spLocks noGrp="1"/>
          </p:cNvSpPr>
          <p:nvPr>
            <p:ph sz="half" idx="1"/>
          </p:nvPr>
        </p:nvSpPr>
        <p:spPr>
          <a:xfrm>
            <a:off x="502447" y="1626121"/>
            <a:ext cx="3962432" cy="4041680"/>
          </a:xfrm>
        </p:spPr>
        <p:txBody>
          <a:bodyPr vert="horz" lIns="90170" tIns="46990" rIns="90170" bIns="46990" rtlCol="0">
            <a:normAutofit/>
          </a:bodyPr>
          <a:lstStyle>
            <a:lvl1pPr marL="171450" marR="0" lvl="0"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1pPr>
            <a:lvl2pPr marL="514350" marR="0" lvl="1" indent="-17145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2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2pPr>
            <a:lvl3pPr marL="857250" marR="0" lvl="2"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3pPr>
            <a:lvl4pPr marL="1200150" marR="0" lvl="3"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4pPr>
            <a:lvl5pPr marL="1543050" marR="0" lvl="4"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5pPr>
          </a:lstStyle>
          <a:p>
            <a:pPr lvl="0"/>
            <a:r>
              <a:rPr>
                <a:sym typeface="+mn-ea"/>
              </a:rPr>
              <a:t>单击此处编辑母版文本样式</a:t>
            </a:r>
            <a:endParaRPr>
              <a:sym typeface="+mn-ea"/>
            </a:endParaRPr>
          </a:p>
          <a:p>
            <a:pPr lvl="1"/>
            <a:r>
              <a:rPr>
                <a:sym typeface="+mn-ea"/>
              </a:rPr>
              <a:t>第二级</a:t>
            </a:r>
            <a:endParaRPr>
              <a:sym typeface="+mn-ea"/>
            </a:endParaRPr>
          </a:p>
          <a:p>
            <a:pPr lvl="2"/>
            <a:r>
              <a:rPr>
                <a:sym typeface="+mn-ea"/>
              </a:rPr>
              <a:t>第三级</a:t>
            </a:r>
            <a:endParaRPr>
              <a:sym typeface="+mn-ea"/>
            </a:endParaRPr>
          </a:p>
          <a:p>
            <a:pPr lvl="3"/>
            <a:r>
              <a:rPr>
                <a:sym typeface="+mn-ea"/>
              </a:rPr>
              <a:t>第四级</a:t>
            </a:r>
            <a:endParaRPr>
              <a:sym typeface="+mn-ea"/>
            </a:endParaRPr>
          </a:p>
          <a:p>
            <a:pPr lvl="4"/>
            <a:r>
              <a:rPr>
                <a:sym typeface="+mn-ea"/>
              </a:rPr>
              <a:t>第五级</a:t>
            </a:r>
            <a:endParaRPr>
              <a:sym typeface="+mn-ea"/>
            </a:endParaRPr>
          </a:p>
        </p:txBody>
      </p:sp>
      <p:sp>
        <p:nvSpPr>
          <p:cNvPr id="4" name="内容占位符 3"/>
          <p:cNvSpPr>
            <a:spLocks noGrp="1"/>
          </p:cNvSpPr>
          <p:nvPr>
            <p:ph sz="half" idx="2"/>
          </p:nvPr>
        </p:nvSpPr>
        <p:spPr>
          <a:xfrm>
            <a:off x="4679158" y="1626121"/>
            <a:ext cx="3962432" cy="4041680"/>
          </a:xfrm>
        </p:spPr>
        <p:txBody>
          <a:bodyPr lIns="90170" tIns="46990" rIns="90170" bIns="46990">
            <a:normAutofit/>
          </a:bodyPr>
          <a:lstStyle>
            <a:lvl1pPr eaLnBrk="1" fontAlgn="auto" latinLnBrk="0" hangingPunct="1">
              <a:defRPr sz="1200">
                <a:solidFill>
                  <a:schemeClr val="tx1"/>
                </a:solidFill>
                <a:latin typeface="Arial" panose="020B0604020202020204" pitchFamily="34" charset="0"/>
                <a:ea typeface="微软雅黑" panose="020B0503020204020204" pitchFamily="34" charset="-122"/>
              </a:defRPr>
            </a:lvl1pPr>
            <a:lvl2pPr eaLnBrk="1" fontAlgn="auto" latinLnBrk="0" hangingPunct="1">
              <a:defRPr sz="1200">
                <a:solidFill>
                  <a:schemeClr val="tx1"/>
                </a:solidFill>
                <a:latin typeface="Arial" panose="020B0604020202020204" pitchFamily="34" charset="0"/>
                <a:ea typeface="微软雅黑" panose="020B0503020204020204" pitchFamily="34" charset="-122"/>
              </a:defRPr>
            </a:lvl2pPr>
            <a:lvl3pPr eaLnBrk="1" fontAlgn="auto" latinLnBrk="0" hangingPunct="1">
              <a:defRPr sz="1200">
                <a:solidFill>
                  <a:schemeClr val="tx1"/>
                </a:solidFill>
                <a:latin typeface="Arial" panose="020B0604020202020204" pitchFamily="34" charset="0"/>
                <a:ea typeface="微软雅黑" panose="020B0503020204020204" pitchFamily="34" charset="-122"/>
              </a:defRPr>
            </a:lvl3pPr>
            <a:lvl4pPr eaLnBrk="1" fontAlgn="auto" latinLnBrk="0" hangingPunct="1">
              <a:defRPr sz="1200">
                <a:solidFill>
                  <a:schemeClr val="tx1"/>
                </a:solidFill>
                <a:latin typeface="Arial" panose="020B0604020202020204" pitchFamily="34" charset="0"/>
                <a:ea typeface="微软雅黑" panose="020B0503020204020204" pitchFamily="34" charset="-122"/>
              </a:defRPr>
            </a:lvl4pPr>
            <a:lvl5pPr eaLnBrk="1" fontAlgn="auto" latinLnBrk="0" hangingPunct="1">
              <a:defRPr sz="1200">
                <a:solidFill>
                  <a:schemeClr val="tx1"/>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5" name="日期占位符 4"/>
          <p:cNvSpPr>
            <a:spLocks noGrp="1"/>
          </p:cNvSpPr>
          <p:nvPr>
            <p:ph type="dt" sz="half" idx="10"/>
          </p:nvPr>
        </p:nvSpPr>
        <p:spPr>
          <a:xfrm>
            <a:off x="659807" y="6389433"/>
            <a:ext cx="2025000" cy="237600"/>
          </a:xfrm>
        </p:spPr>
        <p:txBody>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6" name="页脚占位符 5"/>
          <p:cNvSpPr>
            <a:spLocks noGrp="1"/>
          </p:cNvSpPr>
          <p:nvPr>
            <p:ph type="ftr" sz="quarter" idx="11"/>
          </p:nvPr>
        </p:nvSpPr>
        <p:spPr>
          <a:xfrm>
            <a:off x="3087000" y="6389433"/>
            <a:ext cx="2970000" cy="237600"/>
          </a:xfrm>
        </p:spPr>
        <p:txBody>
          <a:bodyPr/>
          <a:lstStyle>
            <a:lvl1pPr>
              <a:defRPr>
                <a:latin typeface="Arial" panose="020B0604020202020204" pitchFamily="34" charset="0"/>
                <a:ea typeface="微软雅黑" panose="020B0503020204020204" pitchFamily="34" charset="-122"/>
              </a:defRPr>
            </a:lvl1pPr>
          </a:lstStyle>
          <a:p>
            <a:endParaRPr lang="zh-CN" altLang="en-US"/>
          </a:p>
        </p:txBody>
      </p:sp>
      <p:sp>
        <p:nvSpPr>
          <p:cNvPr id="7" name="灯片编号占位符 6"/>
          <p:cNvSpPr>
            <a:spLocks noGrp="1"/>
          </p:cNvSpPr>
          <p:nvPr>
            <p:ph type="sldNum" sz="quarter" idx="12"/>
          </p:nvPr>
        </p:nvSpPr>
        <p:spPr>
          <a:xfrm>
            <a:off x="6457950" y="6389433"/>
            <a:ext cx="2025000" cy="237600"/>
          </a:xfrm>
        </p:spPr>
        <p:txBody>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pic>
        <p:nvPicPr>
          <p:cNvPr id="11" name="图片 10" descr="图片18"/>
          <p:cNvPicPr>
            <a:picLocks noChangeAspect="1"/>
          </p:cNvPicPr>
          <p:nvPr>
            <p:custDataLst>
              <p:tags r:id="rId2"/>
            </p:custDataLst>
          </p:nvPr>
        </p:nvPicPr>
        <p:blipFill>
          <a:blip r:embed="rId3"/>
          <a:stretch>
            <a:fillRect/>
          </a:stretch>
        </p:blipFill>
        <p:spPr>
          <a:xfrm>
            <a:off x="0" y="0"/>
            <a:ext cx="540068" cy="720090"/>
          </a:xfrm>
          <a:prstGeom prst="rect">
            <a:avLst/>
          </a:prstGeom>
        </p:spPr>
      </p:pic>
      <p:pic>
        <p:nvPicPr>
          <p:cNvPr id="10" name="图片 9" descr="图片19"/>
          <p:cNvPicPr>
            <a:picLocks noChangeAspect="1"/>
          </p:cNvPicPr>
          <p:nvPr>
            <p:custDataLst>
              <p:tags r:id="rId4"/>
            </p:custDataLst>
          </p:nvPr>
        </p:nvPicPr>
        <p:blipFill>
          <a:blip r:embed="rId5"/>
          <a:stretch>
            <a:fillRect/>
          </a:stretch>
        </p:blipFill>
        <p:spPr>
          <a:xfrm>
            <a:off x="8603932" y="-5379"/>
            <a:ext cx="540068" cy="720090"/>
          </a:xfrm>
          <a:prstGeom prst="rect">
            <a:avLst/>
          </a:prstGeom>
        </p:spPr>
      </p:pic>
      <p:sp>
        <p:nvSpPr>
          <p:cNvPr id="2" name="标题 1"/>
          <p:cNvSpPr>
            <a:spLocks noGrp="1"/>
          </p:cNvSpPr>
          <p:nvPr>
            <p:ph type="title"/>
          </p:nvPr>
        </p:nvSpPr>
        <p:spPr>
          <a:xfrm>
            <a:off x="502411" y="498479"/>
            <a:ext cx="8139178" cy="331473"/>
          </a:xfrm>
        </p:spPr>
        <p:txBody>
          <a:bodyPr vert="horz" lIns="90170" tIns="46990" rIns="90170" bIns="46990" rtlCol="0" anchor="ctr" anchorCtr="0">
            <a:noAutofit/>
          </a:bodyPr>
          <a:lstStyle>
            <a:lvl1pPr marL="0" marR="0" lvl="0" algn="l" defTabSz="914400" rtl="0" eaLnBrk="1" fontAlgn="auto" latinLnBrk="0" hangingPunct="1">
              <a:lnSpc>
                <a:spcPct val="100000"/>
              </a:lnSpc>
              <a:buNone/>
              <a:defRPr kumimoji="0" lang="zh-CN" altLang="en-US" sz="1800" b="1" i="0" u="none" strike="noStrike" kern="1200" cap="none" spc="200" normalizeH="0" baseline="0" noProof="1" dirty="0">
                <a:solidFill>
                  <a:schemeClr val="tx1"/>
                </a:solidFill>
                <a:uFillTx/>
                <a:latin typeface="Arial" panose="020B0604020202020204" pitchFamily="34" charset="0"/>
                <a:ea typeface="微软雅黑" panose="020B0503020204020204" pitchFamily="34" charset="-122"/>
                <a:cs typeface="+mj-cs"/>
                <a:sym typeface="+mn-ea"/>
              </a:defRPr>
            </a:lvl1pPr>
          </a:lstStyle>
          <a:p>
            <a:pPr lvl="0"/>
            <a:r>
              <a:rPr dirty="0">
                <a:sym typeface="+mn-ea"/>
              </a:rPr>
              <a:t>单击此处编辑母版标题样式</a:t>
            </a:r>
            <a:endParaRPr dirty="0">
              <a:sym typeface="+mn-ea"/>
            </a:endParaRPr>
          </a:p>
        </p:txBody>
      </p:sp>
      <p:sp>
        <p:nvSpPr>
          <p:cNvPr id="3" name="文本占位符 2"/>
          <p:cNvSpPr>
            <a:spLocks noGrp="1"/>
          </p:cNvSpPr>
          <p:nvPr>
            <p:ph type="body" idx="1" hasCustomPrompt="1"/>
          </p:nvPr>
        </p:nvSpPr>
        <p:spPr>
          <a:xfrm>
            <a:off x="502447" y="1000133"/>
            <a:ext cx="3962432" cy="285752"/>
          </a:xfrm>
        </p:spPr>
        <p:txBody>
          <a:bodyPr lIns="90170" tIns="46990" rIns="90170" bIns="46990" anchor="ctr" anchorCtr="0">
            <a:noAutofit/>
          </a:bodyPr>
          <a:lstStyle>
            <a:lvl1pPr marL="0" indent="0" eaLnBrk="1" fontAlgn="auto" latinLnBrk="0" hangingPunct="1">
              <a:lnSpc>
                <a:spcPct val="100000"/>
              </a:lnSpc>
              <a:spcAft>
                <a:spcPts val="0"/>
              </a:spcAft>
              <a:buNone/>
              <a:defRPr sz="1500" b="0" u="none" strike="noStrike" kern="1200" cap="none" spc="200" normalizeH="0" baseline="0">
                <a:solidFill>
                  <a:schemeClr val="tx1"/>
                </a:solidFill>
                <a:uFillTx/>
                <a:latin typeface="Arial" panose="020B0604020202020204" pitchFamily="34" charset="0"/>
                <a:ea typeface="微软雅黑" panose="020B0503020204020204" pitchFamily="34" charset="-122"/>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dirty="0"/>
              <a:t>单击此处编辑文本</a:t>
            </a:r>
            <a:endParaRPr lang="zh-CN" altLang="en-US" dirty="0"/>
          </a:p>
        </p:txBody>
      </p:sp>
      <p:sp>
        <p:nvSpPr>
          <p:cNvPr id="4" name="内容占位符 3"/>
          <p:cNvSpPr>
            <a:spLocks noGrp="1"/>
          </p:cNvSpPr>
          <p:nvPr>
            <p:ph sz="half" idx="2"/>
          </p:nvPr>
        </p:nvSpPr>
        <p:spPr>
          <a:xfrm>
            <a:off x="502444" y="2023369"/>
            <a:ext cx="3962400" cy="3701064"/>
          </a:xfrm>
        </p:spPr>
        <p:txBody>
          <a:bodyPr vert="horz" lIns="90170" tIns="46990" rIns="90170" bIns="46990" rtlCol="0">
            <a:normAutofit/>
          </a:bodyPr>
          <a:lstStyle>
            <a:lvl1pPr marL="171450" marR="0" lvl="0"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1pPr>
            <a:lvl2pPr marL="514350" marR="0" lvl="1" indent="-17145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2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2pPr>
            <a:lvl3pPr marL="857250" marR="0" lvl="2"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3pPr>
            <a:lvl4pPr marL="1200150" marR="0" lvl="3"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4pPr>
            <a:lvl5pPr marL="1543050" marR="0" lvl="4"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5" name="文本占位符 4"/>
          <p:cNvSpPr>
            <a:spLocks noGrp="1"/>
          </p:cNvSpPr>
          <p:nvPr>
            <p:ph type="body" sz="quarter" idx="3" hasCustomPrompt="1"/>
          </p:nvPr>
        </p:nvSpPr>
        <p:spPr>
          <a:xfrm>
            <a:off x="4676812" y="1000133"/>
            <a:ext cx="3962432" cy="285752"/>
          </a:xfrm>
        </p:spPr>
        <p:txBody>
          <a:bodyPr vert="horz" lIns="90170" tIns="46990" rIns="90170" bIns="46990" rtlCol="0" anchor="ctr" anchorCtr="0">
            <a:noAutofit/>
          </a:bodyPr>
          <a:lstStyle>
            <a:lvl1pPr marL="0" marR="0" lvl="0" indent="0" algn="l" defTabSz="914400" rtl="0" eaLnBrk="1" fontAlgn="auto" latinLnBrk="0" hangingPunct="1">
              <a:lnSpc>
                <a:spcPct val="100000"/>
              </a:lnSpc>
              <a:spcBef>
                <a:spcPts val="0"/>
              </a:spcBef>
              <a:spcAft>
                <a:spcPts val="0"/>
              </a:spcAft>
              <a:buFont typeface="Arial" panose="020B0604020202020204" pitchFamily="34" charset="0"/>
              <a:buNone/>
              <a:defRPr kumimoji="0" lang="zh-CN" altLang="en-US" sz="1500" b="0" i="0" u="none" strike="noStrike" kern="1200" cap="none" spc="20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a:sym typeface="+mn-ea"/>
              </a:rPr>
              <a:t>单击此处编辑文本</a:t>
            </a:r>
            <a:endParaRPr>
              <a:sym typeface="+mn-ea"/>
            </a:endParaRPr>
          </a:p>
        </p:txBody>
      </p:sp>
      <p:sp>
        <p:nvSpPr>
          <p:cNvPr id="6" name="内容占位符 5"/>
          <p:cNvSpPr>
            <a:spLocks noGrp="1"/>
          </p:cNvSpPr>
          <p:nvPr>
            <p:ph sz="quarter" idx="4"/>
          </p:nvPr>
        </p:nvSpPr>
        <p:spPr>
          <a:xfrm>
            <a:off x="4676812" y="2023369"/>
            <a:ext cx="3962432" cy="3701064"/>
          </a:xfrm>
        </p:spPr>
        <p:txBody>
          <a:bodyPr vert="horz" lIns="90170" tIns="46990" rIns="90170" bIns="46990" rtlCol="0">
            <a:normAutofit/>
          </a:bodyPr>
          <a:lstStyle>
            <a:lvl1pPr marL="171450" marR="0" lvl="0"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1pPr>
            <a:lvl2pPr marL="514350" marR="0" lvl="1" indent="-17145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2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2pPr>
            <a:lvl3pPr marL="857250" marR="0" lvl="2"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3pPr>
            <a:lvl4pPr marL="1200150" marR="0" lvl="3"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4pPr>
            <a:lvl5pPr marL="1543050" marR="0" lvl="4"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7" name="日期占位符 6"/>
          <p:cNvSpPr>
            <a:spLocks noGrp="1"/>
          </p:cNvSpPr>
          <p:nvPr>
            <p:ph type="dt" sz="half" idx="10"/>
          </p:nvPr>
        </p:nvSpPr>
        <p:spPr>
          <a:xfrm>
            <a:off x="659807" y="6389433"/>
            <a:ext cx="2025000" cy="237600"/>
          </a:xfrm>
        </p:spPr>
        <p:txBody>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8" name="页脚占位符 7"/>
          <p:cNvSpPr>
            <a:spLocks noGrp="1"/>
          </p:cNvSpPr>
          <p:nvPr>
            <p:ph type="ftr" sz="quarter" idx="11"/>
          </p:nvPr>
        </p:nvSpPr>
        <p:spPr>
          <a:xfrm>
            <a:off x="3087000" y="6389433"/>
            <a:ext cx="2970000" cy="237600"/>
          </a:xfrm>
        </p:spPr>
        <p:txBody>
          <a:bodyPr/>
          <a:lstStyle>
            <a:lvl1pPr>
              <a:defRPr>
                <a:latin typeface="Arial" panose="020B0604020202020204" pitchFamily="34" charset="0"/>
                <a:ea typeface="微软雅黑" panose="020B0503020204020204" pitchFamily="34" charset="-122"/>
              </a:defRPr>
            </a:lvl1pPr>
          </a:lstStyle>
          <a:p>
            <a:endParaRPr lang="zh-CN" altLang="en-US"/>
          </a:p>
        </p:txBody>
      </p:sp>
      <p:sp>
        <p:nvSpPr>
          <p:cNvPr id="9" name="灯片编号占位符 8"/>
          <p:cNvSpPr>
            <a:spLocks noGrp="1"/>
          </p:cNvSpPr>
          <p:nvPr>
            <p:ph type="sldNum" sz="quarter" idx="12"/>
          </p:nvPr>
        </p:nvSpPr>
        <p:spPr>
          <a:xfrm>
            <a:off x="6457950" y="6389433"/>
            <a:ext cx="2025000" cy="237600"/>
          </a:xfrm>
        </p:spPr>
        <p:txBody>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pic>
        <p:nvPicPr>
          <p:cNvPr id="7" name="图片 6" descr="图片20"/>
          <p:cNvPicPr>
            <a:picLocks noChangeAspect="1"/>
          </p:cNvPicPr>
          <p:nvPr>
            <p:custDataLst>
              <p:tags r:id="rId2"/>
            </p:custDataLst>
          </p:nvPr>
        </p:nvPicPr>
        <p:blipFill>
          <a:blip r:embed="rId3"/>
          <a:stretch>
            <a:fillRect/>
          </a:stretch>
        </p:blipFill>
        <p:spPr>
          <a:xfrm>
            <a:off x="1473282" y="1783080"/>
            <a:ext cx="2125151" cy="3291840"/>
          </a:xfrm>
          <a:prstGeom prst="rect">
            <a:avLst/>
          </a:prstGeom>
        </p:spPr>
      </p:pic>
      <p:pic>
        <p:nvPicPr>
          <p:cNvPr id="6" name="图片 5" descr="图片18"/>
          <p:cNvPicPr>
            <a:picLocks noChangeAspect="1"/>
          </p:cNvPicPr>
          <p:nvPr>
            <p:custDataLst>
              <p:tags r:id="rId4"/>
            </p:custDataLst>
          </p:nvPr>
        </p:nvPicPr>
        <p:blipFill>
          <a:blip r:embed="rId5"/>
          <a:stretch>
            <a:fillRect/>
          </a:stretch>
        </p:blipFill>
        <p:spPr>
          <a:xfrm>
            <a:off x="8603932" y="0"/>
            <a:ext cx="540068" cy="720090"/>
          </a:xfrm>
          <a:prstGeom prst="rect">
            <a:avLst/>
          </a:prstGeom>
        </p:spPr>
      </p:pic>
      <p:sp>
        <p:nvSpPr>
          <p:cNvPr id="2" name="标题 1"/>
          <p:cNvSpPr>
            <a:spLocks noGrp="1"/>
          </p:cNvSpPr>
          <p:nvPr>
            <p:ph type="title"/>
          </p:nvPr>
        </p:nvSpPr>
        <p:spPr>
          <a:xfrm>
            <a:off x="502411" y="498476"/>
            <a:ext cx="8139178" cy="331473"/>
          </a:xfrm>
        </p:spPr>
        <p:txBody>
          <a:bodyPr vert="horz" lIns="90170" tIns="46990" rIns="90170" bIns="46990" rtlCol="0" anchor="ctr" anchorCtr="0">
            <a:noAutofit/>
          </a:bodyPr>
          <a:lstStyle>
            <a:lvl1pPr marL="0" marR="0" lvl="0" algn="l" defTabSz="914400" rtl="0" eaLnBrk="1" fontAlgn="auto" latinLnBrk="0" hangingPunct="1">
              <a:lnSpc>
                <a:spcPct val="100000"/>
              </a:lnSpc>
              <a:buNone/>
              <a:defRPr kumimoji="0" lang="zh-CN" altLang="en-US" sz="1800" b="1" i="0" u="none" strike="noStrike" kern="1200" cap="none" spc="200" normalizeH="0" baseline="0" noProof="1" dirty="0">
                <a:solidFill>
                  <a:schemeClr val="tx1"/>
                </a:solidFill>
                <a:uFillTx/>
                <a:latin typeface="Arial" panose="020B0604020202020204" pitchFamily="34" charset="0"/>
                <a:ea typeface="微软雅黑" panose="020B0503020204020204" pitchFamily="34" charset="-122"/>
                <a:cs typeface="+mj-cs"/>
                <a:sym typeface="+mn-ea"/>
              </a:defRPr>
            </a:lvl1pPr>
          </a:lstStyle>
          <a:p>
            <a:pPr lvl="0"/>
            <a:r>
              <a:rPr>
                <a:sym typeface="+mn-ea"/>
              </a:rPr>
              <a:t>单击此处编辑母版标题样式</a:t>
            </a:r>
            <a:endParaRPr>
              <a:sym typeface="+mn-ea"/>
            </a:endParaRPr>
          </a:p>
        </p:txBody>
      </p:sp>
      <p:sp>
        <p:nvSpPr>
          <p:cNvPr id="3" name="日期占位符 2"/>
          <p:cNvSpPr>
            <a:spLocks noGrp="1"/>
          </p:cNvSpPr>
          <p:nvPr>
            <p:ph type="dt" sz="half" idx="10"/>
          </p:nvPr>
        </p:nvSpPr>
        <p:spPr>
          <a:xfrm>
            <a:off x="659807" y="6389433"/>
            <a:ext cx="2025000" cy="237600"/>
          </a:xfrm>
        </p:spPr>
        <p:txBody>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nvPr>
        </p:nvSpPr>
        <p:spPr>
          <a:xfrm>
            <a:off x="3087000" y="6389433"/>
            <a:ext cx="2970000" cy="237600"/>
          </a:xfrm>
        </p:spPr>
        <p:txBody>
          <a:bodyPr/>
          <a:lstStyle>
            <a:lvl1pPr>
              <a:defRPr>
                <a:latin typeface="Arial" panose="020B0604020202020204" pitchFamily="34" charset="0"/>
                <a:ea typeface="微软雅黑" panose="020B0503020204020204" pitchFamily="34" charset="-122"/>
              </a:defRPr>
            </a:lvl1pPr>
          </a:lstStyle>
          <a:p>
            <a:endParaRPr lang="zh-CN" altLang="en-US"/>
          </a:p>
        </p:txBody>
      </p:sp>
      <p:sp>
        <p:nvSpPr>
          <p:cNvPr id="5" name="灯片编号占位符 4"/>
          <p:cNvSpPr>
            <a:spLocks noGrp="1"/>
          </p:cNvSpPr>
          <p:nvPr>
            <p:ph type="sldNum" sz="quarter" idx="12"/>
          </p:nvPr>
        </p:nvSpPr>
        <p:spPr>
          <a:xfrm>
            <a:off x="6457950" y="6389433"/>
            <a:ext cx="2025000" cy="237600"/>
          </a:xfrm>
        </p:spPr>
        <p:txBody>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659807" y="6389433"/>
            <a:ext cx="2025000" cy="237600"/>
          </a:xfrm>
        </p:spPr>
        <p:txBody>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3" name="页脚占位符 2"/>
          <p:cNvSpPr>
            <a:spLocks noGrp="1"/>
          </p:cNvSpPr>
          <p:nvPr>
            <p:ph type="ftr" sz="quarter" idx="11"/>
          </p:nvPr>
        </p:nvSpPr>
        <p:spPr>
          <a:xfrm>
            <a:off x="3087000" y="6389433"/>
            <a:ext cx="2970000" cy="237600"/>
          </a:xfrm>
        </p:spPr>
        <p:txBody>
          <a:bodyPr/>
          <a:lstStyle>
            <a:lvl1pPr>
              <a:defRPr>
                <a:latin typeface="Arial" panose="020B0604020202020204" pitchFamily="34" charset="0"/>
                <a:ea typeface="微软雅黑" panose="020B0503020204020204" pitchFamily="34" charset="-122"/>
              </a:defRPr>
            </a:lvl1pPr>
          </a:lstStyle>
          <a:p>
            <a:endParaRPr lang="zh-CN" altLang="en-US"/>
          </a:p>
        </p:txBody>
      </p:sp>
      <p:sp>
        <p:nvSpPr>
          <p:cNvPr id="4" name="灯片编号占位符 3"/>
          <p:cNvSpPr>
            <a:spLocks noGrp="1"/>
          </p:cNvSpPr>
          <p:nvPr>
            <p:ph type="sldNum" sz="quarter" idx="12"/>
          </p:nvPr>
        </p:nvSpPr>
        <p:spPr>
          <a:xfrm>
            <a:off x="6457950" y="6389433"/>
            <a:ext cx="2025000" cy="237600"/>
          </a:xfrm>
        </p:spPr>
        <p:txBody>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pic>
        <p:nvPicPr>
          <p:cNvPr id="9" name="图片 8" descr="图片18"/>
          <p:cNvPicPr>
            <a:picLocks noChangeAspect="1"/>
          </p:cNvPicPr>
          <p:nvPr>
            <p:custDataLst>
              <p:tags r:id="rId2"/>
            </p:custDataLst>
          </p:nvPr>
        </p:nvPicPr>
        <p:blipFill>
          <a:blip r:embed="rId3"/>
          <a:stretch>
            <a:fillRect/>
          </a:stretch>
        </p:blipFill>
        <p:spPr>
          <a:xfrm>
            <a:off x="0" y="0"/>
            <a:ext cx="540068" cy="720090"/>
          </a:xfrm>
          <a:prstGeom prst="rect">
            <a:avLst/>
          </a:prstGeom>
        </p:spPr>
      </p:pic>
      <p:pic>
        <p:nvPicPr>
          <p:cNvPr id="8" name="图片 7" descr="图片19"/>
          <p:cNvPicPr>
            <a:picLocks noChangeAspect="1"/>
          </p:cNvPicPr>
          <p:nvPr>
            <p:custDataLst>
              <p:tags r:id="rId4"/>
            </p:custDataLst>
          </p:nvPr>
        </p:nvPicPr>
        <p:blipFill>
          <a:blip r:embed="rId5"/>
          <a:stretch>
            <a:fillRect/>
          </a:stretch>
        </p:blipFill>
        <p:spPr>
          <a:xfrm>
            <a:off x="8603932" y="-5379"/>
            <a:ext cx="540068" cy="720090"/>
          </a:xfrm>
          <a:prstGeom prst="rect">
            <a:avLst/>
          </a:prstGeom>
        </p:spPr>
      </p:pic>
      <p:sp>
        <p:nvSpPr>
          <p:cNvPr id="2" name="标题 1"/>
          <p:cNvSpPr>
            <a:spLocks noGrp="1"/>
          </p:cNvSpPr>
          <p:nvPr>
            <p:ph type="title"/>
          </p:nvPr>
        </p:nvSpPr>
        <p:spPr>
          <a:xfrm>
            <a:off x="502447" y="498479"/>
            <a:ext cx="8139178" cy="331473"/>
          </a:xfrm>
        </p:spPr>
        <p:txBody>
          <a:bodyPr vert="horz" lIns="90170" tIns="46990" rIns="90170" bIns="46990" rtlCol="0" anchor="ctr" anchorCtr="0">
            <a:noAutofit/>
          </a:bodyPr>
          <a:lstStyle>
            <a:lvl1pPr marL="0" marR="0" lvl="0" algn="l" defTabSz="914400" rtl="0" eaLnBrk="1" fontAlgn="auto" latinLnBrk="0" hangingPunct="1">
              <a:lnSpc>
                <a:spcPct val="100000"/>
              </a:lnSpc>
              <a:buNone/>
              <a:defRPr kumimoji="0" lang="zh-CN" altLang="en-US" sz="1800" b="1" i="0" u="none" strike="noStrike" kern="1200" cap="none" spc="200" normalizeH="0" baseline="0" noProof="1" dirty="0">
                <a:solidFill>
                  <a:schemeClr val="tx1"/>
                </a:solidFill>
                <a:uFillTx/>
                <a:latin typeface="Arial" panose="020B0604020202020204" pitchFamily="34" charset="0"/>
                <a:ea typeface="微软雅黑" panose="020B0503020204020204" pitchFamily="34" charset="-122"/>
                <a:cs typeface="+mj-cs"/>
                <a:sym typeface="+mn-ea"/>
              </a:defRPr>
            </a:lvl1pPr>
          </a:lstStyle>
          <a:p>
            <a:pPr lvl="0"/>
            <a:r>
              <a:rPr dirty="0">
                <a:sym typeface="+mn-ea"/>
              </a:rPr>
              <a:t>单击此处编辑母版标题样式</a:t>
            </a:r>
            <a:endParaRPr dirty="0">
              <a:sym typeface="+mn-ea"/>
            </a:endParaRPr>
          </a:p>
        </p:txBody>
      </p:sp>
      <p:sp>
        <p:nvSpPr>
          <p:cNvPr id="3" name="图片占位符 2"/>
          <p:cNvSpPr>
            <a:spLocks noGrp="1"/>
          </p:cNvSpPr>
          <p:nvPr>
            <p:ph type="pic" idx="1"/>
          </p:nvPr>
        </p:nvSpPr>
        <p:spPr>
          <a:xfrm>
            <a:off x="502447" y="1626121"/>
            <a:ext cx="3962432" cy="4041680"/>
          </a:xfrm>
        </p:spPr>
        <p:txBody>
          <a:bodyPr vert="horz" lIns="90170" tIns="46990" rIns="90170" bIns="46990" rtlCol="0">
            <a:normAutofit/>
          </a:bodyPr>
          <a:lstStyle>
            <a:lvl1pPr marL="0" marR="0" lvl="0" indent="0" algn="l" defTabSz="914400" rtl="0" eaLnBrk="1" fontAlgn="auto" latinLnBrk="0" hangingPunct="1">
              <a:lnSpc>
                <a:spcPct val="130000"/>
              </a:lnSpc>
              <a:spcBef>
                <a:spcPts val="0"/>
              </a:spcBef>
              <a:spcAft>
                <a:spcPts val="1000"/>
              </a:spcAft>
              <a:buFont typeface="Arial" panose="020B0604020202020204" pitchFamily="34" charset="0"/>
              <a:buNone/>
              <a:defRPr kumimoji="0" lang="zh-CN" altLang="en-US" sz="12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1pPr>
            <a:lvl2pPr marL="514350" marR="0" lvl="1" indent="-17145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200" b="0" i="0" u="none" strike="noStrike" kern="1200" cap="none" spc="150" normalizeH="0" baseline="0" noProof="1" dirty="0">
                <a:solidFill>
                  <a:schemeClr val="tx1"/>
                </a:solidFill>
                <a:uFillTx/>
                <a:latin typeface="+mn-lt"/>
                <a:ea typeface="+mn-ea"/>
                <a:cs typeface="+mn-cs"/>
                <a:sym typeface="+mn-ea"/>
              </a:defRPr>
            </a:lvl2pPr>
            <a:lvl3pPr marL="857250" marR="0" lvl="2"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mn-lt"/>
                <a:ea typeface="+mn-ea"/>
                <a:cs typeface="+mn-cs"/>
                <a:sym typeface="+mn-ea"/>
              </a:defRPr>
            </a:lvl3pPr>
            <a:lvl4pPr marL="1200150" marR="0" lvl="3"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mn-lt"/>
                <a:ea typeface="+mn-ea"/>
                <a:cs typeface="+mn-cs"/>
                <a:sym typeface="+mn-ea"/>
              </a:defRPr>
            </a:lvl4pPr>
            <a:lvl5pPr marL="1543050" marR="0" lvl="4"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mn-lt"/>
                <a:ea typeface="+mn-ea"/>
                <a:cs typeface="+mn-cs"/>
                <a:sym typeface="+mn-ea"/>
              </a:defRPr>
            </a:lvl5pPr>
          </a:lstStyle>
          <a:p>
            <a:pPr lvl="0"/>
            <a:endParaRPr dirty="0">
              <a:sym typeface="+mn-ea"/>
            </a:endParaRPr>
          </a:p>
        </p:txBody>
      </p:sp>
      <p:sp>
        <p:nvSpPr>
          <p:cNvPr id="4" name="文本占位符 3"/>
          <p:cNvSpPr>
            <a:spLocks noGrp="1"/>
          </p:cNvSpPr>
          <p:nvPr>
            <p:ph type="body" sz="half" idx="2"/>
          </p:nvPr>
        </p:nvSpPr>
        <p:spPr>
          <a:xfrm>
            <a:off x="4679194" y="1626121"/>
            <a:ext cx="3962432" cy="4041680"/>
          </a:xfrm>
        </p:spPr>
        <p:txBody>
          <a:bodyPr vert="horz" lIns="90170" tIns="46990" rIns="90170" bIns="46990" rtlCol="0">
            <a:normAutofit/>
          </a:bodyPr>
          <a:lstStyle>
            <a:lvl1pPr marL="171450" marR="0" lvl="0"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1pPr>
          </a:lstStyle>
          <a:p>
            <a:pPr lvl="0"/>
            <a:r>
              <a:rPr>
                <a:sym typeface="+mn-ea"/>
              </a:rPr>
              <a:t>单击此处编辑母版文本样式</a:t>
            </a:r>
            <a:endParaRPr>
              <a:sym typeface="+mn-ea"/>
            </a:endParaRPr>
          </a:p>
        </p:txBody>
      </p:sp>
      <p:sp>
        <p:nvSpPr>
          <p:cNvPr id="5" name="日期占位符 4"/>
          <p:cNvSpPr>
            <a:spLocks noGrp="1"/>
          </p:cNvSpPr>
          <p:nvPr>
            <p:ph type="dt" sz="half" idx="10"/>
          </p:nvPr>
        </p:nvSpPr>
        <p:spPr>
          <a:xfrm>
            <a:off x="659807" y="6389433"/>
            <a:ext cx="2025000" cy="237600"/>
          </a:xfrm>
        </p:spPr>
        <p:txBody>
          <a:bodyPr/>
          <a:lstStyle>
            <a:lvl1pPr>
              <a:defRPr>
                <a:latin typeface="Arial" panose="020B0604020202020204" pitchFamily="34" charset="0"/>
                <a:ea typeface="微软雅黑" panose="020B0503020204020204" pitchFamily="34" charset="-122"/>
              </a:defRPr>
            </a:lvl1pPr>
          </a:lstStyle>
          <a:p>
            <a:fld id="{9EFD9D74-47D9-4702-A33C-335B63B48DBF}" type="datetimeFigureOut">
              <a:rPr lang="zh-CN" altLang="en-US" smtClean="0"/>
            </a:fld>
            <a:endParaRPr lang="zh-CN" altLang="en-US" dirty="0"/>
          </a:p>
        </p:txBody>
      </p:sp>
      <p:sp>
        <p:nvSpPr>
          <p:cNvPr id="6" name="页脚占位符 5"/>
          <p:cNvSpPr>
            <a:spLocks noGrp="1"/>
          </p:cNvSpPr>
          <p:nvPr>
            <p:ph type="ftr" sz="quarter" idx="11"/>
          </p:nvPr>
        </p:nvSpPr>
        <p:spPr>
          <a:xfrm>
            <a:off x="3087000" y="6389433"/>
            <a:ext cx="2970000" cy="237600"/>
          </a:xfrm>
        </p:spPr>
        <p:txBody>
          <a:bodyPr/>
          <a:lstStyle>
            <a:lvl1pPr>
              <a:defRPr>
                <a:latin typeface="Arial" panose="020B0604020202020204" pitchFamily="34" charset="0"/>
                <a:ea typeface="微软雅黑" panose="020B0503020204020204" pitchFamily="34" charset="-122"/>
              </a:defRPr>
            </a:lvl1pPr>
          </a:lstStyle>
          <a:p>
            <a:endParaRPr lang="zh-CN" altLang="en-US" dirty="0"/>
          </a:p>
        </p:txBody>
      </p:sp>
      <p:sp>
        <p:nvSpPr>
          <p:cNvPr id="7" name="灯片编号占位符 6"/>
          <p:cNvSpPr>
            <a:spLocks noGrp="1"/>
          </p:cNvSpPr>
          <p:nvPr>
            <p:ph type="sldNum" sz="quarter" idx="12"/>
          </p:nvPr>
        </p:nvSpPr>
        <p:spPr>
          <a:xfrm>
            <a:off x="6457950" y="6389433"/>
            <a:ext cx="2025000" cy="237600"/>
          </a:xfrm>
        </p:spPr>
        <p:txBody>
          <a:bodyPr/>
          <a:lstStyle>
            <a:lvl1pPr>
              <a:defRPr>
                <a:latin typeface="Arial" panose="020B0604020202020204" pitchFamily="34" charset="0"/>
                <a:ea typeface="微软雅黑" panose="020B0503020204020204" pitchFamily="34" charset="-122"/>
              </a:defRPr>
            </a:lvl1pPr>
          </a:lstStyle>
          <a:p>
            <a:fld id="{FABC47A4-756D-490B-A52F-7D9E2C9FC05F}" type="slidenum">
              <a:rPr lang="zh-CN" altLang="en-US" smtClean="0"/>
            </a:fld>
            <a:endParaRPr lang="zh-CN" altLang="en-US"/>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pic>
        <p:nvPicPr>
          <p:cNvPr id="8" name="图片 7" descr="图片18"/>
          <p:cNvPicPr>
            <a:picLocks noChangeAspect="1"/>
          </p:cNvPicPr>
          <p:nvPr>
            <p:custDataLst>
              <p:tags r:id="rId2"/>
            </p:custDataLst>
          </p:nvPr>
        </p:nvPicPr>
        <p:blipFill>
          <a:blip r:embed="rId3"/>
          <a:stretch>
            <a:fillRect/>
          </a:stretch>
        </p:blipFill>
        <p:spPr>
          <a:xfrm>
            <a:off x="0" y="0"/>
            <a:ext cx="540068" cy="720090"/>
          </a:xfrm>
          <a:prstGeom prst="rect">
            <a:avLst/>
          </a:prstGeom>
        </p:spPr>
      </p:pic>
      <p:pic>
        <p:nvPicPr>
          <p:cNvPr id="7" name="图片 6" descr="图片19"/>
          <p:cNvPicPr>
            <a:picLocks noChangeAspect="1"/>
          </p:cNvPicPr>
          <p:nvPr>
            <p:custDataLst>
              <p:tags r:id="rId4"/>
            </p:custDataLst>
          </p:nvPr>
        </p:nvPicPr>
        <p:blipFill>
          <a:blip r:embed="rId5"/>
          <a:stretch>
            <a:fillRect/>
          </a:stretch>
        </p:blipFill>
        <p:spPr>
          <a:xfrm>
            <a:off x="8603932" y="-5379"/>
            <a:ext cx="540068" cy="720090"/>
          </a:xfrm>
          <a:prstGeom prst="rect">
            <a:avLst/>
          </a:prstGeom>
        </p:spPr>
      </p:pic>
      <p:sp>
        <p:nvSpPr>
          <p:cNvPr id="2" name="竖排标题 1"/>
          <p:cNvSpPr>
            <a:spLocks noGrp="1"/>
          </p:cNvSpPr>
          <p:nvPr>
            <p:ph type="title" orient="vert"/>
          </p:nvPr>
        </p:nvSpPr>
        <p:spPr>
          <a:xfrm>
            <a:off x="7928351" y="1626121"/>
            <a:ext cx="713238" cy="4041680"/>
          </a:xfrm>
        </p:spPr>
        <p:txBody>
          <a:bodyPr vert="eaVert" lIns="90170" tIns="46990" rIns="90170" bIns="46990" rtlCol="0" anchor="ctr" anchorCtr="0">
            <a:noAutofit/>
          </a:bodyPr>
          <a:lstStyle>
            <a:lvl1pPr marL="0" marR="0" lvl="0" algn="l" defTabSz="914400" rtl="0" eaLnBrk="1" fontAlgn="auto" latinLnBrk="0" hangingPunct="1">
              <a:lnSpc>
                <a:spcPct val="100000"/>
              </a:lnSpc>
              <a:spcAft>
                <a:spcPts val="0"/>
              </a:spcAft>
              <a:buNone/>
              <a:defRPr kumimoji="0" lang="zh-CN" altLang="en-US" sz="1800" b="1" i="0" u="none" strike="noStrike" kern="1200" cap="none" spc="200" normalizeH="0" baseline="0" noProof="1" dirty="0">
                <a:solidFill>
                  <a:schemeClr val="tx1"/>
                </a:solidFill>
                <a:uFillTx/>
                <a:latin typeface="Arial" panose="020B0604020202020204" pitchFamily="34" charset="0"/>
                <a:ea typeface="微软雅黑" panose="020B0503020204020204" pitchFamily="34" charset="-122"/>
                <a:cs typeface="+mj-cs"/>
                <a:sym typeface="+mn-ea"/>
              </a:defRPr>
            </a:lvl1pPr>
          </a:lstStyle>
          <a:p>
            <a:pPr lvl="0"/>
            <a:r>
              <a:rPr>
                <a:sym typeface="+mn-ea"/>
              </a:rPr>
              <a:t>单击此处编辑母版标题样式</a:t>
            </a:r>
            <a:endParaRPr>
              <a:sym typeface="+mn-ea"/>
            </a:endParaRPr>
          </a:p>
        </p:txBody>
      </p:sp>
      <p:sp>
        <p:nvSpPr>
          <p:cNvPr id="3" name="竖排文字占位符 2"/>
          <p:cNvSpPr>
            <a:spLocks noGrp="1"/>
          </p:cNvSpPr>
          <p:nvPr>
            <p:ph type="body" orient="vert" idx="1"/>
          </p:nvPr>
        </p:nvSpPr>
        <p:spPr>
          <a:xfrm>
            <a:off x="502444" y="1626113"/>
            <a:ext cx="7371076" cy="4041680"/>
          </a:xfrm>
        </p:spPr>
        <p:txBody>
          <a:bodyPr vert="eaVert"/>
          <a:lstStyle>
            <a:lvl1pPr indent="0" eaLnBrk="1" fontAlgn="auto" latinLnBrk="0" hangingPunct="1">
              <a:defRPr>
                <a:solidFill>
                  <a:schemeClr val="tx1"/>
                </a:solidFill>
                <a:latin typeface="Arial" panose="020B0604020202020204" pitchFamily="34" charset="0"/>
                <a:ea typeface="微软雅黑" panose="020B0503020204020204" pitchFamily="34" charset="-122"/>
              </a:defRPr>
            </a:lvl1pPr>
            <a:lvl2pPr indent="0" eaLnBrk="1" fontAlgn="auto" latinLnBrk="0" hangingPunct="1">
              <a:defRPr>
                <a:solidFill>
                  <a:schemeClr val="tx1"/>
                </a:solidFill>
                <a:latin typeface="Arial" panose="020B0604020202020204" pitchFamily="34" charset="0"/>
                <a:ea typeface="微软雅黑" panose="020B0503020204020204" pitchFamily="34" charset="-122"/>
              </a:defRPr>
            </a:lvl2pPr>
            <a:lvl3pPr indent="0" eaLnBrk="1" fontAlgn="auto" latinLnBrk="0" hangingPunct="1">
              <a:defRPr>
                <a:solidFill>
                  <a:schemeClr val="tx1"/>
                </a:solidFill>
                <a:latin typeface="Arial" panose="020B0604020202020204" pitchFamily="34" charset="0"/>
                <a:ea typeface="微软雅黑" panose="020B0503020204020204" pitchFamily="34" charset="-122"/>
              </a:defRPr>
            </a:lvl3pPr>
            <a:lvl4pPr indent="0" eaLnBrk="1" fontAlgn="auto" latinLnBrk="0" hangingPunct="1">
              <a:defRPr>
                <a:solidFill>
                  <a:schemeClr val="tx1"/>
                </a:solidFill>
                <a:latin typeface="Arial" panose="020B0604020202020204" pitchFamily="34" charset="0"/>
                <a:ea typeface="微软雅黑" panose="020B0503020204020204" pitchFamily="34" charset="-122"/>
              </a:defRPr>
            </a:lvl4pPr>
            <a:lvl5pPr indent="0" eaLnBrk="1" fontAlgn="auto" latinLnBrk="0" hangingPunct="1">
              <a:defRPr>
                <a:solidFill>
                  <a:schemeClr val="tx1"/>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10"/>
          </p:nvPr>
        </p:nvSpPr>
        <p:spPr>
          <a:xfrm>
            <a:off x="659807" y="6389433"/>
            <a:ext cx="2025000" cy="237600"/>
          </a:xfrm>
        </p:spPr>
        <p:txBody>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nvPr>
        </p:nvSpPr>
        <p:spPr>
          <a:xfrm>
            <a:off x="3087000" y="6389433"/>
            <a:ext cx="2970000" cy="237600"/>
          </a:xfrm>
        </p:spPr>
        <p:txBody>
          <a:bodyPr/>
          <a:lstStyle>
            <a:lvl1pPr>
              <a:defRPr>
                <a:latin typeface="Arial" panose="020B0604020202020204" pitchFamily="34" charset="0"/>
                <a:ea typeface="微软雅黑" panose="020B0503020204020204" pitchFamily="34" charset="-122"/>
              </a:defRPr>
            </a:lvl1pPr>
          </a:lstStyle>
          <a:p>
            <a:endParaRPr lang="zh-CN" altLang="en-US"/>
          </a:p>
        </p:txBody>
      </p:sp>
      <p:sp>
        <p:nvSpPr>
          <p:cNvPr id="6" name="灯片编号占位符 5"/>
          <p:cNvSpPr>
            <a:spLocks noGrp="1"/>
          </p:cNvSpPr>
          <p:nvPr>
            <p:ph type="sldNum" sz="quarter" idx="12"/>
          </p:nvPr>
        </p:nvSpPr>
        <p:spPr>
          <a:xfrm>
            <a:off x="6457950" y="6389433"/>
            <a:ext cx="2025000" cy="237600"/>
          </a:xfrm>
        </p:spPr>
        <p:txBody>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pic>
        <p:nvPicPr>
          <p:cNvPr id="6" name="图片 5" descr="图片18"/>
          <p:cNvPicPr>
            <a:picLocks noChangeAspect="1"/>
          </p:cNvPicPr>
          <p:nvPr>
            <p:custDataLst>
              <p:tags r:id="rId2"/>
            </p:custDataLst>
          </p:nvPr>
        </p:nvPicPr>
        <p:blipFill>
          <a:blip r:embed="rId3"/>
          <a:stretch>
            <a:fillRect/>
          </a:stretch>
        </p:blipFill>
        <p:spPr>
          <a:xfrm>
            <a:off x="0" y="0"/>
            <a:ext cx="540068" cy="720090"/>
          </a:xfrm>
          <a:prstGeom prst="rect">
            <a:avLst/>
          </a:prstGeom>
        </p:spPr>
      </p:pic>
      <p:pic>
        <p:nvPicPr>
          <p:cNvPr id="2" name="图片 1" descr="图片19"/>
          <p:cNvPicPr>
            <a:picLocks noChangeAspect="1"/>
          </p:cNvPicPr>
          <p:nvPr>
            <p:custDataLst>
              <p:tags r:id="rId4"/>
            </p:custDataLst>
          </p:nvPr>
        </p:nvPicPr>
        <p:blipFill>
          <a:blip r:embed="rId5"/>
          <a:stretch>
            <a:fillRect/>
          </a:stretch>
        </p:blipFill>
        <p:spPr>
          <a:xfrm>
            <a:off x="8603932" y="-5379"/>
            <a:ext cx="540068" cy="720090"/>
          </a:xfrm>
          <a:prstGeom prst="rect">
            <a:avLst/>
          </a:prstGeom>
        </p:spPr>
      </p:pic>
      <p:sp>
        <p:nvSpPr>
          <p:cNvPr id="3" name="日期占位符 2"/>
          <p:cNvSpPr>
            <a:spLocks noGrp="1"/>
          </p:cNvSpPr>
          <p:nvPr>
            <p:ph type="dt" sz="half" idx="10"/>
          </p:nvPr>
        </p:nvSpPr>
        <p:spPr>
          <a:xfrm>
            <a:off x="659807" y="6389433"/>
            <a:ext cx="2025000" cy="237600"/>
          </a:xfrm>
        </p:spPr>
        <p:txBody>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nvPr>
        </p:nvSpPr>
        <p:spPr>
          <a:xfrm>
            <a:off x="3087000" y="6389433"/>
            <a:ext cx="2970000" cy="237600"/>
          </a:xfrm>
        </p:spPr>
        <p:txBody>
          <a:bodyPr/>
          <a:lstStyle>
            <a:lvl1pPr>
              <a:defRPr>
                <a:latin typeface="Arial" panose="020B0604020202020204" pitchFamily="34" charset="0"/>
                <a:ea typeface="微软雅黑" panose="020B0503020204020204" pitchFamily="34" charset="-122"/>
              </a:defRPr>
            </a:lvl1pPr>
          </a:lstStyle>
          <a:p>
            <a:endParaRPr lang="zh-CN" altLang="en-US"/>
          </a:p>
        </p:txBody>
      </p:sp>
      <p:sp>
        <p:nvSpPr>
          <p:cNvPr id="5" name="灯片编号占位符 4"/>
          <p:cNvSpPr>
            <a:spLocks noGrp="1"/>
          </p:cNvSpPr>
          <p:nvPr>
            <p:ph type="sldNum" sz="quarter" idx="12"/>
          </p:nvPr>
        </p:nvSpPr>
        <p:spPr>
          <a:xfrm>
            <a:off x="6457950" y="6389433"/>
            <a:ext cx="2025000" cy="237600"/>
          </a:xfrm>
        </p:spPr>
        <p:txBody>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a:p>
        </p:txBody>
      </p:sp>
      <p:sp>
        <p:nvSpPr>
          <p:cNvPr id="7" name="内容占位符 6"/>
          <p:cNvSpPr>
            <a:spLocks noGrp="1"/>
          </p:cNvSpPr>
          <p:nvPr>
            <p:ph sz="quarter" idx="13"/>
          </p:nvPr>
        </p:nvSpPr>
        <p:spPr>
          <a:xfrm>
            <a:off x="502447" y="1626121"/>
            <a:ext cx="8139178" cy="4041680"/>
          </a:xfrm>
        </p:spPr>
        <p:txBody>
          <a:bodyPr/>
          <a:lstStyle>
            <a:lvl1pPr>
              <a:defRPr>
                <a:solidFill>
                  <a:schemeClr val="tx1"/>
                </a:solidFill>
                <a:latin typeface="Arial" panose="020B0604020202020204" pitchFamily="34" charset="0"/>
                <a:ea typeface="微软雅黑" panose="020B0503020204020204" pitchFamily="34" charset="-122"/>
              </a:defRPr>
            </a:lvl1pPr>
            <a:lvl2pPr>
              <a:defRPr>
                <a:solidFill>
                  <a:schemeClr val="tx1"/>
                </a:solidFill>
                <a:latin typeface="Arial" panose="020B0604020202020204" pitchFamily="34" charset="0"/>
                <a:ea typeface="微软雅黑" panose="020B0503020204020204" pitchFamily="34" charset="-122"/>
              </a:defRPr>
            </a:lvl2pPr>
            <a:lvl3pPr>
              <a:defRPr>
                <a:solidFill>
                  <a:schemeClr val="tx1"/>
                </a:solidFill>
                <a:latin typeface="Arial" panose="020B0604020202020204" pitchFamily="34" charset="0"/>
                <a:ea typeface="微软雅黑" panose="020B0503020204020204" pitchFamily="34" charset="-122"/>
              </a:defRPr>
            </a:lvl3pPr>
            <a:lvl4pPr>
              <a:defRPr>
                <a:solidFill>
                  <a:schemeClr val="tx1"/>
                </a:solidFill>
                <a:latin typeface="Arial" panose="020B0604020202020204" pitchFamily="34" charset="0"/>
                <a:ea typeface="微软雅黑" panose="020B0503020204020204" pitchFamily="34" charset="-122"/>
              </a:defRPr>
            </a:lvl4pPr>
            <a:lvl5pPr>
              <a:defRPr>
                <a:solidFill>
                  <a:schemeClr val="tx1"/>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noProof="1"/>
              <a:t>单击此处编辑母版标题样式</a:t>
            </a:r>
            <a:endParaRPr lang="zh-CN" altLang="en-US" noProof="1"/>
          </a:p>
        </p:txBody>
      </p:sp>
      <p:sp>
        <p:nvSpPr>
          <p:cNvPr id="3" name="日期占位符 2"/>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Tahoma" panose="020B0604030504040204" pitchFamily="34" charset="0"/>
              <a:ea typeface="宋体" panose="02010600030101010101" pitchFamily="2" charset="-122"/>
              <a:cs typeface="+mn-cs"/>
            </a:endParaRPr>
          </a:p>
        </p:txBody>
      </p:sp>
      <p:sp>
        <p:nvSpPr>
          <p:cNvPr id="4" name="页脚占位符 3"/>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Tahoma" panose="020B0604030504040204" pitchFamily="34" charset="0"/>
              <a:ea typeface="宋体" panose="02010600030101010101" pitchFamily="2" charset="-122"/>
              <a:cs typeface="+mn-cs"/>
            </a:endParaRPr>
          </a:p>
        </p:txBody>
      </p:sp>
      <p:sp>
        <p:nvSpPr>
          <p:cNvPr id="5" name="灯片编号占位符 4"/>
          <p:cNvSpPr>
            <a:spLocks noGrp="1"/>
          </p:cNvSpPr>
          <p:nvPr>
            <p:ph type="sldNum" sz="quarter" idx="12"/>
          </p:nvPr>
        </p:nvSpPr>
        <p:spPr/>
        <p:txBody>
          <a:bodyPr/>
          <a:p>
            <a:pPr lvl="0" eaLnBrk="1" hangingPunct="1">
              <a:buNone/>
            </a:pPr>
            <a:fld id="{9A0DB2DC-4C9A-4742-B13C-FB6460FD3503}" type="slidenum">
              <a:rPr lang="en-US" altLang="zh-CN" dirty="0">
                <a:latin typeface="Tahoma" panose="020B0604030504040204" pitchFamily="34" charset="0"/>
              </a:rPr>
            </a:fld>
            <a:endParaRPr lang="en-US" altLang="zh-CN" dirty="0">
              <a:latin typeface="Tahoma" panose="020B0604030504040204" pitchFamily="34" charset="0"/>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末尾幻灯片">
    <p:spTree>
      <p:nvGrpSpPr>
        <p:cNvPr id="1" name=""/>
        <p:cNvGrpSpPr/>
        <p:nvPr/>
      </p:nvGrpSpPr>
      <p:grpSpPr>
        <a:xfrm>
          <a:off x="0" y="0"/>
          <a:ext cx="0" cy="0"/>
          <a:chOff x="0" y="0"/>
          <a:chExt cx="0" cy="0"/>
        </a:xfrm>
      </p:grpSpPr>
      <p:pic>
        <p:nvPicPr>
          <p:cNvPr id="6" name="图片 5" descr="图片21"/>
          <p:cNvPicPr>
            <a:picLocks noChangeAspect="1"/>
          </p:cNvPicPr>
          <p:nvPr>
            <p:custDataLst>
              <p:tags r:id="rId2"/>
            </p:custDataLst>
          </p:nvPr>
        </p:nvPicPr>
        <p:blipFill>
          <a:blip r:embed="rId3"/>
          <a:stretch>
            <a:fillRect/>
          </a:stretch>
        </p:blipFill>
        <p:spPr>
          <a:xfrm>
            <a:off x="26587" y="0"/>
            <a:ext cx="9090826" cy="6858000"/>
          </a:xfrm>
          <a:prstGeom prst="rect">
            <a:avLst/>
          </a:prstGeom>
        </p:spPr>
      </p:pic>
      <p:sp>
        <p:nvSpPr>
          <p:cNvPr id="3" name="日期占位符 2"/>
          <p:cNvSpPr>
            <a:spLocks noGrp="1"/>
          </p:cNvSpPr>
          <p:nvPr>
            <p:ph type="dt" sz="half" idx="10"/>
          </p:nvPr>
        </p:nvSpPr>
        <p:spPr>
          <a:xfrm>
            <a:off x="659807" y="6389433"/>
            <a:ext cx="2025000" cy="237600"/>
          </a:xfrm>
        </p:spPr>
        <p:txBody>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nvPr>
        </p:nvSpPr>
        <p:spPr>
          <a:xfrm>
            <a:off x="3087000" y="6389433"/>
            <a:ext cx="2970000" cy="237600"/>
          </a:xfrm>
        </p:spPr>
        <p:txBody>
          <a:bodyPr/>
          <a:lstStyle>
            <a:lvl1pPr>
              <a:defRPr>
                <a:latin typeface="Arial" panose="020B0604020202020204" pitchFamily="34" charset="0"/>
                <a:ea typeface="微软雅黑" panose="020B0503020204020204" pitchFamily="34" charset="-122"/>
              </a:defRPr>
            </a:lvl1pPr>
          </a:lstStyle>
          <a:p>
            <a:endParaRPr lang="zh-CN" altLang="en-US"/>
          </a:p>
        </p:txBody>
      </p:sp>
      <p:sp>
        <p:nvSpPr>
          <p:cNvPr id="5" name="灯片编号占位符 4"/>
          <p:cNvSpPr>
            <a:spLocks noGrp="1"/>
          </p:cNvSpPr>
          <p:nvPr>
            <p:ph type="sldNum" sz="quarter" idx="12"/>
          </p:nvPr>
        </p:nvSpPr>
        <p:spPr>
          <a:xfrm>
            <a:off x="6457950" y="6389433"/>
            <a:ext cx="2025000" cy="237600"/>
          </a:xfrm>
        </p:spPr>
        <p:txBody>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a:p>
        </p:txBody>
      </p:sp>
      <p:sp>
        <p:nvSpPr>
          <p:cNvPr id="2" name="文本占位符 4"/>
          <p:cNvSpPr/>
          <p:nvPr>
            <p:ph type="body" idx="1" hasCustomPrompt="1"/>
            <p:custDataLst>
              <p:tags r:id="rId4"/>
            </p:custDataLst>
          </p:nvPr>
        </p:nvSpPr>
        <p:spPr>
          <a:xfrm>
            <a:off x="571981" y="2543371"/>
            <a:ext cx="3619052" cy="480295"/>
          </a:xfrm>
        </p:spPr>
        <p:txBody>
          <a:bodyPr vert="horz" wrap="square" lIns="0" tIns="0" rIns="0" bIns="0" rtlCol="0" anchor="b" anchorCtr="0">
            <a:normAutofit/>
          </a:bodyPr>
          <a:lstStyle>
            <a:lvl1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defRPr kumimoji="0" lang="zh-CN" altLang="en-US" sz="1800" b="0" i="0" u="none" strike="noStrike" kern="1200" cap="none" spc="200" normalizeH="0" baseline="0" noProof="0" dirty="0">
                <a:ln>
                  <a:noFill/>
                </a:ln>
                <a:solidFill>
                  <a:schemeClr val="lt1"/>
                </a:solidFill>
                <a:effectLst/>
                <a:uLnTx/>
                <a:uFillTx/>
                <a:latin typeface="Arial" panose="020B0604020202020204" pitchFamily="34" charset="0"/>
                <a:ea typeface="微软雅黑" panose="020B0503020204020204" pitchFamily="34" charset="-122"/>
                <a:cs typeface="+mn-cs"/>
              </a:defRPr>
            </a:lvl1pPr>
            <a:lvl2pPr marL="342900" indent="0" algn="ctr" defTabSz="914400" rtl="0" eaLnBrk="1" fontAlgn="auto" latinLnBrk="0" hangingPunct="1">
              <a:lnSpc>
                <a:spcPct val="130000"/>
              </a:lnSpc>
              <a:spcBef>
                <a:spcPts val="0"/>
              </a:spcBef>
              <a:spcAft>
                <a:spcPts val="1000"/>
              </a:spcAft>
              <a:buFont typeface="Arial" panose="020B0604020202020204" pitchFamily="34" charset="0"/>
              <a:buNone/>
              <a:tabLst>
                <a:tab pos="1609725" algn="l"/>
              </a:tabLst>
              <a:defRPr sz="1500" u="none" strike="noStrike" kern="1200" cap="none" spc="150" normalizeH="0" baseline="0">
                <a:solidFill>
                  <a:schemeClr val="tx1">
                    <a:lumMod val="85000"/>
                    <a:lumOff val="15000"/>
                  </a:schemeClr>
                </a:solidFill>
                <a:uFillTx/>
                <a:latin typeface="微软雅黑" panose="020B0503020204020204" pitchFamily="34" charset="-122"/>
                <a:ea typeface="微软雅黑" panose="020B0503020204020204" pitchFamily="34" charset="-122"/>
                <a:cs typeface="+mn-cs"/>
              </a:defRPr>
            </a:lvl2pPr>
            <a:lvl3pPr marL="685800" indent="0" algn="ctr" defTabSz="914400" rtl="0" eaLnBrk="1" fontAlgn="auto" latinLnBrk="0" hangingPunct="1">
              <a:lnSpc>
                <a:spcPct val="130000"/>
              </a:lnSpc>
              <a:spcBef>
                <a:spcPts val="0"/>
              </a:spcBef>
              <a:spcAft>
                <a:spcPts val="1000"/>
              </a:spcAft>
              <a:buFont typeface="Arial" panose="020B0604020202020204" pitchFamily="34" charset="0"/>
              <a:buNone/>
              <a:defRPr sz="1350" u="none" strike="noStrike" kern="1200" cap="none" spc="150" normalizeH="0" baseline="0">
                <a:solidFill>
                  <a:schemeClr val="tx1">
                    <a:lumMod val="85000"/>
                    <a:lumOff val="15000"/>
                  </a:schemeClr>
                </a:solidFill>
                <a:uFillTx/>
                <a:latin typeface="微软雅黑" panose="020B0503020204020204" pitchFamily="34" charset="-122"/>
                <a:ea typeface="微软雅黑" panose="020B0503020204020204" pitchFamily="34" charset="-122"/>
                <a:cs typeface="+mn-cs"/>
              </a:defRPr>
            </a:lvl3pPr>
            <a:lvl4pPr marL="1028700" indent="0" algn="ctr" defTabSz="914400" rtl="0" eaLnBrk="1" fontAlgn="auto" latinLnBrk="0" hangingPunct="1">
              <a:lnSpc>
                <a:spcPct val="130000"/>
              </a:lnSpc>
              <a:spcBef>
                <a:spcPts val="0"/>
              </a:spcBef>
              <a:spcAft>
                <a:spcPts val="1000"/>
              </a:spcAft>
              <a:buFont typeface="Arial" panose="020B0604020202020204" pitchFamily="34" charset="0"/>
              <a:buNone/>
              <a:defRPr sz="1200" u="none" strike="noStrike" kern="1200" cap="none" spc="150" normalizeH="0" baseline="0">
                <a:solidFill>
                  <a:schemeClr val="tx1">
                    <a:lumMod val="85000"/>
                    <a:lumOff val="15000"/>
                  </a:schemeClr>
                </a:solidFill>
                <a:uFillTx/>
                <a:latin typeface="微软雅黑" panose="020B0503020204020204" pitchFamily="34" charset="-122"/>
                <a:ea typeface="微软雅黑" panose="020B0503020204020204" pitchFamily="34" charset="-122"/>
                <a:cs typeface="+mn-cs"/>
              </a:defRPr>
            </a:lvl4pPr>
            <a:lvl5pPr marL="1371600" indent="0" algn="ctr" defTabSz="914400" rtl="0" eaLnBrk="1" fontAlgn="auto" latinLnBrk="0" hangingPunct="1">
              <a:lnSpc>
                <a:spcPct val="130000"/>
              </a:lnSpc>
              <a:spcBef>
                <a:spcPts val="0"/>
              </a:spcBef>
              <a:spcAft>
                <a:spcPts val="1000"/>
              </a:spcAft>
              <a:buFont typeface="Arial" panose="020B0604020202020204" pitchFamily="34" charset="0"/>
              <a:buNone/>
              <a:defRPr sz="1200" u="none" strike="noStrike" kern="1200" cap="none" spc="150" normalizeH="0" baseline="0">
                <a:solidFill>
                  <a:schemeClr val="tx1">
                    <a:lumMod val="85000"/>
                    <a:lumOff val="15000"/>
                  </a:schemeClr>
                </a:solidFill>
                <a:uFillTx/>
                <a:latin typeface="微软雅黑" panose="020B0503020204020204" pitchFamily="34" charset="-122"/>
                <a:ea typeface="微软雅黑" panose="020B0503020204020204" pitchFamily="34" charset="-122"/>
                <a:cs typeface="+mn-cs"/>
              </a:defRPr>
            </a:lvl5pPr>
            <a:lvl6pPr marL="1714500" indent="0" algn="ctr" defTabSz="9144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9144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9144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9144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lvl="0"/>
            <a:r>
              <a:rPr>
                <a:sym typeface="+mn-ea"/>
              </a:rPr>
              <a:t>单击此处编辑副标题</a:t>
            </a:r>
            <a:endParaRPr>
              <a:sym typeface="+mn-ea"/>
            </a:endParaRPr>
          </a:p>
        </p:txBody>
      </p:sp>
      <p:sp>
        <p:nvSpPr>
          <p:cNvPr id="7" name="标题 5"/>
          <p:cNvSpPr/>
          <p:nvPr>
            <p:ph type="title" hasCustomPrompt="1"/>
            <p:custDataLst>
              <p:tags r:id="rId5"/>
            </p:custDataLst>
          </p:nvPr>
        </p:nvSpPr>
        <p:spPr>
          <a:xfrm>
            <a:off x="571505" y="3398434"/>
            <a:ext cx="3619529" cy="853916"/>
          </a:xfrm>
        </p:spPr>
        <p:txBody>
          <a:bodyPr vert="horz" wrap="square" lIns="0" tIns="0" rIns="0" bIns="0" rtlCol="0" anchor="t" anchorCtr="0">
            <a:normAutofit/>
          </a:bodyPr>
          <a:lstStyle>
            <a:lvl1pPr marL="0" marR="0" lvl="0" algn="l" defTabSz="914400" rtl="0" eaLnBrk="1" fontAlgn="auto" latinLnBrk="0" hangingPunct="1">
              <a:lnSpc>
                <a:spcPct val="100000"/>
              </a:lnSpc>
              <a:spcBef>
                <a:spcPct val="0"/>
              </a:spcBef>
              <a:spcAft>
                <a:spcPts val="0"/>
              </a:spcAft>
              <a:buClrTx/>
              <a:buSzTx/>
              <a:buFontTx/>
              <a:buNone/>
              <a:defRPr kumimoji="0" lang="zh-CN" altLang="en-US" sz="4950" b="1" i="0" u="none" strike="noStrike" kern="1200" cap="none" spc="700" normalizeH="0" baseline="0" noProof="0" dirty="0">
                <a:ln>
                  <a:noFill/>
                </a:ln>
                <a:solidFill>
                  <a:schemeClr val="lt1"/>
                </a:solidFill>
                <a:effectLst/>
                <a:uLnTx/>
                <a:uFillTx/>
                <a:latin typeface="Arial" panose="020B0604020202020204" pitchFamily="34" charset="0"/>
                <a:ea typeface="汉仪旗黑-85S" panose="00020600040101010101" pitchFamily="18" charset="-122"/>
                <a:cs typeface="+mj-cs"/>
                <a:sym typeface="+mn-ea"/>
              </a:defRPr>
            </a:lvl1pPr>
          </a:lstStyle>
          <a:p>
            <a:pPr lvl="0"/>
            <a:r>
              <a:rPr>
                <a:sym typeface="+mn-ea"/>
              </a:rPr>
              <a:t>编辑标题</a:t>
            </a:r>
            <a:endParaRPr>
              <a:sym typeface="+mn-ea"/>
            </a:endParaRPr>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通用">
    <p:spTree>
      <p:nvGrpSpPr>
        <p:cNvPr id="1" name=""/>
        <p:cNvGrpSpPr/>
        <p:nvPr/>
      </p:nvGrpSpPr>
      <p:grpSpPr>
        <a:xfrm>
          <a:off x="0" y="0"/>
          <a:ext cx="0" cy="0"/>
          <a:chOff x="0" y="0"/>
          <a:chExt cx="0" cy="0"/>
        </a:xfrm>
      </p:grpSpPr>
      <p:pic>
        <p:nvPicPr>
          <p:cNvPr id="7" name="图片 6" descr="图片18"/>
          <p:cNvPicPr>
            <a:picLocks noChangeAspect="1"/>
          </p:cNvPicPr>
          <p:nvPr>
            <p:custDataLst>
              <p:tags r:id="rId2"/>
            </p:custDataLst>
          </p:nvPr>
        </p:nvPicPr>
        <p:blipFill>
          <a:blip r:embed="rId3"/>
          <a:stretch>
            <a:fillRect/>
          </a:stretch>
        </p:blipFill>
        <p:spPr>
          <a:xfrm>
            <a:off x="0" y="0"/>
            <a:ext cx="540068" cy="720090"/>
          </a:xfrm>
          <a:prstGeom prst="rect">
            <a:avLst/>
          </a:prstGeom>
        </p:spPr>
      </p:pic>
      <p:pic>
        <p:nvPicPr>
          <p:cNvPr id="6" name="图片 5" descr="图片19"/>
          <p:cNvPicPr>
            <a:picLocks noChangeAspect="1"/>
          </p:cNvPicPr>
          <p:nvPr>
            <p:custDataLst>
              <p:tags r:id="rId4"/>
            </p:custDataLst>
          </p:nvPr>
        </p:nvPicPr>
        <p:blipFill>
          <a:blip r:embed="rId5"/>
          <a:stretch>
            <a:fillRect/>
          </a:stretch>
        </p:blipFill>
        <p:spPr>
          <a:xfrm>
            <a:off x="8603932" y="-5379"/>
            <a:ext cx="540068" cy="720090"/>
          </a:xfrm>
          <a:prstGeom prst="rect">
            <a:avLst/>
          </a:prstGeom>
        </p:spPr>
      </p:pic>
      <p:sp>
        <p:nvSpPr>
          <p:cNvPr id="2" name="标题 1"/>
          <p:cNvSpPr>
            <a:spLocks noGrp="1"/>
          </p:cNvSpPr>
          <p:nvPr>
            <p:ph type="title"/>
            <p:custDataLst>
              <p:tags r:id="rId6"/>
            </p:custDataLst>
          </p:nvPr>
        </p:nvSpPr>
        <p:spPr>
          <a:xfrm>
            <a:off x="502411" y="498476"/>
            <a:ext cx="8139178" cy="331473"/>
          </a:xfrm>
        </p:spPr>
        <p:txBody>
          <a:bodyPr/>
          <a:lstStyle>
            <a:lvl1pPr>
              <a:defRPr baseline="0">
                <a:solidFill>
                  <a:schemeClr val="tx1"/>
                </a:solidFill>
                <a:latin typeface="Arial" panose="020B0604020202020204" pitchFamily="34" charset="0"/>
                <a:ea typeface="微软雅黑" panose="020B0503020204020204" pitchFamily="34" charset="-122"/>
              </a:defRPr>
            </a:lvl1pPr>
          </a:lstStyle>
          <a:p>
            <a:r>
              <a:rPr lang="zh-CN" altLang="en-US" dirty="0"/>
              <a:t>单击此处编辑母版标题样式</a:t>
            </a:r>
            <a:endParaRPr lang="zh-CN" altLang="en-US" dirty="0"/>
          </a:p>
        </p:txBody>
      </p:sp>
      <p:sp>
        <p:nvSpPr>
          <p:cNvPr id="3" name="日期占位符 2"/>
          <p:cNvSpPr>
            <a:spLocks noGrp="1"/>
          </p:cNvSpPr>
          <p:nvPr>
            <p:ph type="dt" sz="half" idx="10"/>
            <p:custDataLst>
              <p:tags r:id="rId7"/>
            </p:custDataLst>
          </p:nvPr>
        </p:nvSpPr>
        <p:spPr>
          <a:xfrm>
            <a:off x="659807" y="6389433"/>
            <a:ext cx="2025000" cy="237600"/>
          </a:xfrm>
        </p:spPr>
        <p:txBody>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8"/>
            </p:custDataLst>
          </p:nvPr>
        </p:nvSpPr>
        <p:spPr>
          <a:xfrm>
            <a:off x="3087000" y="6389433"/>
            <a:ext cx="2970000" cy="237600"/>
          </a:xfrm>
        </p:spPr>
        <p:txBody>
          <a:bodyPr/>
          <a:lstStyle>
            <a:lvl1pPr>
              <a:defRPr>
                <a:latin typeface="Arial" panose="020B0604020202020204" pitchFamily="34" charset="0"/>
                <a:ea typeface="微软雅黑" panose="020B0503020204020204" pitchFamily="34" charset="-122"/>
              </a:defRPr>
            </a:lvl1pPr>
          </a:lstStyle>
          <a:p>
            <a:endParaRPr lang="zh-CN" altLang="en-US" dirty="0"/>
          </a:p>
        </p:txBody>
      </p:sp>
      <p:sp>
        <p:nvSpPr>
          <p:cNvPr id="5" name="灯片编号占位符 4"/>
          <p:cNvSpPr>
            <a:spLocks noGrp="1"/>
          </p:cNvSpPr>
          <p:nvPr>
            <p:ph type="sldNum" sz="quarter" idx="12"/>
            <p:custDataLst>
              <p:tags r:id="rId9"/>
            </p:custDataLst>
          </p:nvPr>
        </p:nvSpPr>
        <p:spPr>
          <a:xfrm>
            <a:off x="6457950" y="6389433"/>
            <a:ext cx="2025000" cy="237600"/>
          </a:xfrm>
        </p:spPr>
        <p:txBody>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dirty="0"/>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相框">
    <p:spTree>
      <p:nvGrpSpPr>
        <p:cNvPr id="1" name=""/>
        <p:cNvGrpSpPr/>
        <p:nvPr/>
      </p:nvGrpSpPr>
      <p:grpSpPr>
        <a:xfrm>
          <a:off x="0" y="0"/>
          <a:ext cx="0" cy="0"/>
          <a:chOff x="0" y="0"/>
          <a:chExt cx="0" cy="0"/>
        </a:xfrm>
      </p:grpSpPr>
      <p:sp>
        <p:nvSpPr>
          <p:cNvPr id="9" name="矩形 8"/>
          <p:cNvSpPr/>
          <p:nvPr>
            <p:custDataLst>
              <p:tags r:id="rId2"/>
            </p:custDataLst>
          </p:nvPr>
        </p:nvSpPr>
        <p:spPr>
          <a:xfrm>
            <a:off x="220950" y="302400"/>
            <a:ext cx="8702097" cy="6253188"/>
          </a:xfrm>
          <a:prstGeom prst="rect">
            <a:avLst/>
          </a:prstGeom>
          <a:solidFill>
            <a:srgbClr val="445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350">
              <a:solidFill>
                <a:schemeClr val="lt1"/>
              </a:solidFill>
            </a:endParaRPr>
          </a:p>
        </p:txBody>
      </p:sp>
      <p:pic>
        <p:nvPicPr>
          <p:cNvPr id="8" name="图片 7" descr="图片18"/>
          <p:cNvPicPr>
            <a:picLocks noChangeAspect="1"/>
          </p:cNvPicPr>
          <p:nvPr>
            <p:custDataLst>
              <p:tags r:id="rId3"/>
            </p:custDataLst>
          </p:nvPr>
        </p:nvPicPr>
        <p:blipFill>
          <a:blip r:embed="rId4"/>
          <a:stretch>
            <a:fillRect/>
          </a:stretch>
        </p:blipFill>
        <p:spPr>
          <a:xfrm>
            <a:off x="220950" y="392411"/>
            <a:ext cx="540068" cy="540068"/>
          </a:xfrm>
          <a:prstGeom prst="rect">
            <a:avLst/>
          </a:prstGeom>
        </p:spPr>
      </p:pic>
      <p:pic>
        <p:nvPicPr>
          <p:cNvPr id="6" name="图片 5" descr="图片19"/>
          <p:cNvPicPr>
            <a:picLocks noChangeAspect="1"/>
          </p:cNvPicPr>
          <p:nvPr>
            <p:custDataLst>
              <p:tags r:id="rId5"/>
            </p:custDataLst>
          </p:nvPr>
        </p:nvPicPr>
        <p:blipFill>
          <a:blip r:embed="rId6"/>
          <a:stretch>
            <a:fillRect/>
          </a:stretch>
        </p:blipFill>
        <p:spPr>
          <a:xfrm>
            <a:off x="8382982" y="5925521"/>
            <a:ext cx="540068" cy="540068"/>
          </a:xfrm>
          <a:prstGeom prst="rect">
            <a:avLst/>
          </a:prstGeom>
        </p:spPr>
      </p:pic>
      <p:sp>
        <p:nvSpPr>
          <p:cNvPr id="2" name="标题 1"/>
          <p:cNvSpPr>
            <a:spLocks noGrp="1"/>
          </p:cNvSpPr>
          <p:nvPr>
            <p:ph type="title" hasCustomPrompt="1"/>
            <p:custDataLst>
              <p:tags r:id="rId7"/>
            </p:custDataLst>
          </p:nvPr>
        </p:nvSpPr>
        <p:spPr>
          <a:xfrm>
            <a:off x="961200" y="1339650"/>
            <a:ext cx="7219800" cy="542700"/>
          </a:xfrm>
        </p:spPr>
        <p:txBody>
          <a:bodyPr anchor="ctr"/>
          <a:lstStyle>
            <a:lvl1pPr>
              <a:defRPr sz="2400" baseline="0">
                <a:solidFill>
                  <a:schemeClr val="tx1"/>
                </a:solidFill>
                <a:latin typeface="Arial" panose="020B0604020202020204" pitchFamily="34" charset="0"/>
                <a:ea typeface="微软雅黑" panose="020B0503020204020204" pitchFamily="34" charset="-122"/>
              </a:defRPr>
            </a:lvl1pPr>
          </a:lstStyle>
          <a:p>
            <a:r>
              <a:rPr lang="zh-CN" altLang="en-US" dirty="0"/>
              <a:t>单击此处编辑标题</a:t>
            </a:r>
            <a:endParaRPr lang="zh-CN" altLang="en-US" dirty="0"/>
          </a:p>
        </p:txBody>
      </p:sp>
      <p:sp>
        <p:nvSpPr>
          <p:cNvPr id="7" name="内容占位符 6"/>
          <p:cNvSpPr>
            <a:spLocks noGrp="1"/>
          </p:cNvSpPr>
          <p:nvPr>
            <p:ph sz="quarter" idx="13"/>
            <p:custDataLst>
              <p:tags r:id="rId8"/>
            </p:custDataLst>
          </p:nvPr>
        </p:nvSpPr>
        <p:spPr>
          <a:xfrm>
            <a:off x="960835" y="2594250"/>
            <a:ext cx="7219950" cy="2583900"/>
          </a:xfrm>
        </p:spPr>
        <p:txBody>
          <a:bodyPr/>
          <a:lstStyle>
            <a:lvl1pPr>
              <a:defRPr baseline="0">
                <a:solidFill>
                  <a:schemeClr val="tx1"/>
                </a:solidFill>
                <a:latin typeface="Arial" panose="020B0604020202020204" pitchFamily="34" charset="0"/>
                <a:ea typeface="微软雅黑" panose="020B0503020204020204" pitchFamily="34" charset="-122"/>
              </a:defRPr>
            </a:lvl1pPr>
            <a:lvl2pPr>
              <a:defRPr baseline="0">
                <a:solidFill>
                  <a:schemeClr val="tx1"/>
                </a:solidFill>
                <a:latin typeface="Arial" panose="020B0604020202020204" pitchFamily="34" charset="0"/>
                <a:ea typeface="微软雅黑" panose="020B0503020204020204" pitchFamily="34" charset="-122"/>
              </a:defRPr>
            </a:lvl2pPr>
            <a:lvl3pPr>
              <a:defRPr baseline="0">
                <a:solidFill>
                  <a:schemeClr val="tx1"/>
                </a:solidFill>
                <a:latin typeface="Arial" panose="020B0604020202020204" pitchFamily="34" charset="0"/>
                <a:ea typeface="微软雅黑" panose="020B0503020204020204" pitchFamily="34" charset="-122"/>
              </a:defRPr>
            </a:lvl3pPr>
            <a:lvl4pPr>
              <a:defRPr baseline="0">
                <a:solidFill>
                  <a:schemeClr val="tx1"/>
                </a:solidFill>
                <a:latin typeface="Arial" panose="020B0604020202020204" pitchFamily="34" charset="0"/>
                <a:ea typeface="微软雅黑" panose="020B0503020204020204" pitchFamily="34" charset="-122"/>
              </a:defRPr>
            </a:lvl4pPr>
            <a:lvl5pPr>
              <a:defRPr baseline="0">
                <a:solidFill>
                  <a:schemeClr val="tx1"/>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3" name="日期占位符 2"/>
          <p:cNvSpPr>
            <a:spLocks noGrp="1"/>
          </p:cNvSpPr>
          <p:nvPr>
            <p:ph type="dt" sz="half" idx="10"/>
            <p:custDataLst>
              <p:tags r:id="rId9"/>
            </p:custDataLst>
          </p:nvPr>
        </p:nvSpPr>
        <p:spPr>
          <a:xfrm>
            <a:off x="659807" y="6389433"/>
            <a:ext cx="2025000" cy="237600"/>
          </a:xfrm>
        </p:spPr>
        <p:txBody>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10"/>
            </p:custDataLst>
          </p:nvPr>
        </p:nvSpPr>
        <p:spPr>
          <a:xfrm>
            <a:off x="3087000" y="6389433"/>
            <a:ext cx="2970000" cy="237600"/>
          </a:xfrm>
        </p:spPr>
        <p:txBody>
          <a:bodyPr/>
          <a:lstStyle>
            <a:lvl1pPr>
              <a:defRPr>
                <a:latin typeface="Arial" panose="020B0604020202020204" pitchFamily="34" charset="0"/>
                <a:ea typeface="微软雅黑" panose="020B0503020204020204" pitchFamily="34" charset="-122"/>
              </a:defRPr>
            </a:lvl1pPr>
          </a:lstStyle>
          <a:p>
            <a:endParaRPr lang="zh-CN" altLang="en-US" dirty="0"/>
          </a:p>
        </p:txBody>
      </p:sp>
      <p:sp>
        <p:nvSpPr>
          <p:cNvPr id="5" name="灯片编号占位符 4"/>
          <p:cNvSpPr>
            <a:spLocks noGrp="1"/>
          </p:cNvSpPr>
          <p:nvPr>
            <p:ph type="sldNum" sz="quarter" idx="12"/>
            <p:custDataLst>
              <p:tags r:id="rId11"/>
            </p:custDataLst>
          </p:nvPr>
        </p:nvSpPr>
        <p:spPr>
          <a:xfrm>
            <a:off x="6457950" y="6389433"/>
            <a:ext cx="2025000" cy="237600"/>
          </a:xfrm>
        </p:spPr>
        <p:txBody>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dirty="0"/>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左右">
    <p:spTree>
      <p:nvGrpSpPr>
        <p:cNvPr id="1" name=""/>
        <p:cNvGrpSpPr/>
        <p:nvPr/>
      </p:nvGrpSpPr>
      <p:grpSpPr>
        <a:xfrm>
          <a:off x="0" y="0"/>
          <a:ext cx="0" cy="0"/>
          <a:chOff x="0" y="0"/>
          <a:chExt cx="0" cy="0"/>
        </a:xfrm>
      </p:grpSpPr>
      <p:sp>
        <p:nvSpPr>
          <p:cNvPr id="10" name="矩形 9"/>
          <p:cNvSpPr/>
          <p:nvPr>
            <p:custDataLst>
              <p:tags r:id="rId2"/>
            </p:custDataLst>
          </p:nvPr>
        </p:nvSpPr>
        <p:spPr>
          <a:xfrm>
            <a:off x="0" y="-10800"/>
            <a:ext cx="3620691" cy="6868795"/>
          </a:xfrm>
          <a:prstGeom prst="rect">
            <a:avLst/>
          </a:prstGeom>
          <a:solidFill>
            <a:srgbClr val="445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350">
              <a:solidFill>
                <a:schemeClr val="lt1"/>
              </a:solidFill>
            </a:endParaRPr>
          </a:p>
        </p:txBody>
      </p:sp>
      <p:pic>
        <p:nvPicPr>
          <p:cNvPr id="8" name="图片 7" descr="图片18"/>
          <p:cNvPicPr>
            <a:picLocks noChangeAspect="1"/>
          </p:cNvPicPr>
          <p:nvPr>
            <p:custDataLst>
              <p:tags r:id="rId3"/>
            </p:custDataLst>
          </p:nvPr>
        </p:nvPicPr>
        <p:blipFill>
          <a:blip r:embed="rId4"/>
          <a:stretch>
            <a:fillRect/>
          </a:stretch>
        </p:blipFill>
        <p:spPr>
          <a:xfrm>
            <a:off x="8603932" y="0"/>
            <a:ext cx="540068" cy="720090"/>
          </a:xfrm>
          <a:prstGeom prst="rect">
            <a:avLst/>
          </a:prstGeom>
        </p:spPr>
      </p:pic>
      <p:pic>
        <p:nvPicPr>
          <p:cNvPr id="6" name="图片 5" descr="图片19"/>
          <p:cNvPicPr>
            <a:picLocks noChangeAspect="1"/>
          </p:cNvPicPr>
          <p:nvPr>
            <p:custDataLst>
              <p:tags r:id="rId5"/>
            </p:custDataLst>
          </p:nvPr>
        </p:nvPicPr>
        <p:blipFill>
          <a:blip r:embed="rId6"/>
          <a:stretch>
            <a:fillRect/>
          </a:stretch>
        </p:blipFill>
        <p:spPr>
          <a:xfrm>
            <a:off x="0" y="6137910"/>
            <a:ext cx="540068" cy="720090"/>
          </a:xfrm>
          <a:prstGeom prst="rect">
            <a:avLst/>
          </a:prstGeom>
        </p:spPr>
      </p:pic>
      <p:sp>
        <p:nvSpPr>
          <p:cNvPr id="2" name="标题 1"/>
          <p:cNvSpPr>
            <a:spLocks noGrp="1"/>
          </p:cNvSpPr>
          <p:nvPr>
            <p:ph type="title" hasCustomPrompt="1"/>
            <p:custDataLst>
              <p:tags r:id="rId7"/>
            </p:custDataLst>
          </p:nvPr>
        </p:nvSpPr>
        <p:spPr>
          <a:xfrm>
            <a:off x="437400" y="880650"/>
            <a:ext cx="2970000" cy="661500"/>
          </a:xfrm>
        </p:spPr>
        <p:txBody>
          <a:bodyPr anchor="ctr" anchorCtr="0"/>
          <a:lstStyle>
            <a:lvl1pPr>
              <a:defRPr sz="2700" baseline="0">
                <a:solidFill>
                  <a:schemeClr val="tx1"/>
                </a:solidFill>
                <a:latin typeface="Arial" panose="020B0604020202020204" pitchFamily="34" charset="0"/>
                <a:ea typeface="微软雅黑" panose="020B0503020204020204" pitchFamily="34" charset="-122"/>
              </a:defRPr>
            </a:lvl1pPr>
          </a:lstStyle>
          <a:p>
            <a:r>
              <a:rPr lang="zh-CN" altLang="en-US" dirty="0"/>
              <a:t>单击编辑标题</a:t>
            </a:r>
            <a:endParaRPr lang="zh-CN" altLang="en-US" dirty="0"/>
          </a:p>
        </p:txBody>
      </p:sp>
      <p:sp>
        <p:nvSpPr>
          <p:cNvPr id="3" name="日期占位符 2"/>
          <p:cNvSpPr>
            <a:spLocks noGrp="1"/>
          </p:cNvSpPr>
          <p:nvPr>
            <p:ph type="dt" sz="half" idx="10"/>
            <p:custDataLst>
              <p:tags r:id="rId8"/>
            </p:custDataLst>
          </p:nvPr>
        </p:nvSpPr>
        <p:spPr>
          <a:xfrm>
            <a:off x="659807" y="6389433"/>
            <a:ext cx="2025000" cy="237600"/>
          </a:xfrm>
        </p:spPr>
        <p:txBody>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9"/>
            </p:custDataLst>
          </p:nvPr>
        </p:nvSpPr>
        <p:spPr>
          <a:xfrm>
            <a:off x="3087000" y="6389433"/>
            <a:ext cx="2970000" cy="237600"/>
          </a:xfrm>
        </p:spPr>
        <p:txBody>
          <a:bodyPr/>
          <a:lstStyle>
            <a:lvl1pPr>
              <a:defRPr>
                <a:latin typeface="Arial" panose="020B0604020202020204" pitchFamily="34" charset="0"/>
                <a:ea typeface="微软雅黑" panose="020B0503020204020204" pitchFamily="34" charset="-122"/>
              </a:defRPr>
            </a:lvl1pPr>
          </a:lstStyle>
          <a:p>
            <a:endParaRPr lang="zh-CN" altLang="en-US" dirty="0"/>
          </a:p>
        </p:txBody>
      </p:sp>
      <p:sp>
        <p:nvSpPr>
          <p:cNvPr id="5" name="灯片编号占位符 4"/>
          <p:cNvSpPr>
            <a:spLocks noGrp="1"/>
          </p:cNvSpPr>
          <p:nvPr>
            <p:ph type="sldNum" sz="quarter" idx="12"/>
            <p:custDataLst>
              <p:tags r:id="rId10"/>
            </p:custDataLst>
          </p:nvPr>
        </p:nvSpPr>
        <p:spPr>
          <a:xfrm>
            <a:off x="6457950" y="6389433"/>
            <a:ext cx="2025000" cy="237600"/>
          </a:xfrm>
        </p:spPr>
        <p:txBody>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dirty="0"/>
          </a:p>
        </p:txBody>
      </p:sp>
      <p:sp>
        <p:nvSpPr>
          <p:cNvPr id="7" name="文本占位符 6"/>
          <p:cNvSpPr>
            <a:spLocks noGrp="1"/>
          </p:cNvSpPr>
          <p:nvPr>
            <p:ph type="body" sz="quarter" idx="13"/>
            <p:custDataLst>
              <p:tags r:id="rId11"/>
            </p:custDataLst>
          </p:nvPr>
        </p:nvSpPr>
        <p:spPr>
          <a:xfrm>
            <a:off x="440100" y="2275650"/>
            <a:ext cx="2967300" cy="3069900"/>
          </a:xfrm>
        </p:spPr>
        <p:txBody>
          <a:bodyPr/>
          <a:lstStyle>
            <a:lvl1pPr>
              <a:defRPr baseline="0">
                <a:solidFill>
                  <a:schemeClr val="tx1"/>
                </a:solidFill>
                <a:latin typeface="Arial" panose="020B0604020202020204" pitchFamily="34" charset="0"/>
                <a:ea typeface="微软雅黑" panose="020B0503020204020204" pitchFamily="34" charset="-122"/>
              </a:defRPr>
            </a:lvl1pPr>
            <a:lvl2pPr>
              <a:defRPr baseline="0">
                <a:solidFill>
                  <a:schemeClr val="tx1"/>
                </a:solidFill>
                <a:latin typeface="Arial" panose="020B0604020202020204" pitchFamily="34" charset="0"/>
                <a:ea typeface="微软雅黑" panose="020B0503020204020204" pitchFamily="34" charset="-122"/>
              </a:defRPr>
            </a:lvl2pPr>
            <a:lvl3pPr>
              <a:defRPr baseline="0">
                <a:solidFill>
                  <a:schemeClr val="tx1"/>
                </a:solidFill>
                <a:latin typeface="Arial" panose="020B0604020202020204" pitchFamily="34" charset="0"/>
                <a:ea typeface="微软雅黑" panose="020B0503020204020204" pitchFamily="34" charset="-122"/>
              </a:defRPr>
            </a:lvl3pPr>
            <a:lvl4pPr>
              <a:defRPr baseline="0">
                <a:solidFill>
                  <a:schemeClr val="tx1"/>
                </a:solidFill>
                <a:latin typeface="Arial" panose="020B0604020202020204" pitchFamily="34" charset="0"/>
                <a:ea typeface="微软雅黑" panose="020B0503020204020204" pitchFamily="34" charset="-122"/>
              </a:defRPr>
            </a:lvl4pPr>
            <a:lvl5pPr>
              <a:defRPr baseline="0">
                <a:solidFill>
                  <a:schemeClr val="tx1"/>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内容占位符 8"/>
          <p:cNvSpPr>
            <a:spLocks noGrp="1"/>
          </p:cNvSpPr>
          <p:nvPr>
            <p:ph sz="quarter" idx="14"/>
            <p:custDataLst>
              <p:tags r:id="rId12"/>
            </p:custDataLst>
          </p:nvPr>
        </p:nvSpPr>
        <p:spPr>
          <a:xfrm>
            <a:off x="3825900" y="1405930"/>
            <a:ext cx="4860000" cy="3815953"/>
          </a:xfrm>
        </p:spPr>
        <p:txBody>
          <a:bodyPr/>
          <a:lstStyle>
            <a:lvl1pPr>
              <a:defRPr baseline="0">
                <a:solidFill>
                  <a:schemeClr val="tx1"/>
                </a:solidFill>
                <a:latin typeface="Arial" panose="020B0604020202020204" pitchFamily="34" charset="0"/>
                <a:ea typeface="微软雅黑" panose="020B0503020204020204" pitchFamily="34" charset="-122"/>
              </a:defRPr>
            </a:lvl1pPr>
            <a:lvl2pPr>
              <a:defRPr baseline="0">
                <a:solidFill>
                  <a:schemeClr val="tx1"/>
                </a:solidFill>
                <a:latin typeface="Arial" panose="020B0604020202020204" pitchFamily="34" charset="0"/>
                <a:ea typeface="微软雅黑" panose="020B0503020204020204" pitchFamily="34" charset="-122"/>
              </a:defRPr>
            </a:lvl2pPr>
            <a:lvl3pPr>
              <a:defRPr baseline="0">
                <a:solidFill>
                  <a:schemeClr val="tx1"/>
                </a:solidFill>
                <a:latin typeface="Arial" panose="020B0604020202020204" pitchFamily="34" charset="0"/>
                <a:ea typeface="微软雅黑" panose="020B0503020204020204" pitchFamily="34" charset="-122"/>
              </a:defRPr>
            </a:lvl3pPr>
            <a:lvl4pPr>
              <a:defRPr baseline="0">
                <a:solidFill>
                  <a:schemeClr val="tx1"/>
                </a:solidFill>
                <a:latin typeface="Arial" panose="020B0604020202020204" pitchFamily="34" charset="0"/>
                <a:ea typeface="微软雅黑" panose="020B0503020204020204" pitchFamily="34" charset="-122"/>
              </a:defRPr>
            </a:lvl4pPr>
            <a:lvl5pPr>
              <a:defRPr baseline="0">
                <a:solidFill>
                  <a:schemeClr val="tx1"/>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上下">
    <p:spTree>
      <p:nvGrpSpPr>
        <p:cNvPr id="1" name=""/>
        <p:cNvGrpSpPr/>
        <p:nvPr/>
      </p:nvGrpSpPr>
      <p:grpSpPr>
        <a:xfrm>
          <a:off x="0" y="0"/>
          <a:ext cx="0" cy="0"/>
          <a:chOff x="0" y="0"/>
          <a:chExt cx="0" cy="0"/>
        </a:xfrm>
      </p:grpSpPr>
      <p:sp>
        <p:nvSpPr>
          <p:cNvPr id="10" name="矩形 9"/>
          <p:cNvSpPr/>
          <p:nvPr>
            <p:custDataLst>
              <p:tags r:id="rId2"/>
            </p:custDataLst>
          </p:nvPr>
        </p:nvSpPr>
        <p:spPr>
          <a:xfrm>
            <a:off x="0" y="-10800"/>
            <a:ext cx="9142200" cy="2660396"/>
          </a:xfrm>
          <a:prstGeom prst="rect">
            <a:avLst/>
          </a:prstGeom>
          <a:solidFill>
            <a:srgbClr val="445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350">
              <a:solidFill>
                <a:schemeClr val="lt1"/>
              </a:solidFill>
            </a:endParaRPr>
          </a:p>
        </p:txBody>
      </p:sp>
      <p:pic>
        <p:nvPicPr>
          <p:cNvPr id="8" name="图片 7" descr="图片18"/>
          <p:cNvPicPr>
            <a:picLocks noChangeAspect="1"/>
          </p:cNvPicPr>
          <p:nvPr>
            <p:custDataLst>
              <p:tags r:id="rId3"/>
            </p:custDataLst>
          </p:nvPr>
        </p:nvPicPr>
        <p:blipFill>
          <a:blip r:embed="rId4"/>
          <a:stretch>
            <a:fillRect/>
          </a:stretch>
        </p:blipFill>
        <p:spPr>
          <a:xfrm>
            <a:off x="0" y="-10800"/>
            <a:ext cx="540068" cy="720090"/>
          </a:xfrm>
          <a:prstGeom prst="rect">
            <a:avLst/>
          </a:prstGeom>
        </p:spPr>
      </p:pic>
      <p:pic>
        <p:nvPicPr>
          <p:cNvPr id="6" name="图片 5" descr="图片19"/>
          <p:cNvPicPr>
            <a:picLocks noChangeAspect="1"/>
          </p:cNvPicPr>
          <p:nvPr>
            <p:custDataLst>
              <p:tags r:id="rId5"/>
            </p:custDataLst>
          </p:nvPr>
        </p:nvPicPr>
        <p:blipFill>
          <a:blip r:embed="rId6"/>
          <a:stretch>
            <a:fillRect/>
          </a:stretch>
        </p:blipFill>
        <p:spPr>
          <a:xfrm>
            <a:off x="8603932" y="6137910"/>
            <a:ext cx="540068" cy="720090"/>
          </a:xfrm>
          <a:prstGeom prst="rect">
            <a:avLst/>
          </a:prstGeom>
        </p:spPr>
      </p:pic>
      <p:sp>
        <p:nvSpPr>
          <p:cNvPr id="2" name="标题 1"/>
          <p:cNvSpPr>
            <a:spLocks noGrp="1"/>
          </p:cNvSpPr>
          <p:nvPr>
            <p:ph type="title"/>
            <p:custDataLst>
              <p:tags r:id="rId7"/>
            </p:custDataLst>
          </p:nvPr>
        </p:nvSpPr>
        <p:spPr>
          <a:xfrm>
            <a:off x="459000" y="859500"/>
            <a:ext cx="8232300" cy="469800"/>
          </a:xfrm>
        </p:spPr>
        <p:txBody>
          <a:bodyPr anchor="ctr"/>
          <a:lstStyle>
            <a:lvl1pPr algn="ctr">
              <a:defRPr sz="2700" baseline="0">
                <a:solidFill>
                  <a:schemeClr val="tx1"/>
                </a:solidFill>
                <a:latin typeface="Arial" panose="020B0604020202020204" pitchFamily="34" charset="0"/>
                <a:ea typeface="微软雅黑" panose="020B0503020204020204" pitchFamily="34" charset="-122"/>
              </a:defRPr>
            </a:lvl1pPr>
          </a:lstStyle>
          <a:p>
            <a:r>
              <a:rPr lang="zh-CN" altLang="en-US" dirty="0"/>
              <a:t>单击此处编辑母版标题样式</a:t>
            </a:r>
            <a:endParaRPr lang="zh-CN" altLang="en-US" dirty="0"/>
          </a:p>
        </p:txBody>
      </p:sp>
      <p:sp>
        <p:nvSpPr>
          <p:cNvPr id="3" name="日期占位符 2"/>
          <p:cNvSpPr>
            <a:spLocks noGrp="1"/>
          </p:cNvSpPr>
          <p:nvPr>
            <p:ph type="dt" sz="half" idx="10"/>
            <p:custDataLst>
              <p:tags r:id="rId8"/>
            </p:custDataLst>
          </p:nvPr>
        </p:nvSpPr>
        <p:spPr>
          <a:xfrm>
            <a:off x="659807" y="6389433"/>
            <a:ext cx="2025000" cy="237600"/>
          </a:xfrm>
        </p:spPr>
        <p:txBody>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9"/>
            </p:custDataLst>
          </p:nvPr>
        </p:nvSpPr>
        <p:spPr>
          <a:xfrm>
            <a:off x="3087000" y="6389433"/>
            <a:ext cx="2970000" cy="237600"/>
          </a:xfrm>
        </p:spPr>
        <p:txBody>
          <a:bodyPr/>
          <a:lstStyle>
            <a:lvl1pPr>
              <a:defRPr>
                <a:latin typeface="Arial" panose="020B0604020202020204" pitchFamily="34" charset="0"/>
                <a:ea typeface="微软雅黑" panose="020B0503020204020204" pitchFamily="34" charset="-122"/>
              </a:defRPr>
            </a:lvl1pPr>
          </a:lstStyle>
          <a:p>
            <a:endParaRPr lang="zh-CN" altLang="en-US" dirty="0"/>
          </a:p>
        </p:txBody>
      </p:sp>
      <p:sp>
        <p:nvSpPr>
          <p:cNvPr id="5" name="灯片编号占位符 4"/>
          <p:cNvSpPr>
            <a:spLocks noGrp="1"/>
          </p:cNvSpPr>
          <p:nvPr>
            <p:ph type="sldNum" sz="quarter" idx="12"/>
            <p:custDataLst>
              <p:tags r:id="rId10"/>
            </p:custDataLst>
          </p:nvPr>
        </p:nvSpPr>
        <p:spPr>
          <a:xfrm>
            <a:off x="6457950" y="6389433"/>
            <a:ext cx="2025000" cy="237600"/>
          </a:xfrm>
        </p:spPr>
        <p:txBody>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dirty="0"/>
          </a:p>
        </p:txBody>
      </p:sp>
      <p:sp>
        <p:nvSpPr>
          <p:cNvPr id="7" name="文本占位符 6"/>
          <p:cNvSpPr>
            <a:spLocks noGrp="1"/>
          </p:cNvSpPr>
          <p:nvPr>
            <p:ph type="body" sz="quarter" idx="13"/>
            <p:custDataLst>
              <p:tags r:id="rId11"/>
            </p:custDataLst>
          </p:nvPr>
        </p:nvSpPr>
        <p:spPr>
          <a:xfrm>
            <a:off x="459000" y="1763100"/>
            <a:ext cx="8231981" cy="621000"/>
          </a:xfrm>
        </p:spPr>
        <p:txBody>
          <a:bodyPr/>
          <a:lstStyle>
            <a:lvl1pPr algn="ctr">
              <a:defRPr baseline="0">
                <a:solidFill>
                  <a:schemeClr val="tx1"/>
                </a:solidFill>
                <a:latin typeface="Arial" panose="020B0604020202020204" pitchFamily="34" charset="0"/>
                <a:ea typeface="微软雅黑" panose="020B0503020204020204" pitchFamily="34" charset="-122"/>
              </a:defRPr>
            </a:lvl1pPr>
          </a:lstStyle>
          <a:p>
            <a:pPr lvl="0"/>
            <a:r>
              <a:rPr lang="zh-CN" altLang="en-US" dirty="0"/>
              <a:t>单击此处编辑母版文本样式</a:t>
            </a:r>
            <a:endParaRPr lang="zh-CN" altLang="en-US" dirty="0"/>
          </a:p>
        </p:txBody>
      </p:sp>
      <p:sp>
        <p:nvSpPr>
          <p:cNvPr id="9" name="内容占位符 8"/>
          <p:cNvSpPr>
            <a:spLocks noGrp="1"/>
          </p:cNvSpPr>
          <p:nvPr>
            <p:ph sz="quarter" idx="14"/>
            <p:custDataLst>
              <p:tags r:id="rId12"/>
            </p:custDataLst>
          </p:nvPr>
        </p:nvSpPr>
        <p:spPr>
          <a:xfrm>
            <a:off x="459581" y="3236850"/>
            <a:ext cx="8224200" cy="2573100"/>
          </a:xfrm>
        </p:spPr>
        <p:txBody>
          <a:bodyPr/>
          <a:lstStyle>
            <a:lvl1pPr>
              <a:defRPr baseline="0">
                <a:solidFill>
                  <a:schemeClr val="tx1"/>
                </a:solidFill>
                <a:latin typeface="Arial" panose="020B0604020202020204" pitchFamily="34" charset="0"/>
                <a:ea typeface="微软雅黑" panose="020B0503020204020204" pitchFamily="34" charset="-122"/>
              </a:defRPr>
            </a:lvl1pPr>
            <a:lvl2pPr>
              <a:defRPr baseline="0">
                <a:solidFill>
                  <a:schemeClr val="tx1"/>
                </a:solidFill>
                <a:latin typeface="Arial" panose="020B0604020202020204" pitchFamily="34" charset="0"/>
                <a:ea typeface="微软雅黑" panose="020B0503020204020204" pitchFamily="34" charset="-122"/>
              </a:defRPr>
            </a:lvl2pPr>
            <a:lvl3pPr>
              <a:defRPr baseline="0">
                <a:solidFill>
                  <a:schemeClr val="tx1"/>
                </a:solidFill>
                <a:latin typeface="Arial" panose="020B0604020202020204" pitchFamily="34" charset="0"/>
                <a:ea typeface="微软雅黑" panose="020B0503020204020204" pitchFamily="34" charset="-122"/>
              </a:defRPr>
            </a:lvl3pPr>
            <a:lvl4pPr>
              <a:defRPr baseline="0">
                <a:solidFill>
                  <a:schemeClr val="tx1"/>
                </a:solidFill>
                <a:latin typeface="Arial" panose="020B0604020202020204" pitchFamily="34" charset="0"/>
                <a:ea typeface="微软雅黑" panose="020B0503020204020204" pitchFamily="34" charset="-122"/>
              </a:defRPr>
            </a:lvl4pPr>
            <a:lvl5pPr>
              <a:defRPr baseline="0">
                <a:solidFill>
                  <a:schemeClr val="tx1"/>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下上">
    <p:spTree>
      <p:nvGrpSpPr>
        <p:cNvPr id="1" name=""/>
        <p:cNvGrpSpPr/>
        <p:nvPr/>
      </p:nvGrpSpPr>
      <p:grpSpPr>
        <a:xfrm>
          <a:off x="0" y="0"/>
          <a:ext cx="0" cy="0"/>
          <a:chOff x="0" y="0"/>
          <a:chExt cx="0" cy="0"/>
        </a:xfrm>
      </p:grpSpPr>
      <p:sp>
        <p:nvSpPr>
          <p:cNvPr id="10" name="矩形 9"/>
          <p:cNvSpPr/>
          <p:nvPr>
            <p:custDataLst>
              <p:tags r:id="rId2"/>
            </p:custDataLst>
          </p:nvPr>
        </p:nvSpPr>
        <p:spPr>
          <a:xfrm>
            <a:off x="0" y="5029200"/>
            <a:ext cx="9142200" cy="1828800"/>
          </a:xfrm>
          <a:prstGeom prst="rect">
            <a:avLst/>
          </a:prstGeom>
          <a:solidFill>
            <a:srgbClr val="445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350">
              <a:solidFill>
                <a:schemeClr val="lt1"/>
              </a:solidFill>
            </a:endParaRPr>
          </a:p>
        </p:txBody>
      </p:sp>
      <p:pic>
        <p:nvPicPr>
          <p:cNvPr id="8" name="图片 7" descr="图片18"/>
          <p:cNvPicPr>
            <a:picLocks noChangeAspect="1"/>
          </p:cNvPicPr>
          <p:nvPr>
            <p:custDataLst>
              <p:tags r:id="rId3"/>
            </p:custDataLst>
          </p:nvPr>
        </p:nvPicPr>
        <p:blipFill>
          <a:blip r:embed="rId4"/>
          <a:stretch>
            <a:fillRect/>
          </a:stretch>
        </p:blipFill>
        <p:spPr>
          <a:xfrm>
            <a:off x="0" y="0"/>
            <a:ext cx="540068" cy="720090"/>
          </a:xfrm>
          <a:prstGeom prst="rect">
            <a:avLst/>
          </a:prstGeom>
        </p:spPr>
      </p:pic>
      <p:pic>
        <p:nvPicPr>
          <p:cNvPr id="6" name="图片 5" descr="图片19"/>
          <p:cNvPicPr>
            <a:picLocks noChangeAspect="1"/>
          </p:cNvPicPr>
          <p:nvPr>
            <p:custDataLst>
              <p:tags r:id="rId5"/>
            </p:custDataLst>
          </p:nvPr>
        </p:nvPicPr>
        <p:blipFill>
          <a:blip r:embed="rId6"/>
          <a:stretch>
            <a:fillRect/>
          </a:stretch>
        </p:blipFill>
        <p:spPr>
          <a:xfrm>
            <a:off x="8603932" y="6137910"/>
            <a:ext cx="540068" cy="720090"/>
          </a:xfrm>
          <a:prstGeom prst="rect">
            <a:avLst/>
          </a:prstGeom>
        </p:spPr>
      </p:pic>
      <p:sp>
        <p:nvSpPr>
          <p:cNvPr id="2" name="标题 1"/>
          <p:cNvSpPr>
            <a:spLocks noGrp="1"/>
          </p:cNvSpPr>
          <p:nvPr>
            <p:ph type="title"/>
            <p:custDataLst>
              <p:tags r:id="rId7"/>
            </p:custDataLst>
          </p:nvPr>
        </p:nvSpPr>
        <p:spPr>
          <a:xfrm>
            <a:off x="453600" y="740250"/>
            <a:ext cx="8232300" cy="423900"/>
          </a:xfrm>
        </p:spPr>
        <p:txBody>
          <a:bodyPr anchor="ctr" anchorCtr="0"/>
          <a:lstStyle>
            <a:lvl1pPr algn="ctr">
              <a:defRPr sz="2400" baseline="0">
                <a:solidFill>
                  <a:schemeClr val="tx1"/>
                </a:solidFill>
                <a:latin typeface="Arial" panose="020B0604020202020204" pitchFamily="34" charset="0"/>
                <a:ea typeface="微软雅黑" panose="020B0503020204020204" pitchFamily="34" charset="-122"/>
              </a:defRPr>
            </a:lvl1pPr>
          </a:lstStyle>
          <a:p>
            <a:r>
              <a:rPr lang="zh-CN" altLang="en-US" dirty="0"/>
              <a:t>单击此处编辑母版标题样式</a:t>
            </a:r>
            <a:endParaRPr lang="zh-CN" altLang="en-US" dirty="0"/>
          </a:p>
        </p:txBody>
      </p:sp>
      <p:sp>
        <p:nvSpPr>
          <p:cNvPr id="3" name="日期占位符 2"/>
          <p:cNvSpPr>
            <a:spLocks noGrp="1"/>
          </p:cNvSpPr>
          <p:nvPr>
            <p:ph type="dt" sz="half" idx="10"/>
            <p:custDataLst>
              <p:tags r:id="rId8"/>
            </p:custDataLst>
          </p:nvPr>
        </p:nvSpPr>
        <p:spPr>
          <a:xfrm>
            <a:off x="659807" y="6389433"/>
            <a:ext cx="2025000" cy="237600"/>
          </a:xfrm>
        </p:spPr>
        <p:txBody>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9"/>
            </p:custDataLst>
          </p:nvPr>
        </p:nvSpPr>
        <p:spPr>
          <a:xfrm>
            <a:off x="3087000" y="6389433"/>
            <a:ext cx="2970000" cy="237600"/>
          </a:xfrm>
        </p:spPr>
        <p:txBody>
          <a:bodyPr/>
          <a:lstStyle>
            <a:lvl1pPr>
              <a:defRPr>
                <a:latin typeface="Arial" panose="020B0604020202020204" pitchFamily="34" charset="0"/>
                <a:ea typeface="微软雅黑" panose="020B0503020204020204" pitchFamily="34" charset="-122"/>
              </a:defRPr>
            </a:lvl1pPr>
          </a:lstStyle>
          <a:p>
            <a:endParaRPr lang="zh-CN" altLang="en-US" dirty="0"/>
          </a:p>
        </p:txBody>
      </p:sp>
      <p:sp>
        <p:nvSpPr>
          <p:cNvPr id="5" name="灯片编号占位符 4"/>
          <p:cNvSpPr>
            <a:spLocks noGrp="1"/>
          </p:cNvSpPr>
          <p:nvPr>
            <p:ph type="sldNum" sz="quarter" idx="12"/>
            <p:custDataLst>
              <p:tags r:id="rId10"/>
            </p:custDataLst>
          </p:nvPr>
        </p:nvSpPr>
        <p:spPr>
          <a:xfrm>
            <a:off x="6457950" y="6389433"/>
            <a:ext cx="2025000" cy="237600"/>
          </a:xfrm>
        </p:spPr>
        <p:txBody>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dirty="0"/>
          </a:p>
        </p:txBody>
      </p:sp>
      <p:sp>
        <p:nvSpPr>
          <p:cNvPr id="7" name="内容占位符 6"/>
          <p:cNvSpPr>
            <a:spLocks noGrp="1"/>
          </p:cNvSpPr>
          <p:nvPr>
            <p:ph sz="quarter" idx="13"/>
            <p:custDataLst>
              <p:tags r:id="rId11"/>
            </p:custDataLst>
          </p:nvPr>
        </p:nvSpPr>
        <p:spPr>
          <a:xfrm>
            <a:off x="453628" y="2082600"/>
            <a:ext cx="8243100" cy="2408400"/>
          </a:xfrm>
        </p:spPr>
        <p:txBody>
          <a:bodyPr/>
          <a:lstStyle>
            <a:lvl1pPr>
              <a:defRPr baseline="0">
                <a:solidFill>
                  <a:schemeClr val="tx1"/>
                </a:solidFill>
                <a:latin typeface="Arial" panose="020B0604020202020204" pitchFamily="34" charset="0"/>
                <a:ea typeface="微软雅黑" panose="020B0503020204020204" pitchFamily="34" charset="-122"/>
              </a:defRPr>
            </a:lvl1pPr>
            <a:lvl2pPr>
              <a:defRPr baseline="0">
                <a:solidFill>
                  <a:schemeClr val="tx1"/>
                </a:solidFill>
                <a:latin typeface="Arial" panose="020B0604020202020204" pitchFamily="34" charset="0"/>
                <a:ea typeface="微软雅黑" panose="020B0503020204020204" pitchFamily="34" charset="-122"/>
              </a:defRPr>
            </a:lvl2pPr>
            <a:lvl3pPr>
              <a:defRPr baseline="0">
                <a:solidFill>
                  <a:schemeClr val="tx1"/>
                </a:solidFill>
                <a:latin typeface="Arial" panose="020B0604020202020204" pitchFamily="34" charset="0"/>
                <a:ea typeface="微软雅黑" panose="020B0503020204020204" pitchFamily="34" charset="-122"/>
              </a:defRPr>
            </a:lvl3pPr>
            <a:lvl4pPr>
              <a:defRPr baseline="0">
                <a:solidFill>
                  <a:schemeClr val="tx1"/>
                </a:solidFill>
                <a:latin typeface="Arial" panose="020B0604020202020204" pitchFamily="34" charset="0"/>
                <a:ea typeface="微软雅黑" panose="020B0503020204020204" pitchFamily="34" charset="-122"/>
              </a:defRPr>
            </a:lvl4pPr>
            <a:lvl5pPr>
              <a:defRPr baseline="0">
                <a:solidFill>
                  <a:schemeClr val="tx1"/>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文本占位符 8"/>
          <p:cNvSpPr>
            <a:spLocks noGrp="1"/>
          </p:cNvSpPr>
          <p:nvPr>
            <p:ph type="body" sz="quarter" idx="14"/>
            <p:custDataLst>
              <p:tags r:id="rId12"/>
            </p:custDataLst>
          </p:nvPr>
        </p:nvSpPr>
        <p:spPr>
          <a:xfrm>
            <a:off x="445500" y="5306850"/>
            <a:ext cx="8251200" cy="758700"/>
          </a:xfrm>
        </p:spPr>
        <p:txBody>
          <a:bodyPr/>
          <a:lstStyle>
            <a:lvl1pPr>
              <a:defRPr baseline="0">
                <a:solidFill>
                  <a:schemeClr val="tx1"/>
                </a:solidFill>
                <a:latin typeface="Arial" panose="020B0604020202020204" pitchFamily="34" charset="0"/>
                <a:ea typeface="微软雅黑" panose="020B0503020204020204" pitchFamily="34" charset="-122"/>
              </a:defRPr>
            </a:lvl1pPr>
          </a:lstStyle>
          <a:p>
            <a:pPr lvl="0"/>
            <a:r>
              <a:rPr lang="zh-CN" altLang="en-US" dirty="0"/>
              <a:t>单击此处编辑母版文本样式</a:t>
            </a:r>
            <a:endParaRPr lang="zh-CN" altLang="en-US" dirty="0"/>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导航">
    <p:spTree>
      <p:nvGrpSpPr>
        <p:cNvPr id="1" name=""/>
        <p:cNvGrpSpPr/>
        <p:nvPr/>
      </p:nvGrpSpPr>
      <p:grpSpPr>
        <a:xfrm>
          <a:off x="0" y="0"/>
          <a:ext cx="0" cy="0"/>
          <a:chOff x="0" y="0"/>
          <a:chExt cx="0" cy="0"/>
        </a:xfrm>
      </p:grpSpPr>
      <p:sp>
        <p:nvSpPr>
          <p:cNvPr id="10" name="矩形 9"/>
          <p:cNvSpPr/>
          <p:nvPr>
            <p:custDataLst>
              <p:tags r:id="rId2"/>
            </p:custDataLst>
          </p:nvPr>
        </p:nvSpPr>
        <p:spPr>
          <a:xfrm>
            <a:off x="0" y="-10800"/>
            <a:ext cx="9142200" cy="914400"/>
          </a:xfrm>
          <a:prstGeom prst="rect">
            <a:avLst/>
          </a:prstGeom>
          <a:solidFill>
            <a:srgbClr val="445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350">
              <a:solidFill>
                <a:schemeClr val="lt1"/>
              </a:solidFill>
            </a:endParaRPr>
          </a:p>
        </p:txBody>
      </p:sp>
      <p:pic>
        <p:nvPicPr>
          <p:cNvPr id="8" name="图片 7" descr="图片18"/>
          <p:cNvPicPr>
            <a:picLocks noChangeAspect="1"/>
          </p:cNvPicPr>
          <p:nvPr>
            <p:custDataLst>
              <p:tags r:id="rId3"/>
            </p:custDataLst>
          </p:nvPr>
        </p:nvPicPr>
        <p:blipFill>
          <a:blip r:embed="rId4"/>
          <a:stretch>
            <a:fillRect/>
          </a:stretch>
        </p:blipFill>
        <p:spPr>
          <a:xfrm>
            <a:off x="8603932" y="6137910"/>
            <a:ext cx="540068" cy="720090"/>
          </a:xfrm>
          <a:prstGeom prst="rect">
            <a:avLst/>
          </a:prstGeom>
        </p:spPr>
      </p:pic>
      <p:pic>
        <p:nvPicPr>
          <p:cNvPr id="6" name="图片 5" descr="图片19"/>
          <p:cNvPicPr>
            <a:picLocks noChangeAspect="1"/>
          </p:cNvPicPr>
          <p:nvPr>
            <p:custDataLst>
              <p:tags r:id="rId5"/>
            </p:custDataLst>
          </p:nvPr>
        </p:nvPicPr>
        <p:blipFill>
          <a:blip r:embed="rId6"/>
          <a:stretch>
            <a:fillRect/>
          </a:stretch>
        </p:blipFill>
        <p:spPr>
          <a:xfrm>
            <a:off x="0" y="6137910"/>
            <a:ext cx="540068" cy="720090"/>
          </a:xfrm>
          <a:prstGeom prst="rect">
            <a:avLst/>
          </a:prstGeom>
        </p:spPr>
      </p:pic>
      <p:sp>
        <p:nvSpPr>
          <p:cNvPr id="2" name="标题 1"/>
          <p:cNvSpPr>
            <a:spLocks noGrp="1"/>
          </p:cNvSpPr>
          <p:nvPr>
            <p:ph type="title"/>
            <p:custDataLst>
              <p:tags r:id="rId7"/>
            </p:custDataLst>
          </p:nvPr>
        </p:nvSpPr>
        <p:spPr>
          <a:xfrm>
            <a:off x="434700" y="292846"/>
            <a:ext cx="8278200" cy="331473"/>
          </a:xfrm>
        </p:spPr>
        <p:txBody>
          <a:bodyPr/>
          <a:lstStyle>
            <a:lvl1pPr>
              <a:defRPr baseline="0">
                <a:solidFill>
                  <a:schemeClr val="tx1"/>
                </a:solidFill>
                <a:latin typeface="Arial" panose="020B0604020202020204" pitchFamily="34" charset="0"/>
                <a:ea typeface="微软雅黑" panose="020B0503020204020204" pitchFamily="34" charset="-122"/>
              </a:defRPr>
            </a:lvl1pPr>
          </a:lstStyle>
          <a:p>
            <a:r>
              <a:rPr lang="zh-CN" altLang="en-US" dirty="0"/>
              <a:t>单击此处编辑母版标题样式</a:t>
            </a:r>
            <a:endParaRPr lang="zh-CN" altLang="en-US" dirty="0"/>
          </a:p>
        </p:txBody>
      </p:sp>
      <p:sp>
        <p:nvSpPr>
          <p:cNvPr id="3" name="日期占位符 2"/>
          <p:cNvSpPr>
            <a:spLocks noGrp="1"/>
          </p:cNvSpPr>
          <p:nvPr>
            <p:ph type="dt" sz="half" idx="10"/>
            <p:custDataLst>
              <p:tags r:id="rId8"/>
            </p:custDataLst>
          </p:nvPr>
        </p:nvSpPr>
        <p:spPr>
          <a:xfrm>
            <a:off x="659807" y="6389433"/>
            <a:ext cx="2025000" cy="237600"/>
          </a:xfrm>
        </p:spPr>
        <p:txBody>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9"/>
            </p:custDataLst>
          </p:nvPr>
        </p:nvSpPr>
        <p:spPr>
          <a:xfrm>
            <a:off x="3087000" y="6389433"/>
            <a:ext cx="2970000" cy="237600"/>
          </a:xfrm>
        </p:spPr>
        <p:txBody>
          <a:bodyPr/>
          <a:lstStyle>
            <a:lvl1pPr>
              <a:defRPr>
                <a:latin typeface="Arial" panose="020B0604020202020204" pitchFamily="34" charset="0"/>
                <a:ea typeface="微软雅黑" panose="020B0503020204020204" pitchFamily="34" charset="-122"/>
              </a:defRPr>
            </a:lvl1pPr>
          </a:lstStyle>
          <a:p>
            <a:endParaRPr lang="zh-CN" altLang="en-US" dirty="0"/>
          </a:p>
        </p:txBody>
      </p:sp>
      <p:sp>
        <p:nvSpPr>
          <p:cNvPr id="5" name="灯片编号占位符 4"/>
          <p:cNvSpPr>
            <a:spLocks noGrp="1"/>
          </p:cNvSpPr>
          <p:nvPr>
            <p:ph type="sldNum" sz="quarter" idx="12"/>
            <p:custDataLst>
              <p:tags r:id="rId10"/>
            </p:custDataLst>
          </p:nvPr>
        </p:nvSpPr>
        <p:spPr>
          <a:xfrm>
            <a:off x="6457950" y="6389433"/>
            <a:ext cx="2025000" cy="237600"/>
          </a:xfrm>
        </p:spPr>
        <p:txBody>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dirty="0"/>
          </a:p>
        </p:txBody>
      </p:sp>
      <p:sp>
        <p:nvSpPr>
          <p:cNvPr id="7" name="内容占位符 6"/>
          <p:cNvSpPr>
            <a:spLocks noGrp="1"/>
          </p:cNvSpPr>
          <p:nvPr>
            <p:ph sz="quarter" idx="13"/>
            <p:custDataLst>
              <p:tags r:id="rId11"/>
            </p:custDataLst>
          </p:nvPr>
        </p:nvSpPr>
        <p:spPr>
          <a:xfrm>
            <a:off x="434700" y="2025000"/>
            <a:ext cx="4006800" cy="2170800"/>
          </a:xfrm>
        </p:spPr>
        <p:txBody>
          <a:bodyPr/>
          <a:lstStyle>
            <a:lvl1pPr>
              <a:defRPr baseline="0">
                <a:solidFill>
                  <a:schemeClr val="tx1"/>
                </a:solidFill>
                <a:latin typeface="Arial" panose="020B0604020202020204" pitchFamily="34" charset="0"/>
                <a:ea typeface="微软雅黑" panose="020B0503020204020204" pitchFamily="34" charset="-122"/>
              </a:defRPr>
            </a:lvl1pPr>
            <a:lvl2pPr>
              <a:defRPr baseline="0">
                <a:solidFill>
                  <a:schemeClr val="tx1"/>
                </a:solidFill>
                <a:latin typeface="Arial" panose="020B0604020202020204" pitchFamily="34" charset="0"/>
                <a:ea typeface="微软雅黑" panose="020B0503020204020204" pitchFamily="34" charset="-122"/>
              </a:defRPr>
            </a:lvl2pPr>
            <a:lvl3pPr>
              <a:defRPr baseline="0">
                <a:solidFill>
                  <a:schemeClr val="tx1"/>
                </a:solidFill>
                <a:latin typeface="Arial" panose="020B0604020202020204" pitchFamily="34" charset="0"/>
                <a:ea typeface="微软雅黑" panose="020B0503020204020204" pitchFamily="34" charset="-122"/>
              </a:defRPr>
            </a:lvl3pPr>
            <a:lvl4pPr>
              <a:defRPr baseline="0">
                <a:solidFill>
                  <a:schemeClr val="tx1"/>
                </a:solidFill>
                <a:latin typeface="Arial" panose="020B0604020202020204" pitchFamily="34" charset="0"/>
                <a:ea typeface="微软雅黑" panose="020B0503020204020204" pitchFamily="34" charset="-122"/>
              </a:defRPr>
            </a:lvl4pPr>
            <a:lvl5pPr>
              <a:defRPr baseline="0">
                <a:solidFill>
                  <a:schemeClr val="tx1"/>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内容占位符 8"/>
          <p:cNvSpPr>
            <a:spLocks noGrp="1"/>
          </p:cNvSpPr>
          <p:nvPr>
            <p:ph sz="quarter" idx="14"/>
            <p:custDataLst>
              <p:tags r:id="rId12"/>
            </p:custDataLst>
          </p:nvPr>
        </p:nvSpPr>
        <p:spPr>
          <a:xfrm>
            <a:off x="4681800" y="2025000"/>
            <a:ext cx="4025700" cy="2170800"/>
          </a:xfrm>
        </p:spPr>
        <p:txBody>
          <a:bodyPr/>
          <a:lstStyle>
            <a:lvl1pPr>
              <a:defRPr baseline="0">
                <a:solidFill>
                  <a:schemeClr val="tx1"/>
                </a:solidFill>
                <a:latin typeface="Arial" panose="020B0604020202020204" pitchFamily="34" charset="0"/>
                <a:ea typeface="微软雅黑" panose="020B0503020204020204" pitchFamily="34" charset="-122"/>
              </a:defRPr>
            </a:lvl1pPr>
            <a:lvl2pPr>
              <a:defRPr baseline="0">
                <a:solidFill>
                  <a:schemeClr val="tx1"/>
                </a:solidFill>
                <a:latin typeface="Arial" panose="020B0604020202020204" pitchFamily="34" charset="0"/>
                <a:ea typeface="微软雅黑" panose="020B0503020204020204" pitchFamily="34" charset="-122"/>
              </a:defRPr>
            </a:lvl2pPr>
            <a:lvl3pPr>
              <a:defRPr baseline="0">
                <a:solidFill>
                  <a:schemeClr val="tx1"/>
                </a:solidFill>
                <a:latin typeface="Arial" panose="020B0604020202020204" pitchFamily="34" charset="0"/>
                <a:ea typeface="微软雅黑" panose="020B0503020204020204" pitchFamily="34" charset="-122"/>
              </a:defRPr>
            </a:lvl3pPr>
            <a:lvl4pPr>
              <a:defRPr baseline="0">
                <a:solidFill>
                  <a:schemeClr val="tx1"/>
                </a:solidFill>
                <a:latin typeface="Arial" panose="020B0604020202020204" pitchFamily="34" charset="0"/>
                <a:ea typeface="微软雅黑" panose="020B0503020204020204" pitchFamily="34" charset="-122"/>
              </a:defRPr>
            </a:lvl4pPr>
            <a:lvl5pPr>
              <a:defRPr baseline="0">
                <a:solidFill>
                  <a:schemeClr val="tx1"/>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11" name="文本占位符 10"/>
          <p:cNvSpPr>
            <a:spLocks noGrp="1"/>
          </p:cNvSpPr>
          <p:nvPr>
            <p:ph type="body" sz="quarter" idx="15"/>
            <p:custDataLst>
              <p:tags r:id="rId13"/>
            </p:custDataLst>
          </p:nvPr>
        </p:nvSpPr>
        <p:spPr>
          <a:xfrm>
            <a:off x="429300" y="4914450"/>
            <a:ext cx="4006800" cy="585900"/>
          </a:xfrm>
        </p:spPr>
        <p:txBody>
          <a:bodyPr/>
          <a:lstStyle>
            <a:lvl1pPr>
              <a:defRPr baseline="0">
                <a:solidFill>
                  <a:schemeClr val="tx1"/>
                </a:solidFill>
                <a:latin typeface="Arial" panose="020B0604020202020204" pitchFamily="34" charset="0"/>
                <a:ea typeface="微软雅黑" panose="020B0503020204020204" pitchFamily="34" charset="-122"/>
              </a:defRPr>
            </a:lvl1pPr>
          </a:lstStyle>
          <a:p>
            <a:pPr lvl="0"/>
            <a:r>
              <a:rPr lang="zh-CN" altLang="en-US" dirty="0"/>
              <a:t>单击此处编辑母版文本样式</a:t>
            </a:r>
            <a:endParaRPr lang="zh-CN" altLang="en-US" dirty="0"/>
          </a:p>
        </p:txBody>
      </p:sp>
      <p:sp>
        <p:nvSpPr>
          <p:cNvPr id="13" name="文本占位符 12"/>
          <p:cNvSpPr>
            <a:spLocks noGrp="1"/>
          </p:cNvSpPr>
          <p:nvPr>
            <p:ph type="body" sz="quarter" idx="16"/>
            <p:custDataLst>
              <p:tags r:id="rId14"/>
            </p:custDataLst>
          </p:nvPr>
        </p:nvSpPr>
        <p:spPr>
          <a:xfrm>
            <a:off x="4689900" y="4910850"/>
            <a:ext cx="4025700" cy="585900"/>
          </a:xfrm>
        </p:spPr>
        <p:txBody>
          <a:bodyPr/>
          <a:lstStyle>
            <a:lvl1pPr>
              <a:defRPr baseline="0">
                <a:solidFill>
                  <a:schemeClr val="tx1"/>
                </a:solidFill>
                <a:latin typeface="Arial" panose="020B0604020202020204" pitchFamily="34" charset="0"/>
                <a:ea typeface="微软雅黑" panose="020B0503020204020204" pitchFamily="34" charset="-122"/>
              </a:defRPr>
            </a:lvl1pPr>
          </a:lstStyle>
          <a:p>
            <a:pPr lvl="0"/>
            <a:r>
              <a:rPr lang="zh-CN" altLang="en-US" dirty="0"/>
              <a:t>单击此处编辑母版文本样式</a:t>
            </a:r>
            <a:endParaRPr lang="zh-CN" altLang="en-US" dirty="0"/>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腰带">
    <p:spTree>
      <p:nvGrpSpPr>
        <p:cNvPr id="1" name=""/>
        <p:cNvGrpSpPr/>
        <p:nvPr/>
      </p:nvGrpSpPr>
      <p:grpSpPr>
        <a:xfrm>
          <a:off x="0" y="0"/>
          <a:ext cx="0" cy="0"/>
          <a:chOff x="0" y="0"/>
          <a:chExt cx="0" cy="0"/>
        </a:xfrm>
      </p:grpSpPr>
      <p:sp>
        <p:nvSpPr>
          <p:cNvPr id="9" name="矩形 8"/>
          <p:cNvSpPr/>
          <p:nvPr>
            <p:custDataLst>
              <p:tags r:id="rId2"/>
            </p:custDataLst>
          </p:nvPr>
        </p:nvSpPr>
        <p:spPr>
          <a:xfrm>
            <a:off x="0" y="1576799"/>
            <a:ext cx="9142200" cy="3704396"/>
          </a:xfrm>
          <a:prstGeom prst="rect">
            <a:avLst/>
          </a:prstGeom>
          <a:solidFill>
            <a:srgbClr val="445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350">
              <a:solidFill>
                <a:schemeClr val="lt1"/>
              </a:solidFill>
            </a:endParaRPr>
          </a:p>
        </p:txBody>
      </p:sp>
      <p:pic>
        <p:nvPicPr>
          <p:cNvPr id="8" name="图片 7" descr="图片18"/>
          <p:cNvPicPr>
            <a:picLocks noChangeAspect="1"/>
          </p:cNvPicPr>
          <p:nvPr>
            <p:custDataLst>
              <p:tags r:id="rId3"/>
            </p:custDataLst>
          </p:nvPr>
        </p:nvPicPr>
        <p:blipFill>
          <a:blip r:embed="rId4"/>
          <a:stretch>
            <a:fillRect/>
          </a:stretch>
        </p:blipFill>
        <p:spPr>
          <a:xfrm>
            <a:off x="7827046" y="-10801"/>
            <a:ext cx="1315145" cy="1753527"/>
          </a:xfrm>
          <a:prstGeom prst="rect">
            <a:avLst/>
          </a:prstGeom>
        </p:spPr>
      </p:pic>
      <p:pic>
        <p:nvPicPr>
          <p:cNvPr id="6" name="图片 5" descr="图片19"/>
          <p:cNvPicPr>
            <a:picLocks noChangeAspect="1"/>
          </p:cNvPicPr>
          <p:nvPr>
            <p:custDataLst>
              <p:tags r:id="rId5"/>
            </p:custDataLst>
          </p:nvPr>
        </p:nvPicPr>
        <p:blipFill>
          <a:blip r:embed="rId6"/>
          <a:stretch>
            <a:fillRect/>
          </a:stretch>
        </p:blipFill>
        <p:spPr>
          <a:xfrm>
            <a:off x="0" y="5104461"/>
            <a:ext cx="1315145" cy="1753527"/>
          </a:xfrm>
          <a:prstGeom prst="rect">
            <a:avLst/>
          </a:prstGeom>
        </p:spPr>
      </p:pic>
      <p:sp>
        <p:nvSpPr>
          <p:cNvPr id="2" name="标题 1"/>
          <p:cNvSpPr>
            <a:spLocks noGrp="1"/>
          </p:cNvSpPr>
          <p:nvPr>
            <p:ph type="title" hasCustomPrompt="1"/>
            <p:custDataLst>
              <p:tags r:id="rId7"/>
            </p:custDataLst>
          </p:nvPr>
        </p:nvSpPr>
        <p:spPr>
          <a:xfrm>
            <a:off x="1142100" y="1637550"/>
            <a:ext cx="6858000" cy="1790100"/>
          </a:xfrm>
        </p:spPr>
        <p:txBody>
          <a:bodyPr anchor="b"/>
          <a:lstStyle>
            <a:lvl1pPr algn="ctr">
              <a:defRPr sz="4500" baseline="0">
                <a:solidFill>
                  <a:schemeClr val="tx1"/>
                </a:solidFill>
                <a:latin typeface="Arial" panose="020B0604020202020204" pitchFamily="34" charset="0"/>
                <a:ea typeface="微软雅黑" panose="020B0503020204020204" pitchFamily="34" charset="-122"/>
              </a:defRPr>
            </a:lvl1pPr>
          </a:lstStyle>
          <a:p>
            <a:r>
              <a:rPr lang="zh-CN" altLang="en-US" dirty="0"/>
              <a:t>单击此处编辑标题</a:t>
            </a:r>
            <a:endParaRPr lang="zh-CN" altLang="en-US" dirty="0"/>
          </a:p>
        </p:txBody>
      </p:sp>
      <p:sp>
        <p:nvSpPr>
          <p:cNvPr id="3" name="日期占位符 2"/>
          <p:cNvSpPr>
            <a:spLocks noGrp="1"/>
          </p:cNvSpPr>
          <p:nvPr>
            <p:ph type="dt" sz="half" idx="10"/>
            <p:custDataLst>
              <p:tags r:id="rId8"/>
            </p:custDataLst>
          </p:nvPr>
        </p:nvSpPr>
        <p:spPr>
          <a:xfrm>
            <a:off x="659807" y="6389433"/>
            <a:ext cx="2025000" cy="237600"/>
          </a:xfrm>
        </p:spPr>
        <p:txBody>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9"/>
            </p:custDataLst>
          </p:nvPr>
        </p:nvSpPr>
        <p:spPr>
          <a:xfrm>
            <a:off x="3087000" y="6389433"/>
            <a:ext cx="2970000" cy="237600"/>
          </a:xfrm>
        </p:spPr>
        <p:txBody>
          <a:bodyPr/>
          <a:lstStyle>
            <a:lvl1pPr>
              <a:defRPr>
                <a:latin typeface="Arial" panose="020B0604020202020204" pitchFamily="34" charset="0"/>
                <a:ea typeface="微软雅黑" panose="020B0503020204020204" pitchFamily="34" charset="-122"/>
              </a:defRPr>
            </a:lvl1pPr>
          </a:lstStyle>
          <a:p>
            <a:endParaRPr lang="zh-CN" altLang="en-US" dirty="0"/>
          </a:p>
        </p:txBody>
      </p:sp>
      <p:sp>
        <p:nvSpPr>
          <p:cNvPr id="5" name="灯片编号占位符 4"/>
          <p:cNvSpPr>
            <a:spLocks noGrp="1"/>
          </p:cNvSpPr>
          <p:nvPr>
            <p:ph type="sldNum" sz="quarter" idx="12"/>
            <p:custDataLst>
              <p:tags r:id="rId10"/>
            </p:custDataLst>
          </p:nvPr>
        </p:nvSpPr>
        <p:spPr>
          <a:xfrm>
            <a:off x="6457950" y="6389433"/>
            <a:ext cx="2025000" cy="237600"/>
          </a:xfrm>
        </p:spPr>
        <p:txBody>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dirty="0"/>
          </a:p>
        </p:txBody>
      </p:sp>
      <p:sp>
        <p:nvSpPr>
          <p:cNvPr id="7" name="文本占位符 6"/>
          <p:cNvSpPr>
            <a:spLocks noGrp="1"/>
          </p:cNvSpPr>
          <p:nvPr>
            <p:ph type="body" sz="quarter" idx="13"/>
            <p:custDataLst>
              <p:tags r:id="rId11"/>
            </p:custDataLst>
          </p:nvPr>
        </p:nvSpPr>
        <p:spPr>
          <a:xfrm>
            <a:off x="1141810" y="4069800"/>
            <a:ext cx="6858000" cy="1242000"/>
          </a:xfrm>
        </p:spPr>
        <p:txBody>
          <a:bodyPr/>
          <a:lstStyle>
            <a:lvl1pPr algn="ctr">
              <a:defRPr baseline="0">
                <a:solidFill>
                  <a:schemeClr val="tx1"/>
                </a:solidFill>
                <a:latin typeface="Arial" panose="020B0604020202020204" pitchFamily="34" charset="0"/>
                <a:ea typeface="微软雅黑" panose="020B0503020204020204" pitchFamily="34" charset="-122"/>
              </a:defRPr>
            </a:lvl1pPr>
          </a:lstStyle>
          <a:p>
            <a:pPr lvl="0"/>
            <a:r>
              <a:rPr lang="zh-CN" altLang="en-US" dirty="0"/>
              <a:t>单击此处编辑母版文本样式</a:t>
            </a:r>
            <a:endParaRPr lang="zh-CN" altLang="en-US" dirty="0"/>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pic>
        <p:nvPicPr>
          <p:cNvPr id="6" name="图片 5" descr="图片21"/>
          <p:cNvPicPr>
            <a:picLocks noChangeAspect="1"/>
          </p:cNvPicPr>
          <p:nvPr>
            <p:custDataLst>
              <p:tags r:id="rId2"/>
            </p:custDataLst>
          </p:nvPr>
        </p:nvPicPr>
        <p:blipFill>
          <a:blip r:embed="rId3"/>
          <a:stretch>
            <a:fillRect/>
          </a:stretch>
        </p:blipFill>
        <p:spPr>
          <a:xfrm>
            <a:off x="26587" y="0"/>
            <a:ext cx="9090826" cy="6858000"/>
          </a:xfrm>
          <a:prstGeom prst="rect">
            <a:avLst/>
          </a:prstGeom>
        </p:spPr>
      </p:pic>
      <p:sp>
        <p:nvSpPr>
          <p:cNvPr id="16" name="日期占位符 15"/>
          <p:cNvSpPr>
            <a:spLocks noGrp="1"/>
          </p:cNvSpPr>
          <p:nvPr>
            <p:ph type="dt" sz="half" idx="10"/>
          </p:nvPr>
        </p:nvSpPr>
        <p:spPr>
          <a:xfrm>
            <a:off x="659807" y="6389433"/>
            <a:ext cx="2025000" cy="237600"/>
          </a:xfrm>
        </p:spPr>
        <p:txBody>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17" name="页脚占位符 16"/>
          <p:cNvSpPr>
            <a:spLocks noGrp="1"/>
          </p:cNvSpPr>
          <p:nvPr>
            <p:ph type="ftr" sz="quarter" idx="11"/>
          </p:nvPr>
        </p:nvSpPr>
        <p:spPr>
          <a:xfrm>
            <a:off x="3087000" y="6389433"/>
            <a:ext cx="2970000" cy="237600"/>
          </a:xfrm>
        </p:spPr>
        <p:txBody>
          <a:bodyPr/>
          <a:lstStyle>
            <a:lvl1pPr>
              <a:defRPr>
                <a:latin typeface="Arial" panose="020B0604020202020204" pitchFamily="34" charset="0"/>
                <a:ea typeface="微软雅黑" panose="020B0503020204020204" pitchFamily="34" charset="-122"/>
              </a:defRPr>
            </a:lvl1pPr>
          </a:lstStyle>
          <a:p>
            <a:endParaRPr lang="zh-CN" altLang="en-US" dirty="0"/>
          </a:p>
        </p:txBody>
      </p:sp>
      <p:sp>
        <p:nvSpPr>
          <p:cNvPr id="18" name="灯片编号占位符 17"/>
          <p:cNvSpPr>
            <a:spLocks noGrp="1"/>
          </p:cNvSpPr>
          <p:nvPr>
            <p:ph type="sldNum" sz="quarter" idx="12"/>
          </p:nvPr>
        </p:nvSpPr>
        <p:spPr>
          <a:xfrm>
            <a:off x="6457950" y="6389433"/>
            <a:ext cx="2025000" cy="237600"/>
          </a:xfrm>
        </p:spPr>
        <p:txBody>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dirty="0"/>
          </a:p>
        </p:txBody>
      </p:sp>
      <p:sp>
        <p:nvSpPr>
          <p:cNvPr id="2" name="标题 2"/>
          <p:cNvSpPr/>
          <p:nvPr>
            <p:ph type="ctrTitle" idx="2" hasCustomPrompt="1"/>
            <p:custDataLst>
              <p:tags r:id="rId4"/>
            </p:custDataLst>
          </p:nvPr>
        </p:nvSpPr>
        <p:spPr>
          <a:xfrm>
            <a:off x="914422" y="2188514"/>
            <a:ext cx="3619024" cy="1384994"/>
          </a:xfrm>
        </p:spPr>
        <p:txBody>
          <a:bodyPr vert="horz" wrap="square" lIns="0" tIns="0" rIns="0" bIns="0" rtlCol="0" anchor="b" anchorCtr="0">
            <a:normAutofit lnSpcReduction="10000"/>
          </a:bodyPr>
          <a:lstStyle>
            <a:lvl1pPr marL="0" marR="0" lvl="0" algn="l" defTabSz="914400" rtl="0" eaLnBrk="1" fontAlgn="auto" latinLnBrk="0" hangingPunct="1">
              <a:lnSpc>
                <a:spcPct val="100000"/>
              </a:lnSpc>
              <a:spcBef>
                <a:spcPct val="0"/>
              </a:spcBef>
              <a:spcAft>
                <a:spcPts val="0"/>
              </a:spcAft>
              <a:buClrTx/>
              <a:buSzTx/>
              <a:buFontTx/>
              <a:buNone/>
              <a:defRPr kumimoji="0" lang="zh-CN" altLang="en-US" sz="3375" b="1" i="0" u="none" strike="noStrike" kern="1200" cap="none" spc="600" normalizeH="0" baseline="0" noProof="0" dirty="0">
                <a:ln>
                  <a:noFill/>
                </a:ln>
                <a:solidFill>
                  <a:schemeClr val="lt1"/>
                </a:solidFill>
                <a:effectLst/>
                <a:uLnTx/>
                <a:uFillTx/>
                <a:latin typeface="Arial" panose="020B0604020202020204" pitchFamily="34" charset="0"/>
                <a:ea typeface="汉仪旗黑-85S" panose="00020600040101010101" pitchFamily="18" charset="-122"/>
                <a:cs typeface="+mj-cs"/>
                <a:sym typeface="Arial" panose="020B0604020202020204" pitchFamily="34" charset="0"/>
              </a:defRPr>
            </a:lvl1pPr>
          </a:lstStyle>
          <a:p>
            <a:pPr lvl="0"/>
            <a:r>
              <a:rPr>
                <a:sym typeface="+mn-ea"/>
              </a:rPr>
              <a:t>编辑标题</a:t>
            </a:r>
            <a:endParaRPr>
              <a:sym typeface="+mn-ea"/>
            </a:endParaRPr>
          </a:p>
        </p:txBody>
      </p:sp>
      <p:sp>
        <p:nvSpPr>
          <p:cNvPr id="3" name="副标题 3"/>
          <p:cNvSpPr/>
          <p:nvPr>
            <p:ph type="subTitle" idx="3" hasCustomPrompt="1"/>
            <p:custDataLst>
              <p:tags r:id="rId5"/>
            </p:custDataLst>
          </p:nvPr>
        </p:nvSpPr>
        <p:spPr>
          <a:xfrm>
            <a:off x="914422" y="4058570"/>
            <a:ext cx="3619500" cy="484778"/>
          </a:xfrm>
        </p:spPr>
        <p:txBody>
          <a:bodyPr vert="horz" wrap="square" lIns="0" tIns="0" rIns="0" bIns="0" rtlCol="0">
            <a:normAutofit/>
          </a:bodyPr>
          <a:lstStyle>
            <a:lvl1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defRPr kumimoji="0" lang="zh-CN" altLang="en-US" sz="1350" b="0" i="0" u="none" strike="noStrike" kern="1200" cap="none" spc="200" normalizeH="0" baseline="0" noProof="0" dirty="0">
                <a:ln>
                  <a:noFill/>
                </a:ln>
                <a:solidFill>
                  <a:schemeClr val="lt1"/>
                </a:solidFill>
                <a:effectLst/>
                <a:uLnTx/>
                <a:uFillTx/>
                <a:latin typeface="Arial" panose="020B0604020202020204" pitchFamily="34" charset="0"/>
                <a:ea typeface="微软雅黑" panose="020B0503020204020204" pitchFamily="34" charset="-122"/>
                <a:cs typeface="+mn-cs"/>
                <a:sym typeface="Arial" panose="020B0604020202020204" pitchFamily="34" charset="0"/>
              </a:defRPr>
            </a:lvl1pPr>
            <a:lvl2pPr marL="257175" indent="0" algn="ctr" defTabSz="914400" rtl="0" eaLnBrk="1" fontAlgn="auto" latinLnBrk="0" hangingPunct="1">
              <a:lnSpc>
                <a:spcPct val="130000"/>
              </a:lnSpc>
              <a:spcBef>
                <a:spcPts val="0"/>
              </a:spcBef>
              <a:spcAft>
                <a:spcPts val="1000"/>
              </a:spcAft>
              <a:buFont typeface="Arial" panose="020B0604020202020204" pitchFamily="34" charset="0"/>
              <a:buNone/>
              <a:tabLst>
                <a:tab pos="1609725" algn="l"/>
              </a:tabLst>
              <a:defRPr sz="1125" u="none" strike="noStrike" kern="1200" cap="none" spc="150" normalizeH="0" baseline="0">
                <a:solidFill>
                  <a:schemeClr val="tx1">
                    <a:lumMod val="85000"/>
                    <a:lumOff val="15000"/>
                  </a:schemeClr>
                </a:solidFill>
                <a:uFillTx/>
                <a:latin typeface="微软雅黑" panose="020B0503020204020204" pitchFamily="34" charset="-122"/>
                <a:ea typeface="微软雅黑" panose="020B0503020204020204" pitchFamily="34" charset="-122"/>
                <a:cs typeface="+mn-cs"/>
              </a:defRPr>
            </a:lvl2pPr>
            <a:lvl3pPr marL="514350" indent="0" algn="ctr" defTabSz="914400" rtl="0" eaLnBrk="1" fontAlgn="auto" latinLnBrk="0" hangingPunct="1">
              <a:lnSpc>
                <a:spcPct val="130000"/>
              </a:lnSpc>
              <a:spcBef>
                <a:spcPts val="0"/>
              </a:spcBef>
              <a:spcAft>
                <a:spcPts val="1000"/>
              </a:spcAft>
              <a:buFont typeface="Arial" panose="020B0604020202020204" pitchFamily="34" charset="0"/>
              <a:buNone/>
              <a:defRPr sz="1015" u="none" strike="noStrike" kern="1200" cap="none" spc="150" normalizeH="0" baseline="0">
                <a:solidFill>
                  <a:schemeClr val="tx1">
                    <a:lumMod val="85000"/>
                    <a:lumOff val="15000"/>
                  </a:schemeClr>
                </a:solidFill>
                <a:uFillTx/>
                <a:latin typeface="微软雅黑" panose="020B0503020204020204" pitchFamily="34" charset="-122"/>
                <a:ea typeface="微软雅黑" panose="020B0503020204020204" pitchFamily="34" charset="-122"/>
                <a:cs typeface="+mn-cs"/>
              </a:defRPr>
            </a:lvl3pPr>
            <a:lvl4pPr marL="771525" indent="0" algn="ctr" defTabSz="914400" rtl="0" eaLnBrk="1" fontAlgn="auto" latinLnBrk="0" hangingPunct="1">
              <a:lnSpc>
                <a:spcPct val="130000"/>
              </a:lnSpc>
              <a:spcBef>
                <a:spcPts val="0"/>
              </a:spcBef>
              <a:spcAft>
                <a:spcPts val="1000"/>
              </a:spcAft>
              <a:buFont typeface="Arial" panose="020B0604020202020204" pitchFamily="34" charset="0"/>
              <a:buNone/>
              <a:defRPr sz="900" u="none" strike="noStrike" kern="1200" cap="none" spc="150" normalizeH="0" baseline="0">
                <a:solidFill>
                  <a:schemeClr val="tx1">
                    <a:lumMod val="85000"/>
                    <a:lumOff val="15000"/>
                  </a:schemeClr>
                </a:solidFill>
                <a:uFillTx/>
                <a:latin typeface="微软雅黑" panose="020B0503020204020204" pitchFamily="34" charset="-122"/>
                <a:ea typeface="微软雅黑" panose="020B0503020204020204" pitchFamily="34" charset="-122"/>
                <a:cs typeface="+mn-cs"/>
              </a:defRPr>
            </a:lvl4pPr>
            <a:lvl5pPr marL="1028700" indent="0" algn="ctr" defTabSz="914400" rtl="0" eaLnBrk="1" fontAlgn="auto" latinLnBrk="0" hangingPunct="1">
              <a:lnSpc>
                <a:spcPct val="130000"/>
              </a:lnSpc>
              <a:spcBef>
                <a:spcPts val="0"/>
              </a:spcBef>
              <a:spcAft>
                <a:spcPts val="1000"/>
              </a:spcAft>
              <a:buFont typeface="Arial" panose="020B0604020202020204" pitchFamily="34" charset="0"/>
              <a:buNone/>
              <a:defRPr sz="900" u="none" strike="noStrike" kern="1200" cap="none" spc="150" normalizeH="0" baseline="0">
                <a:solidFill>
                  <a:schemeClr val="tx1">
                    <a:lumMod val="85000"/>
                    <a:lumOff val="15000"/>
                  </a:schemeClr>
                </a:solidFill>
                <a:uFillTx/>
                <a:latin typeface="微软雅黑" panose="020B0503020204020204" pitchFamily="34" charset="-122"/>
                <a:ea typeface="微软雅黑" panose="020B0503020204020204" pitchFamily="34" charset="-122"/>
                <a:cs typeface="+mn-cs"/>
              </a:defRPr>
            </a:lvl5pPr>
            <a:lvl6pPr marL="1285875" indent="0" algn="ctr" defTabSz="914400" rtl="0" eaLnBrk="1" latinLnBrk="0" hangingPunct="1">
              <a:lnSpc>
                <a:spcPct val="90000"/>
              </a:lnSpc>
              <a:spcBef>
                <a:spcPts val="280"/>
              </a:spcBef>
              <a:buFont typeface="Arial" panose="020B0604020202020204" pitchFamily="34" charset="0"/>
              <a:buNone/>
              <a:defRPr sz="900" kern="1200">
                <a:solidFill>
                  <a:schemeClr val="tx1"/>
                </a:solidFill>
                <a:latin typeface="+mn-lt"/>
                <a:ea typeface="+mn-ea"/>
                <a:cs typeface="+mn-cs"/>
              </a:defRPr>
            </a:lvl6pPr>
            <a:lvl7pPr marL="1543050" indent="0" algn="ctr" defTabSz="914400" rtl="0" eaLnBrk="1" latinLnBrk="0" hangingPunct="1">
              <a:lnSpc>
                <a:spcPct val="90000"/>
              </a:lnSpc>
              <a:spcBef>
                <a:spcPts val="280"/>
              </a:spcBef>
              <a:buFont typeface="Arial" panose="020B0604020202020204" pitchFamily="34" charset="0"/>
              <a:buNone/>
              <a:defRPr sz="900" kern="1200">
                <a:solidFill>
                  <a:schemeClr val="tx1"/>
                </a:solidFill>
                <a:latin typeface="+mn-lt"/>
                <a:ea typeface="+mn-ea"/>
                <a:cs typeface="+mn-cs"/>
              </a:defRPr>
            </a:lvl7pPr>
            <a:lvl8pPr marL="1800225" indent="0" algn="ctr" defTabSz="914400" rtl="0" eaLnBrk="1" latinLnBrk="0" hangingPunct="1">
              <a:lnSpc>
                <a:spcPct val="90000"/>
              </a:lnSpc>
              <a:spcBef>
                <a:spcPts val="280"/>
              </a:spcBef>
              <a:buFont typeface="Arial" panose="020B0604020202020204" pitchFamily="34" charset="0"/>
              <a:buNone/>
              <a:defRPr sz="900" kern="1200">
                <a:solidFill>
                  <a:schemeClr val="tx1"/>
                </a:solidFill>
                <a:latin typeface="+mn-lt"/>
                <a:ea typeface="+mn-ea"/>
                <a:cs typeface="+mn-cs"/>
              </a:defRPr>
            </a:lvl8pPr>
            <a:lvl9pPr marL="2057400" indent="0" algn="ctr" defTabSz="914400" rtl="0" eaLnBrk="1" latinLnBrk="0" hangingPunct="1">
              <a:lnSpc>
                <a:spcPct val="90000"/>
              </a:lnSpc>
              <a:spcBef>
                <a:spcPts val="280"/>
              </a:spcBef>
              <a:buFont typeface="Arial" panose="020B0604020202020204" pitchFamily="34" charset="0"/>
              <a:buNone/>
              <a:defRPr sz="900" kern="1200">
                <a:solidFill>
                  <a:schemeClr val="tx1"/>
                </a:solidFill>
                <a:latin typeface="+mn-lt"/>
                <a:ea typeface="+mn-ea"/>
                <a:cs typeface="+mn-cs"/>
              </a:defRPr>
            </a:lvl9pPr>
          </a:lstStyle>
          <a:p>
            <a:pPr lvl="0"/>
            <a:r>
              <a:rPr>
                <a:sym typeface="+mn-ea"/>
              </a:rPr>
              <a:t>单击此处编辑副标题</a:t>
            </a:r>
            <a:endParaRPr>
              <a:sym typeface="+mn-ea"/>
            </a:endParaRPr>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pic>
        <p:nvPicPr>
          <p:cNvPr id="8" name="图片 7" descr="图片18"/>
          <p:cNvPicPr>
            <a:picLocks noChangeAspect="1"/>
          </p:cNvPicPr>
          <p:nvPr>
            <p:custDataLst>
              <p:tags r:id="rId2"/>
            </p:custDataLst>
          </p:nvPr>
        </p:nvPicPr>
        <p:blipFill>
          <a:blip r:embed="rId3"/>
          <a:stretch>
            <a:fillRect/>
          </a:stretch>
        </p:blipFill>
        <p:spPr>
          <a:xfrm>
            <a:off x="0" y="0"/>
            <a:ext cx="540068" cy="720090"/>
          </a:xfrm>
          <a:prstGeom prst="rect">
            <a:avLst/>
          </a:prstGeom>
        </p:spPr>
      </p:pic>
      <p:pic>
        <p:nvPicPr>
          <p:cNvPr id="7" name="图片 6" descr="图片19"/>
          <p:cNvPicPr>
            <a:picLocks noChangeAspect="1"/>
          </p:cNvPicPr>
          <p:nvPr>
            <p:custDataLst>
              <p:tags r:id="rId4"/>
            </p:custDataLst>
          </p:nvPr>
        </p:nvPicPr>
        <p:blipFill>
          <a:blip r:embed="rId5"/>
          <a:stretch>
            <a:fillRect/>
          </a:stretch>
        </p:blipFill>
        <p:spPr>
          <a:xfrm>
            <a:off x="8603932" y="-5379"/>
            <a:ext cx="540068" cy="720090"/>
          </a:xfrm>
          <a:prstGeom prst="rect">
            <a:avLst/>
          </a:prstGeom>
        </p:spPr>
      </p:pic>
      <p:sp>
        <p:nvSpPr>
          <p:cNvPr id="2" name="标题 1"/>
          <p:cNvSpPr>
            <a:spLocks noGrp="1"/>
          </p:cNvSpPr>
          <p:nvPr>
            <p:ph type="title"/>
          </p:nvPr>
        </p:nvSpPr>
        <p:spPr>
          <a:xfrm>
            <a:off x="502411" y="498479"/>
            <a:ext cx="8139178" cy="331473"/>
          </a:xfrm>
        </p:spPr>
        <p:txBody>
          <a:bodyPr vert="horz" lIns="90170" tIns="46990" rIns="90170" bIns="46990" rtlCol="0" anchor="ctr" anchorCtr="0">
            <a:noAutofit/>
          </a:bodyPr>
          <a:lstStyle>
            <a:lvl1pPr marL="0" marR="0" algn="l" defTabSz="914400" rtl="0" eaLnBrk="1" fontAlgn="auto" latinLnBrk="0" hangingPunct="1">
              <a:lnSpc>
                <a:spcPct val="100000"/>
              </a:lnSpc>
              <a:buNone/>
              <a:defRPr kumimoji="0" lang="zh-CN" altLang="en-US" sz="1350" b="1" i="0" u="none" strike="noStrike" kern="1200" cap="none" spc="200" normalizeH="0" baseline="0" noProof="1" dirty="0">
                <a:solidFill>
                  <a:schemeClr val="tx1"/>
                </a:solidFill>
                <a:uFillTx/>
                <a:latin typeface="Arial" panose="020B0604020202020204" pitchFamily="34" charset="0"/>
                <a:ea typeface="微软雅黑" panose="020B0503020204020204" pitchFamily="34" charset="-122"/>
                <a:cs typeface="+mj-cs"/>
                <a:sym typeface="+mn-ea"/>
              </a:defRPr>
            </a:lvl1pPr>
          </a:lstStyle>
          <a:p>
            <a:pPr lvl="0"/>
            <a:r>
              <a:rPr dirty="0">
                <a:sym typeface="+mn-ea"/>
              </a:rPr>
              <a:t>单击此处编辑母版标题样式</a:t>
            </a:r>
            <a:endParaRPr dirty="0">
              <a:sym typeface="+mn-ea"/>
            </a:endParaRPr>
          </a:p>
        </p:txBody>
      </p:sp>
      <p:sp>
        <p:nvSpPr>
          <p:cNvPr id="3" name="内容占位符 2"/>
          <p:cNvSpPr>
            <a:spLocks noGrp="1"/>
          </p:cNvSpPr>
          <p:nvPr>
            <p:ph idx="1"/>
          </p:nvPr>
        </p:nvSpPr>
        <p:spPr>
          <a:xfrm>
            <a:off x="502411" y="1626121"/>
            <a:ext cx="8139178" cy="4041680"/>
          </a:xfrm>
        </p:spPr>
        <p:txBody>
          <a:bodyPr vert="horz" lIns="90170" tIns="46990" rIns="90170" bIns="46990" rtlCol="0">
            <a:normAutofit/>
          </a:bodyPr>
          <a:lstStyle>
            <a:lvl1pPr marL="128905" marR="0" lvl="0" indent="-12827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9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1pPr>
            <a:lvl2pPr marL="386080" marR="0" lvl="1" indent="-12827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9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2pPr>
            <a:lvl3pPr marL="643255" marR="0" lvl="2" indent="-12827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9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3pPr>
            <a:lvl4pPr marL="900430" marR="0" lvl="3" indent="-12827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9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4pPr>
            <a:lvl5pPr marL="1157605" marR="0" lvl="4" indent="-12827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9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4" name="日期占位符 3"/>
          <p:cNvSpPr>
            <a:spLocks noGrp="1"/>
          </p:cNvSpPr>
          <p:nvPr>
            <p:ph type="dt" sz="half" idx="10"/>
          </p:nvPr>
        </p:nvSpPr>
        <p:spPr>
          <a:xfrm>
            <a:off x="659807" y="6389433"/>
            <a:ext cx="2025000" cy="237600"/>
          </a:xfrm>
        </p:spPr>
        <p:txBody>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nvPr>
        </p:nvSpPr>
        <p:spPr>
          <a:xfrm>
            <a:off x="3087000" y="6389433"/>
            <a:ext cx="2970000" cy="237600"/>
          </a:xfrm>
        </p:spPr>
        <p:txBody>
          <a:bodyPr/>
          <a:lstStyle>
            <a:lvl1pPr>
              <a:defRPr>
                <a:latin typeface="Arial" panose="020B0604020202020204" pitchFamily="34" charset="0"/>
                <a:ea typeface="微软雅黑" panose="020B0503020204020204" pitchFamily="34" charset="-122"/>
              </a:defRPr>
            </a:lvl1pPr>
          </a:lstStyle>
          <a:p>
            <a:endParaRPr lang="zh-CN" altLang="en-US"/>
          </a:p>
        </p:txBody>
      </p:sp>
      <p:sp>
        <p:nvSpPr>
          <p:cNvPr id="6" name="灯片编号占位符 5"/>
          <p:cNvSpPr>
            <a:spLocks noGrp="1"/>
          </p:cNvSpPr>
          <p:nvPr>
            <p:ph type="sldNum" sz="quarter" idx="12"/>
          </p:nvPr>
        </p:nvSpPr>
        <p:spPr>
          <a:xfrm>
            <a:off x="6457950" y="6389433"/>
            <a:ext cx="2025000" cy="237600"/>
          </a:xfrm>
        </p:spPr>
        <p:txBody>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Tahoma" panose="020B0604030504040204" pitchFamily="34" charset="0"/>
              <a:ea typeface="宋体" panose="02010600030101010101" pitchFamily="2" charset="-122"/>
              <a:cs typeface="+mn-cs"/>
            </a:endParaRPr>
          </a:p>
        </p:txBody>
      </p:sp>
      <p:sp>
        <p:nvSpPr>
          <p:cNvPr id="3" name="页脚占位符 2"/>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Tahoma" panose="020B0604030504040204" pitchFamily="34" charset="0"/>
              <a:ea typeface="宋体" panose="02010600030101010101" pitchFamily="2" charset="-122"/>
              <a:cs typeface="+mn-cs"/>
            </a:endParaRPr>
          </a:p>
        </p:txBody>
      </p:sp>
      <p:sp>
        <p:nvSpPr>
          <p:cNvPr id="4" name="灯片编号占位符 3"/>
          <p:cNvSpPr>
            <a:spLocks noGrp="1"/>
          </p:cNvSpPr>
          <p:nvPr>
            <p:ph type="sldNum" sz="quarter" idx="12"/>
          </p:nvPr>
        </p:nvSpPr>
        <p:spPr/>
        <p:txBody>
          <a:bodyPr/>
          <a:p>
            <a:pPr lvl="0" eaLnBrk="1" hangingPunct="1">
              <a:buNone/>
            </a:pPr>
            <a:fld id="{9A0DB2DC-4C9A-4742-B13C-FB6460FD3503}" type="slidenum">
              <a:rPr lang="en-US" altLang="zh-CN" dirty="0">
                <a:latin typeface="Tahoma" panose="020B0604030504040204" pitchFamily="34" charset="0"/>
              </a:rPr>
            </a:fld>
            <a:endParaRPr lang="en-US" altLang="zh-CN" dirty="0">
              <a:latin typeface="Tahoma" panose="020B0604030504040204" pitchFamily="34" charset="0"/>
            </a:endParaRP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pic>
        <p:nvPicPr>
          <p:cNvPr id="3" name="图片 2" descr="图片20"/>
          <p:cNvPicPr>
            <a:picLocks noChangeAspect="1"/>
          </p:cNvPicPr>
          <p:nvPr>
            <p:custDataLst>
              <p:tags r:id="rId2"/>
            </p:custDataLst>
          </p:nvPr>
        </p:nvPicPr>
        <p:blipFill>
          <a:blip r:embed="rId3"/>
          <a:stretch>
            <a:fillRect/>
          </a:stretch>
        </p:blipFill>
        <p:spPr>
          <a:xfrm>
            <a:off x="161365" y="2215738"/>
            <a:ext cx="1566512" cy="2426513"/>
          </a:xfrm>
          <a:prstGeom prst="rect">
            <a:avLst/>
          </a:prstGeom>
        </p:spPr>
      </p:pic>
      <p:pic>
        <p:nvPicPr>
          <p:cNvPr id="2" name="图片 1" descr="图片18"/>
          <p:cNvPicPr>
            <a:picLocks noChangeAspect="1"/>
          </p:cNvPicPr>
          <p:nvPr>
            <p:custDataLst>
              <p:tags r:id="rId4"/>
            </p:custDataLst>
          </p:nvPr>
        </p:nvPicPr>
        <p:blipFill>
          <a:blip r:embed="rId5"/>
          <a:stretch>
            <a:fillRect/>
          </a:stretch>
        </p:blipFill>
        <p:spPr>
          <a:xfrm>
            <a:off x="8603932" y="6137910"/>
            <a:ext cx="540068" cy="720090"/>
          </a:xfrm>
          <a:prstGeom prst="rect">
            <a:avLst/>
          </a:prstGeom>
        </p:spPr>
      </p:pic>
      <p:pic>
        <p:nvPicPr>
          <p:cNvPr id="7" name="图片 6" descr="图片19"/>
          <p:cNvPicPr>
            <a:picLocks noChangeAspect="1"/>
          </p:cNvPicPr>
          <p:nvPr>
            <p:custDataLst>
              <p:tags r:id="rId6"/>
            </p:custDataLst>
          </p:nvPr>
        </p:nvPicPr>
        <p:blipFill>
          <a:blip r:embed="rId7"/>
          <a:stretch>
            <a:fillRect/>
          </a:stretch>
        </p:blipFill>
        <p:spPr>
          <a:xfrm>
            <a:off x="8603932" y="0"/>
            <a:ext cx="540068" cy="720090"/>
          </a:xfrm>
          <a:prstGeom prst="rect">
            <a:avLst/>
          </a:prstGeom>
        </p:spPr>
      </p:pic>
      <p:sp>
        <p:nvSpPr>
          <p:cNvPr id="4" name="日期占位符 3"/>
          <p:cNvSpPr>
            <a:spLocks noGrp="1"/>
          </p:cNvSpPr>
          <p:nvPr>
            <p:ph type="dt" sz="half" idx="10"/>
          </p:nvPr>
        </p:nvSpPr>
        <p:spPr>
          <a:xfrm>
            <a:off x="659807" y="6389433"/>
            <a:ext cx="2025000" cy="237600"/>
          </a:xfrm>
        </p:spPr>
        <p:txBody>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nvPr>
        </p:nvSpPr>
        <p:spPr>
          <a:xfrm>
            <a:off x="3087000" y="6389433"/>
            <a:ext cx="2970000" cy="237600"/>
          </a:xfrm>
        </p:spPr>
        <p:txBody>
          <a:bodyPr/>
          <a:lstStyle>
            <a:lvl1pPr>
              <a:defRPr>
                <a:latin typeface="Arial" panose="020B0604020202020204" pitchFamily="34" charset="0"/>
                <a:ea typeface="微软雅黑" panose="020B0503020204020204" pitchFamily="34" charset="-122"/>
              </a:defRPr>
            </a:lvl1pPr>
          </a:lstStyle>
          <a:p>
            <a:endParaRPr lang="zh-CN" altLang="en-US"/>
          </a:p>
        </p:txBody>
      </p:sp>
      <p:sp>
        <p:nvSpPr>
          <p:cNvPr id="6" name="灯片编号占位符 5"/>
          <p:cNvSpPr>
            <a:spLocks noGrp="1"/>
          </p:cNvSpPr>
          <p:nvPr>
            <p:ph type="sldNum" sz="quarter" idx="12"/>
          </p:nvPr>
        </p:nvSpPr>
        <p:spPr>
          <a:xfrm>
            <a:off x="6457950" y="6389433"/>
            <a:ext cx="2025000" cy="237600"/>
          </a:xfrm>
        </p:spPr>
        <p:txBody>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a:p>
        </p:txBody>
      </p:sp>
      <p:sp>
        <p:nvSpPr>
          <p:cNvPr id="8" name="副标题 2"/>
          <p:cNvSpPr/>
          <p:nvPr>
            <p:ph type="subTitle" idx="3" hasCustomPrompt="1"/>
            <p:custDataLst>
              <p:tags r:id="rId8"/>
            </p:custDataLst>
          </p:nvPr>
        </p:nvSpPr>
        <p:spPr>
          <a:xfrm>
            <a:off x="3390927" y="3079765"/>
            <a:ext cx="5143024" cy="619001"/>
          </a:xfrm>
        </p:spPr>
        <p:txBody>
          <a:bodyPr vert="horz" wrap="square" lIns="0" tIns="0" rIns="0" bIns="0" rtlCol="0">
            <a:normAutofit lnSpcReduction="10000"/>
          </a:bodyPr>
          <a:lstStyle>
            <a:lvl1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defRPr kumimoji="0" lang="zh-CN" altLang="en-US" sz="1015" b="0" i="0" u="none" strike="noStrike" kern="1200" cap="none" spc="200" normalizeH="0" baseline="0" noProof="0" dirty="0">
                <a:ln>
                  <a:noFill/>
                </a:ln>
                <a:solidFill>
                  <a:schemeClr val="dk1">
                    <a:lumMod val="65000"/>
                    <a:lumOff val="35000"/>
                  </a:schemeClr>
                </a:solidFill>
                <a:effectLst/>
                <a:uLnTx/>
                <a:uFillTx/>
                <a:latin typeface="Arial" panose="020B0604020202020204" pitchFamily="34" charset="0"/>
                <a:ea typeface="微软雅黑" panose="020B0503020204020204" pitchFamily="34" charset="-122"/>
                <a:cs typeface="+mn-cs"/>
              </a:defRPr>
            </a:lvl1pPr>
            <a:lvl2pPr marL="257175" indent="0" algn="ctr" defTabSz="914400" rtl="0" eaLnBrk="1" fontAlgn="auto" latinLnBrk="0" hangingPunct="1">
              <a:lnSpc>
                <a:spcPct val="130000"/>
              </a:lnSpc>
              <a:spcBef>
                <a:spcPts val="0"/>
              </a:spcBef>
              <a:spcAft>
                <a:spcPts val="1000"/>
              </a:spcAft>
              <a:buFont typeface="Arial" panose="020B0604020202020204" pitchFamily="34" charset="0"/>
              <a:buNone/>
              <a:tabLst>
                <a:tab pos="1609725" algn="l"/>
              </a:tabLst>
              <a:defRPr sz="1125" u="none" strike="noStrike" kern="1200" cap="none" spc="150" normalizeH="0" baseline="0">
                <a:solidFill>
                  <a:schemeClr val="tx1">
                    <a:lumMod val="85000"/>
                    <a:lumOff val="15000"/>
                  </a:schemeClr>
                </a:solidFill>
                <a:uFillTx/>
                <a:latin typeface="微软雅黑" panose="020B0503020204020204" pitchFamily="34" charset="-122"/>
                <a:ea typeface="微软雅黑" panose="020B0503020204020204" pitchFamily="34" charset="-122"/>
                <a:cs typeface="+mn-cs"/>
              </a:defRPr>
            </a:lvl2pPr>
            <a:lvl3pPr marL="514350" indent="0" algn="ctr" defTabSz="914400" rtl="0" eaLnBrk="1" fontAlgn="auto" latinLnBrk="0" hangingPunct="1">
              <a:lnSpc>
                <a:spcPct val="130000"/>
              </a:lnSpc>
              <a:spcBef>
                <a:spcPts val="0"/>
              </a:spcBef>
              <a:spcAft>
                <a:spcPts val="1000"/>
              </a:spcAft>
              <a:buFont typeface="Arial" panose="020B0604020202020204" pitchFamily="34" charset="0"/>
              <a:buNone/>
              <a:defRPr sz="1015" u="none" strike="noStrike" kern="1200" cap="none" spc="150" normalizeH="0" baseline="0">
                <a:solidFill>
                  <a:schemeClr val="tx1">
                    <a:lumMod val="85000"/>
                    <a:lumOff val="15000"/>
                  </a:schemeClr>
                </a:solidFill>
                <a:uFillTx/>
                <a:latin typeface="微软雅黑" panose="020B0503020204020204" pitchFamily="34" charset="-122"/>
                <a:ea typeface="微软雅黑" panose="020B0503020204020204" pitchFamily="34" charset="-122"/>
                <a:cs typeface="+mn-cs"/>
              </a:defRPr>
            </a:lvl3pPr>
            <a:lvl4pPr marL="771525" indent="0" algn="ctr" defTabSz="914400" rtl="0" eaLnBrk="1" fontAlgn="auto" latinLnBrk="0" hangingPunct="1">
              <a:lnSpc>
                <a:spcPct val="130000"/>
              </a:lnSpc>
              <a:spcBef>
                <a:spcPts val="0"/>
              </a:spcBef>
              <a:spcAft>
                <a:spcPts val="1000"/>
              </a:spcAft>
              <a:buFont typeface="Arial" panose="020B0604020202020204" pitchFamily="34" charset="0"/>
              <a:buNone/>
              <a:defRPr sz="900" u="none" strike="noStrike" kern="1200" cap="none" spc="150" normalizeH="0" baseline="0">
                <a:solidFill>
                  <a:schemeClr val="tx1">
                    <a:lumMod val="85000"/>
                    <a:lumOff val="15000"/>
                  </a:schemeClr>
                </a:solidFill>
                <a:uFillTx/>
                <a:latin typeface="微软雅黑" panose="020B0503020204020204" pitchFamily="34" charset="-122"/>
                <a:ea typeface="微软雅黑" panose="020B0503020204020204" pitchFamily="34" charset="-122"/>
                <a:cs typeface="+mn-cs"/>
              </a:defRPr>
            </a:lvl4pPr>
            <a:lvl5pPr marL="1028700" indent="0" algn="ctr" defTabSz="914400" rtl="0" eaLnBrk="1" fontAlgn="auto" latinLnBrk="0" hangingPunct="1">
              <a:lnSpc>
                <a:spcPct val="130000"/>
              </a:lnSpc>
              <a:spcBef>
                <a:spcPts val="0"/>
              </a:spcBef>
              <a:spcAft>
                <a:spcPts val="1000"/>
              </a:spcAft>
              <a:buFont typeface="Arial" panose="020B0604020202020204" pitchFamily="34" charset="0"/>
              <a:buNone/>
              <a:defRPr sz="900" u="none" strike="noStrike" kern="1200" cap="none" spc="150" normalizeH="0" baseline="0">
                <a:solidFill>
                  <a:schemeClr val="tx1">
                    <a:lumMod val="85000"/>
                    <a:lumOff val="15000"/>
                  </a:schemeClr>
                </a:solidFill>
                <a:uFillTx/>
                <a:latin typeface="微软雅黑" panose="020B0503020204020204" pitchFamily="34" charset="-122"/>
                <a:ea typeface="微软雅黑" panose="020B0503020204020204" pitchFamily="34" charset="-122"/>
                <a:cs typeface="+mn-cs"/>
              </a:defRPr>
            </a:lvl5pPr>
            <a:lvl6pPr marL="1285875" indent="0" algn="ctr" defTabSz="914400" rtl="0" eaLnBrk="1" latinLnBrk="0" hangingPunct="1">
              <a:lnSpc>
                <a:spcPct val="90000"/>
              </a:lnSpc>
              <a:spcBef>
                <a:spcPts val="280"/>
              </a:spcBef>
              <a:buFont typeface="Arial" panose="020B0604020202020204" pitchFamily="34" charset="0"/>
              <a:buNone/>
              <a:defRPr sz="900" kern="1200">
                <a:solidFill>
                  <a:schemeClr val="tx1"/>
                </a:solidFill>
                <a:latin typeface="+mn-lt"/>
                <a:ea typeface="+mn-ea"/>
                <a:cs typeface="+mn-cs"/>
              </a:defRPr>
            </a:lvl6pPr>
            <a:lvl7pPr marL="1543050" indent="0" algn="ctr" defTabSz="914400" rtl="0" eaLnBrk="1" latinLnBrk="0" hangingPunct="1">
              <a:lnSpc>
                <a:spcPct val="90000"/>
              </a:lnSpc>
              <a:spcBef>
                <a:spcPts val="280"/>
              </a:spcBef>
              <a:buFont typeface="Arial" panose="020B0604020202020204" pitchFamily="34" charset="0"/>
              <a:buNone/>
              <a:defRPr sz="900" kern="1200">
                <a:solidFill>
                  <a:schemeClr val="tx1"/>
                </a:solidFill>
                <a:latin typeface="+mn-lt"/>
                <a:ea typeface="+mn-ea"/>
                <a:cs typeface="+mn-cs"/>
              </a:defRPr>
            </a:lvl7pPr>
            <a:lvl8pPr marL="1800225" indent="0" algn="ctr" defTabSz="914400" rtl="0" eaLnBrk="1" latinLnBrk="0" hangingPunct="1">
              <a:lnSpc>
                <a:spcPct val="90000"/>
              </a:lnSpc>
              <a:spcBef>
                <a:spcPts val="280"/>
              </a:spcBef>
              <a:buFont typeface="Arial" panose="020B0604020202020204" pitchFamily="34" charset="0"/>
              <a:buNone/>
              <a:defRPr sz="900" kern="1200">
                <a:solidFill>
                  <a:schemeClr val="tx1"/>
                </a:solidFill>
                <a:latin typeface="+mn-lt"/>
                <a:ea typeface="+mn-ea"/>
                <a:cs typeface="+mn-cs"/>
              </a:defRPr>
            </a:lvl8pPr>
            <a:lvl9pPr marL="2057400" indent="0" algn="ctr" defTabSz="914400" rtl="0" eaLnBrk="1" latinLnBrk="0" hangingPunct="1">
              <a:lnSpc>
                <a:spcPct val="90000"/>
              </a:lnSpc>
              <a:spcBef>
                <a:spcPts val="280"/>
              </a:spcBef>
              <a:buFont typeface="Arial" panose="020B0604020202020204" pitchFamily="34" charset="0"/>
              <a:buNone/>
              <a:defRPr sz="900" kern="1200">
                <a:solidFill>
                  <a:schemeClr val="tx1"/>
                </a:solidFill>
                <a:latin typeface="+mn-lt"/>
                <a:ea typeface="+mn-ea"/>
                <a:cs typeface="+mn-cs"/>
              </a:defRPr>
            </a:lvl9pPr>
          </a:lstStyle>
          <a:p>
            <a:pPr lvl="0"/>
            <a:r>
              <a:rPr>
                <a:sym typeface="+mn-ea"/>
              </a:rPr>
              <a:t>单击此处编辑副标题</a:t>
            </a:r>
            <a:endParaRPr>
              <a:sym typeface="+mn-ea"/>
            </a:endParaRPr>
          </a:p>
        </p:txBody>
      </p:sp>
      <p:sp>
        <p:nvSpPr>
          <p:cNvPr id="9" name="标题 3"/>
          <p:cNvSpPr/>
          <p:nvPr>
            <p:ph type="ctrTitle" idx="2" hasCustomPrompt="1"/>
            <p:custDataLst>
              <p:tags r:id="rId9"/>
            </p:custDataLst>
          </p:nvPr>
        </p:nvSpPr>
        <p:spPr>
          <a:xfrm>
            <a:off x="3390927" y="2106331"/>
            <a:ext cx="5143500" cy="634365"/>
          </a:xfrm>
        </p:spPr>
        <p:txBody>
          <a:bodyPr vert="horz" wrap="square" lIns="0" tIns="0" rIns="0" bIns="0" rtlCol="0" anchor="b" anchorCtr="0">
            <a:normAutofit fontScale="90000"/>
          </a:bodyPr>
          <a:lstStyle>
            <a:lvl1pPr marL="0" marR="0" lvl="0" algn="l" defTabSz="914400" rtl="0" eaLnBrk="1" fontAlgn="auto" latinLnBrk="0" hangingPunct="1">
              <a:lnSpc>
                <a:spcPct val="100000"/>
              </a:lnSpc>
              <a:spcBef>
                <a:spcPct val="0"/>
              </a:spcBef>
              <a:spcAft>
                <a:spcPts val="0"/>
              </a:spcAft>
              <a:buClrTx/>
              <a:buSzTx/>
              <a:buFontTx/>
              <a:buNone/>
              <a:defRPr kumimoji="0" lang="zh-CN" altLang="en-US" sz="3095" b="1" i="0" u="none" strike="noStrike" kern="1200" cap="none" spc="500" normalizeH="0" baseline="0" noProof="0">
                <a:ln>
                  <a:noFill/>
                </a:ln>
                <a:solidFill>
                  <a:schemeClr val="dk1">
                    <a:lumMod val="85000"/>
                    <a:lumOff val="15000"/>
                  </a:schemeClr>
                </a:solidFill>
                <a:effectLst/>
                <a:uLnTx/>
                <a:uFillTx/>
                <a:latin typeface="Arial" panose="020B0604020202020204" pitchFamily="34" charset="0"/>
                <a:ea typeface="汉仪旗黑-85S" panose="00020600040101010101" pitchFamily="18" charset="-122"/>
                <a:cs typeface="+mj-cs"/>
                <a:sym typeface="+mn-ea"/>
              </a:defRPr>
            </a:lvl1pPr>
          </a:lstStyle>
          <a:p>
            <a:pPr lvl="0"/>
            <a:r>
              <a:rPr>
                <a:sym typeface="+mn-ea"/>
              </a:rPr>
              <a:t>编辑标题</a:t>
            </a:r>
            <a:endParaRPr>
              <a:sym typeface="+mn-ea"/>
            </a:endParaRPr>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pic>
        <p:nvPicPr>
          <p:cNvPr id="9" name="图片 8" descr="图片18"/>
          <p:cNvPicPr>
            <a:picLocks noChangeAspect="1"/>
          </p:cNvPicPr>
          <p:nvPr>
            <p:custDataLst>
              <p:tags r:id="rId2"/>
            </p:custDataLst>
          </p:nvPr>
        </p:nvPicPr>
        <p:blipFill>
          <a:blip r:embed="rId3"/>
          <a:stretch>
            <a:fillRect/>
          </a:stretch>
        </p:blipFill>
        <p:spPr>
          <a:xfrm>
            <a:off x="0" y="0"/>
            <a:ext cx="540068" cy="720090"/>
          </a:xfrm>
          <a:prstGeom prst="rect">
            <a:avLst/>
          </a:prstGeom>
        </p:spPr>
      </p:pic>
      <p:pic>
        <p:nvPicPr>
          <p:cNvPr id="8" name="图片 7" descr="图片19"/>
          <p:cNvPicPr>
            <a:picLocks noChangeAspect="1"/>
          </p:cNvPicPr>
          <p:nvPr>
            <p:custDataLst>
              <p:tags r:id="rId4"/>
            </p:custDataLst>
          </p:nvPr>
        </p:nvPicPr>
        <p:blipFill>
          <a:blip r:embed="rId5"/>
          <a:stretch>
            <a:fillRect/>
          </a:stretch>
        </p:blipFill>
        <p:spPr>
          <a:xfrm>
            <a:off x="8603932" y="-5379"/>
            <a:ext cx="540068" cy="720090"/>
          </a:xfrm>
          <a:prstGeom prst="rect">
            <a:avLst/>
          </a:prstGeom>
        </p:spPr>
      </p:pic>
      <p:sp>
        <p:nvSpPr>
          <p:cNvPr id="2" name="标题 1"/>
          <p:cNvSpPr>
            <a:spLocks noGrp="1"/>
          </p:cNvSpPr>
          <p:nvPr>
            <p:ph type="title"/>
          </p:nvPr>
        </p:nvSpPr>
        <p:spPr>
          <a:xfrm>
            <a:off x="502411" y="498479"/>
            <a:ext cx="8139178" cy="331473"/>
          </a:xfrm>
        </p:spPr>
        <p:txBody>
          <a:bodyPr vert="horz" lIns="90170" tIns="46990" rIns="90170" bIns="46990" rtlCol="0" anchor="ctr" anchorCtr="0">
            <a:noAutofit/>
          </a:bodyPr>
          <a:lstStyle>
            <a:lvl1pPr marL="0" marR="0" lvl="0" algn="l" defTabSz="914400" rtl="0" eaLnBrk="1" fontAlgn="auto" latinLnBrk="0" hangingPunct="1">
              <a:lnSpc>
                <a:spcPct val="100000"/>
              </a:lnSpc>
              <a:buNone/>
              <a:defRPr kumimoji="0" lang="zh-CN" altLang="en-US" sz="1350" b="1" i="0" u="none" strike="noStrike" kern="1200" cap="none" spc="200" normalizeH="0" baseline="0" noProof="1" dirty="0">
                <a:solidFill>
                  <a:schemeClr val="tx1"/>
                </a:solidFill>
                <a:uFillTx/>
                <a:latin typeface="Arial" panose="020B0604020202020204" pitchFamily="34" charset="0"/>
                <a:ea typeface="微软雅黑" panose="020B0503020204020204" pitchFamily="34" charset="-122"/>
                <a:cs typeface="+mj-cs"/>
                <a:sym typeface="+mn-ea"/>
              </a:defRPr>
            </a:lvl1pPr>
          </a:lstStyle>
          <a:p>
            <a:pPr lvl="0"/>
            <a:r>
              <a:rPr>
                <a:sym typeface="+mn-ea"/>
              </a:rPr>
              <a:t>单击此处编辑母版标题样式</a:t>
            </a:r>
            <a:endParaRPr>
              <a:sym typeface="+mn-ea"/>
            </a:endParaRPr>
          </a:p>
        </p:txBody>
      </p:sp>
      <p:sp>
        <p:nvSpPr>
          <p:cNvPr id="3" name="内容占位符 2"/>
          <p:cNvSpPr>
            <a:spLocks noGrp="1"/>
          </p:cNvSpPr>
          <p:nvPr>
            <p:ph sz="half" idx="1"/>
          </p:nvPr>
        </p:nvSpPr>
        <p:spPr>
          <a:xfrm>
            <a:off x="502447" y="1626121"/>
            <a:ext cx="3962432" cy="4041680"/>
          </a:xfrm>
        </p:spPr>
        <p:txBody>
          <a:bodyPr vert="horz" lIns="90170" tIns="46990" rIns="90170" bIns="46990" rtlCol="0">
            <a:normAutofit/>
          </a:bodyPr>
          <a:lstStyle>
            <a:lvl1pPr marL="128905" marR="0" lvl="0" indent="-12827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9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1pPr>
            <a:lvl2pPr marL="386080" marR="0" lvl="1" indent="-12827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9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2pPr>
            <a:lvl3pPr marL="643255" marR="0" lvl="2" indent="-12827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9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3pPr>
            <a:lvl4pPr marL="900430" marR="0" lvl="3" indent="-12827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9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4pPr>
            <a:lvl5pPr marL="1157605" marR="0" lvl="4" indent="-12827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9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5pPr>
          </a:lstStyle>
          <a:p>
            <a:pPr lvl="0"/>
            <a:r>
              <a:rPr>
                <a:sym typeface="+mn-ea"/>
              </a:rPr>
              <a:t>单击此处编辑母版文本样式</a:t>
            </a:r>
            <a:endParaRPr>
              <a:sym typeface="+mn-ea"/>
            </a:endParaRPr>
          </a:p>
          <a:p>
            <a:pPr lvl="1"/>
            <a:r>
              <a:rPr>
                <a:sym typeface="+mn-ea"/>
              </a:rPr>
              <a:t>第二级</a:t>
            </a:r>
            <a:endParaRPr>
              <a:sym typeface="+mn-ea"/>
            </a:endParaRPr>
          </a:p>
          <a:p>
            <a:pPr lvl="2"/>
            <a:r>
              <a:rPr>
                <a:sym typeface="+mn-ea"/>
              </a:rPr>
              <a:t>第三级</a:t>
            </a:r>
            <a:endParaRPr>
              <a:sym typeface="+mn-ea"/>
            </a:endParaRPr>
          </a:p>
          <a:p>
            <a:pPr lvl="3"/>
            <a:r>
              <a:rPr>
                <a:sym typeface="+mn-ea"/>
              </a:rPr>
              <a:t>第四级</a:t>
            </a:r>
            <a:endParaRPr>
              <a:sym typeface="+mn-ea"/>
            </a:endParaRPr>
          </a:p>
          <a:p>
            <a:pPr lvl="4"/>
            <a:r>
              <a:rPr>
                <a:sym typeface="+mn-ea"/>
              </a:rPr>
              <a:t>第五级</a:t>
            </a:r>
            <a:endParaRPr>
              <a:sym typeface="+mn-ea"/>
            </a:endParaRPr>
          </a:p>
        </p:txBody>
      </p:sp>
      <p:sp>
        <p:nvSpPr>
          <p:cNvPr id="4" name="内容占位符 3"/>
          <p:cNvSpPr>
            <a:spLocks noGrp="1"/>
          </p:cNvSpPr>
          <p:nvPr>
            <p:ph sz="half" idx="2"/>
          </p:nvPr>
        </p:nvSpPr>
        <p:spPr>
          <a:xfrm>
            <a:off x="4679158" y="1626121"/>
            <a:ext cx="3962432" cy="4041680"/>
          </a:xfrm>
        </p:spPr>
        <p:txBody>
          <a:bodyPr lIns="90170" tIns="46990" rIns="90170" bIns="46990">
            <a:normAutofit/>
          </a:bodyPr>
          <a:lstStyle>
            <a:lvl1pPr eaLnBrk="1" fontAlgn="auto" latinLnBrk="0" hangingPunct="1">
              <a:defRPr sz="900">
                <a:solidFill>
                  <a:schemeClr val="tx1"/>
                </a:solidFill>
                <a:latin typeface="Arial" panose="020B0604020202020204" pitchFamily="34" charset="0"/>
                <a:ea typeface="微软雅黑" panose="020B0503020204020204" pitchFamily="34" charset="-122"/>
              </a:defRPr>
            </a:lvl1pPr>
            <a:lvl2pPr eaLnBrk="1" fontAlgn="auto" latinLnBrk="0" hangingPunct="1">
              <a:defRPr sz="900">
                <a:solidFill>
                  <a:schemeClr val="tx1"/>
                </a:solidFill>
                <a:latin typeface="Arial" panose="020B0604020202020204" pitchFamily="34" charset="0"/>
                <a:ea typeface="微软雅黑" panose="020B0503020204020204" pitchFamily="34" charset="-122"/>
              </a:defRPr>
            </a:lvl2pPr>
            <a:lvl3pPr eaLnBrk="1" fontAlgn="auto" latinLnBrk="0" hangingPunct="1">
              <a:defRPr sz="900">
                <a:solidFill>
                  <a:schemeClr val="tx1"/>
                </a:solidFill>
                <a:latin typeface="Arial" panose="020B0604020202020204" pitchFamily="34" charset="0"/>
                <a:ea typeface="微软雅黑" panose="020B0503020204020204" pitchFamily="34" charset="-122"/>
              </a:defRPr>
            </a:lvl3pPr>
            <a:lvl4pPr eaLnBrk="1" fontAlgn="auto" latinLnBrk="0" hangingPunct="1">
              <a:defRPr sz="900">
                <a:solidFill>
                  <a:schemeClr val="tx1"/>
                </a:solidFill>
                <a:latin typeface="Arial" panose="020B0604020202020204" pitchFamily="34" charset="0"/>
                <a:ea typeface="微软雅黑" panose="020B0503020204020204" pitchFamily="34" charset="-122"/>
              </a:defRPr>
            </a:lvl4pPr>
            <a:lvl5pPr eaLnBrk="1" fontAlgn="auto" latinLnBrk="0" hangingPunct="1">
              <a:defRPr sz="900">
                <a:solidFill>
                  <a:schemeClr val="tx1"/>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5" name="日期占位符 4"/>
          <p:cNvSpPr>
            <a:spLocks noGrp="1"/>
          </p:cNvSpPr>
          <p:nvPr>
            <p:ph type="dt" sz="half" idx="10"/>
          </p:nvPr>
        </p:nvSpPr>
        <p:spPr>
          <a:xfrm>
            <a:off x="659807" y="6389433"/>
            <a:ext cx="2025000" cy="237600"/>
          </a:xfrm>
        </p:spPr>
        <p:txBody>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6" name="页脚占位符 5"/>
          <p:cNvSpPr>
            <a:spLocks noGrp="1"/>
          </p:cNvSpPr>
          <p:nvPr>
            <p:ph type="ftr" sz="quarter" idx="11"/>
          </p:nvPr>
        </p:nvSpPr>
        <p:spPr>
          <a:xfrm>
            <a:off x="3087000" y="6389433"/>
            <a:ext cx="2970000" cy="237600"/>
          </a:xfrm>
        </p:spPr>
        <p:txBody>
          <a:bodyPr/>
          <a:lstStyle>
            <a:lvl1pPr>
              <a:defRPr>
                <a:latin typeface="Arial" panose="020B0604020202020204" pitchFamily="34" charset="0"/>
                <a:ea typeface="微软雅黑" panose="020B0503020204020204" pitchFamily="34" charset="-122"/>
              </a:defRPr>
            </a:lvl1pPr>
          </a:lstStyle>
          <a:p>
            <a:endParaRPr lang="zh-CN" altLang="en-US"/>
          </a:p>
        </p:txBody>
      </p:sp>
      <p:sp>
        <p:nvSpPr>
          <p:cNvPr id="7" name="灯片编号占位符 6"/>
          <p:cNvSpPr>
            <a:spLocks noGrp="1"/>
          </p:cNvSpPr>
          <p:nvPr>
            <p:ph type="sldNum" sz="quarter" idx="12"/>
          </p:nvPr>
        </p:nvSpPr>
        <p:spPr>
          <a:xfrm>
            <a:off x="6457950" y="6389433"/>
            <a:ext cx="2025000" cy="237600"/>
          </a:xfrm>
        </p:spPr>
        <p:txBody>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pic>
        <p:nvPicPr>
          <p:cNvPr id="11" name="图片 10" descr="图片18"/>
          <p:cNvPicPr>
            <a:picLocks noChangeAspect="1"/>
          </p:cNvPicPr>
          <p:nvPr>
            <p:custDataLst>
              <p:tags r:id="rId2"/>
            </p:custDataLst>
          </p:nvPr>
        </p:nvPicPr>
        <p:blipFill>
          <a:blip r:embed="rId3"/>
          <a:stretch>
            <a:fillRect/>
          </a:stretch>
        </p:blipFill>
        <p:spPr>
          <a:xfrm>
            <a:off x="0" y="0"/>
            <a:ext cx="540068" cy="720090"/>
          </a:xfrm>
          <a:prstGeom prst="rect">
            <a:avLst/>
          </a:prstGeom>
        </p:spPr>
      </p:pic>
      <p:pic>
        <p:nvPicPr>
          <p:cNvPr id="10" name="图片 9" descr="图片19"/>
          <p:cNvPicPr>
            <a:picLocks noChangeAspect="1"/>
          </p:cNvPicPr>
          <p:nvPr>
            <p:custDataLst>
              <p:tags r:id="rId4"/>
            </p:custDataLst>
          </p:nvPr>
        </p:nvPicPr>
        <p:blipFill>
          <a:blip r:embed="rId5"/>
          <a:stretch>
            <a:fillRect/>
          </a:stretch>
        </p:blipFill>
        <p:spPr>
          <a:xfrm>
            <a:off x="8603932" y="-5379"/>
            <a:ext cx="540068" cy="720090"/>
          </a:xfrm>
          <a:prstGeom prst="rect">
            <a:avLst/>
          </a:prstGeom>
        </p:spPr>
      </p:pic>
      <p:sp>
        <p:nvSpPr>
          <p:cNvPr id="2" name="标题 1"/>
          <p:cNvSpPr>
            <a:spLocks noGrp="1"/>
          </p:cNvSpPr>
          <p:nvPr>
            <p:ph type="title"/>
          </p:nvPr>
        </p:nvSpPr>
        <p:spPr>
          <a:xfrm>
            <a:off x="502411" y="498479"/>
            <a:ext cx="8139178" cy="331473"/>
          </a:xfrm>
        </p:spPr>
        <p:txBody>
          <a:bodyPr vert="horz" lIns="90170" tIns="46990" rIns="90170" bIns="46990" rtlCol="0" anchor="ctr" anchorCtr="0">
            <a:noAutofit/>
          </a:bodyPr>
          <a:lstStyle>
            <a:lvl1pPr marL="0" marR="0" lvl="0" algn="l" defTabSz="914400" rtl="0" eaLnBrk="1" fontAlgn="auto" latinLnBrk="0" hangingPunct="1">
              <a:lnSpc>
                <a:spcPct val="100000"/>
              </a:lnSpc>
              <a:buNone/>
              <a:defRPr kumimoji="0" lang="zh-CN" altLang="en-US" sz="1350" b="1" i="0" u="none" strike="noStrike" kern="1200" cap="none" spc="200" normalizeH="0" baseline="0" noProof="1" dirty="0">
                <a:solidFill>
                  <a:schemeClr val="tx1"/>
                </a:solidFill>
                <a:uFillTx/>
                <a:latin typeface="Arial" panose="020B0604020202020204" pitchFamily="34" charset="0"/>
                <a:ea typeface="微软雅黑" panose="020B0503020204020204" pitchFamily="34" charset="-122"/>
                <a:cs typeface="+mj-cs"/>
                <a:sym typeface="+mn-ea"/>
              </a:defRPr>
            </a:lvl1pPr>
          </a:lstStyle>
          <a:p>
            <a:pPr lvl="0"/>
            <a:r>
              <a:rPr dirty="0">
                <a:sym typeface="+mn-ea"/>
              </a:rPr>
              <a:t>单击此处编辑母版标题样式</a:t>
            </a:r>
            <a:endParaRPr dirty="0">
              <a:sym typeface="+mn-ea"/>
            </a:endParaRPr>
          </a:p>
        </p:txBody>
      </p:sp>
      <p:sp>
        <p:nvSpPr>
          <p:cNvPr id="3" name="文本占位符 2"/>
          <p:cNvSpPr>
            <a:spLocks noGrp="1"/>
          </p:cNvSpPr>
          <p:nvPr>
            <p:ph type="body" idx="1" hasCustomPrompt="1"/>
          </p:nvPr>
        </p:nvSpPr>
        <p:spPr>
          <a:xfrm>
            <a:off x="502447" y="1000133"/>
            <a:ext cx="3962432" cy="285752"/>
          </a:xfrm>
        </p:spPr>
        <p:txBody>
          <a:bodyPr lIns="90170" tIns="46990" rIns="90170" bIns="46990" anchor="ctr" anchorCtr="0">
            <a:noAutofit/>
          </a:bodyPr>
          <a:lstStyle>
            <a:lvl1pPr marL="0" indent="0" eaLnBrk="1" fontAlgn="auto" latinLnBrk="0" hangingPunct="1">
              <a:lnSpc>
                <a:spcPct val="100000"/>
              </a:lnSpc>
              <a:spcAft>
                <a:spcPts val="0"/>
              </a:spcAft>
              <a:buNone/>
              <a:defRPr sz="1125" b="0" u="none" strike="noStrike" kern="1200" cap="none" spc="200" normalizeH="0" baseline="0">
                <a:solidFill>
                  <a:schemeClr val="tx1"/>
                </a:solidFill>
                <a:uFillTx/>
                <a:latin typeface="Arial" panose="020B0604020202020204" pitchFamily="34" charset="0"/>
                <a:ea typeface="微软雅黑" panose="020B0503020204020204" pitchFamily="34" charset="-122"/>
              </a:defRPr>
            </a:lvl1pPr>
            <a:lvl2pPr marL="257175" indent="0">
              <a:buNone/>
              <a:defRPr sz="1125" b="1"/>
            </a:lvl2pPr>
            <a:lvl3pPr marL="514350" indent="0">
              <a:buNone/>
              <a:defRPr sz="1015" b="1"/>
            </a:lvl3pPr>
            <a:lvl4pPr marL="771525" indent="0">
              <a:buNone/>
              <a:defRPr sz="900" b="1"/>
            </a:lvl4pPr>
            <a:lvl5pPr marL="1028700" indent="0">
              <a:buNone/>
              <a:defRPr sz="900" b="1"/>
            </a:lvl5pPr>
            <a:lvl6pPr marL="1285875" indent="0">
              <a:buNone/>
              <a:defRPr sz="900" b="1"/>
            </a:lvl6pPr>
            <a:lvl7pPr marL="1543050" indent="0">
              <a:buNone/>
              <a:defRPr sz="900" b="1"/>
            </a:lvl7pPr>
            <a:lvl8pPr marL="1800225" indent="0">
              <a:buNone/>
              <a:defRPr sz="900" b="1"/>
            </a:lvl8pPr>
            <a:lvl9pPr marL="2057400" indent="0">
              <a:buNone/>
              <a:defRPr sz="900" b="1"/>
            </a:lvl9pPr>
          </a:lstStyle>
          <a:p>
            <a:pPr lvl="0"/>
            <a:r>
              <a:rPr lang="zh-CN" altLang="en-US" dirty="0"/>
              <a:t>单击此处编辑文本</a:t>
            </a:r>
            <a:endParaRPr lang="zh-CN" altLang="en-US" dirty="0"/>
          </a:p>
        </p:txBody>
      </p:sp>
      <p:sp>
        <p:nvSpPr>
          <p:cNvPr id="4" name="内容占位符 3"/>
          <p:cNvSpPr>
            <a:spLocks noGrp="1"/>
          </p:cNvSpPr>
          <p:nvPr>
            <p:ph sz="half" idx="2"/>
          </p:nvPr>
        </p:nvSpPr>
        <p:spPr>
          <a:xfrm>
            <a:off x="502444" y="2023369"/>
            <a:ext cx="3962400" cy="3701064"/>
          </a:xfrm>
        </p:spPr>
        <p:txBody>
          <a:bodyPr vert="horz" lIns="90170" tIns="46990" rIns="90170" bIns="46990" rtlCol="0">
            <a:normAutofit/>
          </a:bodyPr>
          <a:lstStyle>
            <a:lvl1pPr marL="128905" marR="0" lvl="0" indent="-12827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9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1pPr>
            <a:lvl2pPr marL="386080" marR="0" lvl="1" indent="-12827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9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2pPr>
            <a:lvl3pPr marL="643255" marR="0" lvl="2" indent="-12827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9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3pPr>
            <a:lvl4pPr marL="900430" marR="0" lvl="3" indent="-12827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9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4pPr>
            <a:lvl5pPr marL="1157605" marR="0" lvl="4" indent="-12827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9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5" name="文本占位符 4"/>
          <p:cNvSpPr>
            <a:spLocks noGrp="1"/>
          </p:cNvSpPr>
          <p:nvPr>
            <p:ph type="body" sz="quarter" idx="3" hasCustomPrompt="1"/>
          </p:nvPr>
        </p:nvSpPr>
        <p:spPr>
          <a:xfrm>
            <a:off x="4676812" y="1000133"/>
            <a:ext cx="3962432" cy="285752"/>
          </a:xfrm>
        </p:spPr>
        <p:txBody>
          <a:bodyPr vert="horz" lIns="90170" tIns="46990" rIns="90170" bIns="46990" rtlCol="0" anchor="ctr" anchorCtr="0">
            <a:noAutofit/>
          </a:bodyPr>
          <a:lstStyle>
            <a:lvl1pPr marL="0" marR="0" lvl="0" indent="0" algn="l" defTabSz="914400" rtl="0" eaLnBrk="1" fontAlgn="auto" latinLnBrk="0" hangingPunct="1">
              <a:lnSpc>
                <a:spcPct val="100000"/>
              </a:lnSpc>
              <a:spcBef>
                <a:spcPts val="0"/>
              </a:spcBef>
              <a:spcAft>
                <a:spcPts val="0"/>
              </a:spcAft>
              <a:buFont typeface="Arial" panose="020B0604020202020204" pitchFamily="34" charset="0"/>
              <a:buNone/>
              <a:defRPr kumimoji="0" lang="zh-CN" altLang="en-US" sz="1125" b="0" i="0" u="none" strike="noStrike" kern="1200" cap="none" spc="20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1pPr>
            <a:lvl2pPr marL="257175" indent="0">
              <a:buNone/>
              <a:defRPr sz="1125" b="1"/>
            </a:lvl2pPr>
            <a:lvl3pPr marL="514350" indent="0">
              <a:buNone/>
              <a:defRPr sz="1015" b="1"/>
            </a:lvl3pPr>
            <a:lvl4pPr marL="771525" indent="0">
              <a:buNone/>
              <a:defRPr sz="900" b="1"/>
            </a:lvl4pPr>
            <a:lvl5pPr marL="1028700" indent="0">
              <a:buNone/>
              <a:defRPr sz="900" b="1"/>
            </a:lvl5pPr>
            <a:lvl6pPr marL="1285875" indent="0">
              <a:buNone/>
              <a:defRPr sz="900" b="1"/>
            </a:lvl6pPr>
            <a:lvl7pPr marL="1543050" indent="0">
              <a:buNone/>
              <a:defRPr sz="900" b="1"/>
            </a:lvl7pPr>
            <a:lvl8pPr marL="1800225" indent="0">
              <a:buNone/>
              <a:defRPr sz="900" b="1"/>
            </a:lvl8pPr>
            <a:lvl9pPr marL="2057400" indent="0">
              <a:buNone/>
              <a:defRPr sz="900" b="1"/>
            </a:lvl9pPr>
          </a:lstStyle>
          <a:p>
            <a:pPr lvl="0"/>
            <a:r>
              <a:rPr>
                <a:sym typeface="+mn-ea"/>
              </a:rPr>
              <a:t>单击此处编辑文本</a:t>
            </a:r>
            <a:endParaRPr>
              <a:sym typeface="+mn-ea"/>
            </a:endParaRPr>
          </a:p>
        </p:txBody>
      </p:sp>
      <p:sp>
        <p:nvSpPr>
          <p:cNvPr id="6" name="内容占位符 5"/>
          <p:cNvSpPr>
            <a:spLocks noGrp="1"/>
          </p:cNvSpPr>
          <p:nvPr>
            <p:ph sz="quarter" idx="4"/>
          </p:nvPr>
        </p:nvSpPr>
        <p:spPr>
          <a:xfrm>
            <a:off x="4676812" y="2023369"/>
            <a:ext cx="3962432" cy="3701064"/>
          </a:xfrm>
        </p:spPr>
        <p:txBody>
          <a:bodyPr vert="horz" lIns="90170" tIns="46990" rIns="90170" bIns="46990" rtlCol="0">
            <a:normAutofit/>
          </a:bodyPr>
          <a:lstStyle>
            <a:lvl1pPr marL="128905" marR="0" lvl="0" indent="-12827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9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1pPr>
            <a:lvl2pPr marL="386080" marR="0" lvl="1" indent="-12827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9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2pPr>
            <a:lvl3pPr marL="643255" marR="0" lvl="2" indent="-12827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9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3pPr>
            <a:lvl4pPr marL="900430" marR="0" lvl="3" indent="-12827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9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4pPr>
            <a:lvl5pPr marL="1157605" marR="0" lvl="4" indent="-12827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9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7" name="日期占位符 6"/>
          <p:cNvSpPr>
            <a:spLocks noGrp="1"/>
          </p:cNvSpPr>
          <p:nvPr>
            <p:ph type="dt" sz="half" idx="10"/>
          </p:nvPr>
        </p:nvSpPr>
        <p:spPr>
          <a:xfrm>
            <a:off x="659807" y="6389433"/>
            <a:ext cx="2025000" cy="237600"/>
          </a:xfrm>
        </p:spPr>
        <p:txBody>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8" name="页脚占位符 7"/>
          <p:cNvSpPr>
            <a:spLocks noGrp="1"/>
          </p:cNvSpPr>
          <p:nvPr>
            <p:ph type="ftr" sz="quarter" idx="11"/>
          </p:nvPr>
        </p:nvSpPr>
        <p:spPr>
          <a:xfrm>
            <a:off x="3087000" y="6389433"/>
            <a:ext cx="2970000" cy="237600"/>
          </a:xfrm>
        </p:spPr>
        <p:txBody>
          <a:bodyPr/>
          <a:lstStyle>
            <a:lvl1pPr>
              <a:defRPr>
                <a:latin typeface="Arial" panose="020B0604020202020204" pitchFamily="34" charset="0"/>
                <a:ea typeface="微软雅黑" panose="020B0503020204020204" pitchFamily="34" charset="-122"/>
              </a:defRPr>
            </a:lvl1pPr>
          </a:lstStyle>
          <a:p>
            <a:endParaRPr lang="zh-CN" altLang="en-US"/>
          </a:p>
        </p:txBody>
      </p:sp>
      <p:sp>
        <p:nvSpPr>
          <p:cNvPr id="9" name="灯片编号占位符 8"/>
          <p:cNvSpPr>
            <a:spLocks noGrp="1"/>
          </p:cNvSpPr>
          <p:nvPr>
            <p:ph type="sldNum" sz="quarter" idx="12"/>
          </p:nvPr>
        </p:nvSpPr>
        <p:spPr>
          <a:xfrm>
            <a:off x="6457950" y="6389433"/>
            <a:ext cx="2025000" cy="237600"/>
          </a:xfrm>
        </p:spPr>
        <p:txBody>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pic>
        <p:nvPicPr>
          <p:cNvPr id="7" name="图片 6" descr="图片20"/>
          <p:cNvPicPr>
            <a:picLocks noChangeAspect="1"/>
          </p:cNvPicPr>
          <p:nvPr>
            <p:custDataLst>
              <p:tags r:id="rId2"/>
            </p:custDataLst>
          </p:nvPr>
        </p:nvPicPr>
        <p:blipFill>
          <a:blip r:embed="rId3"/>
          <a:stretch>
            <a:fillRect/>
          </a:stretch>
        </p:blipFill>
        <p:spPr>
          <a:xfrm>
            <a:off x="1473282" y="1783080"/>
            <a:ext cx="2125151" cy="3291840"/>
          </a:xfrm>
          <a:prstGeom prst="rect">
            <a:avLst/>
          </a:prstGeom>
        </p:spPr>
      </p:pic>
      <p:pic>
        <p:nvPicPr>
          <p:cNvPr id="6" name="图片 5" descr="图片18"/>
          <p:cNvPicPr>
            <a:picLocks noChangeAspect="1"/>
          </p:cNvPicPr>
          <p:nvPr>
            <p:custDataLst>
              <p:tags r:id="rId4"/>
            </p:custDataLst>
          </p:nvPr>
        </p:nvPicPr>
        <p:blipFill>
          <a:blip r:embed="rId5"/>
          <a:stretch>
            <a:fillRect/>
          </a:stretch>
        </p:blipFill>
        <p:spPr>
          <a:xfrm>
            <a:off x="8603932" y="0"/>
            <a:ext cx="540068" cy="720090"/>
          </a:xfrm>
          <a:prstGeom prst="rect">
            <a:avLst/>
          </a:prstGeom>
        </p:spPr>
      </p:pic>
      <p:sp>
        <p:nvSpPr>
          <p:cNvPr id="2" name="标题 1"/>
          <p:cNvSpPr>
            <a:spLocks noGrp="1"/>
          </p:cNvSpPr>
          <p:nvPr>
            <p:ph type="title"/>
          </p:nvPr>
        </p:nvSpPr>
        <p:spPr>
          <a:xfrm>
            <a:off x="502411" y="498476"/>
            <a:ext cx="8139178" cy="331473"/>
          </a:xfrm>
        </p:spPr>
        <p:txBody>
          <a:bodyPr vert="horz" lIns="90170" tIns="46990" rIns="90170" bIns="46990" rtlCol="0" anchor="ctr" anchorCtr="0">
            <a:noAutofit/>
          </a:bodyPr>
          <a:lstStyle>
            <a:lvl1pPr marL="0" marR="0" lvl="0" algn="l" defTabSz="914400" rtl="0" eaLnBrk="1" fontAlgn="auto" latinLnBrk="0" hangingPunct="1">
              <a:lnSpc>
                <a:spcPct val="100000"/>
              </a:lnSpc>
              <a:buNone/>
              <a:defRPr kumimoji="0" lang="zh-CN" altLang="en-US" sz="1350" b="1" i="0" u="none" strike="noStrike" kern="1200" cap="none" spc="200" normalizeH="0" baseline="0" noProof="1" dirty="0">
                <a:solidFill>
                  <a:schemeClr val="tx1"/>
                </a:solidFill>
                <a:uFillTx/>
                <a:latin typeface="Arial" panose="020B0604020202020204" pitchFamily="34" charset="0"/>
                <a:ea typeface="微软雅黑" panose="020B0503020204020204" pitchFamily="34" charset="-122"/>
                <a:cs typeface="+mj-cs"/>
                <a:sym typeface="+mn-ea"/>
              </a:defRPr>
            </a:lvl1pPr>
          </a:lstStyle>
          <a:p>
            <a:pPr lvl="0"/>
            <a:r>
              <a:rPr>
                <a:sym typeface="+mn-ea"/>
              </a:rPr>
              <a:t>单击此处编辑母版标题样式</a:t>
            </a:r>
            <a:endParaRPr>
              <a:sym typeface="+mn-ea"/>
            </a:endParaRPr>
          </a:p>
        </p:txBody>
      </p:sp>
      <p:sp>
        <p:nvSpPr>
          <p:cNvPr id="3" name="日期占位符 2"/>
          <p:cNvSpPr>
            <a:spLocks noGrp="1"/>
          </p:cNvSpPr>
          <p:nvPr>
            <p:ph type="dt" sz="half" idx="10"/>
          </p:nvPr>
        </p:nvSpPr>
        <p:spPr>
          <a:xfrm>
            <a:off x="659807" y="6389433"/>
            <a:ext cx="2025000" cy="237600"/>
          </a:xfrm>
        </p:spPr>
        <p:txBody>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nvPr>
        </p:nvSpPr>
        <p:spPr>
          <a:xfrm>
            <a:off x="3087000" y="6389433"/>
            <a:ext cx="2970000" cy="237600"/>
          </a:xfrm>
        </p:spPr>
        <p:txBody>
          <a:bodyPr/>
          <a:lstStyle>
            <a:lvl1pPr>
              <a:defRPr>
                <a:latin typeface="Arial" panose="020B0604020202020204" pitchFamily="34" charset="0"/>
                <a:ea typeface="微软雅黑" panose="020B0503020204020204" pitchFamily="34" charset="-122"/>
              </a:defRPr>
            </a:lvl1pPr>
          </a:lstStyle>
          <a:p>
            <a:endParaRPr lang="zh-CN" altLang="en-US"/>
          </a:p>
        </p:txBody>
      </p:sp>
      <p:sp>
        <p:nvSpPr>
          <p:cNvPr id="5" name="灯片编号占位符 4"/>
          <p:cNvSpPr>
            <a:spLocks noGrp="1"/>
          </p:cNvSpPr>
          <p:nvPr>
            <p:ph type="sldNum" sz="quarter" idx="12"/>
          </p:nvPr>
        </p:nvSpPr>
        <p:spPr>
          <a:xfrm>
            <a:off x="6457950" y="6389433"/>
            <a:ext cx="2025000" cy="237600"/>
          </a:xfrm>
        </p:spPr>
        <p:txBody>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659807" y="6389433"/>
            <a:ext cx="2025000" cy="237600"/>
          </a:xfrm>
        </p:spPr>
        <p:txBody>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3" name="页脚占位符 2"/>
          <p:cNvSpPr>
            <a:spLocks noGrp="1"/>
          </p:cNvSpPr>
          <p:nvPr>
            <p:ph type="ftr" sz="quarter" idx="11"/>
          </p:nvPr>
        </p:nvSpPr>
        <p:spPr>
          <a:xfrm>
            <a:off x="3087000" y="6389433"/>
            <a:ext cx="2970000" cy="237600"/>
          </a:xfrm>
        </p:spPr>
        <p:txBody>
          <a:bodyPr/>
          <a:lstStyle>
            <a:lvl1pPr>
              <a:defRPr>
                <a:latin typeface="Arial" panose="020B0604020202020204" pitchFamily="34" charset="0"/>
                <a:ea typeface="微软雅黑" panose="020B0503020204020204" pitchFamily="34" charset="-122"/>
              </a:defRPr>
            </a:lvl1pPr>
          </a:lstStyle>
          <a:p>
            <a:endParaRPr lang="zh-CN" altLang="en-US"/>
          </a:p>
        </p:txBody>
      </p:sp>
      <p:sp>
        <p:nvSpPr>
          <p:cNvPr id="4" name="灯片编号占位符 3"/>
          <p:cNvSpPr>
            <a:spLocks noGrp="1"/>
          </p:cNvSpPr>
          <p:nvPr>
            <p:ph type="sldNum" sz="quarter" idx="12"/>
          </p:nvPr>
        </p:nvSpPr>
        <p:spPr>
          <a:xfrm>
            <a:off x="6457950" y="6389433"/>
            <a:ext cx="2025000" cy="237600"/>
          </a:xfrm>
        </p:spPr>
        <p:txBody>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pic>
        <p:nvPicPr>
          <p:cNvPr id="9" name="图片 8" descr="图片18"/>
          <p:cNvPicPr>
            <a:picLocks noChangeAspect="1"/>
          </p:cNvPicPr>
          <p:nvPr>
            <p:custDataLst>
              <p:tags r:id="rId2"/>
            </p:custDataLst>
          </p:nvPr>
        </p:nvPicPr>
        <p:blipFill>
          <a:blip r:embed="rId3"/>
          <a:stretch>
            <a:fillRect/>
          </a:stretch>
        </p:blipFill>
        <p:spPr>
          <a:xfrm>
            <a:off x="0" y="0"/>
            <a:ext cx="540068" cy="720090"/>
          </a:xfrm>
          <a:prstGeom prst="rect">
            <a:avLst/>
          </a:prstGeom>
        </p:spPr>
      </p:pic>
      <p:pic>
        <p:nvPicPr>
          <p:cNvPr id="8" name="图片 7" descr="图片19"/>
          <p:cNvPicPr>
            <a:picLocks noChangeAspect="1"/>
          </p:cNvPicPr>
          <p:nvPr>
            <p:custDataLst>
              <p:tags r:id="rId4"/>
            </p:custDataLst>
          </p:nvPr>
        </p:nvPicPr>
        <p:blipFill>
          <a:blip r:embed="rId5"/>
          <a:stretch>
            <a:fillRect/>
          </a:stretch>
        </p:blipFill>
        <p:spPr>
          <a:xfrm>
            <a:off x="8603932" y="-5379"/>
            <a:ext cx="540068" cy="720090"/>
          </a:xfrm>
          <a:prstGeom prst="rect">
            <a:avLst/>
          </a:prstGeom>
        </p:spPr>
      </p:pic>
      <p:sp>
        <p:nvSpPr>
          <p:cNvPr id="2" name="标题 1"/>
          <p:cNvSpPr>
            <a:spLocks noGrp="1"/>
          </p:cNvSpPr>
          <p:nvPr>
            <p:ph type="title"/>
          </p:nvPr>
        </p:nvSpPr>
        <p:spPr>
          <a:xfrm>
            <a:off x="502447" y="498479"/>
            <a:ext cx="8139178" cy="331473"/>
          </a:xfrm>
        </p:spPr>
        <p:txBody>
          <a:bodyPr vert="horz" lIns="90170" tIns="46990" rIns="90170" bIns="46990" rtlCol="0" anchor="ctr" anchorCtr="0">
            <a:noAutofit/>
          </a:bodyPr>
          <a:lstStyle>
            <a:lvl1pPr marL="0" marR="0" lvl="0" algn="l" defTabSz="914400" rtl="0" eaLnBrk="1" fontAlgn="auto" latinLnBrk="0" hangingPunct="1">
              <a:lnSpc>
                <a:spcPct val="100000"/>
              </a:lnSpc>
              <a:buNone/>
              <a:defRPr kumimoji="0" lang="zh-CN" altLang="en-US" sz="1350" b="1" i="0" u="none" strike="noStrike" kern="1200" cap="none" spc="200" normalizeH="0" baseline="0" noProof="1" dirty="0">
                <a:solidFill>
                  <a:schemeClr val="tx1"/>
                </a:solidFill>
                <a:uFillTx/>
                <a:latin typeface="Arial" panose="020B0604020202020204" pitchFamily="34" charset="0"/>
                <a:ea typeface="微软雅黑" panose="020B0503020204020204" pitchFamily="34" charset="-122"/>
                <a:cs typeface="+mj-cs"/>
                <a:sym typeface="+mn-ea"/>
              </a:defRPr>
            </a:lvl1pPr>
          </a:lstStyle>
          <a:p>
            <a:pPr lvl="0"/>
            <a:r>
              <a:rPr dirty="0">
                <a:sym typeface="+mn-ea"/>
              </a:rPr>
              <a:t>单击此处编辑母版标题样式</a:t>
            </a:r>
            <a:endParaRPr dirty="0">
              <a:sym typeface="+mn-ea"/>
            </a:endParaRPr>
          </a:p>
        </p:txBody>
      </p:sp>
      <p:sp>
        <p:nvSpPr>
          <p:cNvPr id="3" name="图片占位符 2"/>
          <p:cNvSpPr>
            <a:spLocks noGrp="1"/>
          </p:cNvSpPr>
          <p:nvPr>
            <p:ph type="pic" idx="1"/>
          </p:nvPr>
        </p:nvSpPr>
        <p:spPr>
          <a:xfrm>
            <a:off x="502447" y="1626121"/>
            <a:ext cx="3962432" cy="4041680"/>
          </a:xfrm>
        </p:spPr>
        <p:txBody>
          <a:bodyPr vert="horz" lIns="90170" tIns="46990" rIns="90170" bIns="46990" rtlCol="0">
            <a:normAutofit/>
          </a:bodyPr>
          <a:lstStyle>
            <a:lvl1pPr marL="0" marR="0" lvl="0" indent="0" algn="l" defTabSz="914400" rtl="0" eaLnBrk="1" fontAlgn="auto" latinLnBrk="0" hangingPunct="1">
              <a:lnSpc>
                <a:spcPct val="130000"/>
              </a:lnSpc>
              <a:spcBef>
                <a:spcPts val="0"/>
              </a:spcBef>
              <a:spcAft>
                <a:spcPts val="1000"/>
              </a:spcAft>
              <a:buFont typeface="Arial" panose="020B0604020202020204" pitchFamily="34" charset="0"/>
              <a:buNone/>
              <a:defRPr kumimoji="0" lang="zh-CN" altLang="en-US" sz="9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1pPr>
            <a:lvl2pPr marL="386080" marR="0" lvl="1" indent="-12827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900" b="0" i="0" u="none" strike="noStrike" kern="1200" cap="none" spc="150" normalizeH="0" baseline="0" noProof="1" dirty="0">
                <a:solidFill>
                  <a:schemeClr val="tx1"/>
                </a:solidFill>
                <a:uFillTx/>
                <a:latin typeface="+mn-lt"/>
                <a:ea typeface="+mn-ea"/>
                <a:cs typeface="+mn-cs"/>
                <a:sym typeface="+mn-ea"/>
              </a:defRPr>
            </a:lvl2pPr>
            <a:lvl3pPr marL="643255" marR="0" lvl="2" indent="-12827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900" b="0" i="0" u="none" strike="noStrike" kern="1200" cap="none" spc="150" normalizeH="0" baseline="0" noProof="1" dirty="0">
                <a:solidFill>
                  <a:schemeClr val="tx1"/>
                </a:solidFill>
                <a:uFillTx/>
                <a:latin typeface="+mn-lt"/>
                <a:ea typeface="+mn-ea"/>
                <a:cs typeface="+mn-cs"/>
                <a:sym typeface="+mn-ea"/>
              </a:defRPr>
            </a:lvl3pPr>
            <a:lvl4pPr marL="900430" marR="0" lvl="3" indent="-12827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900" b="0" i="0" u="none" strike="noStrike" kern="1200" cap="none" spc="150" normalizeH="0" baseline="0" noProof="1" dirty="0">
                <a:solidFill>
                  <a:schemeClr val="tx1"/>
                </a:solidFill>
                <a:uFillTx/>
                <a:latin typeface="+mn-lt"/>
                <a:ea typeface="+mn-ea"/>
                <a:cs typeface="+mn-cs"/>
                <a:sym typeface="+mn-ea"/>
              </a:defRPr>
            </a:lvl4pPr>
            <a:lvl5pPr marL="1157605" marR="0" lvl="4" indent="-12827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900" b="0" i="0" u="none" strike="noStrike" kern="1200" cap="none" spc="150" normalizeH="0" baseline="0" noProof="1" dirty="0">
                <a:solidFill>
                  <a:schemeClr val="tx1"/>
                </a:solidFill>
                <a:uFillTx/>
                <a:latin typeface="+mn-lt"/>
                <a:ea typeface="+mn-ea"/>
                <a:cs typeface="+mn-cs"/>
                <a:sym typeface="+mn-ea"/>
              </a:defRPr>
            </a:lvl5pPr>
          </a:lstStyle>
          <a:p>
            <a:pPr lvl="0"/>
            <a:endParaRPr dirty="0">
              <a:sym typeface="+mn-ea"/>
            </a:endParaRPr>
          </a:p>
        </p:txBody>
      </p:sp>
      <p:sp>
        <p:nvSpPr>
          <p:cNvPr id="4" name="文本占位符 3"/>
          <p:cNvSpPr>
            <a:spLocks noGrp="1"/>
          </p:cNvSpPr>
          <p:nvPr>
            <p:ph type="body" sz="half" idx="2"/>
          </p:nvPr>
        </p:nvSpPr>
        <p:spPr>
          <a:xfrm>
            <a:off x="4679194" y="1626121"/>
            <a:ext cx="3962432" cy="4041680"/>
          </a:xfrm>
        </p:spPr>
        <p:txBody>
          <a:bodyPr vert="horz" lIns="90170" tIns="46990" rIns="90170" bIns="46990" rtlCol="0">
            <a:normAutofit/>
          </a:bodyPr>
          <a:lstStyle>
            <a:lvl1pPr marL="128905" marR="0" lvl="0" indent="-12827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9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1pPr>
          </a:lstStyle>
          <a:p>
            <a:pPr lvl="0"/>
            <a:r>
              <a:rPr>
                <a:sym typeface="+mn-ea"/>
              </a:rPr>
              <a:t>单击此处编辑母版文本样式</a:t>
            </a:r>
            <a:endParaRPr>
              <a:sym typeface="+mn-ea"/>
            </a:endParaRPr>
          </a:p>
        </p:txBody>
      </p:sp>
      <p:sp>
        <p:nvSpPr>
          <p:cNvPr id="5" name="日期占位符 4"/>
          <p:cNvSpPr>
            <a:spLocks noGrp="1"/>
          </p:cNvSpPr>
          <p:nvPr>
            <p:ph type="dt" sz="half" idx="10"/>
          </p:nvPr>
        </p:nvSpPr>
        <p:spPr>
          <a:xfrm>
            <a:off x="659807" y="6389433"/>
            <a:ext cx="2025000" cy="237600"/>
          </a:xfrm>
        </p:spPr>
        <p:txBody>
          <a:bodyPr/>
          <a:lstStyle>
            <a:lvl1pPr>
              <a:defRPr>
                <a:latin typeface="Arial" panose="020B0604020202020204" pitchFamily="34" charset="0"/>
                <a:ea typeface="微软雅黑" panose="020B0503020204020204" pitchFamily="34" charset="-122"/>
              </a:defRPr>
            </a:lvl1pPr>
          </a:lstStyle>
          <a:p>
            <a:fld id="{9EFD9D74-47D9-4702-A33C-335B63B48DBF}" type="datetimeFigureOut">
              <a:rPr lang="zh-CN" altLang="en-US" smtClean="0"/>
            </a:fld>
            <a:endParaRPr lang="zh-CN" altLang="en-US" dirty="0"/>
          </a:p>
        </p:txBody>
      </p:sp>
      <p:sp>
        <p:nvSpPr>
          <p:cNvPr id="6" name="页脚占位符 5"/>
          <p:cNvSpPr>
            <a:spLocks noGrp="1"/>
          </p:cNvSpPr>
          <p:nvPr>
            <p:ph type="ftr" sz="quarter" idx="11"/>
          </p:nvPr>
        </p:nvSpPr>
        <p:spPr>
          <a:xfrm>
            <a:off x="3087000" y="6389433"/>
            <a:ext cx="2970000" cy="237600"/>
          </a:xfrm>
        </p:spPr>
        <p:txBody>
          <a:bodyPr/>
          <a:lstStyle>
            <a:lvl1pPr>
              <a:defRPr>
                <a:latin typeface="Arial" panose="020B0604020202020204" pitchFamily="34" charset="0"/>
                <a:ea typeface="微软雅黑" panose="020B0503020204020204" pitchFamily="34" charset="-122"/>
              </a:defRPr>
            </a:lvl1pPr>
          </a:lstStyle>
          <a:p>
            <a:endParaRPr lang="zh-CN" altLang="en-US" dirty="0"/>
          </a:p>
        </p:txBody>
      </p:sp>
      <p:sp>
        <p:nvSpPr>
          <p:cNvPr id="7" name="灯片编号占位符 6"/>
          <p:cNvSpPr>
            <a:spLocks noGrp="1"/>
          </p:cNvSpPr>
          <p:nvPr>
            <p:ph type="sldNum" sz="quarter" idx="12"/>
          </p:nvPr>
        </p:nvSpPr>
        <p:spPr>
          <a:xfrm>
            <a:off x="6457950" y="6389433"/>
            <a:ext cx="2025000" cy="237600"/>
          </a:xfrm>
        </p:spPr>
        <p:txBody>
          <a:bodyPr/>
          <a:lstStyle>
            <a:lvl1pPr>
              <a:defRPr>
                <a:latin typeface="Arial" panose="020B0604020202020204" pitchFamily="34" charset="0"/>
                <a:ea typeface="微软雅黑" panose="020B0503020204020204" pitchFamily="34" charset="-122"/>
              </a:defRPr>
            </a:lvl1pPr>
          </a:lstStyle>
          <a:p>
            <a:fld id="{FABC47A4-756D-490B-A52F-7D9E2C9FC05F}" type="slidenum">
              <a:rPr lang="zh-CN" altLang="en-US" smtClean="0"/>
            </a:fld>
            <a:endParaRPr lang="zh-CN" altLang="en-US"/>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pic>
        <p:nvPicPr>
          <p:cNvPr id="8" name="图片 7" descr="图片18"/>
          <p:cNvPicPr>
            <a:picLocks noChangeAspect="1"/>
          </p:cNvPicPr>
          <p:nvPr>
            <p:custDataLst>
              <p:tags r:id="rId2"/>
            </p:custDataLst>
          </p:nvPr>
        </p:nvPicPr>
        <p:blipFill>
          <a:blip r:embed="rId3"/>
          <a:stretch>
            <a:fillRect/>
          </a:stretch>
        </p:blipFill>
        <p:spPr>
          <a:xfrm>
            <a:off x="0" y="0"/>
            <a:ext cx="540068" cy="720090"/>
          </a:xfrm>
          <a:prstGeom prst="rect">
            <a:avLst/>
          </a:prstGeom>
        </p:spPr>
      </p:pic>
      <p:pic>
        <p:nvPicPr>
          <p:cNvPr id="7" name="图片 6" descr="图片19"/>
          <p:cNvPicPr>
            <a:picLocks noChangeAspect="1"/>
          </p:cNvPicPr>
          <p:nvPr>
            <p:custDataLst>
              <p:tags r:id="rId4"/>
            </p:custDataLst>
          </p:nvPr>
        </p:nvPicPr>
        <p:blipFill>
          <a:blip r:embed="rId5"/>
          <a:stretch>
            <a:fillRect/>
          </a:stretch>
        </p:blipFill>
        <p:spPr>
          <a:xfrm>
            <a:off x="8603932" y="-5379"/>
            <a:ext cx="540068" cy="720090"/>
          </a:xfrm>
          <a:prstGeom prst="rect">
            <a:avLst/>
          </a:prstGeom>
        </p:spPr>
      </p:pic>
      <p:sp>
        <p:nvSpPr>
          <p:cNvPr id="2" name="竖排标题 1"/>
          <p:cNvSpPr>
            <a:spLocks noGrp="1"/>
          </p:cNvSpPr>
          <p:nvPr>
            <p:ph type="title" orient="vert"/>
          </p:nvPr>
        </p:nvSpPr>
        <p:spPr>
          <a:xfrm>
            <a:off x="7928351" y="1626121"/>
            <a:ext cx="713238" cy="4041680"/>
          </a:xfrm>
        </p:spPr>
        <p:txBody>
          <a:bodyPr vert="eaVert" lIns="90170" tIns="46990" rIns="90170" bIns="46990" rtlCol="0" anchor="ctr" anchorCtr="0">
            <a:noAutofit/>
          </a:bodyPr>
          <a:lstStyle>
            <a:lvl1pPr marL="0" marR="0" lvl="0" algn="l" defTabSz="914400" rtl="0" eaLnBrk="1" fontAlgn="auto" latinLnBrk="0" hangingPunct="1">
              <a:lnSpc>
                <a:spcPct val="100000"/>
              </a:lnSpc>
              <a:spcAft>
                <a:spcPts val="0"/>
              </a:spcAft>
              <a:buNone/>
              <a:defRPr kumimoji="0" lang="zh-CN" altLang="en-US" sz="1350" b="1" i="0" u="none" strike="noStrike" kern="1200" cap="none" spc="200" normalizeH="0" baseline="0" noProof="1" dirty="0">
                <a:solidFill>
                  <a:schemeClr val="tx1"/>
                </a:solidFill>
                <a:uFillTx/>
                <a:latin typeface="Arial" panose="020B0604020202020204" pitchFamily="34" charset="0"/>
                <a:ea typeface="微软雅黑" panose="020B0503020204020204" pitchFamily="34" charset="-122"/>
                <a:cs typeface="+mj-cs"/>
                <a:sym typeface="+mn-ea"/>
              </a:defRPr>
            </a:lvl1pPr>
          </a:lstStyle>
          <a:p>
            <a:pPr lvl="0"/>
            <a:r>
              <a:rPr>
                <a:sym typeface="+mn-ea"/>
              </a:rPr>
              <a:t>单击此处编辑母版标题样式</a:t>
            </a:r>
            <a:endParaRPr>
              <a:sym typeface="+mn-ea"/>
            </a:endParaRPr>
          </a:p>
        </p:txBody>
      </p:sp>
      <p:sp>
        <p:nvSpPr>
          <p:cNvPr id="3" name="竖排文字占位符 2"/>
          <p:cNvSpPr>
            <a:spLocks noGrp="1"/>
          </p:cNvSpPr>
          <p:nvPr>
            <p:ph type="body" orient="vert" idx="1"/>
          </p:nvPr>
        </p:nvSpPr>
        <p:spPr>
          <a:xfrm>
            <a:off x="502444" y="1626113"/>
            <a:ext cx="7371076" cy="4041680"/>
          </a:xfrm>
        </p:spPr>
        <p:txBody>
          <a:bodyPr vert="eaVert"/>
          <a:lstStyle>
            <a:lvl1pPr indent="0" eaLnBrk="1" fontAlgn="auto" latinLnBrk="0" hangingPunct="1">
              <a:defRPr>
                <a:solidFill>
                  <a:schemeClr val="tx1"/>
                </a:solidFill>
                <a:latin typeface="Arial" panose="020B0604020202020204" pitchFamily="34" charset="0"/>
                <a:ea typeface="微软雅黑" panose="020B0503020204020204" pitchFamily="34" charset="-122"/>
              </a:defRPr>
            </a:lvl1pPr>
            <a:lvl2pPr indent="0" eaLnBrk="1" fontAlgn="auto" latinLnBrk="0" hangingPunct="1">
              <a:defRPr>
                <a:solidFill>
                  <a:schemeClr val="tx1"/>
                </a:solidFill>
                <a:latin typeface="Arial" panose="020B0604020202020204" pitchFamily="34" charset="0"/>
                <a:ea typeface="微软雅黑" panose="020B0503020204020204" pitchFamily="34" charset="-122"/>
              </a:defRPr>
            </a:lvl2pPr>
            <a:lvl3pPr indent="0" eaLnBrk="1" fontAlgn="auto" latinLnBrk="0" hangingPunct="1">
              <a:defRPr>
                <a:solidFill>
                  <a:schemeClr val="tx1"/>
                </a:solidFill>
                <a:latin typeface="Arial" panose="020B0604020202020204" pitchFamily="34" charset="0"/>
                <a:ea typeface="微软雅黑" panose="020B0503020204020204" pitchFamily="34" charset="-122"/>
              </a:defRPr>
            </a:lvl3pPr>
            <a:lvl4pPr indent="0" eaLnBrk="1" fontAlgn="auto" latinLnBrk="0" hangingPunct="1">
              <a:defRPr>
                <a:solidFill>
                  <a:schemeClr val="tx1"/>
                </a:solidFill>
                <a:latin typeface="Arial" panose="020B0604020202020204" pitchFamily="34" charset="0"/>
                <a:ea typeface="微软雅黑" panose="020B0503020204020204" pitchFamily="34" charset="-122"/>
              </a:defRPr>
            </a:lvl4pPr>
            <a:lvl5pPr indent="0" eaLnBrk="1" fontAlgn="auto" latinLnBrk="0" hangingPunct="1">
              <a:defRPr>
                <a:solidFill>
                  <a:schemeClr val="tx1"/>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10"/>
          </p:nvPr>
        </p:nvSpPr>
        <p:spPr>
          <a:xfrm>
            <a:off x="659807" y="6389433"/>
            <a:ext cx="2025000" cy="237600"/>
          </a:xfrm>
        </p:spPr>
        <p:txBody>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nvPr>
        </p:nvSpPr>
        <p:spPr>
          <a:xfrm>
            <a:off x="3087000" y="6389433"/>
            <a:ext cx="2970000" cy="237600"/>
          </a:xfrm>
        </p:spPr>
        <p:txBody>
          <a:bodyPr/>
          <a:lstStyle>
            <a:lvl1pPr>
              <a:defRPr>
                <a:latin typeface="Arial" panose="020B0604020202020204" pitchFamily="34" charset="0"/>
                <a:ea typeface="微软雅黑" panose="020B0503020204020204" pitchFamily="34" charset="-122"/>
              </a:defRPr>
            </a:lvl1pPr>
          </a:lstStyle>
          <a:p>
            <a:endParaRPr lang="zh-CN" altLang="en-US"/>
          </a:p>
        </p:txBody>
      </p:sp>
      <p:sp>
        <p:nvSpPr>
          <p:cNvPr id="6" name="灯片编号占位符 5"/>
          <p:cNvSpPr>
            <a:spLocks noGrp="1"/>
          </p:cNvSpPr>
          <p:nvPr>
            <p:ph type="sldNum" sz="quarter" idx="12"/>
          </p:nvPr>
        </p:nvSpPr>
        <p:spPr>
          <a:xfrm>
            <a:off x="6457950" y="6389433"/>
            <a:ext cx="2025000" cy="237600"/>
          </a:xfrm>
        </p:spPr>
        <p:txBody>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pic>
        <p:nvPicPr>
          <p:cNvPr id="6" name="图片 5" descr="图片18"/>
          <p:cNvPicPr>
            <a:picLocks noChangeAspect="1"/>
          </p:cNvPicPr>
          <p:nvPr>
            <p:custDataLst>
              <p:tags r:id="rId2"/>
            </p:custDataLst>
          </p:nvPr>
        </p:nvPicPr>
        <p:blipFill>
          <a:blip r:embed="rId3"/>
          <a:stretch>
            <a:fillRect/>
          </a:stretch>
        </p:blipFill>
        <p:spPr>
          <a:xfrm>
            <a:off x="0" y="0"/>
            <a:ext cx="540068" cy="720090"/>
          </a:xfrm>
          <a:prstGeom prst="rect">
            <a:avLst/>
          </a:prstGeom>
        </p:spPr>
      </p:pic>
      <p:pic>
        <p:nvPicPr>
          <p:cNvPr id="2" name="图片 1" descr="图片19"/>
          <p:cNvPicPr>
            <a:picLocks noChangeAspect="1"/>
          </p:cNvPicPr>
          <p:nvPr>
            <p:custDataLst>
              <p:tags r:id="rId4"/>
            </p:custDataLst>
          </p:nvPr>
        </p:nvPicPr>
        <p:blipFill>
          <a:blip r:embed="rId5"/>
          <a:stretch>
            <a:fillRect/>
          </a:stretch>
        </p:blipFill>
        <p:spPr>
          <a:xfrm>
            <a:off x="8603932" y="-5379"/>
            <a:ext cx="540068" cy="720090"/>
          </a:xfrm>
          <a:prstGeom prst="rect">
            <a:avLst/>
          </a:prstGeom>
        </p:spPr>
      </p:pic>
      <p:sp>
        <p:nvSpPr>
          <p:cNvPr id="3" name="日期占位符 2"/>
          <p:cNvSpPr>
            <a:spLocks noGrp="1"/>
          </p:cNvSpPr>
          <p:nvPr>
            <p:ph type="dt" sz="half" idx="10"/>
          </p:nvPr>
        </p:nvSpPr>
        <p:spPr>
          <a:xfrm>
            <a:off x="659807" y="6389433"/>
            <a:ext cx="2025000" cy="237600"/>
          </a:xfrm>
        </p:spPr>
        <p:txBody>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nvPr>
        </p:nvSpPr>
        <p:spPr>
          <a:xfrm>
            <a:off x="3087000" y="6389433"/>
            <a:ext cx="2970000" cy="237600"/>
          </a:xfrm>
        </p:spPr>
        <p:txBody>
          <a:bodyPr/>
          <a:lstStyle>
            <a:lvl1pPr>
              <a:defRPr>
                <a:latin typeface="Arial" panose="020B0604020202020204" pitchFamily="34" charset="0"/>
                <a:ea typeface="微软雅黑" panose="020B0503020204020204" pitchFamily="34" charset="-122"/>
              </a:defRPr>
            </a:lvl1pPr>
          </a:lstStyle>
          <a:p>
            <a:endParaRPr lang="zh-CN" altLang="en-US"/>
          </a:p>
        </p:txBody>
      </p:sp>
      <p:sp>
        <p:nvSpPr>
          <p:cNvPr id="5" name="灯片编号占位符 4"/>
          <p:cNvSpPr>
            <a:spLocks noGrp="1"/>
          </p:cNvSpPr>
          <p:nvPr>
            <p:ph type="sldNum" sz="quarter" idx="12"/>
          </p:nvPr>
        </p:nvSpPr>
        <p:spPr>
          <a:xfrm>
            <a:off x="6457950" y="6389433"/>
            <a:ext cx="2025000" cy="237600"/>
          </a:xfrm>
        </p:spPr>
        <p:txBody>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a:p>
        </p:txBody>
      </p:sp>
      <p:sp>
        <p:nvSpPr>
          <p:cNvPr id="7" name="内容占位符 6"/>
          <p:cNvSpPr>
            <a:spLocks noGrp="1"/>
          </p:cNvSpPr>
          <p:nvPr>
            <p:ph sz="quarter" idx="13"/>
          </p:nvPr>
        </p:nvSpPr>
        <p:spPr>
          <a:xfrm>
            <a:off x="502447" y="1626121"/>
            <a:ext cx="8139178" cy="4041680"/>
          </a:xfrm>
        </p:spPr>
        <p:txBody>
          <a:bodyPr/>
          <a:lstStyle>
            <a:lvl1pPr>
              <a:defRPr>
                <a:solidFill>
                  <a:schemeClr val="tx1"/>
                </a:solidFill>
                <a:latin typeface="Arial" panose="020B0604020202020204" pitchFamily="34" charset="0"/>
                <a:ea typeface="微软雅黑" panose="020B0503020204020204" pitchFamily="34" charset="-122"/>
              </a:defRPr>
            </a:lvl1pPr>
            <a:lvl2pPr>
              <a:defRPr>
                <a:solidFill>
                  <a:schemeClr val="tx1"/>
                </a:solidFill>
                <a:latin typeface="Arial" panose="020B0604020202020204" pitchFamily="34" charset="0"/>
                <a:ea typeface="微软雅黑" panose="020B0503020204020204" pitchFamily="34" charset="-122"/>
              </a:defRPr>
            </a:lvl2pPr>
            <a:lvl3pPr>
              <a:defRPr>
                <a:solidFill>
                  <a:schemeClr val="tx1"/>
                </a:solidFill>
                <a:latin typeface="Arial" panose="020B0604020202020204" pitchFamily="34" charset="0"/>
                <a:ea typeface="微软雅黑" panose="020B0503020204020204" pitchFamily="34" charset="-122"/>
              </a:defRPr>
            </a:lvl3pPr>
            <a:lvl4pPr>
              <a:defRPr>
                <a:solidFill>
                  <a:schemeClr val="tx1"/>
                </a:solidFill>
                <a:latin typeface="Arial" panose="020B0604020202020204" pitchFamily="34" charset="0"/>
                <a:ea typeface="微软雅黑" panose="020B0503020204020204" pitchFamily="34" charset="-122"/>
              </a:defRPr>
            </a:lvl4pPr>
            <a:lvl5pPr>
              <a:defRPr>
                <a:solidFill>
                  <a:schemeClr val="tx1"/>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末尾幻灯片">
    <p:spTree>
      <p:nvGrpSpPr>
        <p:cNvPr id="1" name=""/>
        <p:cNvGrpSpPr/>
        <p:nvPr/>
      </p:nvGrpSpPr>
      <p:grpSpPr>
        <a:xfrm>
          <a:off x="0" y="0"/>
          <a:ext cx="0" cy="0"/>
          <a:chOff x="0" y="0"/>
          <a:chExt cx="0" cy="0"/>
        </a:xfrm>
      </p:grpSpPr>
      <p:pic>
        <p:nvPicPr>
          <p:cNvPr id="6" name="图片 5" descr="图片21"/>
          <p:cNvPicPr>
            <a:picLocks noChangeAspect="1"/>
          </p:cNvPicPr>
          <p:nvPr>
            <p:custDataLst>
              <p:tags r:id="rId2"/>
            </p:custDataLst>
          </p:nvPr>
        </p:nvPicPr>
        <p:blipFill>
          <a:blip r:embed="rId3"/>
          <a:stretch>
            <a:fillRect/>
          </a:stretch>
        </p:blipFill>
        <p:spPr>
          <a:xfrm>
            <a:off x="26587" y="0"/>
            <a:ext cx="9090826" cy="6858000"/>
          </a:xfrm>
          <a:prstGeom prst="rect">
            <a:avLst/>
          </a:prstGeom>
        </p:spPr>
      </p:pic>
      <p:sp>
        <p:nvSpPr>
          <p:cNvPr id="3" name="日期占位符 2"/>
          <p:cNvSpPr>
            <a:spLocks noGrp="1"/>
          </p:cNvSpPr>
          <p:nvPr>
            <p:ph type="dt" sz="half" idx="10"/>
          </p:nvPr>
        </p:nvSpPr>
        <p:spPr>
          <a:xfrm>
            <a:off x="659807" y="6389433"/>
            <a:ext cx="2025000" cy="237600"/>
          </a:xfrm>
        </p:spPr>
        <p:txBody>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nvPr>
        </p:nvSpPr>
        <p:spPr>
          <a:xfrm>
            <a:off x="3087000" y="6389433"/>
            <a:ext cx="2970000" cy="237600"/>
          </a:xfrm>
        </p:spPr>
        <p:txBody>
          <a:bodyPr/>
          <a:lstStyle>
            <a:lvl1pPr>
              <a:defRPr>
                <a:latin typeface="Arial" panose="020B0604020202020204" pitchFamily="34" charset="0"/>
                <a:ea typeface="微软雅黑" panose="020B0503020204020204" pitchFamily="34" charset="-122"/>
              </a:defRPr>
            </a:lvl1pPr>
          </a:lstStyle>
          <a:p>
            <a:endParaRPr lang="zh-CN" altLang="en-US"/>
          </a:p>
        </p:txBody>
      </p:sp>
      <p:sp>
        <p:nvSpPr>
          <p:cNvPr id="5" name="灯片编号占位符 4"/>
          <p:cNvSpPr>
            <a:spLocks noGrp="1"/>
          </p:cNvSpPr>
          <p:nvPr>
            <p:ph type="sldNum" sz="quarter" idx="12"/>
          </p:nvPr>
        </p:nvSpPr>
        <p:spPr>
          <a:xfrm>
            <a:off x="6457950" y="6389433"/>
            <a:ext cx="2025000" cy="237600"/>
          </a:xfrm>
        </p:spPr>
        <p:txBody>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a:p>
        </p:txBody>
      </p:sp>
      <p:sp>
        <p:nvSpPr>
          <p:cNvPr id="2" name="文本占位符 4"/>
          <p:cNvSpPr/>
          <p:nvPr>
            <p:ph type="body" idx="1" hasCustomPrompt="1"/>
            <p:custDataLst>
              <p:tags r:id="rId4"/>
            </p:custDataLst>
          </p:nvPr>
        </p:nvSpPr>
        <p:spPr>
          <a:xfrm>
            <a:off x="571981" y="2543371"/>
            <a:ext cx="3619052" cy="480295"/>
          </a:xfrm>
        </p:spPr>
        <p:txBody>
          <a:bodyPr vert="horz" wrap="square" lIns="0" tIns="0" rIns="0" bIns="0" rtlCol="0" anchor="b" anchorCtr="0">
            <a:normAutofit/>
          </a:bodyPr>
          <a:lstStyle>
            <a:lvl1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defRPr kumimoji="0" lang="zh-CN" altLang="en-US" sz="1350" b="0" i="0" u="none" strike="noStrike" kern="1200" cap="none" spc="200" normalizeH="0" baseline="0" noProof="0" dirty="0">
                <a:ln>
                  <a:noFill/>
                </a:ln>
                <a:solidFill>
                  <a:schemeClr val="lt1"/>
                </a:solidFill>
                <a:effectLst/>
                <a:uLnTx/>
                <a:uFillTx/>
                <a:latin typeface="Arial" panose="020B0604020202020204" pitchFamily="34" charset="0"/>
                <a:ea typeface="微软雅黑" panose="020B0503020204020204" pitchFamily="34" charset="-122"/>
                <a:cs typeface="+mn-cs"/>
              </a:defRPr>
            </a:lvl1pPr>
            <a:lvl2pPr marL="257175" indent="0" algn="ctr" defTabSz="914400" rtl="0" eaLnBrk="1" fontAlgn="auto" latinLnBrk="0" hangingPunct="1">
              <a:lnSpc>
                <a:spcPct val="130000"/>
              </a:lnSpc>
              <a:spcBef>
                <a:spcPts val="0"/>
              </a:spcBef>
              <a:spcAft>
                <a:spcPts val="1000"/>
              </a:spcAft>
              <a:buFont typeface="Arial" panose="020B0604020202020204" pitchFamily="34" charset="0"/>
              <a:buNone/>
              <a:tabLst>
                <a:tab pos="1609725" algn="l"/>
              </a:tabLst>
              <a:defRPr sz="1125" u="none" strike="noStrike" kern="1200" cap="none" spc="150" normalizeH="0" baseline="0">
                <a:solidFill>
                  <a:schemeClr val="tx1">
                    <a:lumMod val="85000"/>
                    <a:lumOff val="15000"/>
                  </a:schemeClr>
                </a:solidFill>
                <a:uFillTx/>
                <a:latin typeface="微软雅黑" panose="020B0503020204020204" pitchFamily="34" charset="-122"/>
                <a:ea typeface="微软雅黑" panose="020B0503020204020204" pitchFamily="34" charset="-122"/>
                <a:cs typeface="+mn-cs"/>
              </a:defRPr>
            </a:lvl2pPr>
            <a:lvl3pPr marL="514350" indent="0" algn="ctr" defTabSz="914400" rtl="0" eaLnBrk="1" fontAlgn="auto" latinLnBrk="0" hangingPunct="1">
              <a:lnSpc>
                <a:spcPct val="130000"/>
              </a:lnSpc>
              <a:spcBef>
                <a:spcPts val="0"/>
              </a:spcBef>
              <a:spcAft>
                <a:spcPts val="1000"/>
              </a:spcAft>
              <a:buFont typeface="Arial" panose="020B0604020202020204" pitchFamily="34" charset="0"/>
              <a:buNone/>
              <a:defRPr sz="1015" u="none" strike="noStrike" kern="1200" cap="none" spc="150" normalizeH="0" baseline="0">
                <a:solidFill>
                  <a:schemeClr val="tx1">
                    <a:lumMod val="85000"/>
                    <a:lumOff val="15000"/>
                  </a:schemeClr>
                </a:solidFill>
                <a:uFillTx/>
                <a:latin typeface="微软雅黑" panose="020B0503020204020204" pitchFamily="34" charset="-122"/>
                <a:ea typeface="微软雅黑" panose="020B0503020204020204" pitchFamily="34" charset="-122"/>
                <a:cs typeface="+mn-cs"/>
              </a:defRPr>
            </a:lvl3pPr>
            <a:lvl4pPr marL="771525" indent="0" algn="ctr" defTabSz="914400" rtl="0" eaLnBrk="1" fontAlgn="auto" latinLnBrk="0" hangingPunct="1">
              <a:lnSpc>
                <a:spcPct val="130000"/>
              </a:lnSpc>
              <a:spcBef>
                <a:spcPts val="0"/>
              </a:spcBef>
              <a:spcAft>
                <a:spcPts val="1000"/>
              </a:spcAft>
              <a:buFont typeface="Arial" panose="020B0604020202020204" pitchFamily="34" charset="0"/>
              <a:buNone/>
              <a:defRPr sz="900" u="none" strike="noStrike" kern="1200" cap="none" spc="150" normalizeH="0" baseline="0">
                <a:solidFill>
                  <a:schemeClr val="tx1">
                    <a:lumMod val="85000"/>
                    <a:lumOff val="15000"/>
                  </a:schemeClr>
                </a:solidFill>
                <a:uFillTx/>
                <a:latin typeface="微软雅黑" panose="020B0503020204020204" pitchFamily="34" charset="-122"/>
                <a:ea typeface="微软雅黑" panose="020B0503020204020204" pitchFamily="34" charset="-122"/>
                <a:cs typeface="+mn-cs"/>
              </a:defRPr>
            </a:lvl4pPr>
            <a:lvl5pPr marL="1028700" indent="0" algn="ctr" defTabSz="914400" rtl="0" eaLnBrk="1" fontAlgn="auto" latinLnBrk="0" hangingPunct="1">
              <a:lnSpc>
                <a:spcPct val="130000"/>
              </a:lnSpc>
              <a:spcBef>
                <a:spcPts val="0"/>
              </a:spcBef>
              <a:spcAft>
                <a:spcPts val="1000"/>
              </a:spcAft>
              <a:buFont typeface="Arial" panose="020B0604020202020204" pitchFamily="34" charset="0"/>
              <a:buNone/>
              <a:defRPr sz="900" u="none" strike="noStrike" kern="1200" cap="none" spc="150" normalizeH="0" baseline="0">
                <a:solidFill>
                  <a:schemeClr val="tx1">
                    <a:lumMod val="85000"/>
                    <a:lumOff val="15000"/>
                  </a:schemeClr>
                </a:solidFill>
                <a:uFillTx/>
                <a:latin typeface="微软雅黑" panose="020B0503020204020204" pitchFamily="34" charset="-122"/>
                <a:ea typeface="微软雅黑" panose="020B0503020204020204" pitchFamily="34" charset="-122"/>
                <a:cs typeface="+mn-cs"/>
              </a:defRPr>
            </a:lvl5pPr>
            <a:lvl6pPr marL="1285875" indent="0" algn="ctr" defTabSz="914400" rtl="0" eaLnBrk="1" latinLnBrk="0" hangingPunct="1">
              <a:lnSpc>
                <a:spcPct val="90000"/>
              </a:lnSpc>
              <a:spcBef>
                <a:spcPts val="280"/>
              </a:spcBef>
              <a:buFont typeface="Arial" panose="020B0604020202020204" pitchFamily="34" charset="0"/>
              <a:buNone/>
              <a:defRPr sz="900" kern="1200">
                <a:solidFill>
                  <a:schemeClr val="tx1"/>
                </a:solidFill>
                <a:latin typeface="+mn-lt"/>
                <a:ea typeface="+mn-ea"/>
                <a:cs typeface="+mn-cs"/>
              </a:defRPr>
            </a:lvl6pPr>
            <a:lvl7pPr marL="1543050" indent="0" algn="ctr" defTabSz="914400" rtl="0" eaLnBrk="1" latinLnBrk="0" hangingPunct="1">
              <a:lnSpc>
                <a:spcPct val="90000"/>
              </a:lnSpc>
              <a:spcBef>
                <a:spcPts val="280"/>
              </a:spcBef>
              <a:buFont typeface="Arial" panose="020B0604020202020204" pitchFamily="34" charset="0"/>
              <a:buNone/>
              <a:defRPr sz="900" kern="1200">
                <a:solidFill>
                  <a:schemeClr val="tx1"/>
                </a:solidFill>
                <a:latin typeface="+mn-lt"/>
                <a:ea typeface="+mn-ea"/>
                <a:cs typeface="+mn-cs"/>
              </a:defRPr>
            </a:lvl7pPr>
            <a:lvl8pPr marL="1800225" indent="0" algn="ctr" defTabSz="914400" rtl="0" eaLnBrk="1" latinLnBrk="0" hangingPunct="1">
              <a:lnSpc>
                <a:spcPct val="90000"/>
              </a:lnSpc>
              <a:spcBef>
                <a:spcPts val="280"/>
              </a:spcBef>
              <a:buFont typeface="Arial" panose="020B0604020202020204" pitchFamily="34" charset="0"/>
              <a:buNone/>
              <a:defRPr sz="900" kern="1200">
                <a:solidFill>
                  <a:schemeClr val="tx1"/>
                </a:solidFill>
                <a:latin typeface="+mn-lt"/>
                <a:ea typeface="+mn-ea"/>
                <a:cs typeface="+mn-cs"/>
              </a:defRPr>
            </a:lvl8pPr>
            <a:lvl9pPr marL="2057400" indent="0" algn="ctr" defTabSz="914400" rtl="0" eaLnBrk="1" latinLnBrk="0" hangingPunct="1">
              <a:lnSpc>
                <a:spcPct val="90000"/>
              </a:lnSpc>
              <a:spcBef>
                <a:spcPts val="280"/>
              </a:spcBef>
              <a:buFont typeface="Arial" panose="020B0604020202020204" pitchFamily="34" charset="0"/>
              <a:buNone/>
              <a:defRPr sz="900" kern="1200">
                <a:solidFill>
                  <a:schemeClr val="tx1"/>
                </a:solidFill>
                <a:latin typeface="+mn-lt"/>
                <a:ea typeface="+mn-ea"/>
                <a:cs typeface="+mn-cs"/>
              </a:defRPr>
            </a:lvl9pPr>
          </a:lstStyle>
          <a:p>
            <a:pPr lvl="0"/>
            <a:r>
              <a:rPr>
                <a:sym typeface="+mn-ea"/>
              </a:rPr>
              <a:t>单击此处编辑副标题</a:t>
            </a:r>
            <a:endParaRPr>
              <a:sym typeface="+mn-ea"/>
            </a:endParaRPr>
          </a:p>
        </p:txBody>
      </p:sp>
      <p:sp>
        <p:nvSpPr>
          <p:cNvPr id="7" name="标题 5"/>
          <p:cNvSpPr/>
          <p:nvPr>
            <p:ph type="title" hasCustomPrompt="1"/>
            <p:custDataLst>
              <p:tags r:id="rId5"/>
            </p:custDataLst>
          </p:nvPr>
        </p:nvSpPr>
        <p:spPr>
          <a:xfrm>
            <a:off x="571505" y="3398434"/>
            <a:ext cx="3619529" cy="853916"/>
          </a:xfrm>
        </p:spPr>
        <p:txBody>
          <a:bodyPr vert="horz" wrap="square" lIns="0" tIns="0" rIns="0" bIns="0" rtlCol="0" anchor="t" anchorCtr="0">
            <a:normAutofit/>
          </a:bodyPr>
          <a:lstStyle>
            <a:lvl1pPr marL="0" marR="0" lvl="0" algn="l" defTabSz="914400" rtl="0" eaLnBrk="1" fontAlgn="auto" latinLnBrk="0" hangingPunct="1">
              <a:lnSpc>
                <a:spcPct val="100000"/>
              </a:lnSpc>
              <a:spcBef>
                <a:spcPct val="0"/>
              </a:spcBef>
              <a:spcAft>
                <a:spcPts val="0"/>
              </a:spcAft>
              <a:buClrTx/>
              <a:buSzTx/>
              <a:buFontTx/>
              <a:buNone/>
              <a:defRPr kumimoji="0" lang="zh-CN" altLang="en-US" sz="3715" b="1" i="0" u="none" strike="noStrike" kern="1200" cap="none" spc="700" normalizeH="0" baseline="0" noProof="0" dirty="0">
                <a:ln>
                  <a:noFill/>
                </a:ln>
                <a:solidFill>
                  <a:schemeClr val="lt1"/>
                </a:solidFill>
                <a:effectLst/>
                <a:uLnTx/>
                <a:uFillTx/>
                <a:latin typeface="Arial" panose="020B0604020202020204" pitchFamily="34" charset="0"/>
                <a:ea typeface="汉仪旗黑-85S" panose="00020600040101010101" pitchFamily="18" charset="-122"/>
                <a:cs typeface="+mj-cs"/>
                <a:sym typeface="+mn-ea"/>
              </a:defRPr>
            </a:lvl1pPr>
          </a:lstStyle>
          <a:p>
            <a:pPr lvl="0"/>
            <a:r>
              <a:rPr>
                <a:sym typeface="+mn-ea"/>
              </a:rPr>
              <a:t>编辑标题</a:t>
            </a:r>
            <a:endParaRPr>
              <a:sym typeface="+mn-ea"/>
            </a:endParaRPr>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通用">
    <p:spTree>
      <p:nvGrpSpPr>
        <p:cNvPr id="1" name=""/>
        <p:cNvGrpSpPr/>
        <p:nvPr/>
      </p:nvGrpSpPr>
      <p:grpSpPr>
        <a:xfrm>
          <a:off x="0" y="0"/>
          <a:ext cx="0" cy="0"/>
          <a:chOff x="0" y="0"/>
          <a:chExt cx="0" cy="0"/>
        </a:xfrm>
      </p:grpSpPr>
      <p:pic>
        <p:nvPicPr>
          <p:cNvPr id="7" name="图片 6" descr="图片18"/>
          <p:cNvPicPr>
            <a:picLocks noChangeAspect="1"/>
          </p:cNvPicPr>
          <p:nvPr>
            <p:custDataLst>
              <p:tags r:id="rId2"/>
            </p:custDataLst>
          </p:nvPr>
        </p:nvPicPr>
        <p:blipFill>
          <a:blip r:embed="rId3"/>
          <a:stretch>
            <a:fillRect/>
          </a:stretch>
        </p:blipFill>
        <p:spPr>
          <a:xfrm>
            <a:off x="0" y="0"/>
            <a:ext cx="540068" cy="720090"/>
          </a:xfrm>
          <a:prstGeom prst="rect">
            <a:avLst/>
          </a:prstGeom>
        </p:spPr>
      </p:pic>
      <p:pic>
        <p:nvPicPr>
          <p:cNvPr id="6" name="图片 5" descr="图片19"/>
          <p:cNvPicPr>
            <a:picLocks noChangeAspect="1"/>
          </p:cNvPicPr>
          <p:nvPr>
            <p:custDataLst>
              <p:tags r:id="rId4"/>
            </p:custDataLst>
          </p:nvPr>
        </p:nvPicPr>
        <p:blipFill>
          <a:blip r:embed="rId5"/>
          <a:stretch>
            <a:fillRect/>
          </a:stretch>
        </p:blipFill>
        <p:spPr>
          <a:xfrm>
            <a:off x="8603932" y="-5379"/>
            <a:ext cx="540068" cy="720090"/>
          </a:xfrm>
          <a:prstGeom prst="rect">
            <a:avLst/>
          </a:prstGeom>
        </p:spPr>
      </p:pic>
      <p:sp>
        <p:nvSpPr>
          <p:cNvPr id="2" name="标题 1"/>
          <p:cNvSpPr>
            <a:spLocks noGrp="1"/>
          </p:cNvSpPr>
          <p:nvPr>
            <p:ph type="title"/>
            <p:custDataLst>
              <p:tags r:id="rId6"/>
            </p:custDataLst>
          </p:nvPr>
        </p:nvSpPr>
        <p:spPr>
          <a:xfrm>
            <a:off x="502411" y="498476"/>
            <a:ext cx="8139178" cy="331473"/>
          </a:xfrm>
        </p:spPr>
        <p:txBody>
          <a:bodyPr/>
          <a:lstStyle>
            <a:lvl1pPr>
              <a:defRPr baseline="0">
                <a:solidFill>
                  <a:schemeClr val="tx1"/>
                </a:solidFill>
                <a:latin typeface="Arial" panose="020B0604020202020204" pitchFamily="34" charset="0"/>
                <a:ea typeface="微软雅黑" panose="020B0503020204020204" pitchFamily="34" charset="-122"/>
              </a:defRPr>
            </a:lvl1pPr>
          </a:lstStyle>
          <a:p>
            <a:r>
              <a:rPr lang="zh-CN" altLang="en-US" dirty="0"/>
              <a:t>单击此处编辑母版标题样式</a:t>
            </a:r>
            <a:endParaRPr lang="zh-CN" altLang="en-US" dirty="0"/>
          </a:p>
        </p:txBody>
      </p:sp>
      <p:sp>
        <p:nvSpPr>
          <p:cNvPr id="3" name="日期占位符 2"/>
          <p:cNvSpPr>
            <a:spLocks noGrp="1"/>
          </p:cNvSpPr>
          <p:nvPr>
            <p:ph type="dt" sz="half" idx="10"/>
            <p:custDataLst>
              <p:tags r:id="rId7"/>
            </p:custDataLst>
          </p:nvPr>
        </p:nvSpPr>
        <p:spPr>
          <a:xfrm>
            <a:off x="659807" y="6389433"/>
            <a:ext cx="2025000" cy="237600"/>
          </a:xfrm>
        </p:spPr>
        <p:txBody>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8"/>
            </p:custDataLst>
          </p:nvPr>
        </p:nvSpPr>
        <p:spPr>
          <a:xfrm>
            <a:off x="3087000" y="6389433"/>
            <a:ext cx="2970000" cy="237600"/>
          </a:xfrm>
        </p:spPr>
        <p:txBody>
          <a:bodyPr/>
          <a:lstStyle>
            <a:lvl1pPr>
              <a:defRPr>
                <a:latin typeface="Arial" panose="020B0604020202020204" pitchFamily="34" charset="0"/>
                <a:ea typeface="微软雅黑" panose="020B0503020204020204" pitchFamily="34" charset="-122"/>
              </a:defRPr>
            </a:lvl1pPr>
          </a:lstStyle>
          <a:p>
            <a:endParaRPr lang="zh-CN" altLang="en-US" dirty="0"/>
          </a:p>
        </p:txBody>
      </p:sp>
      <p:sp>
        <p:nvSpPr>
          <p:cNvPr id="5" name="灯片编号占位符 4"/>
          <p:cNvSpPr>
            <a:spLocks noGrp="1"/>
          </p:cNvSpPr>
          <p:nvPr>
            <p:ph type="sldNum" sz="quarter" idx="12"/>
            <p:custDataLst>
              <p:tags r:id="rId9"/>
            </p:custDataLst>
          </p:nvPr>
        </p:nvSpPr>
        <p:spPr>
          <a:xfrm>
            <a:off x="6457950" y="6389433"/>
            <a:ext cx="2025000" cy="237600"/>
          </a:xfrm>
        </p:spPr>
        <p:txBody>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p:spPr>
        <p:txBody>
          <a:bodyPr/>
          <a:lstStyle>
            <a:lvl1pPr algn="l">
              <a:defRPr sz="2000" b="1"/>
            </a:lvl1pPr>
          </a:lstStyle>
          <a:p>
            <a:r>
              <a:rPr lang="zh-CN" altLang="en-US" noProof="1"/>
              <a:t>单击此处编辑母版标题样式</a:t>
            </a:r>
            <a:endParaRPr lang="zh-CN" altLang="en-US" noProof="1"/>
          </a:p>
        </p:txBody>
      </p:sp>
      <p:sp>
        <p:nvSpPr>
          <p:cNvPr id="3" name="内容占位符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noProof="1"/>
              <a:t>单击此处编辑母版文本样式</a:t>
            </a:r>
            <a:endParaRPr lang="zh-CN" altLang="en-US" noProof="1"/>
          </a:p>
          <a:p>
            <a:pPr lvl="1"/>
            <a:r>
              <a:rPr lang="zh-CN" altLang="en-US" noProof="1"/>
              <a:t>第二级</a:t>
            </a:r>
            <a:endParaRPr lang="zh-CN" altLang="en-US" noProof="1"/>
          </a:p>
          <a:p>
            <a:pPr lvl="2"/>
            <a:r>
              <a:rPr lang="zh-CN" altLang="en-US" noProof="1"/>
              <a:t>第三级</a:t>
            </a:r>
            <a:endParaRPr lang="zh-CN" altLang="en-US" noProof="1"/>
          </a:p>
          <a:p>
            <a:pPr lvl="3"/>
            <a:r>
              <a:rPr lang="zh-CN" altLang="en-US" noProof="1"/>
              <a:t>第四级</a:t>
            </a:r>
            <a:endParaRPr lang="zh-CN" altLang="en-US" noProof="1"/>
          </a:p>
          <a:p>
            <a:pPr lvl="4"/>
            <a:r>
              <a:rPr lang="zh-CN" altLang="en-US" noProof="1"/>
              <a:t>第五级</a:t>
            </a:r>
            <a:endParaRPr lang="zh-CN" altLang="en-US" noProof="1"/>
          </a:p>
        </p:txBody>
      </p:sp>
      <p:sp>
        <p:nvSpPr>
          <p:cNvPr id="4" name="文本占位符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noProof="1"/>
              <a:t>单击此处编辑母版文本样式</a:t>
            </a:r>
            <a:endParaRPr lang="zh-CN" altLang="en-US"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Tahoma" panose="020B060403050404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Tahoma" panose="020B060403050404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hangingPunct="1">
              <a:buNone/>
            </a:pPr>
            <a:fld id="{9A0DB2DC-4C9A-4742-B13C-FB6460FD3503}" type="slidenum">
              <a:rPr lang="en-US" altLang="zh-CN" dirty="0">
                <a:latin typeface="Tahoma" panose="020B0604030504040204" pitchFamily="34" charset="0"/>
              </a:rPr>
            </a:fld>
            <a:endParaRPr lang="en-US" altLang="zh-CN" dirty="0">
              <a:latin typeface="Tahoma" panose="020B0604030504040204" pitchFamily="34" charset="0"/>
            </a:endParaRPr>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相框">
    <p:spTree>
      <p:nvGrpSpPr>
        <p:cNvPr id="1" name=""/>
        <p:cNvGrpSpPr/>
        <p:nvPr/>
      </p:nvGrpSpPr>
      <p:grpSpPr>
        <a:xfrm>
          <a:off x="0" y="0"/>
          <a:ext cx="0" cy="0"/>
          <a:chOff x="0" y="0"/>
          <a:chExt cx="0" cy="0"/>
        </a:xfrm>
      </p:grpSpPr>
      <p:sp>
        <p:nvSpPr>
          <p:cNvPr id="9" name="矩形 8"/>
          <p:cNvSpPr/>
          <p:nvPr>
            <p:custDataLst>
              <p:tags r:id="rId2"/>
            </p:custDataLst>
          </p:nvPr>
        </p:nvSpPr>
        <p:spPr>
          <a:xfrm>
            <a:off x="220950" y="302400"/>
            <a:ext cx="8702097" cy="6253188"/>
          </a:xfrm>
          <a:prstGeom prst="rect">
            <a:avLst/>
          </a:prstGeom>
          <a:solidFill>
            <a:srgbClr val="445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015">
              <a:solidFill>
                <a:schemeClr val="lt1"/>
              </a:solidFill>
            </a:endParaRPr>
          </a:p>
        </p:txBody>
      </p:sp>
      <p:pic>
        <p:nvPicPr>
          <p:cNvPr id="8" name="图片 7" descr="图片18"/>
          <p:cNvPicPr>
            <a:picLocks noChangeAspect="1"/>
          </p:cNvPicPr>
          <p:nvPr>
            <p:custDataLst>
              <p:tags r:id="rId3"/>
            </p:custDataLst>
          </p:nvPr>
        </p:nvPicPr>
        <p:blipFill>
          <a:blip r:embed="rId4"/>
          <a:stretch>
            <a:fillRect/>
          </a:stretch>
        </p:blipFill>
        <p:spPr>
          <a:xfrm>
            <a:off x="220950" y="392411"/>
            <a:ext cx="540068" cy="540068"/>
          </a:xfrm>
          <a:prstGeom prst="rect">
            <a:avLst/>
          </a:prstGeom>
        </p:spPr>
      </p:pic>
      <p:pic>
        <p:nvPicPr>
          <p:cNvPr id="6" name="图片 5" descr="图片19"/>
          <p:cNvPicPr>
            <a:picLocks noChangeAspect="1"/>
          </p:cNvPicPr>
          <p:nvPr>
            <p:custDataLst>
              <p:tags r:id="rId5"/>
            </p:custDataLst>
          </p:nvPr>
        </p:nvPicPr>
        <p:blipFill>
          <a:blip r:embed="rId6"/>
          <a:stretch>
            <a:fillRect/>
          </a:stretch>
        </p:blipFill>
        <p:spPr>
          <a:xfrm>
            <a:off x="8382982" y="5925521"/>
            <a:ext cx="540068" cy="540068"/>
          </a:xfrm>
          <a:prstGeom prst="rect">
            <a:avLst/>
          </a:prstGeom>
        </p:spPr>
      </p:pic>
      <p:sp>
        <p:nvSpPr>
          <p:cNvPr id="2" name="标题 1"/>
          <p:cNvSpPr>
            <a:spLocks noGrp="1"/>
          </p:cNvSpPr>
          <p:nvPr>
            <p:ph type="title" hasCustomPrompt="1"/>
            <p:custDataLst>
              <p:tags r:id="rId7"/>
            </p:custDataLst>
          </p:nvPr>
        </p:nvSpPr>
        <p:spPr>
          <a:xfrm>
            <a:off x="961200" y="1339650"/>
            <a:ext cx="7219800" cy="542700"/>
          </a:xfrm>
        </p:spPr>
        <p:txBody>
          <a:bodyPr anchor="ctr"/>
          <a:lstStyle>
            <a:lvl1pPr>
              <a:defRPr sz="1800" baseline="0">
                <a:solidFill>
                  <a:schemeClr val="tx1"/>
                </a:solidFill>
                <a:latin typeface="Arial" panose="020B0604020202020204" pitchFamily="34" charset="0"/>
                <a:ea typeface="微软雅黑" panose="020B0503020204020204" pitchFamily="34" charset="-122"/>
              </a:defRPr>
            </a:lvl1pPr>
          </a:lstStyle>
          <a:p>
            <a:r>
              <a:rPr lang="zh-CN" altLang="en-US" dirty="0"/>
              <a:t>单击此处编辑标题</a:t>
            </a:r>
            <a:endParaRPr lang="zh-CN" altLang="en-US" dirty="0"/>
          </a:p>
        </p:txBody>
      </p:sp>
      <p:sp>
        <p:nvSpPr>
          <p:cNvPr id="7" name="内容占位符 6"/>
          <p:cNvSpPr>
            <a:spLocks noGrp="1"/>
          </p:cNvSpPr>
          <p:nvPr>
            <p:ph sz="quarter" idx="13"/>
            <p:custDataLst>
              <p:tags r:id="rId8"/>
            </p:custDataLst>
          </p:nvPr>
        </p:nvSpPr>
        <p:spPr>
          <a:xfrm>
            <a:off x="960835" y="2594250"/>
            <a:ext cx="7219950" cy="2583900"/>
          </a:xfrm>
        </p:spPr>
        <p:txBody>
          <a:bodyPr/>
          <a:lstStyle>
            <a:lvl1pPr>
              <a:defRPr baseline="0">
                <a:solidFill>
                  <a:schemeClr val="tx1"/>
                </a:solidFill>
                <a:latin typeface="Arial" panose="020B0604020202020204" pitchFamily="34" charset="0"/>
                <a:ea typeface="微软雅黑" panose="020B0503020204020204" pitchFamily="34" charset="-122"/>
              </a:defRPr>
            </a:lvl1pPr>
            <a:lvl2pPr>
              <a:defRPr baseline="0">
                <a:solidFill>
                  <a:schemeClr val="tx1"/>
                </a:solidFill>
                <a:latin typeface="Arial" panose="020B0604020202020204" pitchFamily="34" charset="0"/>
                <a:ea typeface="微软雅黑" panose="020B0503020204020204" pitchFamily="34" charset="-122"/>
              </a:defRPr>
            </a:lvl2pPr>
            <a:lvl3pPr>
              <a:defRPr baseline="0">
                <a:solidFill>
                  <a:schemeClr val="tx1"/>
                </a:solidFill>
                <a:latin typeface="Arial" panose="020B0604020202020204" pitchFamily="34" charset="0"/>
                <a:ea typeface="微软雅黑" panose="020B0503020204020204" pitchFamily="34" charset="-122"/>
              </a:defRPr>
            </a:lvl3pPr>
            <a:lvl4pPr>
              <a:defRPr baseline="0">
                <a:solidFill>
                  <a:schemeClr val="tx1"/>
                </a:solidFill>
                <a:latin typeface="Arial" panose="020B0604020202020204" pitchFamily="34" charset="0"/>
                <a:ea typeface="微软雅黑" panose="020B0503020204020204" pitchFamily="34" charset="-122"/>
              </a:defRPr>
            </a:lvl4pPr>
            <a:lvl5pPr>
              <a:defRPr baseline="0">
                <a:solidFill>
                  <a:schemeClr val="tx1"/>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3" name="日期占位符 2"/>
          <p:cNvSpPr>
            <a:spLocks noGrp="1"/>
          </p:cNvSpPr>
          <p:nvPr>
            <p:ph type="dt" sz="half" idx="10"/>
            <p:custDataLst>
              <p:tags r:id="rId9"/>
            </p:custDataLst>
          </p:nvPr>
        </p:nvSpPr>
        <p:spPr>
          <a:xfrm>
            <a:off x="659807" y="6389433"/>
            <a:ext cx="2025000" cy="237600"/>
          </a:xfrm>
        </p:spPr>
        <p:txBody>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10"/>
            </p:custDataLst>
          </p:nvPr>
        </p:nvSpPr>
        <p:spPr>
          <a:xfrm>
            <a:off x="3087000" y="6389433"/>
            <a:ext cx="2970000" cy="237600"/>
          </a:xfrm>
        </p:spPr>
        <p:txBody>
          <a:bodyPr/>
          <a:lstStyle>
            <a:lvl1pPr>
              <a:defRPr>
                <a:latin typeface="Arial" panose="020B0604020202020204" pitchFamily="34" charset="0"/>
                <a:ea typeface="微软雅黑" panose="020B0503020204020204" pitchFamily="34" charset="-122"/>
              </a:defRPr>
            </a:lvl1pPr>
          </a:lstStyle>
          <a:p>
            <a:endParaRPr lang="zh-CN" altLang="en-US" dirty="0"/>
          </a:p>
        </p:txBody>
      </p:sp>
      <p:sp>
        <p:nvSpPr>
          <p:cNvPr id="5" name="灯片编号占位符 4"/>
          <p:cNvSpPr>
            <a:spLocks noGrp="1"/>
          </p:cNvSpPr>
          <p:nvPr>
            <p:ph type="sldNum" sz="quarter" idx="12"/>
            <p:custDataLst>
              <p:tags r:id="rId11"/>
            </p:custDataLst>
          </p:nvPr>
        </p:nvSpPr>
        <p:spPr>
          <a:xfrm>
            <a:off x="6457950" y="6389433"/>
            <a:ext cx="2025000" cy="237600"/>
          </a:xfrm>
        </p:spPr>
        <p:txBody>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dirty="0"/>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左右">
    <p:spTree>
      <p:nvGrpSpPr>
        <p:cNvPr id="1" name=""/>
        <p:cNvGrpSpPr/>
        <p:nvPr/>
      </p:nvGrpSpPr>
      <p:grpSpPr>
        <a:xfrm>
          <a:off x="0" y="0"/>
          <a:ext cx="0" cy="0"/>
          <a:chOff x="0" y="0"/>
          <a:chExt cx="0" cy="0"/>
        </a:xfrm>
      </p:grpSpPr>
      <p:sp>
        <p:nvSpPr>
          <p:cNvPr id="10" name="矩形 9"/>
          <p:cNvSpPr/>
          <p:nvPr>
            <p:custDataLst>
              <p:tags r:id="rId2"/>
            </p:custDataLst>
          </p:nvPr>
        </p:nvSpPr>
        <p:spPr>
          <a:xfrm>
            <a:off x="0" y="-10800"/>
            <a:ext cx="3620691" cy="6868795"/>
          </a:xfrm>
          <a:prstGeom prst="rect">
            <a:avLst/>
          </a:prstGeom>
          <a:solidFill>
            <a:srgbClr val="445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015">
              <a:solidFill>
                <a:schemeClr val="lt1"/>
              </a:solidFill>
            </a:endParaRPr>
          </a:p>
        </p:txBody>
      </p:sp>
      <p:pic>
        <p:nvPicPr>
          <p:cNvPr id="8" name="图片 7" descr="图片18"/>
          <p:cNvPicPr>
            <a:picLocks noChangeAspect="1"/>
          </p:cNvPicPr>
          <p:nvPr>
            <p:custDataLst>
              <p:tags r:id="rId3"/>
            </p:custDataLst>
          </p:nvPr>
        </p:nvPicPr>
        <p:blipFill>
          <a:blip r:embed="rId4"/>
          <a:stretch>
            <a:fillRect/>
          </a:stretch>
        </p:blipFill>
        <p:spPr>
          <a:xfrm>
            <a:off x="8603932" y="0"/>
            <a:ext cx="540068" cy="720090"/>
          </a:xfrm>
          <a:prstGeom prst="rect">
            <a:avLst/>
          </a:prstGeom>
        </p:spPr>
      </p:pic>
      <p:pic>
        <p:nvPicPr>
          <p:cNvPr id="6" name="图片 5" descr="图片19"/>
          <p:cNvPicPr>
            <a:picLocks noChangeAspect="1"/>
          </p:cNvPicPr>
          <p:nvPr>
            <p:custDataLst>
              <p:tags r:id="rId5"/>
            </p:custDataLst>
          </p:nvPr>
        </p:nvPicPr>
        <p:blipFill>
          <a:blip r:embed="rId6"/>
          <a:stretch>
            <a:fillRect/>
          </a:stretch>
        </p:blipFill>
        <p:spPr>
          <a:xfrm>
            <a:off x="0" y="6137910"/>
            <a:ext cx="540068" cy="720090"/>
          </a:xfrm>
          <a:prstGeom prst="rect">
            <a:avLst/>
          </a:prstGeom>
        </p:spPr>
      </p:pic>
      <p:sp>
        <p:nvSpPr>
          <p:cNvPr id="2" name="标题 1"/>
          <p:cNvSpPr>
            <a:spLocks noGrp="1"/>
          </p:cNvSpPr>
          <p:nvPr>
            <p:ph type="title" hasCustomPrompt="1"/>
            <p:custDataLst>
              <p:tags r:id="rId7"/>
            </p:custDataLst>
          </p:nvPr>
        </p:nvSpPr>
        <p:spPr>
          <a:xfrm>
            <a:off x="437400" y="880650"/>
            <a:ext cx="2970000" cy="661500"/>
          </a:xfrm>
        </p:spPr>
        <p:txBody>
          <a:bodyPr anchor="ctr" anchorCtr="0"/>
          <a:lstStyle>
            <a:lvl1pPr>
              <a:defRPr sz="2025" baseline="0">
                <a:solidFill>
                  <a:schemeClr val="tx1"/>
                </a:solidFill>
                <a:latin typeface="Arial" panose="020B0604020202020204" pitchFamily="34" charset="0"/>
                <a:ea typeface="微软雅黑" panose="020B0503020204020204" pitchFamily="34" charset="-122"/>
              </a:defRPr>
            </a:lvl1pPr>
          </a:lstStyle>
          <a:p>
            <a:r>
              <a:rPr lang="zh-CN" altLang="en-US" dirty="0"/>
              <a:t>单击编辑标题</a:t>
            </a:r>
            <a:endParaRPr lang="zh-CN" altLang="en-US" dirty="0"/>
          </a:p>
        </p:txBody>
      </p:sp>
      <p:sp>
        <p:nvSpPr>
          <p:cNvPr id="3" name="日期占位符 2"/>
          <p:cNvSpPr>
            <a:spLocks noGrp="1"/>
          </p:cNvSpPr>
          <p:nvPr>
            <p:ph type="dt" sz="half" idx="10"/>
            <p:custDataLst>
              <p:tags r:id="rId8"/>
            </p:custDataLst>
          </p:nvPr>
        </p:nvSpPr>
        <p:spPr>
          <a:xfrm>
            <a:off x="659807" y="6389433"/>
            <a:ext cx="2025000" cy="237600"/>
          </a:xfrm>
        </p:spPr>
        <p:txBody>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9"/>
            </p:custDataLst>
          </p:nvPr>
        </p:nvSpPr>
        <p:spPr>
          <a:xfrm>
            <a:off x="3087000" y="6389433"/>
            <a:ext cx="2970000" cy="237600"/>
          </a:xfrm>
        </p:spPr>
        <p:txBody>
          <a:bodyPr/>
          <a:lstStyle>
            <a:lvl1pPr>
              <a:defRPr>
                <a:latin typeface="Arial" panose="020B0604020202020204" pitchFamily="34" charset="0"/>
                <a:ea typeface="微软雅黑" panose="020B0503020204020204" pitchFamily="34" charset="-122"/>
              </a:defRPr>
            </a:lvl1pPr>
          </a:lstStyle>
          <a:p>
            <a:endParaRPr lang="zh-CN" altLang="en-US" dirty="0"/>
          </a:p>
        </p:txBody>
      </p:sp>
      <p:sp>
        <p:nvSpPr>
          <p:cNvPr id="5" name="灯片编号占位符 4"/>
          <p:cNvSpPr>
            <a:spLocks noGrp="1"/>
          </p:cNvSpPr>
          <p:nvPr>
            <p:ph type="sldNum" sz="quarter" idx="12"/>
            <p:custDataLst>
              <p:tags r:id="rId10"/>
            </p:custDataLst>
          </p:nvPr>
        </p:nvSpPr>
        <p:spPr>
          <a:xfrm>
            <a:off x="6457950" y="6389433"/>
            <a:ext cx="2025000" cy="237600"/>
          </a:xfrm>
        </p:spPr>
        <p:txBody>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dirty="0"/>
          </a:p>
        </p:txBody>
      </p:sp>
      <p:sp>
        <p:nvSpPr>
          <p:cNvPr id="7" name="文本占位符 6"/>
          <p:cNvSpPr>
            <a:spLocks noGrp="1"/>
          </p:cNvSpPr>
          <p:nvPr>
            <p:ph type="body" sz="quarter" idx="13"/>
            <p:custDataLst>
              <p:tags r:id="rId11"/>
            </p:custDataLst>
          </p:nvPr>
        </p:nvSpPr>
        <p:spPr>
          <a:xfrm>
            <a:off x="440100" y="2275650"/>
            <a:ext cx="2967300" cy="3069900"/>
          </a:xfrm>
        </p:spPr>
        <p:txBody>
          <a:bodyPr/>
          <a:lstStyle>
            <a:lvl1pPr>
              <a:defRPr baseline="0">
                <a:solidFill>
                  <a:schemeClr val="tx1"/>
                </a:solidFill>
                <a:latin typeface="Arial" panose="020B0604020202020204" pitchFamily="34" charset="0"/>
                <a:ea typeface="微软雅黑" panose="020B0503020204020204" pitchFamily="34" charset="-122"/>
              </a:defRPr>
            </a:lvl1pPr>
            <a:lvl2pPr>
              <a:defRPr baseline="0">
                <a:solidFill>
                  <a:schemeClr val="tx1"/>
                </a:solidFill>
                <a:latin typeface="Arial" panose="020B0604020202020204" pitchFamily="34" charset="0"/>
                <a:ea typeface="微软雅黑" panose="020B0503020204020204" pitchFamily="34" charset="-122"/>
              </a:defRPr>
            </a:lvl2pPr>
            <a:lvl3pPr>
              <a:defRPr baseline="0">
                <a:solidFill>
                  <a:schemeClr val="tx1"/>
                </a:solidFill>
                <a:latin typeface="Arial" panose="020B0604020202020204" pitchFamily="34" charset="0"/>
                <a:ea typeface="微软雅黑" panose="020B0503020204020204" pitchFamily="34" charset="-122"/>
              </a:defRPr>
            </a:lvl3pPr>
            <a:lvl4pPr>
              <a:defRPr baseline="0">
                <a:solidFill>
                  <a:schemeClr val="tx1"/>
                </a:solidFill>
                <a:latin typeface="Arial" panose="020B0604020202020204" pitchFamily="34" charset="0"/>
                <a:ea typeface="微软雅黑" panose="020B0503020204020204" pitchFamily="34" charset="-122"/>
              </a:defRPr>
            </a:lvl4pPr>
            <a:lvl5pPr>
              <a:defRPr baseline="0">
                <a:solidFill>
                  <a:schemeClr val="tx1"/>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内容占位符 8"/>
          <p:cNvSpPr>
            <a:spLocks noGrp="1"/>
          </p:cNvSpPr>
          <p:nvPr>
            <p:ph sz="quarter" idx="14"/>
            <p:custDataLst>
              <p:tags r:id="rId12"/>
            </p:custDataLst>
          </p:nvPr>
        </p:nvSpPr>
        <p:spPr>
          <a:xfrm>
            <a:off x="3825900" y="1405930"/>
            <a:ext cx="4860000" cy="3815953"/>
          </a:xfrm>
        </p:spPr>
        <p:txBody>
          <a:bodyPr/>
          <a:lstStyle>
            <a:lvl1pPr>
              <a:defRPr baseline="0">
                <a:solidFill>
                  <a:schemeClr val="tx1"/>
                </a:solidFill>
                <a:latin typeface="Arial" panose="020B0604020202020204" pitchFamily="34" charset="0"/>
                <a:ea typeface="微软雅黑" panose="020B0503020204020204" pitchFamily="34" charset="-122"/>
              </a:defRPr>
            </a:lvl1pPr>
            <a:lvl2pPr>
              <a:defRPr baseline="0">
                <a:solidFill>
                  <a:schemeClr val="tx1"/>
                </a:solidFill>
                <a:latin typeface="Arial" panose="020B0604020202020204" pitchFamily="34" charset="0"/>
                <a:ea typeface="微软雅黑" panose="020B0503020204020204" pitchFamily="34" charset="-122"/>
              </a:defRPr>
            </a:lvl2pPr>
            <a:lvl3pPr>
              <a:defRPr baseline="0">
                <a:solidFill>
                  <a:schemeClr val="tx1"/>
                </a:solidFill>
                <a:latin typeface="Arial" panose="020B0604020202020204" pitchFamily="34" charset="0"/>
                <a:ea typeface="微软雅黑" panose="020B0503020204020204" pitchFamily="34" charset="-122"/>
              </a:defRPr>
            </a:lvl3pPr>
            <a:lvl4pPr>
              <a:defRPr baseline="0">
                <a:solidFill>
                  <a:schemeClr val="tx1"/>
                </a:solidFill>
                <a:latin typeface="Arial" panose="020B0604020202020204" pitchFamily="34" charset="0"/>
                <a:ea typeface="微软雅黑" panose="020B0503020204020204" pitchFamily="34" charset="-122"/>
              </a:defRPr>
            </a:lvl4pPr>
            <a:lvl5pPr>
              <a:defRPr baseline="0">
                <a:solidFill>
                  <a:schemeClr val="tx1"/>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上下">
    <p:spTree>
      <p:nvGrpSpPr>
        <p:cNvPr id="1" name=""/>
        <p:cNvGrpSpPr/>
        <p:nvPr/>
      </p:nvGrpSpPr>
      <p:grpSpPr>
        <a:xfrm>
          <a:off x="0" y="0"/>
          <a:ext cx="0" cy="0"/>
          <a:chOff x="0" y="0"/>
          <a:chExt cx="0" cy="0"/>
        </a:xfrm>
      </p:grpSpPr>
      <p:sp>
        <p:nvSpPr>
          <p:cNvPr id="10" name="矩形 9"/>
          <p:cNvSpPr/>
          <p:nvPr>
            <p:custDataLst>
              <p:tags r:id="rId2"/>
            </p:custDataLst>
          </p:nvPr>
        </p:nvSpPr>
        <p:spPr>
          <a:xfrm>
            <a:off x="0" y="-10800"/>
            <a:ext cx="9142200" cy="2660396"/>
          </a:xfrm>
          <a:prstGeom prst="rect">
            <a:avLst/>
          </a:prstGeom>
          <a:solidFill>
            <a:srgbClr val="445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015">
              <a:solidFill>
                <a:schemeClr val="lt1"/>
              </a:solidFill>
            </a:endParaRPr>
          </a:p>
        </p:txBody>
      </p:sp>
      <p:pic>
        <p:nvPicPr>
          <p:cNvPr id="8" name="图片 7" descr="图片18"/>
          <p:cNvPicPr>
            <a:picLocks noChangeAspect="1"/>
          </p:cNvPicPr>
          <p:nvPr>
            <p:custDataLst>
              <p:tags r:id="rId3"/>
            </p:custDataLst>
          </p:nvPr>
        </p:nvPicPr>
        <p:blipFill>
          <a:blip r:embed="rId4"/>
          <a:stretch>
            <a:fillRect/>
          </a:stretch>
        </p:blipFill>
        <p:spPr>
          <a:xfrm>
            <a:off x="0" y="-10800"/>
            <a:ext cx="540068" cy="720090"/>
          </a:xfrm>
          <a:prstGeom prst="rect">
            <a:avLst/>
          </a:prstGeom>
        </p:spPr>
      </p:pic>
      <p:pic>
        <p:nvPicPr>
          <p:cNvPr id="6" name="图片 5" descr="图片19"/>
          <p:cNvPicPr>
            <a:picLocks noChangeAspect="1"/>
          </p:cNvPicPr>
          <p:nvPr>
            <p:custDataLst>
              <p:tags r:id="rId5"/>
            </p:custDataLst>
          </p:nvPr>
        </p:nvPicPr>
        <p:blipFill>
          <a:blip r:embed="rId6"/>
          <a:stretch>
            <a:fillRect/>
          </a:stretch>
        </p:blipFill>
        <p:spPr>
          <a:xfrm>
            <a:off x="8603932" y="6137910"/>
            <a:ext cx="540068" cy="720090"/>
          </a:xfrm>
          <a:prstGeom prst="rect">
            <a:avLst/>
          </a:prstGeom>
        </p:spPr>
      </p:pic>
      <p:sp>
        <p:nvSpPr>
          <p:cNvPr id="2" name="标题 1"/>
          <p:cNvSpPr>
            <a:spLocks noGrp="1"/>
          </p:cNvSpPr>
          <p:nvPr>
            <p:ph type="title"/>
            <p:custDataLst>
              <p:tags r:id="rId7"/>
            </p:custDataLst>
          </p:nvPr>
        </p:nvSpPr>
        <p:spPr>
          <a:xfrm>
            <a:off x="459000" y="859500"/>
            <a:ext cx="8232300" cy="469800"/>
          </a:xfrm>
        </p:spPr>
        <p:txBody>
          <a:bodyPr anchor="ctr"/>
          <a:lstStyle>
            <a:lvl1pPr algn="ctr">
              <a:defRPr sz="2025" baseline="0">
                <a:solidFill>
                  <a:schemeClr val="tx1"/>
                </a:solidFill>
                <a:latin typeface="Arial" panose="020B0604020202020204" pitchFamily="34" charset="0"/>
                <a:ea typeface="微软雅黑" panose="020B0503020204020204" pitchFamily="34" charset="-122"/>
              </a:defRPr>
            </a:lvl1pPr>
          </a:lstStyle>
          <a:p>
            <a:r>
              <a:rPr lang="zh-CN" altLang="en-US" dirty="0"/>
              <a:t>单击此处编辑母版标题样式</a:t>
            </a:r>
            <a:endParaRPr lang="zh-CN" altLang="en-US" dirty="0"/>
          </a:p>
        </p:txBody>
      </p:sp>
      <p:sp>
        <p:nvSpPr>
          <p:cNvPr id="3" name="日期占位符 2"/>
          <p:cNvSpPr>
            <a:spLocks noGrp="1"/>
          </p:cNvSpPr>
          <p:nvPr>
            <p:ph type="dt" sz="half" idx="10"/>
            <p:custDataLst>
              <p:tags r:id="rId8"/>
            </p:custDataLst>
          </p:nvPr>
        </p:nvSpPr>
        <p:spPr>
          <a:xfrm>
            <a:off x="659807" y="6389433"/>
            <a:ext cx="2025000" cy="237600"/>
          </a:xfrm>
        </p:spPr>
        <p:txBody>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9"/>
            </p:custDataLst>
          </p:nvPr>
        </p:nvSpPr>
        <p:spPr>
          <a:xfrm>
            <a:off x="3087000" y="6389433"/>
            <a:ext cx="2970000" cy="237600"/>
          </a:xfrm>
        </p:spPr>
        <p:txBody>
          <a:bodyPr/>
          <a:lstStyle>
            <a:lvl1pPr>
              <a:defRPr>
                <a:latin typeface="Arial" panose="020B0604020202020204" pitchFamily="34" charset="0"/>
                <a:ea typeface="微软雅黑" panose="020B0503020204020204" pitchFamily="34" charset="-122"/>
              </a:defRPr>
            </a:lvl1pPr>
          </a:lstStyle>
          <a:p>
            <a:endParaRPr lang="zh-CN" altLang="en-US" dirty="0"/>
          </a:p>
        </p:txBody>
      </p:sp>
      <p:sp>
        <p:nvSpPr>
          <p:cNvPr id="5" name="灯片编号占位符 4"/>
          <p:cNvSpPr>
            <a:spLocks noGrp="1"/>
          </p:cNvSpPr>
          <p:nvPr>
            <p:ph type="sldNum" sz="quarter" idx="12"/>
            <p:custDataLst>
              <p:tags r:id="rId10"/>
            </p:custDataLst>
          </p:nvPr>
        </p:nvSpPr>
        <p:spPr>
          <a:xfrm>
            <a:off x="6457950" y="6389433"/>
            <a:ext cx="2025000" cy="237600"/>
          </a:xfrm>
        </p:spPr>
        <p:txBody>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dirty="0"/>
          </a:p>
        </p:txBody>
      </p:sp>
      <p:sp>
        <p:nvSpPr>
          <p:cNvPr id="7" name="文本占位符 6"/>
          <p:cNvSpPr>
            <a:spLocks noGrp="1"/>
          </p:cNvSpPr>
          <p:nvPr>
            <p:ph type="body" sz="quarter" idx="13"/>
            <p:custDataLst>
              <p:tags r:id="rId11"/>
            </p:custDataLst>
          </p:nvPr>
        </p:nvSpPr>
        <p:spPr>
          <a:xfrm>
            <a:off x="459000" y="1763100"/>
            <a:ext cx="8231981" cy="621000"/>
          </a:xfrm>
        </p:spPr>
        <p:txBody>
          <a:bodyPr/>
          <a:lstStyle>
            <a:lvl1pPr algn="ctr">
              <a:defRPr baseline="0">
                <a:solidFill>
                  <a:schemeClr val="tx1"/>
                </a:solidFill>
                <a:latin typeface="Arial" panose="020B0604020202020204" pitchFamily="34" charset="0"/>
                <a:ea typeface="微软雅黑" panose="020B0503020204020204" pitchFamily="34" charset="-122"/>
              </a:defRPr>
            </a:lvl1pPr>
          </a:lstStyle>
          <a:p>
            <a:pPr lvl="0"/>
            <a:r>
              <a:rPr lang="zh-CN" altLang="en-US" dirty="0"/>
              <a:t>单击此处编辑母版文本样式</a:t>
            </a:r>
            <a:endParaRPr lang="zh-CN" altLang="en-US" dirty="0"/>
          </a:p>
        </p:txBody>
      </p:sp>
      <p:sp>
        <p:nvSpPr>
          <p:cNvPr id="9" name="内容占位符 8"/>
          <p:cNvSpPr>
            <a:spLocks noGrp="1"/>
          </p:cNvSpPr>
          <p:nvPr>
            <p:ph sz="quarter" idx="14"/>
            <p:custDataLst>
              <p:tags r:id="rId12"/>
            </p:custDataLst>
          </p:nvPr>
        </p:nvSpPr>
        <p:spPr>
          <a:xfrm>
            <a:off x="459581" y="3236850"/>
            <a:ext cx="8224200" cy="2573100"/>
          </a:xfrm>
        </p:spPr>
        <p:txBody>
          <a:bodyPr/>
          <a:lstStyle>
            <a:lvl1pPr>
              <a:defRPr baseline="0">
                <a:solidFill>
                  <a:schemeClr val="tx1"/>
                </a:solidFill>
                <a:latin typeface="Arial" panose="020B0604020202020204" pitchFamily="34" charset="0"/>
                <a:ea typeface="微软雅黑" panose="020B0503020204020204" pitchFamily="34" charset="-122"/>
              </a:defRPr>
            </a:lvl1pPr>
            <a:lvl2pPr>
              <a:defRPr baseline="0">
                <a:solidFill>
                  <a:schemeClr val="tx1"/>
                </a:solidFill>
                <a:latin typeface="Arial" panose="020B0604020202020204" pitchFamily="34" charset="0"/>
                <a:ea typeface="微软雅黑" panose="020B0503020204020204" pitchFamily="34" charset="-122"/>
              </a:defRPr>
            </a:lvl2pPr>
            <a:lvl3pPr>
              <a:defRPr baseline="0">
                <a:solidFill>
                  <a:schemeClr val="tx1"/>
                </a:solidFill>
                <a:latin typeface="Arial" panose="020B0604020202020204" pitchFamily="34" charset="0"/>
                <a:ea typeface="微软雅黑" panose="020B0503020204020204" pitchFamily="34" charset="-122"/>
              </a:defRPr>
            </a:lvl3pPr>
            <a:lvl4pPr>
              <a:defRPr baseline="0">
                <a:solidFill>
                  <a:schemeClr val="tx1"/>
                </a:solidFill>
                <a:latin typeface="Arial" panose="020B0604020202020204" pitchFamily="34" charset="0"/>
                <a:ea typeface="微软雅黑" panose="020B0503020204020204" pitchFamily="34" charset="-122"/>
              </a:defRPr>
            </a:lvl4pPr>
            <a:lvl5pPr>
              <a:defRPr baseline="0">
                <a:solidFill>
                  <a:schemeClr val="tx1"/>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下上">
    <p:spTree>
      <p:nvGrpSpPr>
        <p:cNvPr id="1" name=""/>
        <p:cNvGrpSpPr/>
        <p:nvPr/>
      </p:nvGrpSpPr>
      <p:grpSpPr>
        <a:xfrm>
          <a:off x="0" y="0"/>
          <a:ext cx="0" cy="0"/>
          <a:chOff x="0" y="0"/>
          <a:chExt cx="0" cy="0"/>
        </a:xfrm>
      </p:grpSpPr>
      <p:sp>
        <p:nvSpPr>
          <p:cNvPr id="10" name="矩形 9"/>
          <p:cNvSpPr/>
          <p:nvPr>
            <p:custDataLst>
              <p:tags r:id="rId2"/>
            </p:custDataLst>
          </p:nvPr>
        </p:nvSpPr>
        <p:spPr>
          <a:xfrm>
            <a:off x="0" y="5029200"/>
            <a:ext cx="9142200" cy="1828800"/>
          </a:xfrm>
          <a:prstGeom prst="rect">
            <a:avLst/>
          </a:prstGeom>
          <a:solidFill>
            <a:srgbClr val="445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015">
              <a:solidFill>
                <a:schemeClr val="lt1"/>
              </a:solidFill>
            </a:endParaRPr>
          </a:p>
        </p:txBody>
      </p:sp>
      <p:pic>
        <p:nvPicPr>
          <p:cNvPr id="8" name="图片 7" descr="图片18"/>
          <p:cNvPicPr>
            <a:picLocks noChangeAspect="1"/>
          </p:cNvPicPr>
          <p:nvPr>
            <p:custDataLst>
              <p:tags r:id="rId3"/>
            </p:custDataLst>
          </p:nvPr>
        </p:nvPicPr>
        <p:blipFill>
          <a:blip r:embed="rId4"/>
          <a:stretch>
            <a:fillRect/>
          </a:stretch>
        </p:blipFill>
        <p:spPr>
          <a:xfrm>
            <a:off x="0" y="0"/>
            <a:ext cx="540068" cy="720090"/>
          </a:xfrm>
          <a:prstGeom prst="rect">
            <a:avLst/>
          </a:prstGeom>
        </p:spPr>
      </p:pic>
      <p:pic>
        <p:nvPicPr>
          <p:cNvPr id="6" name="图片 5" descr="图片19"/>
          <p:cNvPicPr>
            <a:picLocks noChangeAspect="1"/>
          </p:cNvPicPr>
          <p:nvPr>
            <p:custDataLst>
              <p:tags r:id="rId5"/>
            </p:custDataLst>
          </p:nvPr>
        </p:nvPicPr>
        <p:blipFill>
          <a:blip r:embed="rId6"/>
          <a:stretch>
            <a:fillRect/>
          </a:stretch>
        </p:blipFill>
        <p:spPr>
          <a:xfrm>
            <a:off x="8603932" y="6137910"/>
            <a:ext cx="540068" cy="720090"/>
          </a:xfrm>
          <a:prstGeom prst="rect">
            <a:avLst/>
          </a:prstGeom>
        </p:spPr>
      </p:pic>
      <p:sp>
        <p:nvSpPr>
          <p:cNvPr id="2" name="标题 1"/>
          <p:cNvSpPr>
            <a:spLocks noGrp="1"/>
          </p:cNvSpPr>
          <p:nvPr>
            <p:ph type="title"/>
            <p:custDataLst>
              <p:tags r:id="rId7"/>
            </p:custDataLst>
          </p:nvPr>
        </p:nvSpPr>
        <p:spPr>
          <a:xfrm>
            <a:off x="453600" y="740250"/>
            <a:ext cx="8232300" cy="423900"/>
          </a:xfrm>
        </p:spPr>
        <p:txBody>
          <a:bodyPr anchor="ctr" anchorCtr="0"/>
          <a:lstStyle>
            <a:lvl1pPr algn="ctr">
              <a:defRPr sz="1800" baseline="0">
                <a:solidFill>
                  <a:schemeClr val="tx1"/>
                </a:solidFill>
                <a:latin typeface="Arial" panose="020B0604020202020204" pitchFamily="34" charset="0"/>
                <a:ea typeface="微软雅黑" panose="020B0503020204020204" pitchFamily="34" charset="-122"/>
              </a:defRPr>
            </a:lvl1pPr>
          </a:lstStyle>
          <a:p>
            <a:r>
              <a:rPr lang="zh-CN" altLang="en-US" dirty="0"/>
              <a:t>单击此处编辑母版标题样式</a:t>
            </a:r>
            <a:endParaRPr lang="zh-CN" altLang="en-US" dirty="0"/>
          </a:p>
        </p:txBody>
      </p:sp>
      <p:sp>
        <p:nvSpPr>
          <p:cNvPr id="3" name="日期占位符 2"/>
          <p:cNvSpPr>
            <a:spLocks noGrp="1"/>
          </p:cNvSpPr>
          <p:nvPr>
            <p:ph type="dt" sz="half" idx="10"/>
            <p:custDataLst>
              <p:tags r:id="rId8"/>
            </p:custDataLst>
          </p:nvPr>
        </p:nvSpPr>
        <p:spPr>
          <a:xfrm>
            <a:off x="659807" y="6389433"/>
            <a:ext cx="2025000" cy="237600"/>
          </a:xfrm>
        </p:spPr>
        <p:txBody>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9"/>
            </p:custDataLst>
          </p:nvPr>
        </p:nvSpPr>
        <p:spPr>
          <a:xfrm>
            <a:off x="3087000" y="6389433"/>
            <a:ext cx="2970000" cy="237600"/>
          </a:xfrm>
        </p:spPr>
        <p:txBody>
          <a:bodyPr/>
          <a:lstStyle>
            <a:lvl1pPr>
              <a:defRPr>
                <a:latin typeface="Arial" panose="020B0604020202020204" pitchFamily="34" charset="0"/>
                <a:ea typeface="微软雅黑" panose="020B0503020204020204" pitchFamily="34" charset="-122"/>
              </a:defRPr>
            </a:lvl1pPr>
          </a:lstStyle>
          <a:p>
            <a:endParaRPr lang="zh-CN" altLang="en-US" dirty="0"/>
          </a:p>
        </p:txBody>
      </p:sp>
      <p:sp>
        <p:nvSpPr>
          <p:cNvPr id="5" name="灯片编号占位符 4"/>
          <p:cNvSpPr>
            <a:spLocks noGrp="1"/>
          </p:cNvSpPr>
          <p:nvPr>
            <p:ph type="sldNum" sz="quarter" idx="12"/>
            <p:custDataLst>
              <p:tags r:id="rId10"/>
            </p:custDataLst>
          </p:nvPr>
        </p:nvSpPr>
        <p:spPr>
          <a:xfrm>
            <a:off x="6457950" y="6389433"/>
            <a:ext cx="2025000" cy="237600"/>
          </a:xfrm>
        </p:spPr>
        <p:txBody>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dirty="0"/>
          </a:p>
        </p:txBody>
      </p:sp>
      <p:sp>
        <p:nvSpPr>
          <p:cNvPr id="7" name="内容占位符 6"/>
          <p:cNvSpPr>
            <a:spLocks noGrp="1"/>
          </p:cNvSpPr>
          <p:nvPr>
            <p:ph sz="quarter" idx="13"/>
            <p:custDataLst>
              <p:tags r:id="rId11"/>
            </p:custDataLst>
          </p:nvPr>
        </p:nvSpPr>
        <p:spPr>
          <a:xfrm>
            <a:off x="453628" y="2082600"/>
            <a:ext cx="8243100" cy="2408400"/>
          </a:xfrm>
        </p:spPr>
        <p:txBody>
          <a:bodyPr/>
          <a:lstStyle>
            <a:lvl1pPr>
              <a:defRPr baseline="0">
                <a:solidFill>
                  <a:schemeClr val="tx1"/>
                </a:solidFill>
                <a:latin typeface="Arial" panose="020B0604020202020204" pitchFamily="34" charset="0"/>
                <a:ea typeface="微软雅黑" panose="020B0503020204020204" pitchFamily="34" charset="-122"/>
              </a:defRPr>
            </a:lvl1pPr>
            <a:lvl2pPr>
              <a:defRPr baseline="0">
                <a:solidFill>
                  <a:schemeClr val="tx1"/>
                </a:solidFill>
                <a:latin typeface="Arial" panose="020B0604020202020204" pitchFamily="34" charset="0"/>
                <a:ea typeface="微软雅黑" panose="020B0503020204020204" pitchFamily="34" charset="-122"/>
              </a:defRPr>
            </a:lvl2pPr>
            <a:lvl3pPr>
              <a:defRPr baseline="0">
                <a:solidFill>
                  <a:schemeClr val="tx1"/>
                </a:solidFill>
                <a:latin typeface="Arial" panose="020B0604020202020204" pitchFamily="34" charset="0"/>
                <a:ea typeface="微软雅黑" panose="020B0503020204020204" pitchFamily="34" charset="-122"/>
              </a:defRPr>
            </a:lvl3pPr>
            <a:lvl4pPr>
              <a:defRPr baseline="0">
                <a:solidFill>
                  <a:schemeClr val="tx1"/>
                </a:solidFill>
                <a:latin typeface="Arial" panose="020B0604020202020204" pitchFamily="34" charset="0"/>
                <a:ea typeface="微软雅黑" panose="020B0503020204020204" pitchFamily="34" charset="-122"/>
              </a:defRPr>
            </a:lvl4pPr>
            <a:lvl5pPr>
              <a:defRPr baseline="0">
                <a:solidFill>
                  <a:schemeClr val="tx1"/>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文本占位符 8"/>
          <p:cNvSpPr>
            <a:spLocks noGrp="1"/>
          </p:cNvSpPr>
          <p:nvPr>
            <p:ph type="body" sz="quarter" idx="14"/>
            <p:custDataLst>
              <p:tags r:id="rId12"/>
            </p:custDataLst>
          </p:nvPr>
        </p:nvSpPr>
        <p:spPr>
          <a:xfrm>
            <a:off x="445500" y="5306850"/>
            <a:ext cx="8251200" cy="758700"/>
          </a:xfrm>
        </p:spPr>
        <p:txBody>
          <a:bodyPr/>
          <a:lstStyle>
            <a:lvl1pPr>
              <a:defRPr baseline="0">
                <a:solidFill>
                  <a:schemeClr val="tx1"/>
                </a:solidFill>
                <a:latin typeface="Arial" panose="020B0604020202020204" pitchFamily="34" charset="0"/>
                <a:ea typeface="微软雅黑" panose="020B0503020204020204" pitchFamily="34" charset="-122"/>
              </a:defRPr>
            </a:lvl1pPr>
          </a:lstStyle>
          <a:p>
            <a:pPr lvl="0"/>
            <a:r>
              <a:rPr lang="zh-CN" altLang="en-US" dirty="0"/>
              <a:t>单击此处编辑母版文本样式</a:t>
            </a:r>
            <a:endParaRPr lang="zh-CN" altLang="en-US" dirty="0"/>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导航">
    <p:spTree>
      <p:nvGrpSpPr>
        <p:cNvPr id="1" name=""/>
        <p:cNvGrpSpPr/>
        <p:nvPr/>
      </p:nvGrpSpPr>
      <p:grpSpPr>
        <a:xfrm>
          <a:off x="0" y="0"/>
          <a:ext cx="0" cy="0"/>
          <a:chOff x="0" y="0"/>
          <a:chExt cx="0" cy="0"/>
        </a:xfrm>
      </p:grpSpPr>
      <p:sp>
        <p:nvSpPr>
          <p:cNvPr id="10" name="矩形 9"/>
          <p:cNvSpPr/>
          <p:nvPr>
            <p:custDataLst>
              <p:tags r:id="rId2"/>
            </p:custDataLst>
          </p:nvPr>
        </p:nvSpPr>
        <p:spPr>
          <a:xfrm>
            <a:off x="0" y="-10800"/>
            <a:ext cx="9142200" cy="914400"/>
          </a:xfrm>
          <a:prstGeom prst="rect">
            <a:avLst/>
          </a:prstGeom>
          <a:solidFill>
            <a:srgbClr val="445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015">
              <a:solidFill>
                <a:schemeClr val="lt1"/>
              </a:solidFill>
            </a:endParaRPr>
          </a:p>
        </p:txBody>
      </p:sp>
      <p:pic>
        <p:nvPicPr>
          <p:cNvPr id="8" name="图片 7" descr="图片18"/>
          <p:cNvPicPr>
            <a:picLocks noChangeAspect="1"/>
          </p:cNvPicPr>
          <p:nvPr>
            <p:custDataLst>
              <p:tags r:id="rId3"/>
            </p:custDataLst>
          </p:nvPr>
        </p:nvPicPr>
        <p:blipFill>
          <a:blip r:embed="rId4"/>
          <a:stretch>
            <a:fillRect/>
          </a:stretch>
        </p:blipFill>
        <p:spPr>
          <a:xfrm>
            <a:off x="8603932" y="6137910"/>
            <a:ext cx="540068" cy="720090"/>
          </a:xfrm>
          <a:prstGeom prst="rect">
            <a:avLst/>
          </a:prstGeom>
        </p:spPr>
      </p:pic>
      <p:pic>
        <p:nvPicPr>
          <p:cNvPr id="6" name="图片 5" descr="图片19"/>
          <p:cNvPicPr>
            <a:picLocks noChangeAspect="1"/>
          </p:cNvPicPr>
          <p:nvPr>
            <p:custDataLst>
              <p:tags r:id="rId5"/>
            </p:custDataLst>
          </p:nvPr>
        </p:nvPicPr>
        <p:blipFill>
          <a:blip r:embed="rId6"/>
          <a:stretch>
            <a:fillRect/>
          </a:stretch>
        </p:blipFill>
        <p:spPr>
          <a:xfrm>
            <a:off x="0" y="6137910"/>
            <a:ext cx="540068" cy="720090"/>
          </a:xfrm>
          <a:prstGeom prst="rect">
            <a:avLst/>
          </a:prstGeom>
        </p:spPr>
      </p:pic>
      <p:sp>
        <p:nvSpPr>
          <p:cNvPr id="2" name="标题 1"/>
          <p:cNvSpPr>
            <a:spLocks noGrp="1"/>
          </p:cNvSpPr>
          <p:nvPr>
            <p:ph type="title"/>
            <p:custDataLst>
              <p:tags r:id="rId7"/>
            </p:custDataLst>
          </p:nvPr>
        </p:nvSpPr>
        <p:spPr>
          <a:xfrm>
            <a:off x="434700" y="292846"/>
            <a:ext cx="8278200" cy="331473"/>
          </a:xfrm>
        </p:spPr>
        <p:txBody>
          <a:bodyPr/>
          <a:lstStyle>
            <a:lvl1pPr>
              <a:defRPr baseline="0">
                <a:solidFill>
                  <a:schemeClr val="tx1"/>
                </a:solidFill>
                <a:latin typeface="Arial" panose="020B0604020202020204" pitchFamily="34" charset="0"/>
                <a:ea typeface="微软雅黑" panose="020B0503020204020204" pitchFamily="34" charset="-122"/>
              </a:defRPr>
            </a:lvl1pPr>
          </a:lstStyle>
          <a:p>
            <a:r>
              <a:rPr lang="zh-CN" altLang="en-US" dirty="0"/>
              <a:t>单击此处编辑母版标题样式</a:t>
            </a:r>
            <a:endParaRPr lang="zh-CN" altLang="en-US" dirty="0"/>
          </a:p>
        </p:txBody>
      </p:sp>
      <p:sp>
        <p:nvSpPr>
          <p:cNvPr id="3" name="日期占位符 2"/>
          <p:cNvSpPr>
            <a:spLocks noGrp="1"/>
          </p:cNvSpPr>
          <p:nvPr>
            <p:ph type="dt" sz="half" idx="10"/>
            <p:custDataLst>
              <p:tags r:id="rId8"/>
            </p:custDataLst>
          </p:nvPr>
        </p:nvSpPr>
        <p:spPr>
          <a:xfrm>
            <a:off x="659807" y="6389433"/>
            <a:ext cx="2025000" cy="237600"/>
          </a:xfrm>
        </p:spPr>
        <p:txBody>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9"/>
            </p:custDataLst>
          </p:nvPr>
        </p:nvSpPr>
        <p:spPr>
          <a:xfrm>
            <a:off x="3087000" y="6389433"/>
            <a:ext cx="2970000" cy="237600"/>
          </a:xfrm>
        </p:spPr>
        <p:txBody>
          <a:bodyPr/>
          <a:lstStyle>
            <a:lvl1pPr>
              <a:defRPr>
                <a:latin typeface="Arial" panose="020B0604020202020204" pitchFamily="34" charset="0"/>
                <a:ea typeface="微软雅黑" panose="020B0503020204020204" pitchFamily="34" charset="-122"/>
              </a:defRPr>
            </a:lvl1pPr>
          </a:lstStyle>
          <a:p>
            <a:endParaRPr lang="zh-CN" altLang="en-US" dirty="0"/>
          </a:p>
        </p:txBody>
      </p:sp>
      <p:sp>
        <p:nvSpPr>
          <p:cNvPr id="5" name="灯片编号占位符 4"/>
          <p:cNvSpPr>
            <a:spLocks noGrp="1"/>
          </p:cNvSpPr>
          <p:nvPr>
            <p:ph type="sldNum" sz="quarter" idx="12"/>
            <p:custDataLst>
              <p:tags r:id="rId10"/>
            </p:custDataLst>
          </p:nvPr>
        </p:nvSpPr>
        <p:spPr>
          <a:xfrm>
            <a:off x="6457950" y="6389433"/>
            <a:ext cx="2025000" cy="237600"/>
          </a:xfrm>
        </p:spPr>
        <p:txBody>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dirty="0"/>
          </a:p>
        </p:txBody>
      </p:sp>
      <p:sp>
        <p:nvSpPr>
          <p:cNvPr id="7" name="内容占位符 6"/>
          <p:cNvSpPr>
            <a:spLocks noGrp="1"/>
          </p:cNvSpPr>
          <p:nvPr>
            <p:ph sz="quarter" idx="13"/>
            <p:custDataLst>
              <p:tags r:id="rId11"/>
            </p:custDataLst>
          </p:nvPr>
        </p:nvSpPr>
        <p:spPr>
          <a:xfrm>
            <a:off x="434700" y="2025000"/>
            <a:ext cx="4006800" cy="2170800"/>
          </a:xfrm>
        </p:spPr>
        <p:txBody>
          <a:bodyPr/>
          <a:lstStyle>
            <a:lvl1pPr>
              <a:defRPr baseline="0">
                <a:solidFill>
                  <a:schemeClr val="tx1"/>
                </a:solidFill>
                <a:latin typeface="Arial" panose="020B0604020202020204" pitchFamily="34" charset="0"/>
                <a:ea typeface="微软雅黑" panose="020B0503020204020204" pitchFamily="34" charset="-122"/>
              </a:defRPr>
            </a:lvl1pPr>
            <a:lvl2pPr>
              <a:defRPr baseline="0">
                <a:solidFill>
                  <a:schemeClr val="tx1"/>
                </a:solidFill>
                <a:latin typeface="Arial" panose="020B0604020202020204" pitchFamily="34" charset="0"/>
                <a:ea typeface="微软雅黑" panose="020B0503020204020204" pitchFamily="34" charset="-122"/>
              </a:defRPr>
            </a:lvl2pPr>
            <a:lvl3pPr>
              <a:defRPr baseline="0">
                <a:solidFill>
                  <a:schemeClr val="tx1"/>
                </a:solidFill>
                <a:latin typeface="Arial" panose="020B0604020202020204" pitchFamily="34" charset="0"/>
                <a:ea typeface="微软雅黑" panose="020B0503020204020204" pitchFamily="34" charset="-122"/>
              </a:defRPr>
            </a:lvl3pPr>
            <a:lvl4pPr>
              <a:defRPr baseline="0">
                <a:solidFill>
                  <a:schemeClr val="tx1"/>
                </a:solidFill>
                <a:latin typeface="Arial" panose="020B0604020202020204" pitchFamily="34" charset="0"/>
                <a:ea typeface="微软雅黑" panose="020B0503020204020204" pitchFamily="34" charset="-122"/>
              </a:defRPr>
            </a:lvl4pPr>
            <a:lvl5pPr>
              <a:defRPr baseline="0">
                <a:solidFill>
                  <a:schemeClr val="tx1"/>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内容占位符 8"/>
          <p:cNvSpPr>
            <a:spLocks noGrp="1"/>
          </p:cNvSpPr>
          <p:nvPr>
            <p:ph sz="quarter" idx="14"/>
            <p:custDataLst>
              <p:tags r:id="rId12"/>
            </p:custDataLst>
          </p:nvPr>
        </p:nvSpPr>
        <p:spPr>
          <a:xfrm>
            <a:off x="4681800" y="2025000"/>
            <a:ext cx="4025700" cy="2170800"/>
          </a:xfrm>
        </p:spPr>
        <p:txBody>
          <a:bodyPr/>
          <a:lstStyle>
            <a:lvl1pPr>
              <a:defRPr baseline="0">
                <a:solidFill>
                  <a:schemeClr val="tx1"/>
                </a:solidFill>
                <a:latin typeface="Arial" panose="020B0604020202020204" pitchFamily="34" charset="0"/>
                <a:ea typeface="微软雅黑" panose="020B0503020204020204" pitchFamily="34" charset="-122"/>
              </a:defRPr>
            </a:lvl1pPr>
            <a:lvl2pPr>
              <a:defRPr baseline="0">
                <a:solidFill>
                  <a:schemeClr val="tx1"/>
                </a:solidFill>
                <a:latin typeface="Arial" panose="020B0604020202020204" pitchFamily="34" charset="0"/>
                <a:ea typeface="微软雅黑" panose="020B0503020204020204" pitchFamily="34" charset="-122"/>
              </a:defRPr>
            </a:lvl2pPr>
            <a:lvl3pPr>
              <a:defRPr baseline="0">
                <a:solidFill>
                  <a:schemeClr val="tx1"/>
                </a:solidFill>
                <a:latin typeface="Arial" panose="020B0604020202020204" pitchFamily="34" charset="0"/>
                <a:ea typeface="微软雅黑" panose="020B0503020204020204" pitchFamily="34" charset="-122"/>
              </a:defRPr>
            </a:lvl3pPr>
            <a:lvl4pPr>
              <a:defRPr baseline="0">
                <a:solidFill>
                  <a:schemeClr val="tx1"/>
                </a:solidFill>
                <a:latin typeface="Arial" panose="020B0604020202020204" pitchFamily="34" charset="0"/>
                <a:ea typeface="微软雅黑" panose="020B0503020204020204" pitchFamily="34" charset="-122"/>
              </a:defRPr>
            </a:lvl4pPr>
            <a:lvl5pPr>
              <a:defRPr baseline="0">
                <a:solidFill>
                  <a:schemeClr val="tx1"/>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11" name="文本占位符 10"/>
          <p:cNvSpPr>
            <a:spLocks noGrp="1"/>
          </p:cNvSpPr>
          <p:nvPr>
            <p:ph type="body" sz="quarter" idx="15"/>
            <p:custDataLst>
              <p:tags r:id="rId13"/>
            </p:custDataLst>
          </p:nvPr>
        </p:nvSpPr>
        <p:spPr>
          <a:xfrm>
            <a:off x="429300" y="4914450"/>
            <a:ext cx="4006800" cy="585900"/>
          </a:xfrm>
        </p:spPr>
        <p:txBody>
          <a:bodyPr/>
          <a:lstStyle>
            <a:lvl1pPr>
              <a:defRPr baseline="0">
                <a:solidFill>
                  <a:schemeClr val="tx1"/>
                </a:solidFill>
                <a:latin typeface="Arial" panose="020B0604020202020204" pitchFamily="34" charset="0"/>
                <a:ea typeface="微软雅黑" panose="020B0503020204020204" pitchFamily="34" charset="-122"/>
              </a:defRPr>
            </a:lvl1pPr>
          </a:lstStyle>
          <a:p>
            <a:pPr lvl="0"/>
            <a:r>
              <a:rPr lang="zh-CN" altLang="en-US" dirty="0"/>
              <a:t>单击此处编辑母版文本样式</a:t>
            </a:r>
            <a:endParaRPr lang="zh-CN" altLang="en-US" dirty="0"/>
          </a:p>
        </p:txBody>
      </p:sp>
      <p:sp>
        <p:nvSpPr>
          <p:cNvPr id="13" name="文本占位符 12"/>
          <p:cNvSpPr>
            <a:spLocks noGrp="1"/>
          </p:cNvSpPr>
          <p:nvPr>
            <p:ph type="body" sz="quarter" idx="16"/>
            <p:custDataLst>
              <p:tags r:id="rId14"/>
            </p:custDataLst>
          </p:nvPr>
        </p:nvSpPr>
        <p:spPr>
          <a:xfrm>
            <a:off x="4689900" y="4910850"/>
            <a:ext cx="4025700" cy="585900"/>
          </a:xfrm>
        </p:spPr>
        <p:txBody>
          <a:bodyPr/>
          <a:lstStyle>
            <a:lvl1pPr>
              <a:defRPr baseline="0">
                <a:solidFill>
                  <a:schemeClr val="tx1"/>
                </a:solidFill>
                <a:latin typeface="Arial" panose="020B0604020202020204" pitchFamily="34" charset="0"/>
                <a:ea typeface="微软雅黑" panose="020B0503020204020204" pitchFamily="34" charset="-122"/>
              </a:defRPr>
            </a:lvl1pPr>
          </a:lstStyle>
          <a:p>
            <a:pPr lvl="0"/>
            <a:r>
              <a:rPr lang="zh-CN" altLang="en-US" dirty="0"/>
              <a:t>单击此处编辑母版文本样式</a:t>
            </a:r>
            <a:endParaRPr lang="zh-CN" altLang="en-US" dirty="0"/>
          </a:p>
        </p:txBody>
      </p:sp>
    </p:spTree>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腰带">
    <p:spTree>
      <p:nvGrpSpPr>
        <p:cNvPr id="1" name=""/>
        <p:cNvGrpSpPr/>
        <p:nvPr/>
      </p:nvGrpSpPr>
      <p:grpSpPr>
        <a:xfrm>
          <a:off x="0" y="0"/>
          <a:ext cx="0" cy="0"/>
          <a:chOff x="0" y="0"/>
          <a:chExt cx="0" cy="0"/>
        </a:xfrm>
      </p:grpSpPr>
      <p:sp>
        <p:nvSpPr>
          <p:cNvPr id="9" name="矩形 8"/>
          <p:cNvSpPr/>
          <p:nvPr>
            <p:custDataLst>
              <p:tags r:id="rId2"/>
            </p:custDataLst>
          </p:nvPr>
        </p:nvSpPr>
        <p:spPr>
          <a:xfrm>
            <a:off x="0" y="1576799"/>
            <a:ext cx="9142200" cy="3704396"/>
          </a:xfrm>
          <a:prstGeom prst="rect">
            <a:avLst/>
          </a:prstGeom>
          <a:solidFill>
            <a:srgbClr val="445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015">
              <a:solidFill>
                <a:schemeClr val="lt1"/>
              </a:solidFill>
            </a:endParaRPr>
          </a:p>
        </p:txBody>
      </p:sp>
      <p:pic>
        <p:nvPicPr>
          <p:cNvPr id="8" name="图片 7" descr="图片18"/>
          <p:cNvPicPr>
            <a:picLocks noChangeAspect="1"/>
          </p:cNvPicPr>
          <p:nvPr>
            <p:custDataLst>
              <p:tags r:id="rId3"/>
            </p:custDataLst>
          </p:nvPr>
        </p:nvPicPr>
        <p:blipFill>
          <a:blip r:embed="rId4"/>
          <a:stretch>
            <a:fillRect/>
          </a:stretch>
        </p:blipFill>
        <p:spPr>
          <a:xfrm>
            <a:off x="7827046" y="-10801"/>
            <a:ext cx="1315145" cy="1753527"/>
          </a:xfrm>
          <a:prstGeom prst="rect">
            <a:avLst/>
          </a:prstGeom>
        </p:spPr>
      </p:pic>
      <p:pic>
        <p:nvPicPr>
          <p:cNvPr id="6" name="图片 5" descr="图片19"/>
          <p:cNvPicPr>
            <a:picLocks noChangeAspect="1"/>
          </p:cNvPicPr>
          <p:nvPr>
            <p:custDataLst>
              <p:tags r:id="rId5"/>
            </p:custDataLst>
          </p:nvPr>
        </p:nvPicPr>
        <p:blipFill>
          <a:blip r:embed="rId6"/>
          <a:stretch>
            <a:fillRect/>
          </a:stretch>
        </p:blipFill>
        <p:spPr>
          <a:xfrm>
            <a:off x="0" y="5104461"/>
            <a:ext cx="1315145" cy="1753527"/>
          </a:xfrm>
          <a:prstGeom prst="rect">
            <a:avLst/>
          </a:prstGeom>
        </p:spPr>
      </p:pic>
      <p:sp>
        <p:nvSpPr>
          <p:cNvPr id="2" name="标题 1"/>
          <p:cNvSpPr>
            <a:spLocks noGrp="1"/>
          </p:cNvSpPr>
          <p:nvPr>
            <p:ph type="title" hasCustomPrompt="1"/>
            <p:custDataLst>
              <p:tags r:id="rId7"/>
            </p:custDataLst>
          </p:nvPr>
        </p:nvSpPr>
        <p:spPr>
          <a:xfrm>
            <a:off x="1142100" y="1637550"/>
            <a:ext cx="6858000" cy="1790100"/>
          </a:xfrm>
        </p:spPr>
        <p:txBody>
          <a:bodyPr anchor="b"/>
          <a:lstStyle>
            <a:lvl1pPr algn="ctr">
              <a:defRPr sz="3375" baseline="0">
                <a:solidFill>
                  <a:schemeClr val="tx1"/>
                </a:solidFill>
                <a:latin typeface="Arial" panose="020B0604020202020204" pitchFamily="34" charset="0"/>
                <a:ea typeface="微软雅黑" panose="020B0503020204020204" pitchFamily="34" charset="-122"/>
              </a:defRPr>
            </a:lvl1pPr>
          </a:lstStyle>
          <a:p>
            <a:r>
              <a:rPr lang="zh-CN" altLang="en-US" dirty="0"/>
              <a:t>单击此处编辑标题</a:t>
            </a:r>
            <a:endParaRPr lang="zh-CN" altLang="en-US" dirty="0"/>
          </a:p>
        </p:txBody>
      </p:sp>
      <p:sp>
        <p:nvSpPr>
          <p:cNvPr id="3" name="日期占位符 2"/>
          <p:cNvSpPr>
            <a:spLocks noGrp="1"/>
          </p:cNvSpPr>
          <p:nvPr>
            <p:ph type="dt" sz="half" idx="10"/>
            <p:custDataLst>
              <p:tags r:id="rId8"/>
            </p:custDataLst>
          </p:nvPr>
        </p:nvSpPr>
        <p:spPr>
          <a:xfrm>
            <a:off x="659807" y="6389433"/>
            <a:ext cx="2025000" cy="237600"/>
          </a:xfrm>
        </p:spPr>
        <p:txBody>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9"/>
            </p:custDataLst>
          </p:nvPr>
        </p:nvSpPr>
        <p:spPr>
          <a:xfrm>
            <a:off x="3087000" y="6389433"/>
            <a:ext cx="2970000" cy="237600"/>
          </a:xfrm>
        </p:spPr>
        <p:txBody>
          <a:bodyPr/>
          <a:lstStyle>
            <a:lvl1pPr>
              <a:defRPr>
                <a:latin typeface="Arial" panose="020B0604020202020204" pitchFamily="34" charset="0"/>
                <a:ea typeface="微软雅黑" panose="020B0503020204020204" pitchFamily="34" charset="-122"/>
              </a:defRPr>
            </a:lvl1pPr>
          </a:lstStyle>
          <a:p>
            <a:endParaRPr lang="zh-CN" altLang="en-US" dirty="0"/>
          </a:p>
        </p:txBody>
      </p:sp>
      <p:sp>
        <p:nvSpPr>
          <p:cNvPr id="5" name="灯片编号占位符 4"/>
          <p:cNvSpPr>
            <a:spLocks noGrp="1"/>
          </p:cNvSpPr>
          <p:nvPr>
            <p:ph type="sldNum" sz="quarter" idx="12"/>
            <p:custDataLst>
              <p:tags r:id="rId10"/>
            </p:custDataLst>
          </p:nvPr>
        </p:nvSpPr>
        <p:spPr>
          <a:xfrm>
            <a:off x="6457950" y="6389433"/>
            <a:ext cx="2025000" cy="237600"/>
          </a:xfrm>
        </p:spPr>
        <p:txBody>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dirty="0"/>
          </a:p>
        </p:txBody>
      </p:sp>
      <p:sp>
        <p:nvSpPr>
          <p:cNvPr id="7" name="文本占位符 6"/>
          <p:cNvSpPr>
            <a:spLocks noGrp="1"/>
          </p:cNvSpPr>
          <p:nvPr>
            <p:ph type="body" sz="quarter" idx="13"/>
            <p:custDataLst>
              <p:tags r:id="rId11"/>
            </p:custDataLst>
          </p:nvPr>
        </p:nvSpPr>
        <p:spPr>
          <a:xfrm>
            <a:off x="1141810" y="4069800"/>
            <a:ext cx="6858000" cy="1242000"/>
          </a:xfrm>
        </p:spPr>
        <p:txBody>
          <a:bodyPr/>
          <a:lstStyle>
            <a:lvl1pPr algn="ctr">
              <a:defRPr baseline="0">
                <a:solidFill>
                  <a:schemeClr val="tx1"/>
                </a:solidFill>
                <a:latin typeface="Arial" panose="020B0604020202020204" pitchFamily="34" charset="0"/>
                <a:ea typeface="微软雅黑" panose="020B0503020204020204" pitchFamily="34" charset="-122"/>
              </a:defRPr>
            </a:lvl1pPr>
          </a:lstStyle>
          <a:p>
            <a:pPr lvl="0"/>
            <a:r>
              <a:rPr lang="zh-CN" altLang="en-US" dirty="0"/>
              <a:t>单击此处编辑母版文本样式</a:t>
            </a:r>
            <a:endParaRPr lang="zh-CN" altLang="en-US" dirty="0"/>
          </a:p>
        </p:txBody>
      </p:sp>
    </p:spTree>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pic>
        <p:nvPicPr>
          <p:cNvPr id="6" name="图片 5" descr="图片21"/>
          <p:cNvPicPr>
            <a:picLocks noChangeAspect="1"/>
          </p:cNvPicPr>
          <p:nvPr>
            <p:custDataLst>
              <p:tags r:id="rId2"/>
            </p:custDataLst>
          </p:nvPr>
        </p:nvPicPr>
        <p:blipFill>
          <a:blip r:embed="rId3"/>
          <a:stretch>
            <a:fillRect/>
          </a:stretch>
        </p:blipFill>
        <p:spPr>
          <a:xfrm>
            <a:off x="26587" y="0"/>
            <a:ext cx="9090826" cy="6858000"/>
          </a:xfrm>
          <a:prstGeom prst="rect">
            <a:avLst/>
          </a:prstGeom>
        </p:spPr>
      </p:pic>
      <p:sp>
        <p:nvSpPr>
          <p:cNvPr id="16" name="日期占位符 15"/>
          <p:cNvSpPr>
            <a:spLocks noGrp="1"/>
          </p:cNvSpPr>
          <p:nvPr>
            <p:ph type="dt" sz="half" idx="10"/>
          </p:nvPr>
        </p:nvSpPr>
        <p:spPr>
          <a:xfrm>
            <a:off x="659807" y="6389433"/>
            <a:ext cx="2025000" cy="237600"/>
          </a:xfrm>
        </p:spPr>
        <p:txBody>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17" name="页脚占位符 16"/>
          <p:cNvSpPr>
            <a:spLocks noGrp="1"/>
          </p:cNvSpPr>
          <p:nvPr>
            <p:ph type="ftr" sz="quarter" idx="11"/>
          </p:nvPr>
        </p:nvSpPr>
        <p:spPr>
          <a:xfrm>
            <a:off x="3087000" y="6389433"/>
            <a:ext cx="2970000" cy="237600"/>
          </a:xfrm>
        </p:spPr>
        <p:txBody>
          <a:bodyPr/>
          <a:lstStyle>
            <a:lvl1pPr>
              <a:defRPr>
                <a:latin typeface="Arial" panose="020B0604020202020204" pitchFamily="34" charset="0"/>
                <a:ea typeface="微软雅黑" panose="020B0503020204020204" pitchFamily="34" charset="-122"/>
              </a:defRPr>
            </a:lvl1pPr>
          </a:lstStyle>
          <a:p>
            <a:endParaRPr lang="zh-CN" altLang="en-US" dirty="0"/>
          </a:p>
        </p:txBody>
      </p:sp>
      <p:sp>
        <p:nvSpPr>
          <p:cNvPr id="18" name="灯片编号占位符 17"/>
          <p:cNvSpPr>
            <a:spLocks noGrp="1"/>
          </p:cNvSpPr>
          <p:nvPr>
            <p:ph type="sldNum" sz="quarter" idx="12"/>
          </p:nvPr>
        </p:nvSpPr>
        <p:spPr>
          <a:xfrm>
            <a:off x="6457950" y="6389433"/>
            <a:ext cx="2025000" cy="237600"/>
          </a:xfrm>
        </p:spPr>
        <p:txBody>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dirty="0"/>
          </a:p>
        </p:txBody>
      </p:sp>
      <p:sp>
        <p:nvSpPr>
          <p:cNvPr id="2" name="标题 2"/>
          <p:cNvSpPr/>
          <p:nvPr>
            <p:ph type="ctrTitle" idx="2" hasCustomPrompt="1"/>
            <p:custDataLst>
              <p:tags r:id="rId4"/>
            </p:custDataLst>
          </p:nvPr>
        </p:nvSpPr>
        <p:spPr>
          <a:xfrm>
            <a:off x="914422" y="2188514"/>
            <a:ext cx="3619024" cy="1384994"/>
          </a:xfrm>
        </p:spPr>
        <p:txBody>
          <a:bodyPr vert="horz" wrap="square" lIns="0" tIns="0" rIns="0" bIns="0" rtlCol="0" anchor="b" anchorCtr="0">
            <a:normAutofit lnSpcReduction="10000"/>
          </a:bodyPr>
          <a:lstStyle>
            <a:lvl1pPr marL="0" marR="0" lvl="0" algn="l" defTabSz="914400" rtl="0" eaLnBrk="1" fontAlgn="auto" latinLnBrk="0" hangingPunct="1">
              <a:lnSpc>
                <a:spcPct val="100000"/>
              </a:lnSpc>
              <a:spcBef>
                <a:spcPct val="0"/>
              </a:spcBef>
              <a:spcAft>
                <a:spcPts val="0"/>
              </a:spcAft>
              <a:buClrTx/>
              <a:buSzTx/>
              <a:buFontTx/>
              <a:buNone/>
              <a:defRPr kumimoji="0" lang="zh-CN" altLang="en-US" sz="3375" b="1" i="0" u="none" strike="noStrike" kern="1200" cap="none" spc="600" normalizeH="0" baseline="0" noProof="0" dirty="0">
                <a:ln>
                  <a:noFill/>
                </a:ln>
                <a:solidFill>
                  <a:schemeClr val="lt1"/>
                </a:solidFill>
                <a:effectLst/>
                <a:uLnTx/>
                <a:uFillTx/>
                <a:latin typeface="Arial" panose="020B0604020202020204" pitchFamily="34" charset="0"/>
                <a:ea typeface="汉仪旗黑-85S" panose="00020600040101010101" pitchFamily="18" charset="-122"/>
                <a:cs typeface="+mj-cs"/>
                <a:sym typeface="Arial" panose="020B0604020202020204" pitchFamily="34" charset="0"/>
              </a:defRPr>
            </a:lvl1pPr>
          </a:lstStyle>
          <a:p>
            <a:pPr lvl="0"/>
            <a:r>
              <a:rPr>
                <a:sym typeface="+mn-ea"/>
              </a:rPr>
              <a:t>编辑标题</a:t>
            </a:r>
            <a:endParaRPr>
              <a:sym typeface="+mn-ea"/>
            </a:endParaRPr>
          </a:p>
        </p:txBody>
      </p:sp>
      <p:sp>
        <p:nvSpPr>
          <p:cNvPr id="3" name="副标题 3"/>
          <p:cNvSpPr/>
          <p:nvPr>
            <p:ph type="subTitle" idx="3" hasCustomPrompt="1"/>
            <p:custDataLst>
              <p:tags r:id="rId5"/>
            </p:custDataLst>
          </p:nvPr>
        </p:nvSpPr>
        <p:spPr>
          <a:xfrm>
            <a:off x="914422" y="4058570"/>
            <a:ext cx="3619500" cy="484778"/>
          </a:xfrm>
        </p:spPr>
        <p:txBody>
          <a:bodyPr vert="horz" wrap="square" lIns="0" tIns="0" rIns="0" bIns="0" rtlCol="0">
            <a:normAutofit/>
          </a:bodyPr>
          <a:lstStyle>
            <a:lvl1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defRPr kumimoji="0" lang="zh-CN" altLang="en-US" sz="1350" b="0" i="0" u="none" strike="noStrike" kern="1200" cap="none" spc="200" normalizeH="0" baseline="0" noProof="0" dirty="0">
                <a:ln>
                  <a:noFill/>
                </a:ln>
                <a:solidFill>
                  <a:schemeClr val="lt1"/>
                </a:solidFill>
                <a:effectLst/>
                <a:uLnTx/>
                <a:uFillTx/>
                <a:latin typeface="Arial" panose="020B0604020202020204" pitchFamily="34" charset="0"/>
                <a:ea typeface="微软雅黑" panose="020B0503020204020204" pitchFamily="34" charset="-122"/>
                <a:cs typeface="+mn-cs"/>
                <a:sym typeface="Arial" panose="020B0604020202020204" pitchFamily="34" charset="0"/>
              </a:defRPr>
            </a:lvl1pPr>
            <a:lvl2pPr marL="257175" indent="0" algn="ctr" defTabSz="914400" rtl="0" eaLnBrk="1" fontAlgn="auto" latinLnBrk="0" hangingPunct="1">
              <a:lnSpc>
                <a:spcPct val="130000"/>
              </a:lnSpc>
              <a:spcBef>
                <a:spcPts val="0"/>
              </a:spcBef>
              <a:spcAft>
                <a:spcPts val="1000"/>
              </a:spcAft>
              <a:buFont typeface="Arial" panose="020B0604020202020204" pitchFamily="34" charset="0"/>
              <a:buNone/>
              <a:tabLst>
                <a:tab pos="1609725" algn="l"/>
              </a:tabLst>
              <a:defRPr sz="1125" u="none" strike="noStrike" kern="1200" cap="none" spc="150" normalizeH="0" baseline="0">
                <a:solidFill>
                  <a:schemeClr val="tx1">
                    <a:lumMod val="85000"/>
                    <a:lumOff val="15000"/>
                  </a:schemeClr>
                </a:solidFill>
                <a:uFillTx/>
                <a:latin typeface="微软雅黑" panose="020B0503020204020204" pitchFamily="34" charset="-122"/>
                <a:ea typeface="微软雅黑" panose="020B0503020204020204" pitchFamily="34" charset="-122"/>
                <a:cs typeface="+mn-cs"/>
              </a:defRPr>
            </a:lvl2pPr>
            <a:lvl3pPr marL="514350" indent="0" algn="ctr" defTabSz="914400" rtl="0" eaLnBrk="1" fontAlgn="auto" latinLnBrk="0" hangingPunct="1">
              <a:lnSpc>
                <a:spcPct val="130000"/>
              </a:lnSpc>
              <a:spcBef>
                <a:spcPts val="0"/>
              </a:spcBef>
              <a:spcAft>
                <a:spcPts val="1000"/>
              </a:spcAft>
              <a:buFont typeface="Arial" panose="020B0604020202020204" pitchFamily="34" charset="0"/>
              <a:buNone/>
              <a:defRPr sz="1015" u="none" strike="noStrike" kern="1200" cap="none" spc="150" normalizeH="0" baseline="0">
                <a:solidFill>
                  <a:schemeClr val="tx1">
                    <a:lumMod val="85000"/>
                    <a:lumOff val="15000"/>
                  </a:schemeClr>
                </a:solidFill>
                <a:uFillTx/>
                <a:latin typeface="微软雅黑" panose="020B0503020204020204" pitchFamily="34" charset="-122"/>
                <a:ea typeface="微软雅黑" panose="020B0503020204020204" pitchFamily="34" charset="-122"/>
                <a:cs typeface="+mn-cs"/>
              </a:defRPr>
            </a:lvl3pPr>
            <a:lvl4pPr marL="771525" indent="0" algn="ctr" defTabSz="914400" rtl="0" eaLnBrk="1" fontAlgn="auto" latinLnBrk="0" hangingPunct="1">
              <a:lnSpc>
                <a:spcPct val="130000"/>
              </a:lnSpc>
              <a:spcBef>
                <a:spcPts val="0"/>
              </a:spcBef>
              <a:spcAft>
                <a:spcPts val="1000"/>
              </a:spcAft>
              <a:buFont typeface="Arial" panose="020B0604020202020204" pitchFamily="34" charset="0"/>
              <a:buNone/>
              <a:defRPr sz="900" u="none" strike="noStrike" kern="1200" cap="none" spc="150" normalizeH="0" baseline="0">
                <a:solidFill>
                  <a:schemeClr val="tx1">
                    <a:lumMod val="85000"/>
                    <a:lumOff val="15000"/>
                  </a:schemeClr>
                </a:solidFill>
                <a:uFillTx/>
                <a:latin typeface="微软雅黑" panose="020B0503020204020204" pitchFamily="34" charset="-122"/>
                <a:ea typeface="微软雅黑" panose="020B0503020204020204" pitchFamily="34" charset="-122"/>
                <a:cs typeface="+mn-cs"/>
              </a:defRPr>
            </a:lvl4pPr>
            <a:lvl5pPr marL="1028700" indent="0" algn="ctr" defTabSz="914400" rtl="0" eaLnBrk="1" fontAlgn="auto" latinLnBrk="0" hangingPunct="1">
              <a:lnSpc>
                <a:spcPct val="130000"/>
              </a:lnSpc>
              <a:spcBef>
                <a:spcPts val="0"/>
              </a:spcBef>
              <a:spcAft>
                <a:spcPts val="1000"/>
              </a:spcAft>
              <a:buFont typeface="Arial" panose="020B0604020202020204" pitchFamily="34" charset="0"/>
              <a:buNone/>
              <a:defRPr sz="900" u="none" strike="noStrike" kern="1200" cap="none" spc="150" normalizeH="0" baseline="0">
                <a:solidFill>
                  <a:schemeClr val="tx1">
                    <a:lumMod val="85000"/>
                    <a:lumOff val="15000"/>
                  </a:schemeClr>
                </a:solidFill>
                <a:uFillTx/>
                <a:latin typeface="微软雅黑" panose="020B0503020204020204" pitchFamily="34" charset="-122"/>
                <a:ea typeface="微软雅黑" panose="020B0503020204020204" pitchFamily="34" charset="-122"/>
                <a:cs typeface="+mn-cs"/>
              </a:defRPr>
            </a:lvl5pPr>
            <a:lvl6pPr marL="1285875" indent="0" algn="ctr" defTabSz="914400" rtl="0" eaLnBrk="1" latinLnBrk="0" hangingPunct="1">
              <a:lnSpc>
                <a:spcPct val="90000"/>
              </a:lnSpc>
              <a:spcBef>
                <a:spcPts val="280"/>
              </a:spcBef>
              <a:buFont typeface="Arial" panose="020B0604020202020204" pitchFamily="34" charset="0"/>
              <a:buNone/>
              <a:defRPr sz="900" kern="1200">
                <a:solidFill>
                  <a:schemeClr val="tx1"/>
                </a:solidFill>
                <a:latin typeface="+mn-lt"/>
                <a:ea typeface="+mn-ea"/>
                <a:cs typeface="+mn-cs"/>
              </a:defRPr>
            </a:lvl6pPr>
            <a:lvl7pPr marL="1543050" indent="0" algn="ctr" defTabSz="914400" rtl="0" eaLnBrk="1" latinLnBrk="0" hangingPunct="1">
              <a:lnSpc>
                <a:spcPct val="90000"/>
              </a:lnSpc>
              <a:spcBef>
                <a:spcPts val="280"/>
              </a:spcBef>
              <a:buFont typeface="Arial" panose="020B0604020202020204" pitchFamily="34" charset="0"/>
              <a:buNone/>
              <a:defRPr sz="900" kern="1200">
                <a:solidFill>
                  <a:schemeClr val="tx1"/>
                </a:solidFill>
                <a:latin typeface="+mn-lt"/>
                <a:ea typeface="+mn-ea"/>
                <a:cs typeface="+mn-cs"/>
              </a:defRPr>
            </a:lvl7pPr>
            <a:lvl8pPr marL="1800225" indent="0" algn="ctr" defTabSz="914400" rtl="0" eaLnBrk="1" latinLnBrk="0" hangingPunct="1">
              <a:lnSpc>
                <a:spcPct val="90000"/>
              </a:lnSpc>
              <a:spcBef>
                <a:spcPts val="280"/>
              </a:spcBef>
              <a:buFont typeface="Arial" panose="020B0604020202020204" pitchFamily="34" charset="0"/>
              <a:buNone/>
              <a:defRPr sz="900" kern="1200">
                <a:solidFill>
                  <a:schemeClr val="tx1"/>
                </a:solidFill>
                <a:latin typeface="+mn-lt"/>
                <a:ea typeface="+mn-ea"/>
                <a:cs typeface="+mn-cs"/>
              </a:defRPr>
            </a:lvl8pPr>
            <a:lvl9pPr marL="2057400" indent="0" algn="ctr" defTabSz="914400" rtl="0" eaLnBrk="1" latinLnBrk="0" hangingPunct="1">
              <a:lnSpc>
                <a:spcPct val="90000"/>
              </a:lnSpc>
              <a:spcBef>
                <a:spcPts val="280"/>
              </a:spcBef>
              <a:buFont typeface="Arial" panose="020B0604020202020204" pitchFamily="34" charset="0"/>
              <a:buNone/>
              <a:defRPr sz="900" kern="1200">
                <a:solidFill>
                  <a:schemeClr val="tx1"/>
                </a:solidFill>
                <a:latin typeface="+mn-lt"/>
                <a:ea typeface="+mn-ea"/>
                <a:cs typeface="+mn-cs"/>
              </a:defRPr>
            </a:lvl9pPr>
          </a:lstStyle>
          <a:p>
            <a:pPr lvl="0"/>
            <a:r>
              <a:rPr>
                <a:sym typeface="+mn-ea"/>
              </a:rPr>
              <a:t>单击此处编辑副标题</a:t>
            </a:r>
            <a:endParaRPr>
              <a:sym typeface="+mn-ea"/>
            </a:endParaRPr>
          </a:p>
        </p:txBody>
      </p:sp>
    </p:spTree>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pic>
        <p:nvPicPr>
          <p:cNvPr id="8" name="图片 7" descr="图片18"/>
          <p:cNvPicPr>
            <a:picLocks noChangeAspect="1"/>
          </p:cNvPicPr>
          <p:nvPr>
            <p:custDataLst>
              <p:tags r:id="rId2"/>
            </p:custDataLst>
          </p:nvPr>
        </p:nvPicPr>
        <p:blipFill>
          <a:blip r:embed="rId3"/>
          <a:stretch>
            <a:fillRect/>
          </a:stretch>
        </p:blipFill>
        <p:spPr>
          <a:xfrm>
            <a:off x="0" y="0"/>
            <a:ext cx="540068" cy="720090"/>
          </a:xfrm>
          <a:prstGeom prst="rect">
            <a:avLst/>
          </a:prstGeom>
        </p:spPr>
      </p:pic>
      <p:pic>
        <p:nvPicPr>
          <p:cNvPr id="7" name="图片 6" descr="图片19"/>
          <p:cNvPicPr>
            <a:picLocks noChangeAspect="1"/>
          </p:cNvPicPr>
          <p:nvPr>
            <p:custDataLst>
              <p:tags r:id="rId4"/>
            </p:custDataLst>
          </p:nvPr>
        </p:nvPicPr>
        <p:blipFill>
          <a:blip r:embed="rId5"/>
          <a:stretch>
            <a:fillRect/>
          </a:stretch>
        </p:blipFill>
        <p:spPr>
          <a:xfrm>
            <a:off x="8603932" y="-5379"/>
            <a:ext cx="540068" cy="720090"/>
          </a:xfrm>
          <a:prstGeom prst="rect">
            <a:avLst/>
          </a:prstGeom>
        </p:spPr>
      </p:pic>
      <p:sp>
        <p:nvSpPr>
          <p:cNvPr id="2" name="标题 1"/>
          <p:cNvSpPr>
            <a:spLocks noGrp="1"/>
          </p:cNvSpPr>
          <p:nvPr>
            <p:ph type="title"/>
          </p:nvPr>
        </p:nvSpPr>
        <p:spPr>
          <a:xfrm>
            <a:off x="502411" y="498479"/>
            <a:ext cx="8139178" cy="331473"/>
          </a:xfrm>
        </p:spPr>
        <p:txBody>
          <a:bodyPr vert="horz" lIns="90170" tIns="46990" rIns="90170" bIns="46990" rtlCol="0" anchor="ctr" anchorCtr="0">
            <a:noAutofit/>
          </a:bodyPr>
          <a:lstStyle>
            <a:lvl1pPr marL="0" marR="0" algn="l" defTabSz="914400" rtl="0" eaLnBrk="1" fontAlgn="auto" latinLnBrk="0" hangingPunct="1">
              <a:lnSpc>
                <a:spcPct val="100000"/>
              </a:lnSpc>
              <a:buNone/>
              <a:defRPr kumimoji="0" lang="zh-CN" altLang="en-US" sz="1350" b="1" i="0" u="none" strike="noStrike" kern="1200" cap="none" spc="200" normalizeH="0" baseline="0" noProof="1" dirty="0">
                <a:solidFill>
                  <a:schemeClr val="tx1"/>
                </a:solidFill>
                <a:uFillTx/>
                <a:latin typeface="Arial" panose="020B0604020202020204" pitchFamily="34" charset="0"/>
                <a:ea typeface="微软雅黑" panose="020B0503020204020204" pitchFamily="34" charset="-122"/>
                <a:cs typeface="+mj-cs"/>
                <a:sym typeface="+mn-ea"/>
              </a:defRPr>
            </a:lvl1pPr>
          </a:lstStyle>
          <a:p>
            <a:pPr lvl="0"/>
            <a:r>
              <a:rPr dirty="0">
                <a:sym typeface="+mn-ea"/>
              </a:rPr>
              <a:t>单击此处编辑母版标题样式</a:t>
            </a:r>
            <a:endParaRPr dirty="0">
              <a:sym typeface="+mn-ea"/>
            </a:endParaRPr>
          </a:p>
        </p:txBody>
      </p:sp>
      <p:sp>
        <p:nvSpPr>
          <p:cNvPr id="3" name="内容占位符 2"/>
          <p:cNvSpPr>
            <a:spLocks noGrp="1"/>
          </p:cNvSpPr>
          <p:nvPr>
            <p:ph idx="1"/>
          </p:nvPr>
        </p:nvSpPr>
        <p:spPr>
          <a:xfrm>
            <a:off x="502411" y="1626121"/>
            <a:ext cx="8139178" cy="4041680"/>
          </a:xfrm>
        </p:spPr>
        <p:txBody>
          <a:bodyPr vert="horz" lIns="90170" tIns="46990" rIns="90170" bIns="46990" rtlCol="0">
            <a:normAutofit/>
          </a:bodyPr>
          <a:lstStyle>
            <a:lvl1pPr marL="128905" marR="0" lvl="0" indent="-12827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9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1pPr>
            <a:lvl2pPr marL="386080" marR="0" lvl="1" indent="-12827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9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2pPr>
            <a:lvl3pPr marL="643255" marR="0" lvl="2" indent="-12827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9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3pPr>
            <a:lvl4pPr marL="900430" marR="0" lvl="3" indent="-12827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9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4pPr>
            <a:lvl5pPr marL="1157605" marR="0" lvl="4" indent="-12827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9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4" name="日期占位符 3"/>
          <p:cNvSpPr>
            <a:spLocks noGrp="1"/>
          </p:cNvSpPr>
          <p:nvPr>
            <p:ph type="dt" sz="half" idx="10"/>
          </p:nvPr>
        </p:nvSpPr>
        <p:spPr>
          <a:xfrm>
            <a:off x="659807" y="6389433"/>
            <a:ext cx="2025000" cy="237600"/>
          </a:xfrm>
        </p:spPr>
        <p:txBody>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nvPr>
        </p:nvSpPr>
        <p:spPr>
          <a:xfrm>
            <a:off x="3087000" y="6389433"/>
            <a:ext cx="2970000" cy="237600"/>
          </a:xfrm>
        </p:spPr>
        <p:txBody>
          <a:bodyPr/>
          <a:lstStyle>
            <a:lvl1pPr>
              <a:defRPr>
                <a:latin typeface="Arial" panose="020B0604020202020204" pitchFamily="34" charset="0"/>
                <a:ea typeface="微软雅黑" panose="020B0503020204020204" pitchFamily="34" charset="-122"/>
              </a:defRPr>
            </a:lvl1pPr>
          </a:lstStyle>
          <a:p>
            <a:endParaRPr lang="zh-CN" altLang="en-US"/>
          </a:p>
        </p:txBody>
      </p:sp>
      <p:sp>
        <p:nvSpPr>
          <p:cNvPr id="6" name="灯片编号占位符 5"/>
          <p:cNvSpPr>
            <a:spLocks noGrp="1"/>
          </p:cNvSpPr>
          <p:nvPr>
            <p:ph type="sldNum" sz="quarter" idx="12"/>
          </p:nvPr>
        </p:nvSpPr>
        <p:spPr>
          <a:xfrm>
            <a:off x="6457950" y="6389433"/>
            <a:ext cx="2025000" cy="237600"/>
          </a:xfrm>
        </p:spPr>
        <p:txBody>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a:p>
        </p:txBody>
      </p:sp>
    </p:spTree>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pic>
        <p:nvPicPr>
          <p:cNvPr id="3" name="图片 2" descr="图片20"/>
          <p:cNvPicPr>
            <a:picLocks noChangeAspect="1"/>
          </p:cNvPicPr>
          <p:nvPr>
            <p:custDataLst>
              <p:tags r:id="rId2"/>
            </p:custDataLst>
          </p:nvPr>
        </p:nvPicPr>
        <p:blipFill>
          <a:blip r:embed="rId3"/>
          <a:stretch>
            <a:fillRect/>
          </a:stretch>
        </p:blipFill>
        <p:spPr>
          <a:xfrm>
            <a:off x="161365" y="2215738"/>
            <a:ext cx="1566512" cy="2426513"/>
          </a:xfrm>
          <a:prstGeom prst="rect">
            <a:avLst/>
          </a:prstGeom>
        </p:spPr>
      </p:pic>
      <p:pic>
        <p:nvPicPr>
          <p:cNvPr id="2" name="图片 1" descr="图片18"/>
          <p:cNvPicPr>
            <a:picLocks noChangeAspect="1"/>
          </p:cNvPicPr>
          <p:nvPr>
            <p:custDataLst>
              <p:tags r:id="rId4"/>
            </p:custDataLst>
          </p:nvPr>
        </p:nvPicPr>
        <p:blipFill>
          <a:blip r:embed="rId5"/>
          <a:stretch>
            <a:fillRect/>
          </a:stretch>
        </p:blipFill>
        <p:spPr>
          <a:xfrm>
            <a:off x="8603932" y="6137910"/>
            <a:ext cx="540068" cy="720090"/>
          </a:xfrm>
          <a:prstGeom prst="rect">
            <a:avLst/>
          </a:prstGeom>
        </p:spPr>
      </p:pic>
      <p:pic>
        <p:nvPicPr>
          <p:cNvPr id="7" name="图片 6" descr="图片19"/>
          <p:cNvPicPr>
            <a:picLocks noChangeAspect="1"/>
          </p:cNvPicPr>
          <p:nvPr>
            <p:custDataLst>
              <p:tags r:id="rId6"/>
            </p:custDataLst>
          </p:nvPr>
        </p:nvPicPr>
        <p:blipFill>
          <a:blip r:embed="rId7"/>
          <a:stretch>
            <a:fillRect/>
          </a:stretch>
        </p:blipFill>
        <p:spPr>
          <a:xfrm>
            <a:off x="8603932" y="0"/>
            <a:ext cx="540068" cy="720090"/>
          </a:xfrm>
          <a:prstGeom prst="rect">
            <a:avLst/>
          </a:prstGeom>
        </p:spPr>
      </p:pic>
      <p:sp>
        <p:nvSpPr>
          <p:cNvPr id="4" name="日期占位符 3"/>
          <p:cNvSpPr>
            <a:spLocks noGrp="1"/>
          </p:cNvSpPr>
          <p:nvPr>
            <p:ph type="dt" sz="half" idx="10"/>
          </p:nvPr>
        </p:nvSpPr>
        <p:spPr>
          <a:xfrm>
            <a:off x="659807" y="6389433"/>
            <a:ext cx="2025000" cy="237600"/>
          </a:xfrm>
        </p:spPr>
        <p:txBody>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nvPr>
        </p:nvSpPr>
        <p:spPr>
          <a:xfrm>
            <a:off x="3087000" y="6389433"/>
            <a:ext cx="2970000" cy="237600"/>
          </a:xfrm>
        </p:spPr>
        <p:txBody>
          <a:bodyPr/>
          <a:lstStyle>
            <a:lvl1pPr>
              <a:defRPr>
                <a:latin typeface="Arial" panose="020B0604020202020204" pitchFamily="34" charset="0"/>
                <a:ea typeface="微软雅黑" panose="020B0503020204020204" pitchFamily="34" charset="-122"/>
              </a:defRPr>
            </a:lvl1pPr>
          </a:lstStyle>
          <a:p>
            <a:endParaRPr lang="zh-CN" altLang="en-US"/>
          </a:p>
        </p:txBody>
      </p:sp>
      <p:sp>
        <p:nvSpPr>
          <p:cNvPr id="6" name="灯片编号占位符 5"/>
          <p:cNvSpPr>
            <a:spLocks noGrp="1"/>
          </p:cNvSpPr>
          <p:nvPr>
            <p:ph type="sldNum" sz="quarter" idx="12"/>
          </p:nvPr>
        </p:nvSpPr>
        <p:spPr>
          <a:xfrm>
            <a:off x="6457950" y="6389433"/>
            <a:ext cx="2025000" cy="237600"/>
          </a:xfrm>
        </p:spPr>
        <p:txBody>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a:p>
        </p:txBody>
      </p:sp>
      <p:sp>
        <p:nvSpPr>
          <p:cNvPr id="8" name="副标题 2"/>
          <p:cNvSpPr/>
          <p:nvPr>
            <p:ph type="subTitle" idx="3" hasCustomPrompt="1"/>
            <p:custDataLst>
              <p:tags r:id="rId8"/>
            </p:custDataLst>
          </p:nvPr>
        </p:nvSpPr>
        <p:spPr>
          <a:xfrm>
            <a:off x="3390927" y="3079765"/>
            <a:ext cx="5143024" cy="619001"/>
          </a:xfrm>
        </p:spPr>
        <p:txBody>
          <a:bodyPr vert="horz" wrap="square" lIns="0" tIns="0" rIns="0" bIns="0" rtlCol="0">
            <a:normAutofit lnSpcReduction="10000"/>
          </a:bodyPr>
          <a:lstStyle>
            <a:lvl1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defRPr kumimoji="0" lang="zh-CN" altLang="en-US" sz="1015" b="0" i="0" u="none" strike="noStrike" kern="1200" cap="none" spc="200" normalizeH="0" baseline="0" noProof="0" dirty="0">
                <a:ln>
                  <a:noFill/>
                </a:ln>
                <a:solidFill>
                  <a:schemeClr val="dk1">
                    <a:lumMod val="65000"/>
                    <a:lumOff val="35000"/>
                  </a:schemeClr>
                </a:solidFill>
                <a:effectLst/>
                <a:uLnTx/>
                <a:uFillTx/>
                <a:latin typeface="Arial" panose="020B0604020202020204" pitchFamily="34" charset="0"/>
                <a:ea typeface="微软雅黑" panose="020B0503020204020204" pitchFamily="34" charset="-122"/>
                <a:cs typeface="+mn-cs"/>
              </a:defRPr>
            </a:lvl1pPr>
            <a:lvl2pPr marL="257175" indent="0" algn="ctr" defTabSz="914400" rtl="0" eaLnBrk="1" fontAlgn="auto" latinLnBrk="0" hangingPunct="1">
              <a:lnSpc>
                <a:spcPct val="130000"/>
              </a:lnSpc>
              <a:spcBef>
                <a:spcPts val="0"/>
              </a:spcBef>
              <a:spcAft>
                <a:spcPts val="1000"/>
              </a:spcAft>
              <a:buFont typeface="Arial" panose="020B0604020202020204" pitchFamily="34" charset="0"/>
              <a:buNone/>
              <a:tabLst>
                <a:tab pos="1609725" algn="l"/>
              </a:tabLst>
              <a:defRPr sz="1125" u="none" strike="noStrike" kern="1200" cap="none" spc="150" normalizeH="0" baseline="0">
                <a:solidFill>
                  <a:schemeClr val="tx1">
                    <a:lumMod val="85000"/>
                    <a:lumOff val="15000"/>
                  </a:schemeClr>
                </a:solidFill>
                <a:uFillTx/>
                <a:latin typeface="微软雅黑" panose="020B0503020204020204" pitchFamily="34" charset="-122"/>
                <a:ea typeface="微软雅黑" panose="020B0503020204020204" pitchFamily="34" charset="-122"/>
                <a:cs typeface="+mn-cs"/>
              </a:defRPr>
            </a:lvl2pPr>
            <a:lvl3pPr marL="514350" indent="0" algn="ctr" defTabSz="914400" rtl="0" eaLnBrk="1" fontAlgn="auto" latinLnBrk="0" hangingPunct="1">
              <a:lnSpc>
                <a:spcPct val="130000"/>
              </a:lnSpc>
              <a:spcBef>
                <a:spcPts val="0"/>
              </a:spcBef>
              <a:spcAft>
                <a:spcPts val="1000"/>
              </a:spcAft>
              <a:buFont typeface="Arial" panose="020B0604020202020204" pitchFamily="34" charset="0"/>
              <a:buNone/>
              <a:defRPr sz="1015" u="none" strike="noStrike" kern="1200" cap="none" spc="150" normalizeH="0" baseline="0">
                <a:solidFill>
                  <a:schemeClr val="tx1">
                    <a:lumMod val="85000"/>
                    <a:lumOff val="15000"/>
                  </a:schemeClr>
                </a:solidFill>
                <a:uFillTx/>
                <a:latin typeface="微软雅黑" panose="020B0503020204020204" pitchFamily="34" charset="-122"/>
                <a:ea typeface="微软雅黑" panose="020B0503020204020204" pitchFamily="34" charset="-122"/>
                <a:cs typeface="+mn-cs"/>
              </a:defRPr>
            </a:lvl3pPr>
            <a:lvl4pPr marL="771525" indent="0" algn="ctr" defTabSz="914400" rtl="0" eaLnBrk="1" fontAlgn="auto" latinLnBrk="0" hangingPunct="1">
              <a:lnSpc>
                <a:spcPct val="130000"/>
              </a:lnSpc>
              <a:spcBef>
                <a:spcPts val="0"/>
              </a:spcBef>
              <a:spcAft>
                <a:spcPts val="1000"/>
              </a:spcAft>
              <a:buFont typeface="Arial" panose="020B0604020202020204" pitchFamily="34" charset="0"/>
              <a:buNone/>
              <a:defRPr sz="900" u="none" strike="noStrike" kern="1200" cap="none" spc="150" normalizeH="0" baseline="0">
                <a:solidFill>
                  <a:schemeClr val="tx1">
                    <a:lumMod val="85000"/>
                    <a:lumOff val="15000"/>
                  </a:schemeClr>
                </a:solidFill>
                <a:uFillTx/>
                <a:latin typeface="微软雅黑" panose="020B0503020204020204" pitchFamily="34" charset="-122"/>
                <a:ea typeface="微软雅黑" panose="020B0503020204020204" pitchFamily="34" charset="-122"/>
                <a:cs typeface="+mn-cs"/>
              </a:defRPr>
            </a:lvl4pPr>
            <a:lvl5pPr marL="1028700" indent="0" algn="ctr" defTabSz="914400" rtl="0" eaLnBrk="1" fontAlgn="auto" latinLnBrk="0" hangingPunct="1">
              <a:lnSpc>
                <a:spcPct val="130000"/>
              </a:lnSpc>
              <a:spcBef>
                <a:spcPts val="0"/>
              </a:spcBef>
              <a:spcAft>
                <a:spcPts val="1000"/>
              </a:spcAft>
              <a:buFont typeface="Arial" panose="020B0604020202020204" pitchFamily="34" charset="0"/>
              <a:buNone/>
              <a:defRPr sz="900" u="none" strike="noStrike" kern="1200" cap="none" spc="150" normalizeH="0" baseline="0">
                <a:solidFill>
                  <a:schemeClr val="tx1">
                    <a:lumMod val="85000"/>
                    <a:lumOff val="15000"/>
                  </a:schemeClr>
                </a:solidFill>
                <a:uFillTx/>
                <a:latin typeface="微软雅黑" panose="020B0503020204020204" pitchFamily="34" charset="-122"/>
                <a:ea typeface="微软雅黑" panose="020B0503020204020204" pitchFamily="34" charset="-122"/>
                <a:cs typeface="+mn-cs"/>
              </a:defRPr>
            </a:lvl5pPr>
            <a:lvl6pPr marL="1285875" indent="0" algn="ctr" defTabSz="914400" rtl="0" eaLnBrk="1" latinLnBrk="0" hangingPunct="1">
              <a:lnSpc>
                <a:spcPct val="90000"/>
              </a:lnSpc>
              <a:spcBef>
                <a:spcPts val="280"/>
              </a:spcBef>
              <a:buFont typeface="Arial" panose="020B0604020202020204" pitchFamily="34" charset="0"/>
              <a:buNone/>
              <a:defRPr sz="900" kern="1200">
                <a:solidFill>
                  <a:schemeClr val="tx1"/>
                </a:solidFill>
                <a:latin typeface="+mn-lt"/>
                <a:ea typeface="+mn-ea"/>
                <a:cs typeface="+mn-cs"/>
              </a:defRPr>
            </a:lvl6pPr>
            <a:lvl7pPr marL="1543050" indent="0" algn="ctr" defTabSz="914400" rtl="0" eaLnBrk="1" latinLnBrk="0" hangingPunct="1">
              <a:lnSpc>
                <a:spcPct val="90000"/>
              </a:lnSpc>
              <a:spcBef>
                <a:spcPts val="280"/>
              </a:spcBef>
              <a:buFont typeface="Arial" panose="020B0604020202020204" pitchFamily="34" charset="0"/>
              <a:buNone/>
              <a:defRPr sz="900" kern="1200">
                <a:solidFill>
                  <a:schemeClr val="tx1"/>
                </a:solidFill>
                <a:latin typeface="+mn-lt"/>
                <a:ea typeface="+mn-ea"/>
                <a:cs typeface="+mn-cs"/>
              </a:defRPr>
            </a:lvl7pPr>
            <a:lvl8pPr marL="1800225" indent="0" algn="ctr" defTabSz="914400" rtl="0" eaLnBrk="1" latinLnBrk="0" hangingPunct="1">
              <a:lnSpc>
                <a:spcPct val="90000"/>
              </a:lnSpc>
              <a:spcBef>
                <a:spcPts val="280"/>
              </a:spcBef>
              <a:buFont typeface="Arial" panose="020B0604020202020204" pitchFamily="34" charset="0"/>
              <a:buNone/>
              <a:defRPr sz="900" kern="1200">
                <a:solidFill>
                  <a:schemeClr val="tx1"/>
                </a:solidFill>
                <a:latin typeface="+mn-lt"/>
                <a:ea typeface="+mn-ea"/>
                <a:cs typeface="+mn-cs"/>
              </a:defRPr>
            </a:lvl8pPr>
            <a:lvl9pPr marL="2057400" indent="0" algn="ctr" defTabSz="914400" rtl="0" eaLnBrk="1" latinLnBrk="0" hangingPunct="1">
              <a:lnSpc>
                <a:spcPct val="90000"/>
              </a:lnSpc>
              <a:spcBef>
                <a:spcPts val="280"/>
              </a:spcBef>
              <a:buFont typeface="Arial" panose="020B0604020202020204" pitchFamily="34" charset="0"/>
              <a:buNone/>
              <a:defRPr sz="900" kern="1200">
                <a:solidFill>
                  <a:schemeClr val="tx1"/>
                </a:solidFill>
                <a:latin typeface="+mn-lt"/>
                <a:ea typeface="+mn-ea"/>
                <a:cs typeface="+mn-cs"/>
              </a:defRPr>
            </a:lvl9pPr>
          </a:lstStyle>
          <a:p>
            <a:pPr lvl="0"/>
            <a:r>
              <a:rPr>
                <a:sym typeface="+mn-ea"/>
              </a:rPr>
              <a:t>单击此处编辑副标题</a:t>
            </a:r>
            <a:endParaRPr>
              <a:sym typeface="+mn-ea"/>
            </a:endParaRPr>
          </a:p>
        </p:txBody>
      </p:sp>
      <p:sp>
        <p:nvSpPr>
          <p:cNvPr id="9" name="标题 3"/>
          <p:cNvSpPr/>
          <p:nvPr>
            <p:ph type="ctrTitle" idx="2" hasCustomPrompt="1"/>
            <p:custDataLst>
              <p:tags r:id="rId9"/>
            </p:custDataLst>
          </p:nvPr>
        </p:nvSpPr>
        <p:spPr>
          <a:xfrm>
            <a:off x="3390927" y="2106331"/>
            <a:ext cx="5143500" cy="634365"/>
          </a:xfrm>
        </p:spPr>
        <p:txBody>
          <a:bodyPr vert="horz" wrap="square" lIns="0" tIns="0" rIns="0" bIns="0" rtlCol="0" anchor="b" anchorCtr="0">
            <a:normAutofit fontScale="90000"/>
          </a:bodyPr>
          <a:lstStyle>
            <a:lvl1pPr marL="0" marR="0" lvl="0" algn="l" defTabSz="914400" rtl="0" eaLnBrk="1" fontAlgn="auto" latinLnBrk="0" hangingPunct="1">
              <a:lnSpc>
                <a:spcPct val="100000"/>
              </a:lnSpc>
              <a:spcBef>
                <a:spcPct val="0"/>
              </a:spcBef>
              <a:spcAft>
                <a:spcPts val="0"/>
              </a:spcAft>
              <a:buClrTx/>
              <a:buSzTx/>
              <a:buFontTx/>
              <a:buNone/>
              <a:defRPr kumimoji="0" lang="zh-CN" altLang="en-US" sz="3095" b="1" i="0" u="none" strike="noStrike" kern="1200" cap="none" spc="500" normalizeH="0" baseline="0" noProof="0">
                <a:ln>
                  <a:noFill/>
                </a:ln>
                <a:solidFill>
                  <a:schemeClr val="dk1">
                    <a:lumMod val="85000"/>
                    <a:lumOff val="15000"/>
                  </a:schemeClr>
                </a:solidFill>
                <a:effectLst/>
                <a:uLnTx/>
                <a:uFillTx/>
                <a:latin typeface="Arial" panose="020B0604020202020204" pitchFamily="34" charset="0"/>
                <a:ea typeface="汉仪旗黑-85S" panose="00020600040101010101" pitchFamily="18" charset="-122"/>
                <a:cs typeface="+mj-cs"/>
                <a:sym typeface="+mn-ea"/>
              </a:defRPr>
            </a:lvl1pPr>
          </a:lstStyle>
          <a:p>
            <a:pPr lvl="0"/>
            <a:r>
              <a:rPr>
                <a:sym typeface="+mn-ea"/>
              </a:rPr>
              <a:t>编辑标题</a:t>
            </a:r>
            <a:endParaRPr>
              <a:sym typeface="+mn-ea"/>
            </a:endParaRPr>
          </a:p>
        </p:txBody>
      </p:sp>
    </p:spTree>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pic>
        <p:nvPicPr>
          <p:cNvPr id="9" name="图片 8" descr="图片18"/>
          <p:cNvPicPr>
            <a:picLocks noChangeAspect="1"/>
          </p:cNvPicPr>
          <p:nvPr>
            <p:custDataLst>
              <p:tags r:id="rId2"/>
            </p:custDataLst>
          </p:nvPr>
        </p:nvPicPr>
        <p:blipFill>
          <a:blip r:embed="rId3"/>
          <a:stretch>
            <a:fillRect/>
          </a:stretch>
        </p:blipFill>
        <p:spPr>
          <a:xfrm>
            <a:off x="0" y="0"/>
            <a:ext cx="540068" cy="720090"/>
          </a:xfrm>
          <a:prstGeom prst="rect">
            <a:avLst/>
          </a:prstGeom>
        </p:spPr>
      </p:pic>
      <p:pic>
        <p:nvPicPr>
          <p:cNvPr id="8" name="图片 7" descr="图片19"/>
          <p:cNvPicPr>
            <a:picLocks noChangeAspect="1"/>
          </p:cNvPicPr>
          <p:nvPr>
            <p:custDataLst>
              <p:tags r:id="rId4"/>
            </p:custDataLst>
          </p:nvPr>
        </p:nvPicPr>
        <p:blipFill>
          <a:blip r:embed="rId5"/>
          <a:stretch>
            <a:fillRect/>
          </a:stretch>
        </p:blipFill>
        <p:spPr>
          <a:xfrm>
            <a:off x="8603932" y="-5379"/>
            <a:ext cx="540068" cy="720090"/>
          </a:xfrm>
          <a:prstGeom prst="rect">
            <a:avLst/>
          </a:prstGeom>
        </p:spPr>
      </p:pic>
      <p:sp>
        <p:nvSpPr>
          <p:cNvPr id="2" name="标题 1"/>
          <p:cNvSpPr>
            <a:spLocks noGrp="1"/>
          </p:cNvSpPr>
          <p:nvPr>
            <p:ph type="title"/>
          </p:nvPr>
        </p:nvSpPr>
        <p:spPr>
          <a:xfrm>
            <a:off x="502411" y="498479"/>
            <a:ext cx="8139178" cy="331473"/>
          </a:xfrm>
        </p:spPr>
        <p:txBody>
          <a:bodyPr vert="horz" lIns="90170" tIns="46990" rIns="90170" bIns="46990" rtlCol="0" anchor="ctr" anchorCtr="0">
            <a:noAutofit/>
          </a:bodyPr>
          <a:lstStyle>
            <a:lvl1pPr marL="0" marR="0" lvl="0" algn="l" defTabSz="914400" rtl="0" eaLnBrk="1" fontAlgn="auto" latinLnBrk="0" hangingPunct="1">
              <a:lnSpc>
                <a:spcPct val="100000"/>
              </a:lnSpc>
              <a:buNone/>
              <a:defRPr kumimoji="0" lang="zh-CN" altLang="en-US" sz="1350" b="1" i="0" u="none" strike="noStrike" kern="1200" cap="none" spc="200" normalizeH="0" baseline="0" noProof="1" dirty="0">
                <a:solidFill>
                  <a:schemeClr val="tx1"/>
                </a:solidFill>
                <a:uFillTx/>
                <a:latin typeface="Arial" panose="020B0604020202020204" pitchFamily="34" charset="0"/>
                <a:ea typeface="微软雅黑" panose="020B0503020204020204" pitchFamily="34" charset="-122"/>
                <a:cs typeface="+mj-cs"/>
                <a:sym typeface="+mn-ea"/>
              </a:defRPr>
            </a:lvl1pPr>
          </a:lstStyle>
          <a:p>
            <a:pPr lvl="0"/>
            <a:r>
              <a:rPr>
                <a:sym typeface="+mn-ea"/>
              </a:rPr>
              <a:t>单击此处编辑母版标题样式</a:t>
            </a:r>
            <a:endParaRPr>
              <a:sym typeface="+mn-ea"/>
            </a:endParaRPr>
          </a:p>
        </p:txBody>
      </p:sp>
      <p:sp>
        <p:nvSpPr>
          <p:cNvPr id="3" name="内容占位符 2"/>
          <p:cNvSpPr>
            <a:spLocks noGrp="1"/>
          </p:cNvSpPr>
          <p:nvPr>
            <p:ph sz="half" idx="1"/>
          </p:nvPr>
        </p:nvSpPr>
        <p:spPr>
          <a:xfrm>
            <a:off x="502447" y="1626121"/>
            <a:ext cx="3962432" cy="4041680"/>
          </a:xfrm>
        </p:spPr>
        <p:txBody>
          <a:bodyPr vert="horz" lIns="90170" tIns="46990" rIns="90170" bIns="46990" rtlCol="0">
            <a:normAutofit/>
          </a:bodyPr>
          <a:lstStyle>
            <a:lvl1pPr marL="128905" marR="0" lvl="0" indent="-12827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9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1pPr>
            <a:lvl2pPr marL="386080" marR="0" lvl="1" indent="-12827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9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2pPr>
            <a:lvl3pPr marL="643255" marR="0" lvl="2" indent="-12827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9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3pPr>
            <a:lvl4pPr marL="900430" marR="0" lvl="3" indent="-12827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9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4pPr>
            <a:lvl5pPr marL="1157605" marR="0" lvl="4" indent="-12827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9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5pPr>
          </a:lstStyle>
          <a:p>
            <a:pPr lvl="0"/>
            <a:r>
              <a:rPr>
                <a:sym typeface="+mn-ea"/>
              </a:rPr>
              <a:t>单击此处编辑母版文本样式</a:t>
            </a:r>
            <a:endParaRPr>
              <a:sym typeface="+mn-ea"/>
            </a:endParaRPr>
          </a:p>
          <a:p>
            <a:pPr lvl="1"/>
            <a:r>
              <a:rPr>
                <a:sym typeface="+mn-ea"/>
              </a:rPr>
              <a:t>第二级</a:t>
            </a:r>
            <a:endParaRPr>
              <a:sym typeface="+mn-ea"/>
            </a:endParaRPr>
          </a:p>
          <a:p>
            <a:pPr lvl="2"/>
            <a:r>
              <a:rPr>
                <a:sym typeface="+mn-ea"/>
              </a:rPr>
              <a:t>第三级</a:t>
            </a:r>
            <a:endParaRPr>
              <a:sym typeface="+mn-ea"/>
            </a:endParaRPr>
          </a:p>
          <a:p>
            <a:pPr lvl="3"/>
            <a:r>
              <a:rPr>
                <a:sym typeface="+mn-ea"/>
              </a:rPr>
              <a:t>第四级</a:t>
            </a:r>
            <a:endParaRPr>
              <a:sym typeface="+mn-ea"/>
            </a:endParaRPr>
          </a:p>
          <a:p>
            <a:pPr lvl="4"/>
            <a:r>
              <a:rPr>
                <a:sym typeface="+mn-ea"/>
              </a:rPr>
              <a:t>第五级</a:t>
            </a:r>
            <a:endParaRPr>
              <a:sym typeface="+mn-ea"/>
            </a:endParaRPr>
          </a:p>
        </p:txBody>
      </p:sp>
      <p:sp>
        <p:nvSpPr>
          <p:cNvPr id="4" name="内容占位符 3"/>
          <p:cNvSpPr>
            <a:spLocks noGrp="1"/>
          </p:cNvSpPr>
          <p:nvPr>
            <p:ph sz="half" idx="2"/>
          </p:nvPr>
        </p:nvSpPr>
        <p:spPr>
          <a:xfrm>
            <a:off x="4679158" y="1626121"/>
            <a:ext cx="3962432" cy="4041680"/>
          </a:xfrm>
        </p:spPr>
        <p:txBody>
          <a:bodyPr lIns="90170" tIns="46990" rIns="90170" bIns="46990">
            <a:normAutofit/>
          </a:bodyPr>
          <a:lstStyle>
            <a:lvl1pPr eaLnBrk="1" fontAlgn="auto" latinLnBrk="0" hangingPunct="1">
              <a:defRPr sz="900">
                <a:solidFill>
                  <a:schemeClr val="tx1"/>
                </a:solidFill>
                <a:latin typeface="Arial" panose="020B0604020202020204" pitchFamily="34" charset="0"/>
                <a:ea typeface="微软雅黑" panose="020B0503020204020204" pitchFamily="34" charset="-122"/>
              </a:defRPr>
            </a:lvl1pPr>
            <a:lvl2pPr eaLnBrk="1" fontAlgn="auto" latinLnBrk="0" hangingPunct="1">
              <a:defRPr sz="900">
                <a:solidFill>
                  <a:schemeClr val="tx1"/>
                </a:solidFill>
                <a:latin typeface="Arial" panose="020B0604020202020204" pitchFamily="34" charset="0"/>
                <a:ea typeface="微软雅黑" panose="020B0503020204020204" pitchFamily="34" charset="-122"/>
              </a:defRPr>
            </a:lvl2pPr>
            <a:lvl3pPr eaLnBrk="1" fontAlgn="auto" latinLnBrk="0" hangingPunct="1">
              <a:defRPr sz="900">
                <a:solidFill>
                  <a:schemeClr val="tx1"/>
                </a:solidFill>
                <a:latin typeface="Arial" panose="020B0604020202020204" pitchFamily="34" charset="0"/>
                <a:ea typeface="微软雅黑" panose="020B0503020204020204" pitchFamily="34" charset="-122"/>
              </a:defRPr>
            </a:lvl3pPr>
            <a:lvl4pPr eaLnBrk="1" fontAlgn="auto" latinLnBrk="0" hangingPunct="1">
              <a:defRPr sz="900">
                <a:solidFill>
                  <a:schemeClr val="tx1"/>
                </a:solidFill>
                <a:latin typeface="Arial" panose="020B0604020202020204" pitchFamily="34" charset="0"/>
                <a:ea typeface="微软雅黑" panose="020B0503020204020204" pitchFamily="34" charset="-122"/>
              </a:defRPr>
            </a:lvl4pPr>
            <a:lvl5pPr eaLnBrk="1" fontAlgn="auto" latinLnBrk="0" hangingPunct="1">
              <a:defRPr sz="900">
                <a:solidFill>
                  <a:schemeClr val="tx1"/>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5" name="日期占位符 4"/>
          <p:cNvSpPr>
            <a:spLocks noGrp="1"/>
          </p:cNvSpPr>
          <p:nvPr>
            <p:ph type="dt" sz="half" idx="10"/>
          </p:nvPr>
        </p:nvSpPr>
        <p:spPr>
          <a:xfrm>
            <a:off x="659807" y="6389433"/>
            <a:ext cx="2025000" cy="237600"/>
          </a:xfrm>
        </p:spPr>
        <p:txBody>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6" name="页脚占位符 5"/>
          <p:cNvSpPr>
            <a:spLocks noGrp="1"/>
          </p:cNvSpPr>
          <p:nvPr>
            <p:ph type="ftr" sz="quarter" idx="11"/>
          </p:nvPr>
        </p:nvSpPr>
        <p:spPr>
          <a:xfrm>
            <a:off x="3087000" y="6389433"/>
            <a:ext cx="2970000" cy="237600"/>
          </a:xfrm>
        </p:spPr>
        <p:txBody>
          <a:bodyPr/>
          <a:lstStyle>
            <a:lvl1pPr>
              <a:defRPr>
                <a:latin typeface="Arial" panose="020B0604020202020204" pitchFamily="34" charset="0"/>
                <a:ea typeface="微软雅黑" panose="020B0503020204020204" pitchFamily="34" charset="-122"/>
              </a:defRPr>
            </a:lvl1pPr>
          </a:lstStyle>
          <a:p>
            <a:endParaRPr lang="zh-CN" altLang="en-US"/>
          </a:p>
        </p:txBody>
      </p:sp>
      <p:sp>
        <p:nvSpPr>
          <p:cNvPr id="7" name="灯片编号占位符 6"/>
          <p:cNvSpPr>
            <a:spLocks noGrp="1"/>
          </p:cNvSpPr>
          <p:nvPr>
            <p:ph type="sldNum" sz="quarter" idx="12"/>
          </p:nvPr>
        </p:nvSpPr>
        <p:spPr>
          <a:xfrm>
            <a:off x="6457950" y="6389433"/>
            <a:ext cx="2025000" cy="237600"/>
          </a:xfrm>
        </p:spPr>
        <p:txBody>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lstStyle>
            <a:lvl1pPr algn="l">
              <a:defRPr sz="2000" b="1"/>
            </a:lvl1pPr>
          </a:lstStyle>
          <a:p>
            <a:r>
              <a:rPr lang="zh-CN" altLang="en-US" noProof="1"/>
              <a:t>单击此处编辑母版标题样式</a:t>
            </a:r>
            <a:endParaRPr lang="zh-CN" altLang="en-US" noProof="1"/>
          </a:p>
        </p:txBody>
      </p:sp>
      <p:sp>
        <p:nvSpPr>
          <p:cNvPr id="3" name="图片占位符 2"/>
          <p:cNvSpPr>
            <a:spLocks noGrp="1"/>
          </p:cNvSpPr>
          <p:nvPr>
            <p:ph type="pic" idx="1"/>
          </p:nvPr>
        </p:nvSpPr>
        <p:spPr>
          <a:xfrm>
            <a:off x="1792288" y="612775"/>
            <a:ext cx="5486400" cy="4114800"/>
          </a:xfrm>
        </p:spPr>
        <p:txBody>
          <a:bodyPr vert="horz" wrap="square" lIns="91440" tIns="45720" rIns="91440" bIns="45720" numCol="1" anchor="t" anchorCtr="0" compatLnSpc="1"/>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0" fontAlgn="base" latinLnBrk="0" hangingPunct="0">
              <a:lnSpc>
                <a:spcPct val="100000"/>
              </a:lnSpc>
              <a:spcBef>
                <a:spcPct val="20000"/>
              </a:spcBef>
              <a:spcAft>
                <a:spcPct val="0"/>
              </a:spcAft>
              <a:buClr>
                <a:schemeClr val="folHlink"/>
              </a:buClr>
              <a:buSzPct val="60000"/>
              <a:buFont typeface="Wingdings" panose="05000000000000000000" pitchFamily="2" charset="2"/>
              <a:buNone/>
              <a:defRPr/>
            </a:pPr>
            <a:endParaRPr kumimoji="0" lang="zh-CN" altLang="en-US" sz="3200" b="0" i="0" u="none" strike="noStrike" kern="0" cap="none" spc="0" normalizeH="0" baseline="0" noProof="0">
              <a:ln>
                <a:noFill/>
              </a:ln>
              <a:solidFill>
                <a:schemeClr val="tx1"/>
              </a:solidFill>
              <a:effectLst/>
              <a:uLnTx/>
              <a:uFillTx/>
              <a:latin typeface="+mn-lt"/>
              <a:ea typeface="+mn-ea"/>
              <a:cs typeface="+mn-cs"/>
            </a:endParaRPr>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noProof="1"/>
              <a:t>单击此处编辑母版文本样式</a:t>
            </a:r>
            <a:endParaRPr lang="zh-CN" altLang="en-US"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Tahoma" panose="020B060403050404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Tahoma" panose="020B060403050404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hangingPunct="1">
              <a:buNone/>
            </a:pPr>
            <a:fld id="{9A0DB2DC-4C9A-4742-B13C-FB6460FD3503}" type="slidenum">
              <a:rPr lang="en-US" altLang="zh-CN" dirty="0">
                <a:latin typeface="Tahoma" panose="020B0604030504040204" pitchFamily="34" charset="0"/>
              </a:rPr>
            </a:fld>
            <a:endParaRPr lang="en-US" altLang="zh-CN" dirty="0">
              <a:latin typeface="Tahoma" panose="020B0604030504040204" pitchFamily="34" charset="0"/>
            </a:endParaRPr>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pic>
        <p:nvPicPr>
          <p:cNvPr id="11" name="图片 10" descr="图片18"/>
          <p:cNvPicPr>
            <a:picLocks noChangeAspect="1"/>
          </p:cNvPicPr>
          <p:nvPr>
            <p:custDataLst>
              <p:tags r:id="rId2"/>
            </p:custDataLst>
          </p:nvPr>
        </p:nvPicPr>
        <p:blipFill>
          <a:blip r:embed="rId3"/>
          <a:stretch>
            <a:fillRect/>
          </a:stretch>
        </p:blipFill>
        <p:spPr>
          <a:xfrm>
            <a:off x="0" y="0"/>
            <a:ext cx="540068" cy="720090"/>
          </a:xfrm>
          <a:prstGeom prst="rect">
            <a:avLst/>
          </a:prstGeom>
        </p:spPr>
      </p:pic>
      <p:pic>
        <p:nvPicPr>
          <p:cNvPr id="10" name="图片 9" descr="图片19"/>
          <p:cNvPicPr>
            <a:picLocks noChangeAspect="1"/>
          </p:cNvPicPr>
          <p:nvPr>
            <p:custDataLst>
              <p:tags r:id="rId4"/>
            </p:custDataLst>
          </p:nvPr>
        </p:nvPicPr>
        <p:blipFill>
          <a:blip r:embed="rId5"/>
          <a:stretch>
            <a:fillRect/>
          </a:stretch>
        </p:blipFill>
        <p:spPr>
          <a:xfrm>
            <a:off x="8603932" y="-5379"/>
            <a:ext cx="540068" cy="720090"/>
          </a:xfrm>
          <a:prstGeom prst="rect">
            <a:avLst/>
          </a:prstGeom>
        </p:spPr>
      </p:pic>
      <p:sp>
        <p:nvSpPr>
          <p:cNvPr id="2" name="标题 1"/>
          <p:cNvSpPr>
            <a:spLocks noGrp="1"/>
          </p:cNvSpPr>
          <p:nvPr>
            <p:ph type="title"/>
          </p:nvPr>
        </p:nvSpPr>
        <p:spPr>
          <a:xfrm>
            <a:off x="502411" y="498479"/>
            <a:ext cx="8139178" cy="331473"/>
          </a:xfrm>
        </p:spPr>
        <p:txBody>
          <a:bodyPr vert="horz" lIns="90170" tIns="46990" rIns="90170" bIns="46990" rtlCol="0" anchor="ctr" anchorCtr="0">
            <a:noAutofit/>
          </a:bodyPr>
          <a:lstStyle>
            <a:lvl1pPr marL="0" marR="0" lvl="0" algn="l" defTabSz="914400" rtl="0" eaLnBrk="1" fontAlgn="auto" latinLnBrk="0" hangingPunct="1">
              <a:lnSpc>
                <a:spcPct val="100000"/>
              </a:lnSpc>
              <a:buNone/>
              <a:defRPr kumimoji="0" lang="zh-CN" altLang="en-US" sz="1350" b="1" i="0" u="none" strike="noStrike" kern="1200" cap="none" spc="200" normalizeH="0" baseline="0" noProof="1" dirty="0">
                <a:solidFill>
                  <a:schemeClr val="tx1"/>
                </a:solidFill>
                <a:uFillTx/>
                <a:latin typeface="Arial" panose="020B0604020202020204" pitchFamily="34" charset="0"/>
                <a:ea typeface="微软雅黑" panose="020B0503020204020204" pitchFamily="34" charset="-122"/>
                <a:cs typeface="+mj-cs"/>
                <a:sym typeface="+mn-ea"/>
              </a:defRPr>
            </a:lvl1pPr>
          </a:lstStyle>
          <a:p>
            <a:pPr lvl="0"/>
            <a:r>
              <a:rPr dirty="0">
                <a:sym typeface="+mn-ea"/>
              </a:rPr>
              <a:t>单击此处编辑母版标题样式</a:t>
            </a:r>
            <a:endParaRPr dirty="0">
              <a:sym typeface="+mn-ea"/>
            </a:endParaRPr>
          </a:p>
        </p:txBody>
      </p:sp>
      <p:sp>
        <p:nvSpPr>
          <p:cNvPr id="3" name="文本占位符 2"/>
          <p:cNvSpPr>
            <a:spLocks noGrp="1"/>
          </p:cNvSpPr>
          <p:nvPr>
            <p:ph type="body" idx="1" hasCustomPrompt="1"/>
          </p:nvPr>
        </p:nvSpPr>
        <p:spPr>
          <a:xfrm>
            <a:off x="502447" y="1000133"/>
            <a:ext cx="3962432" cy="285752"/>
          </a:xfrm>
        </p:spPr>
        <p:txBody>
          <a:bodyPr lIns="90170" tIns="46990" rIns="90170" bIns="46990" anchor="ctr" anchorCtr="0">
            <a:noAutofit/>
          </a:bodyPr>
          <a:lstStyle>
            <a:lvl1pPr marL="0" indent="0" eaLnBrk="1" fontAlgn="auto" latinLnBrk="0" hangingPunct="1">
              <a:lnSpc>
                <a:spcPct val="100000"/>
              </a:lnSpc>
              <a:spcAft>
                <a:spcPts val="0"/>
              </a:spcAft>
              <a:buNone/>
              <a:defRPr sz="1125" b="0" u="none" strike="noStrike" kern="1200" cap="none" spc="200" normalizeH="0" baseline="0">
                <a:solidFill>
                  <a:schemeClr val="tx1"/>
                </a:solidFill>
                <a:uFillTx/>
                <a:latin typeface="Arial" panose="020B0604020202020204" pitchFamily="34" charset="0"/>
                <a:ea typeface="微软雅黑" panose="020B0503020204020204" pitchFamily="34" charset="-122"/>
              </a:defRPr>
            </a:lvl1pPr>
            <a:lvl2pPr marL="257175" indent="0">
              <a:buNone/>
              <a:defRPr sz="1125" b="1"/>
            </a:lvl2pPr>
            <a:lvl3pPr marL="514350" indent="0">
              <a:buNone/>
              <a:defRPr sz="1015" b="1"/>
            </a:lvl3pPr>
            <a:lvl4pPr marL="771525" indent="0">
              <a:buNone/>
              <a:defRPr sz="900" b="1"/>
            </a:lvl4pPr>
            <a:lvl5pPr marL="1028700" indent="0">
              <a:buNone/>
              <a:defRPr sz="900" b="1"/>
            </a:lvl5pPr>
            <a:lvl6pPr marL="1285875" indent="0">
              <a:buNone/>
              <a:defRPr sz="900" b="1"/>
            </a:lvl6pPr>
            <a:lvl7pPr marL="1543050" indent="0">
              <a:buNone/>
              <a:defRPr sz="900" b="1"/>
            </a:lvl7pPr>
            <a:lvl8pPr marL="1800225" indent="0">
              <a:buNone/>
              <a:defRPr sz="900" b="1"/>
            </a:lvl8pPr>
            <a:lvl9pPr marL="2057400" indent="0">
              <a:buNone/>
              <a:defRPr sz="900" b="1"/>
            </a:lvl9pPr>
          </a:lstStyle>
          <a:p>
            <a:pPr lvl="0"/>
            <a:r>
              <a:rPr lang="zh-CN" altLang="en-US" dirty="0"/>
              <a:t>单击此处编辑文本</a:t>
            </a:r>
            <a:endParaRPr lang="zh-CN" altLang="en-US" dirty="0"/>
          </a:p>
        </p:txBody>
      </p:sp>
      <p:sp>
        <p:nvSpPr>
          <p:cNvPr id="4" name="内容占位符 3"/>
          <p:cNvSpPr>
            <a:spLocks noGrp="1"/>
          </p:cNvSpPr>
          <p:nvPr>
            <p:ph sz="half" idx="2"/>
          </p:nvPr>
        </p:nvSpPr>
        <p:spPr>
          <a:xfrm>
            <a:off x="502444" y="2023369"/>
            <a:ext cx="3962400" cy="3701064"/>
          </a:xfrm>
        </p:spPr>
        <p:txBody>
          <a:bodyPr vert="horz" lIns="90170" tIns="46990" rIns="90170" bIns="46990" rtlCol="0">
            <a:normAutofit/>
          </a:bodyPr>
          <a:lstStyle>
            <a:lvl1pPr marL="128905" marR="0" lvl="0" indent="-12827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9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1pPr>
            <a:lvl2pPr marL="386080" marR="0" lvl="1" indent="-12827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9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2pPr>
            <a:lvl3pPr marL="643255" marR="0" lvl="2" indent="-12827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9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3pPr>
            <a:lvl4pPr marL="900430" marR="0" lvl="3" indent="-12827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9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4pPr>
            <a:lvl5pPr marL="1157605" marR="0" lvl="4" indent="-12827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9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5" name="文本占位符 4"/>
          <p:cNvSpPr>
            <a:spLocks noGrp="1"/>
          </p:cNvSpPr>
          <p:nvPr>
            <p:ph type="body" sz="quarter" idx="3" hasCustomPrompt="1"/>
          </p:nvPr>
        </p:nvSpPr>
        <p:spPr>
          <a:xfrm>
            <a:off x="4676812" y="1000133"/>
            <a:ext cx="3962432" cy="285752"/>
          </a:xfrm>
        </p:spPr>
        <p:txBody>
          <a:bodyPr vert="horz" lIns="90170" tIns="46990" rIns="90170" bIns="46990" rtlCol="0" anchor="ctr" anchorCtr="0">
            <a:noAutofit/>
          </a:bodyPr>
          <a:lstStyle>
            <a:lvl1pPr marL="0" marR="0" lvl="0" indent="0" algn="l" defTabSz="914400" rtl="0" eaLnBrk="1" fontAlgn="auto" latinLnBrk="0" hangingPunct="1">
              <a:lnSpc>
                <a:spcPct val="100000"/>
              </a:lnSpc>
              <a:spcBef>
                <a:spcPts val="0"/>
              </a:spcBef>
              <a:spcAft>
                <a:spcPts val="0"/>
              </a:spcAft>
              <a:buFont typeface="Arial" panose="020B0604020202020204" pitchFamily="34" charset="0"/>
              <a:buNone/>
              <a:defRPr kumimoji="0" lang="zh-CN" altLang="en-US" sz="1125" b="0" i="0" u="none" strike="noStrike" kern="1200" cap="none" spc="20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1pPr>
            <a:lvl2pPr marL="257175" indent="0">
              <a:buNone/>
              <a:defRPr sz="1125" b="1"/>
            </a:lvl2pPr>
            <a:lvl3pPr marL="514350" indent="0">
              <a:buNone/>
              <a:defRPr sz="1015" b="1"/>
            </a:lvl3pPr>
            <a:lvl4pPr marL="771525" indent="0">
              <a:buNone/>
              <a:defRPr sz="900" b="1"/>
            </a:lvl4pPr>
            <a:lvl5pPr marL="1028700" indent="0">
              <a:buNone/>
              <a:defRPr sz="900" b="1"/>
            </a:lvl5pPr>
            <a:lvl6pPr marL="1285875" indent="0">
              <a:buNone/>
              <a:defRPr sz="900" b="1"/>
            </a:lvl6pPr>
            <a:lvl7pPr marL="1543050" indent="0">
              <a:buNone/>
              <a:defRPr sz="900" b="1"/>
            </a:lvl7pPr>
            <a:lvl8pPr marL="1800225" indent="0">
              <a:buNone/>
              <a:defRPr sz="900" b="1"/>
            </a:lvl8pPr>
            <a:lvl9pPr marL="2057400" indent="0">
              <a:buNone/>
              <a:defRPr sz="900" b="1"/>
            </a:lvl9pPr>
          </a:lstStyle>
          <a:p>
            <a:pPr lvl="0"/>
            <a:r>
              <a:rPr>
                <a:sym typeface="+mn-ea"/>
              </a:rPr>
              <a:t>单击此处编辑文本</a:t>
            </a:r>
            <a:endParaRPr>
              <a:sym typeface="+mn-ea"/>
            </a:endParaRPr>
          </a:p>
        </p:txBody>
      </p:sp>
      <p:sp>
        <p:nvSpPr>
          <p:cNvPr id="6" name="内容占位符 5"/>
          <p:cNvSpPr>
            <a:spLocks noGrp="1"/>
          </p:cNvSpPr>
          <p:nvPr>
            <p:ph sz="quarter" idx="4"/>
          </p:nvPr>
        </p:nvSpPr>
        <p:spPr>
          <a:xfrm>
            <a:off x="4676812" y="2023369"/>
            <a:ext cx="3962432" cy="3701064"/>
          </a:xfrm>
        </p:spPr>
        <p:txBody>
          <a:bodyPr vert="horz" lIns="90170" tIns="46990" rIns="90170" bIns="46990" rtlCol="0">
            <a:normAutofit/>
          </a:bodyPr>
          <a:lstStyle>
            <a:lvl1pPr marL="128905" marR="0" lvl="0" indent="-12827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9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1pPr>
            <a:lvl2pPr marL="386080" marR="0" lvl="1" indent="-12827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9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2pPr>
            <a:lvl3pPr marL="643255" marR="0" lvl="2" indent="-12827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9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3pPr>
            <a:lvl4pPr marL="900430" marR="0" lvl="3" indent="-12827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9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4pPr>
            <a:lvl5pPr marL="1157605" marR="0" lvl="4" indent="-12827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9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7" name="日期占位符 6"/>
          <p:cNvSpPr>
            <a:spLocks noGrp="1"/>
          </p:cNvSpPr>
          <p:nvPr>
            <p:ph type="dt" sz="half" idx="10"/>
          </p:nvPr>
        </p:nvSpPr>
        <p:spPr>
          <a:xfrm>
            <a:off x="659807" y="6389433"/>
            <a:ext cx="2025000" cy="237600"/>
          </a:xfrm>
        </p:spPr>
        <p:txBody>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8" name="页脚占位符 7"/>
          <p:cNvSpPr>
            <a:spLocks noGrp="1"/>
          </p:cNvSpPr>
          <p:nvPr>
            <p:ph type="ftr" sz="quarter" idx="11"/>
          </p:nvPr>
        </p:nvSpPr>
        <p:spPr>
          <a:xfrm>
            <a:off x="3087000" y="6389433"/>
            <a:ext cx="2970000" cy="237600"/>
          </a:xfrm>
        </p:spPr>
        <p:txBody>
          <a:bodyPr/>
          <a:lstStyle>
            <a:lvl1pPr>
              <a:defRPr>
                <a:latin typeface="Arial" panose="020B0604020202020204" pitchFamily="34" charset="0"/>
                <a:ea typeface="微软雅黑" panose="020B0503020204020204" pitchFamily="34" charset="-122"/>
              </a:defRPr>
            </a:lvl1pPr>
          </a:lstStyle>
          <a:p>
            <a:endParaRPr lang="zh-CN" altLang="en-US"/>
          </a:p>
        </p:txBody>
      </p:sp>
      <p:sp>
        <p:nvSpPr>
          <p:cNvPr id="9" name="灯片编号占位符 8"/>
          <p:cNvSpPr>
            <a:spLocks noGrp="1"/>
          </p:cNvSpPr>
          <p:nvPr>
            <p:ph type="sldNum" sz="quarter" idx="12"/>
          </p:nvPr>
        </p:nvSpPr>
        <p:spPr>
          <a:xfrm>
            <a:off x="6457950" y="6389433"/>
            <a:ext cx="2025000" cy="237600"/>
          </a:xfrm>
        </p:spPr>
        <p:txBody>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a:p>
        </p:txBody>
      </p:sp>
    </p:spTree>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pic>
        <p:nvPicPr>
          <p:cNvPr id="7" name="图片 6" descr="图片20"/>
          <p:cNvPicPr>
            <a:picLocks noChangeAspect="1"/>
          </p:cNvPicPr>
          <p:nvPr>
            <p:custDataLst>
              <p:tags r:id="rId2"/>
            </p:custDataLst>
          </p:nvPr>
        </p:nvPicPr>
        <p:blipFill>
          <a:blip r:embed="rId3"/>
          <a:stretch>
            <a:fillRect/>
          </a:stretch>
        </p:blipFill>
        <p:spPr>
          <a:xfrm>
            <a:off x="1473282" y="1783080"/>
            <a:ext cx="2125151" cy="3291840"/>
          </a:xfrm>
          <a:prstGeom prst="rect">
            <a:avLst/>
          </a:prstGeom>
        </p:spPr>
      </p:pic>
      <p:pic>
        <p:nvPicPr>
          <p:cNvPr id="6" name="图片 5" descr="图片18"/>
          <p:cNvPicPr>
            <a:picLocks noChangeAspect="1"/>
          </p:cNvPicPr>
          <p:nvPr>
            <p:custDataLst>
              <p:tags r:id="rId4"/>
            </p:custDataLst>
          </p:nvPr>
        </p:nvPicPr>
        <p:blipFill>
          <a:blip r:embed="rId5"/>
          <a:stretch>
            <a:fillRect/>
          </a:stretch>
        </p:blipFill>
        <p:spPr>
          <a:xfrm>
            <a:off x="8603932" y="0"/>
            <a:ext cx="540068" cy="720090"/>
          </a:xfrm>
          <a:prstGeom prst="rect">
            <a:avLst/>
          </a:prstGeom>
        </p:spPr>
      </p:pic>
      <p:sp>
        <p:nvSpPr>
          <p:cNvPr id="2" name="标题 1"/>
          <p:cNvSpPr>
            <a:spLocks noGrp="1"/>
          </p:cNvSpPr>
          <p:nvPr>
            <p:ph type="title"/>
          </p:nvPr>
        </p:nvSpPr>
        <p:spPr>
          <a:xfrm>
            <a:off x="502411" y="498476"/>
            <a:ext cx="8139178" cy="331473"/>
          </a:xfrm>
        </p:spPr>
        <p:txBody>
          <a:bodyPr vert="horz" lIns="90170" tIns="46990" rIns="90170" bIns="46990" rtlCol="0" anchor="ctr" anchorCtr="0">
            <a:noAutofit/>
          </a:bodyPr>
          <a:lstStyle>
            <a:lvl1pPr marL="0" marR="0" lvl="0" algn="l" defTabSz="914400" rtl="0" eaLnBrk="1" fontAlgn="auto" latinLnBrk="0" hangingPunct="1">
              <a:lnSpc>
                <a:spcPct val="100000"/>
              </a:lnSpc>
              <a:buNone/>
              <a:defRPr kumimoji="0" lang="zh-CN" altLang="en-US" sz="1350" b="1" i="0" u="none" strike="noStrike" kern="1200" cap="none" spc="200" normalizeH="0" baseline="0" noProof="1" dirty="0">
                <a:solidFill>
                  <a:schemeClr val="tx1"/>
                </a:solidFill>
                <a:uFillTx/>
                <a:latin typeface="Arial" panose="020B0604020202020204" pitchFamily="34" charset="0"/>
                <a:ea typeface="微软雅黑" panose="020B0503020204020204" pitchFamily="34" charset="-122"/>
                <a:cs typeface="+mj-cs"/>
                <a:sym typeface="+mn-ea"/>
              </a:defRPr>
            </a:lvl1pPr>
          </a:lstStyle>
          <a:p>
            <a:pPr lvl="0"/>
            <a:r>
              <a:rPr>
                <a:sym typeface="+mn-ea"/>
              </a:rPr>
              <a:t>单击此处编辑母版标题样式</a:t>
            </a:r>
            <a:endParaRPr>
              <a:sym typeface="+mn-ea"/>
            </a:endParaRPr>
          </a:p>
        </p:txBody>
      </p:sp>
      <p:sp>
        <p:nvSpPr>
          <p:cNvPr id="3" name="日期占位符 2"/>
          <p:cNvSpPr>
            <a:spLocks noGrp="1"/>
          </p:cNvSpPr>
          <p:nvPr>
            <p:ph type="dt" sz="half" idx="10"/>
          </p:nvPr>
        </p:nvSpPr>
        <p:spPr>
          <a:xfrm>
            <a:off x="659807" y="6389433"/>
            <a:ext cx="2025000" cy="237600"/>
          </a:xfrm>
        </p:spPr>
        <p:txBody>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nvPr>
        </p:nvSpPr>
        <p:spPr>
          <a:xfrm>
            <a:off x="3087000" y="6389433"/>
            <a:ext cx="2970000" cy="237600"/>
          </a:xfrm>
        </p:spPr>
        <p:txBody>
          <a:bodyPr/>
          <a:lstStyle>
            <a:lvl1pPr>
              <a:defRPr>
                <a:latin typeface="Arial" panose="020B0604020202020204" pitchFamily="34" charset="0"/>
                <a:ea typeface="微软雅黑" panose="020B0503020204020204" pitchFamily="34" charset="-122"/>
              </a:defRPr>
            </a:lvl1pPr>
          </a:lstStyle>
          <a:p>
            <a:endParaRPr lang="zh-CN" altLang="en-US"/>
          </a:p>
        </p:txBody>
      </p:sp>
      <p:sp>
        <p:nvSpPr>
          <p:cNvPr id="5" name="灯片编号占位符 4"/>
          <p:cNvSpPr>
            <a:spLocks noGrp="1"/>
          </p:cNvSpPr>
          <p:nvPr>
            <p:ph type="sldNum" sz="quarter" idx="12"/>
          </p:nvPr>
        </p:nvSpPr>
        <p:spPr>
          <a:xfrm>
            <a:off x="6457950" y="6389433"/>
            <a:ext cx="2025000" cy="237600"/>
          </a:xfrm>
        </p:spPr>
        <p:txBody>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a:p>
        </p:txBody>
      </p:sp>
    </p:spTree>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659807" y="6389433"/>
            <a:ext cx="2025000" cy="237600"/>
          </a:xfrm>
        </p:spPr>
        <p:txBody>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3" name="页脚占位符 2"/>
          <p:cNvSpPr>
            <a:spLocks noGrp="1"/>
          </p:cNvSpPr>
          <p:nvPr>
            <p:ph type="ftr" sz="quarter" idx="11"/>
          </p:nvPr>
        </p:nvSpPr>
        <p:spPr>
          <a:xfrm>
            <a:off x="3087000" y="6389433"/>
            <a:ext cx="2970000" cy="237600"/>
          </a:xfrm>
        </p:spPr>
        <p:txBody>
          <a:bodyPr/>
          <a:lstStyle>
            <a:lvl1pPr>
              <a:defRPr>
                <a:latin typeface="Arial" panose="020B0604020202020204" pitchFamily="34" charset="0"/>
                <a:ea typeface="微软雅黑" panose="020B0503020204020204" pitchFamily="34" charset="-122"/>
              </a:defRPr>
            </a:lvl1pPr>
          </a:lstStyle>
          <a:p>
            <a:endParaRPr lang="zh-CN" altLang="en-US"/>
          </a:p>
        </p:txBody>
      </p:sp>
      <p:sp>
        <p:nvSpPr>
          <p:cNvPr id="4" name="灯片编号占位符 3"/>
          <p:cNvSpPr>
            <a:spLocks noGrp="1"/>
          </p:cNvSpPr>
          <p:nvPr>
            <p:ph type="sldNum" sz="quarter" idx="12"/>
          </p:nvPr>
        </p:nvSpPr>
        <p:spPr>
          <a:xfrm>
            <a:off x="6457950" y="6389433"/>
            <a:ext cx="2025000" cy="237600"/>
          </a:xfrm>
        </p:spPr>
        <p:txBody>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a:p>
        </p:txBody>
      </p:sp>
    </p:spTree>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pic>
        <p:nvPicPr>
          <p:cNvPr id="9" name="图片 8" descr="图片18"/>
          <p:cNvPicPr>
            <a:picLocks noChangeAspect="1"/>
          </p:cNvPicPr>
          <p:nvPr>
            <p:custDataLst>
              <p:tags r:id="rId2"/>
            </p:custDataLst>
          </p:nvPr>
        </p:nvPicPr>
        <p:blipFill>
          <a:blip r:embed="rId3"/>
          <a:stretch>
            <a:fillRect/>
          </a:stretch>
        </p:blipFill>
        <p:spPr>
          <a:xfrm>
            <a:off x="0" y="0"/>
            <a:ext cx="540068" cy="720090"/>
          </a:xfrm>
          <a:prstGeom prst="rect">
            <a:avLst/>
          </a:prstGeom>
        </p:spPr>
      </p:pic>
      <p:pic>
        <p:nvPicPr>
          <p:cNvPr id="8" name="图片 7" descr="图片19"/>
          <p:cNvPicPr>
            <a:picLocks noChangeAspect="1"/>
          </p:cNvPicPr>
          <p:nvPr>
            <p:custDataLst>
              <p:tags r:id="rId4"/>
            </p:custDataLst>
          </p:nvPr>
        </p:nvPicPr>
        <p:blipFill>
          <a:blip r:embed="rId5"/>
          <a:stretch>
            <a:fillRect/>
          </a:stretch>
        </p:blipFill>
        <p:spPr>
          <a:xfrm>
            <a:off x="8603932" y="-5379"/>
            <a:ext cx="540068" cy="720090"/>
          </a:xfrm>
          <a:prstGeom prst="rect">
            <a:avLst/>
          </a:prstGeom>
        </p:spPr>
      </p:pic>
      <p:sp>
        <p:nvSpPr>
          <p:cNvPr id="2" name="标题 1"/>
          <p:cNvSpPr>
            <a:spLocks noGrp="1"/>
          </p:cNvSpPr>
          <p:nvPr>
            <p:ph type="title"/>
          </p:nvPr>
        </p:nvSpPr>
        <p:spPr>
          <a:xfrm>
            <a:off x="502447" y="498479"/>
            <a:ext cx="8139178" cy="331473"/>
          </a:xfrm>
        </p:spPr>
        <p:txBody>
          <a:bodyPr vert="horz" lIns="90170" tIns="46990" rIns="90170" bIns="46990" rtlCol="0" anchor="ctr" anchorCtr="0">
            <a:noAutofit/>
          </a:bodyPr>
          <a:lstStyle>
            <a:lvl1pPr marL="0" marR="0" lvl="0" algn="l" defTabSz="914400" rtl="0" eaLnBrk="1" fontAlgn="auto" latinLnBrk="0" hangingPunct="1">
              <a:lnSpc>
                <a:spcPct val="100000"/>
              </a:lnSpc>
              <a:buNone/>
              <a:defRPr kumimoji="0" lang="zh-CN" altLang="en-US" sz="1350" b="1" i="0" u="none" strike="noStrike" kern="1200" cap="none" spc="200" normalizeH="0" baseline="0" noProof="1" dirty="0">
                <a:solidFill>
                  <a:schemeClr val="tx1"/>
                </a:solidFill>
                <a:uFillTx/>
                <a:latin typeface="Arial" panose="020B0604020202020204" pitchFamily="34" charset="0"/>
                <a:ea typeface="微软雅黑" panose="020B0503020204020204" pitchFamily="34" charset="-122"/>
                <a:cs typeface="+mj-cs"/>
                <a:sym typeface="+mn-ea"/>
              </a:defRPr>
            </a:lvl1pPr>
          </a:lstStyle>
          <a:p>
            <a:pPr lvl="0"/>
            <a:r>
              <a:rPr dirty="0">
                <a:sym typeface="+mn-ea"/>
              </a:rPr>
              <a:t>单击此处编辑母版标题样式</a:t>
            </a:r>
            <a:endParaRPr dirty="0">
              <a:sym typeface="+mn-ea"/>
            </a:endParaRPr>
          </a:p>
        </p:txBody>
      </p:sp>
      <p:sp>
        <p:nvSpPr>
          <p:cNvPr id="3" name="图片占位符 2"/>
          <p:cNvSpPr>
            <a:spLocks noGrp="1"/>
          </p:cNvSpPr>
          <p:nvPr>
            <p:ph type="pic" idx="1"/>
          </p:nvPr>
        </p:nvSpPr>
        <p:spPr>
          <a:xfrm>
            <a:off x="502447" y="1626121"/>
            <a:ext cx="3962432" cy="4041680"/>
          </a:xfrm>
        </p:spPr>
        <p:txBody>
          <a:bodyPr vert="horz" lIns="90170" tIns="46990" rIns="90170" bIns="46990" rtlCol="0">
            <a:normAutofit/>
          </a:bodyPr>
          <a:lstStyle>
            <a:lvl1pPr marL="0" marR="0" lvl="0" indent="0" algn="l" defTabSz="914400" rtl="0" eaLnBrk="1" fontAlgn="auto" latinLnBrk="0" hangingPunct="1">
              <a:lnSpc>
                <a:spcPct val="130000"/>
              </a:lnSpc>
              <a:spcBef>
                <a:spcPts val="0"/>
              </a:spcBef>
              <a:spcAft>
                <a:spcPts val="1000"/>
              </a:spcAft>
              <a:buFont typeface="Arial" panose="020B0604020202020204" pitchFamily="34" charset="0"/>
              <a:buNone/>
              <a:defRPr kumimoji="0" lang="zh-CN" altLang="en-US" sz="9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1pPr>
            <a:lvl2pPr marL="386080" marR="0" lvl="1" indent="-12827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900" b="0" i="0" u="none" strike="noStrike" kern="1200" cap="none" spc="150" normalizeH="0" baseline="0" noProof="1" dirty="0">
                <a:solidFill>
                  <a:schemeClr val="tx1"/>
                </a:solidFill>
                <a:uFillTx/>
                <a:latin typeface="+mn-lt"/>
                <a:ea typeface="+mn-ea"/>
                <a:cs typeface="+mn-cs"/>
                <a:sym typeface="+mn-ea"/>
              </a:defRPr>
            </a:lvl2pPr>
            <a:lvl3pPr marL="643255" marR="0" lvl="2" indent="-12827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900" b="0" i="0" u="none" strike="noStrike" kern="1200" cap="none" spc="150" normalizeH="0" baseline="0" noProof="1" dirty="0">
                <a:solidFill>
                  <a:schemeClr val="tx1"/>
                </a:solidFill>
                <a:uFillTx/>
                <a:latin typeface="+mn-lt"/>
                <a:ea typeface="+mn-ea"/>
                <a:cs typeface="+mn-cs"/>
                <a:sym typeface="+mn-ea"/>
              </a:defRPr>
            </a:lvl3pPr>
            <a:lvl4pPr marL="900430" marR="0" lvl="3" indent="-12827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900" b="0" i="0" u="none" strike="noStrike" kern="1200" cap="none" spc="150" normalizeH="0" baseline="0" noProof="1" dirty="0">
                <a:solidFill>
                  <a:schemeClr val="tx1"/>
                </a:solidFill>
                <a:uFillTx/>
                <a:latin typeface="+mn-lt"/>
                <a:ea typeface="+mn-ea"/>
                <a:cs typeface="+mn-cs"/>
                <a:sym typeface="+mn-ea"/>
              </a:defRPr>
            </a:lvl4pPr>
            <a:lvl5pPr marL="1157605" marR="0" lvl="4" indent="-12827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900" b="0" i="0" u="none" strike="noStrike" kern="1200" cap="none" spc="150" normalizeH="0" baseline="0" noProof="1" dirty="0">
                <a:solidFill>
                  <a:schemeClr val="tx1"/>
                </a:solidFill>
                <a:uFillTx/>
                <a:latin typeface="+mn-lt"/>
                <a:ea typeface="+mn-ea"/>
                <a:cs typeface="+mn-cs"/>
                <a:sym typeface="+mn-ea"/>
              </a:defRPr>
            </a:lvl5pPr>
          </a:lstStyle>
          <a:p>
            <a:pPr lvl="0"/>
            <a:endParaRPr dirty="0">
              <a:sym typeface="+mn-ea"/>
            </a:endParaRPr>
          </a:p>
        </p:txBody>
      </p:sp>
      <p:sp>
        <p:nvSpPr>
          <p:cNvPr id="4" name="文本占位符 3"/>
          <p:cNvSpPr>
            <a:spLocks noGrp="1"/>
          </p:cNvSpPr>
          <p:nvPr>
            <p:ph type="body" sz="half" idx="2"/>
          </p:nvPr>
        </p:nvSpPr>
        <p:spPr>
          <a:xfrm>
            <a:off x="4679194" y="1626121"/>
            <a:ext cx="3962432" cy="4041680"/>
          </a:xfrm>
        </p:spPr>
        <p:txBody>
          <a:bodyPr vert="horz" lIns="90170" tIns="46990" rIns="90170" bIns="46990" rtlCol="0">
            <a:normAutofit/>
          </a:bodyPr>
          <a:lstStyle>
            <a:lvl1pPr marL="128905" marR="0" lvl="0" indent="-12827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9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1pPr>
          </a:lstStyle>
          <a:p>
            <a:pPr lvl="0"/>
            <a:r>
              <a:rPr>
                <a:sym typeface="+mn-ea"/>
              </a:rPr>
              <a:t>单击此处编辑母版文本样式</a:t>
            </a:r>
            <a:endParaRPr>
              <a:sym typeface="+mn-ea"/>
            </a:endParaRPr>
          </a:p>
        </p:txBody>
      </p:sp>
      <p:sp>
        <p:nvSpPr>
          <p:cNvPr id="5" name="日期占位符 4"/>
          <p:cNvSpPr>
            <a:spLocks noGrp="1"/>
          </p:cNvSpPr>
          <p:nvPr>
            <p:ph type="dt" sz="half" idx="10"/>
          </p:nvPr>
        </p:nvSpPr>
        <p:spPr>
          <a:xfrm>
            <a:off x="659807" y="6389433"/>
            <a:ext cx="2025000" cy="237600"/>
          </a:xfrm>
        </p:spPr>
        <p:txBody>
          <a:bodyPr/>
          <a:lstStyle>
            <a:lvl1pPr>
              <a:defRPr>
                <a:latin typeface="Arial" panose="020B0604020202020204" pitchFamily="34" charset="0"/>
                <a:ea typeface="微软雅黑" panose="020B0503020204020204" pitchFamily="34" charset="-122"/>
              </a:defRPr>
            </a:lvl1pPr>
          </a:lstStyle>
          <a:p>
            <a:fld id="{9EFD9D74-47D9-4702-A33C-335B63B48DBF}" type="datetimeFigureOut">
              <a:rPr lang="zh-CN" altLang="en-US" smtClean="0"/>
            </a:fld>
            <a:endParaRPr lang="zh-CN" altLang="en-US" dirty="0"/>
          </a:p>
        </p:txBody>
      </p:sp>
      <p:sp>
        <p:nvSpPr>
          <p:cNvPr id="6" name="页脚占位符 5"/>
          <p:cNvSpPr>
            <a:spLocks noGrp="1"/>
          </p:cNvSpPr>
          <p:nvPr>
            <p:ph type="ftr" sz="quarter" idx="11"/>
          </p:nvPr>
        </p:nvSpPr>
        <p:spPr>
          <a:xfrm>
            <a:off x="3087000" y="6389433"/>
            <a:ext cx="2970000" cy="237600"/>
          </a:xfrm>
        </p:spPr>
        <p:txBody>
          <a:bodyPr/>
          <a:lstStyle>
            <a:lvl1pPr>
              <a:defRPr>
                <a:latin typeface="Arial" panose="020B0604020202020204" pitchFamily="34" charset="0"/>
                <a:ea typeface="微软雅黑" panose="020B0503020204020204" pitchFamily="34" charset="-122"/>
              </a:defRPr>
            </a:lvl1pPr>
          </a:lstStyle>
          <a:p>
            <a:endParaRPr lang="zh-CN" altLang="en-US" dirty="0"/>
          </a:p>
        </p:txBody>
      </p:sp>
      <p:sp>
        <p:nvSpPr>
          <p:cNvPr id="7" name="灯片编号占位符 6"/>
          <p:cNvSpPr>
            <a:spLocks noGrp="1"/>
          </p:cNvSpPr>
          <p:nvPr>
            <p:ph type="sldNum" sz="quarter" idx="12"/>
          </p:nvPr>
        </p:nvSpPr>
        <p:spPr>
          <a:xfrm>
            <a:off x="6457950" y="6389433"/>
            <a:ext cx="2025000" cy="237600"/>
          </a:xfrm>
        </p:spPr>
        <p:txBody>
          <a:bodyPr/>
          <a:lstStyle>
            <a:lvl1pPr>
              <a:defRPr>
                <a:latin typeface="Arial" panose="020B0604020202020204" pitchFamily="34" charset="0"/>
                <a:ea typeface="微软雅黑" panose="020B0503020204020204" pitchFamily="34" charset="-122"/>
              </a:defRPr>
            </a:lvl1pPr>
          </a:lstStyle>
          <a:p>
            <a:fld id="{FABC47A4-756D-490B-A52F-7D9E2C9FC05F}" type="slidenum">
              <a:rPr lang="zh-CN" altLang="en-US" smtClean="0"/>
            </a:fld>
            <a:endParaRPr lang="zh-CN" altLang="en-US"/>
          </a:p>
        </p:txBody>
      </p:sp>
    </p:spTree>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pic>
        <p:nvPicPr>
          <p:cNvPr id="8" name="图片 7" descr="图片18"/>
          <p:cNvPicPr>
            <a:picLocks noChangeAspect="1"/>
          </p:cNvPicPr>
          <p:nvPr>
            <p:custDataLst>
              <p:tags r:id="rId2"/>
            </p:custDataLst>
          </p:nvPr>
        </p:nvPicPr>
        <p:blipFill>
          <a:blip r:embed="rId3"/>
          <a:stretch>
            <a:fillRect/>
          </a:stretch>
        </p:blipFill>
        <p:spPr>
          <a:xfrm>
            <a:off x="0" y="0"/>
            <a:ext cx="540068" cy="720090"/>
          </a:xfrm>
          <a:prstGeom prst="rect">
            <a:avLst/>
          </a:prstGeom>
        </p:spPr>
      </p:pic>
      <p:pic>
        <p:nvPicPr>
          <p:cNvPr id="7" name="图片 6" descr="图片19"/>
          <p:cNvPicPr>
            <a:picLocks noChangeAspect="1"/>
          </p:cNvPicPr>
          <p:nvPr>
            <p:custDataLst>
              <p:tags r:id="rId4"/>
            </p:custDataLst>
          </p:nvPr>
        </p:nvPicPr>
        <p:blipFill>
          <a:blip r:embed="rId5"/>
          <a:stretch>
            <a:fillRect/>
          </a:stretch>
        </p:blipFill>
        <p:spPr>
          <a:xfrm>
            <a:off x="8603932" y="-5379"/>
            <a:ext cx="540068" cy="720090"/>
          </a:xfrm>
          <a:prstGeom prst="rect">
            <a:avLst/>
          </a:prstGeom>
        </p:spPr>
      </p:pic>
      <p:sp>
        <p:nvSpPr>
          <p:cNvPr id="2" name="竖排标题 1"/>
          <p:cNvSpPr>
            <a:spLocks noGrp="1"/>
          </p:cNvSpPr>
          <p:nvPr>
            <p:ph type="title" orient="vert"/>
          </p:nvPr>
        </p:nvSpPr>
        <p:spPr>
          <a:xfrm>
            <a:off x="7928351" y="1626121"/>
            <a:ext cx="713238" cy="4041680"/>
          </a:xfrm>
        </p:spPr>
        <p:txBody>
          <a:bodyPr vert="eaVert" lIns="90170" tIns="46990" rIns="90170" bIns="46990" rtlCol="0" anchor="ctr" anchorCtr="0">
            <a:noAutofit/>
          </a:bodyPr>
          <a:lstStyle>
            <a:lvl1pPr marL="0" marR="0" lvl="0" algn="l" defTabSz="914400" rtl="0" eaLnBrk="1" fontAlgn="auto" latinLnBrk="0" hangingPunct="1">
              <a:lnSpc>
                <a:spcPct val="100000"/>
              </a:lnSpc>
              <a:spcAft>
                <a:spcPts val="0"/>
              </a:spcAft>
              <a:buNone/>
              <a:defRPr kumimoji="0" lang="zh-CN" altLang="en-US" sz="1350" b="1" i="0" u="none" strike="noStrike" kern="1200" cap="none" spc="200" normalizeH="0" baseline="0" noProof="1" dirty="0">
                <a:solidFill>
                  <a:schemeClr val="tx1"/>
                </a:solidFill>
                <a:uFillTx/>
                <a:latin typeface="Arial" panose="020B0604020202020204" pitchFamily="34" charset="0"/>
                <a:ea typeface="微软雅黑" panose="020B0503020204020204" pitchFamily="34" charset="-122"/>
                <a:cs typeface="+mj-cs"/>
                <a:sym typeface="+mn-ea"/>
              </a:defRPr>
            </a:lvl1pPr>
          </a:lstStyle>
          <a:p>
            <a:pPr lvl="0"/>
            <a:r>
              <a:rPr>
                <a:sym typeface="+mn-ea"/>
              </a:rPr>
              <a:t>单击此处编辑母版标题样式</a:t>
            </a:r>
            <a:endParaRPr>
              <a:sym typeface="+mn-ea"/>
            </a:endParaRPr>
          </a:p>
        </p:txBody>
      </p:sp>
      <p:sp>
        <p:nvSpPr>
          <p:cNvPr id="3" name="竖排文字占位符 2"/>
          <p:cNvSpPr>
            <a:spLocks noGrp="1"/>
          </p:cNvSpPr>
          <p:nvPr>
            <p:ph type="body" orient="vert" idx="1"/>
          </p:nvPr>
        </p:nvSpPr>
        <p:spPr>
          <a:xfrm>
            <a:off x="502444" y="1626113"/>
            <a:ext cx="7371076" cy="4041680"/>
          </a:xfrm>
        </p:spPr>
        <p:txBody>
          <a:bodyPr vert="eaVert"/>
          <a:lstStyle>
            <a:lvl1pPr indent="0" eaLnBrk="1" fontAlgn="auto" latinLnBrk="0" hangingPunct="1">
              <a:defRPr>
                <a:solidFill>
                  <a:schemeClr val="tx1"/>
                </a:solidFill>
                <a:latin typeface="Arial" panose="020B0604020202020204" pitchFamily="34" charset="0"/>
                <a:ea typeface="微软雅黑" panose="020B0503020204020204" pitchFamily="34" charset="-122"/>
              </a:defRPr>
            </a:lvl1pPr>
            <a:lvl2pPr indent="0" eaLnBrk="1" fontAlgn="auto" latinLnBrk="0" hangingPunct="1">
              <a:defRPr>
                <a:solidFill>
                  <a:schemeClr val="tx1"/>
                </a:solidFill>
                <a:latin typeface="Arial" panose="020B0604020202020204" pitchFamily="34" charset="0"/>
                <a:ea typeface="微软雅黑" panose="020B0503020204020204" pitchFamily="34" charset="-122"/>
              </a:defRPr>
            </a:lvl2pPr>
            <a:lvl3pPr indent="0" eaLnBrk="1" fontAlgn="auto" latinLnBrk="0" hangingPunct="1">
              <a:defRPr>
                <a:solidFill>
                  <a:schemeClr val="tx1"/>
                </a:solidFill>
                <a:latin typeface="Arial" panose="020B0604020202020204" pitchFamily="34" charset="0"/>
                <a:ea typeface="微软雅黑" panose="020B0503020204020204" pitchFamily="34" charset="-122"/>
              </a:defRPr>
            </a:lvl3pPr>
            <a:lvl4pPr indent="0" eaLnBrk="1" fontAlgn="auto" latinLnBrk="0" hangingPunct="1">
              <a:defRPr>
                <a:solidFill>
                  <a:schemeClr val="tx1"/>
                </a:solidFill>
                <a:latin typeface="Arial" panose="020B0604020202020204" pitchFamily="34" charset="0"/>
                <a:ea typeface="微软雅黑" panose="020B0503020204020204" pitchFamily="34" charset="-122"/>
              </a:defRPr>
            </a:lvl4pPr>
            <a:lvl5pPr indent="0" eaLnBrk="1" fontAlgn="auto" latinLnBrk="0" hangingPunct="1">
              <a:defRPr>
                <a:solidFill>
                  <a:schemeClr val="tx1"/>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10"/>
          </p:nvPr>
        </p:nvSpPr>
        <p:spPr>
          <a:xfrm>
            <a:off x="659807" y="6389433"/>
            <a:ext cx="2025000" cy="237600"/>
          </a:xfrm>
        </p:spPr>
        <p:txBody>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nvPr>
        </p:nvSpPr>
        <p:spPr>
          <a:xfrm>
            <a:off x="3087000" y="6389433"/>
            <a:ext cx="2970000" cy="237600"/>
          </a:xfrm>
        </p:spPr>
        <p:txBody>
          <a:bodyPr/>
          <a:lstStyle>
            <a:lvl1pPr>
              <a:defRPr>
                <a:latin typeface="Arial" panose="020B0604020202020204" pitchFamily="34" charset="0"/>
                <a:ea typeface="微软雅黑" panose="020B0503020204020204" pitchFamily="34" charset="-122"/>
              </a:defRPr>
            </a:lvl1pPr>
          </a:lstStyle>
          <a:p>
            <a:endParaRPr lang="zh-CN" altLang="en-US"/>
          </a:p>
        </p:txBody>
      </p:sp>
      <p:sp>
        <p:nvSpPr>
          <p:cNvPr id="6" name="灯片编号占位符 5"/>
          <p:cNvSpPr>
            <a:spLocks noGrp="1"/>
          </p:cNvSpPr>
          <p:nvPr>
            <p:ph type="sldNum" sz="quarter" idx="12"/>
          </p:nvPr>
        </p:nvSpPr>
        <p:spPr>
          <a:xfrm>
            <a:off x="6457950" y="6389433"/>
            <a:ext cx="2025000" cy="237600"/>
          </a:xfrm>
        </p:spPr>
        <p:txBody>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a:p>
        </p:txBody>
      </p:sp>
    </p:spTree>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pic>
        <p:nvPicPr>
          <p:cNvPr id="6" name="图片 5" descr="图片18"/>
          <p:cNvPicPr>
            <a:picLocks noChangeAspect="1"/>
          </p:cNvPicPr>
          <p:nvPr>
            <p:custDataLst>
              <p:tags r:id="rId2"/>
            </p:custDataLst>
          </p:nvPr>
        </p:nvPicPr>
        <p:blipFill>
          <a:blip r:embed="rId3"/>
          <a:stretch>
            <a:fillRect/>
          </a:stretch>
        </p:blipFill>
        <p:spPr>
          <a:xfrm>
            <a:off x="0" y="0"/>
            <a:ext cx="540068" cy="720090"/>
          </a:xfrm>
          <a:prstGeom prst="rect">
            <a:avLst/>
          </a:prstGeom>
        </p:spPr>
      </p:pic>
      <p:pic>
        <p:nvPicPr>
          <p:cNvPr id="2" name="图片 1" descr="图片19"/>
          <p:cNvPicPr>
            <a:picLocks noChangeAspect="1"/>
          </p:cNvPicPr>
          <p:nvPr>
            <p:custDataLst>
              <p:tags r:id="rId4"/>
            </p:custDataLst>
          </p:nvPr>
        </p:nvPicPr>
        <p:blipFill>
          <a:blip r:embed="rId5"/>
          <a:stretch>
            <a:fillRect/>
          </a:stretch>
        </p:blipFill>
        <p:spPr>
          <a:xfrm>
            <a:off x="8603932" y="-5379"/>
            <a:ext cx="540068" cy="720090"/>
          </a:xfrm>
          <a:prstGeom prst="rect">
            <a:avLst/>
          </a:prstGeom>
        </p:spPr>
      </p:pic>
      <p:sp>
        <p:nvSpPr>
          <p:cNvPr id="3" name="日期占位符 2"/>
          <p:cNvSpPr>
            <a:spLocks noGrp="1"/>
          </p:cNvSpPr>
          <p:nvPr>
            <p:ph type="dt" sz="half" idx="10"/>
          </p:nvPr>
        </p:nvSpPr>
        <p:spPr>
          <a:xfrm>
            <a:off x="659807" y="6389433"/>
            <a:ext cx="2025000" cy="237600"/>
          </a:xfrm>
        </p:spPr>
        <p:txBody>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nvPr>
        </p:nvSpPr>
        <p:spPr>
          <a:xfrm>
            <a:off x="3087000" y="6389433"/>
            <a:ext cx="2970000" cy="237600"/>
          </a:xfrm>
        </p:spPr>
        <p:txBody>
          <a:bodyPr/>
          <a:lstStyle>
            <a:lvl1pPr>
              <a:defRPr>
                <a:latin typeface="Arial" panose="020B0604020202020204" pitchFamily="34" charset="0"/>
                <a:ea typeface="微软雅黑" panose="020B0503020204020204" pitchFamily="34" charset="-122"/>
              </a:defRPr>
            </a:lvl1pPr>
          </a:lstStyle>
          <a:p>
            <a:endParaRPr lang="zh-CN" altLang="en-US"/>
          </a:p>
        </p:txBody>
      </p:sp>
      <p:sp>
        <p:nvSpPr>
          <p:cNvPr id="5" name="灯片编号占位符 4"/>
          <p:cNvSpPr>
            <a:spLocks noGrp="1"/>
          </p:cNvSpPr>
          <p:nvPr>
            <p:ph type="sldNum" sz="quarter" idx="12"/>
          </p:nvPr>
        </p:nvSpPr>
        <p:spPr>
          <a:xfrm>
            <a:off x="6457950" y="6389433"/>
            <a:ext cx="2025000" cy="237600"/>
          </a:xfrm>
        </p:spPr>
        <p:txBody>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a:p>
        </p:txBody>
      </p:sp>
      <p:sp>
        <p:nvSpPr>
          <p:cNvPr id="7" name="内容占位符 6"/>
          <p:cNvSpPr>
            <a:spLocks noGrp="1"/>
          </p:cNvSpPr>
          <p:nvPr>
            <p:ph sz="quarter" idx="13"/>
          </p:nvPr>
        </p:nvSpPr>
        <p:spPr>
          <a:xfrm>
            <a:off x="502447" y="1626121"/>
            <a:ext cx="8139178" cy="4041680"/>
          </a:xfrm>
        </p:spPr>
        <p:txBody>
          <a:bodyPr/>
          <a:lstStyle>
            <a:lvl1pPr>
              <a:defRPr>
                <a:solidFill>
                  <a:schemeClr val="tx1"/>
                </a:solidFill>
                <a:latin typeface="Arial" panose="020B0604020202020204" pitchFamily="34" charset="0"/>
                <a:ea typeface="微软雅黑" panose="020B0503020204020204" pitchFamily="34" charset="-122"/>
              </a:defRPr>
            </a:lvl1pPr>
            <a:lvl2pPr>
              <a:defRPr>
                <a:solidFill>
                  <a:schemeClr val="tx1"/>
                </a:solidFill>
                <a:latin typeface="Arial" panose="020B0604020202020204" pitchFamily="34" charset="0"/>
                <a:ea typeface="微软雅黑" panose="020B0503020204020204" pitchFamily="34" charset="-122"/>
              </a:defRPr>
            </a:lvl2pPr>
            <a:lvl3pPr>
              <a:defRPr>
                <a:solidFill>
                  <a:schemeClr val="tx1"/>
                </a:solidFill>
                <a:latin typeface="Arial" panose="020B0604020202020204" pitchFamily="34" charset="0"/>
                <a:ea typeface="微软雅黑" panose="020B0503020204020204" pitchFamily="34" charset="-122"/>
              </a:defRPr>
            </a:lvl3pPr>
            <a:lvl4pPr>
              <a:defRPr>
                <a:solidFill>
                  <a:schemeClr val="tx1"/>
                </a:solidFill>
                <a:latin typeface="Arial" panose="020B0604020202020204" pitchFamily="34" charset="0"/>
                <a:ea typeface="微软雅黑" panose="020B0503020204020204" pitchFamily="34" charset="-122"/>
              </a:defRPr>
            </a:lvl4pPr>
            <a:lvl5pPr>
              <a:defRPr>
                <a:solidFill>
                  <a:schemeClr val="tx1"/>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末尾幻灯片">
    <p:spTree>
      <p:nvGrpSpPr>
        <p:cNvPr id="1" name=""/>
        <p:cNvGrpSpPr/>
        <p:nvPr/>
      </p:nvGrpSpPr>
      <p:grpSpPr>
        <a:xfrm>
          <a:off x="0" y="0"/>
          <a:ext cx="0" cy="0"/>
          <a:chOff x="0" y="0"/>
          <a:chExt cx="0" cy="0"/>
        </a:xfrm>
      </p:grpSpPr>
      <p:pic>
        <p:nvPicPr>
          <p:cNvPr id="6" name="图片 5" descr="图片21"/>
          <p:cNvPicPr>
            <a:picLocks noChangeAspect="1"/>
          </p:cNvPicPr>
          <p:nvPr>
            <p:custDataLst>
              <p:tags r:id="rId2"/>
            </p:custDataLst>
          </p:nvPr>
        </p:nvPicPr>
        <p:blipFill>
          <a:blip r:embed="rId3"/>
          <a:stretch>
            <a:fillRect/>
          </a:stretch>
        </p:blipFill>
        <p:spPr>
          <a:xfrm>
            <a:off x="26587" y="0"/>
            <a:ext cx="9090826" cy="6858000"/>
          </a:xfrm>
          <a:prstGeom prst="rect">
            <a:avLst/>
          </a:prstGeom>
        </p:spPr>
      </p:pic>
      <p:sp>
        <p:nvSpPr>
          <p:cNvPr id="3" name="日期占位符 2"/>
          <p:cNvSpPr>
            <a:spLocks noGrp="1"/>
          </p:cNvSpPr>
          <p:nvPr>
            <p:ph type="dt" sz="half" idx="10"/>
          </p:nvPr>
        </p:nvSpPr>
        <p:spPr>
          <a:xfrm>
            <a:off x="659807" y="6389433"/>
            <a:ext cx="2025000" cy="237600"/>
          </a:xfrm>
        </p:spPr>
        <p:txBody>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nvPr>
        </p:nvSpPr>
        <p:spPr>
          <a:xfrm>
            <a:off x="3087000" y="6389433"/>
            <a:ext cx="2970000" cy="237600"/>
          </a:xfrm>
        </p:spPr>
        <p:txBody>
          <a:bodyPr/>
          <a:lstStyle>
            <a:lvl1pPr>
              <a:defRPr>
                <a:latin typeface="Arial" panose="020B0604020202020204" pitchFamily="34" charset="0"/>
                <a:ea typeface="微软雅黑" panose="020B0503020204020204" pitchFamily="34" charset="-122"/>
              </a:defRPr>
            </a:lvl1pPr>
          </a:lstStyle>
          <a:p>
            <a:endParaRPr lang="zh-CN" altLang="en-US"/>
          </a:p>
        </p:txBody>
      </p:sp>
      <p:sp>
        <p:nvSpPr>
          <p:cNvPr id="5" name="灯片编号占位符 4"/>
          <p:cNvSpPr>
            <a:spLocks noGrp="1"/>
          </p:cNvSpPr>
          <p:nvPr>
            <p:ph type="sldNum" sz="quarter" idx="12"/>
          </p:nvPr>
        </p:nvSpPr>
        <p:spPr>
          <a:xfrm>
            <a:off x="6457950" y="6389433"/>
            <a:ext cx="2025000" cy="237600"/>
          </a:xfrm>
        </p:spPr>
        <p:txBody>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a:p>
        </p:txBody>
      </p:sp>
      <p:sp>
        <p:nvSpPr>
          <p:cNvPr id="2" name="文本占位符 4"/>
          <p:cNvSpPr/>
          <p:nvPr>
            <p:ph type="body" idx="1" hasCustomPrompt="1"/>
            <p:custDataLst>
              <p:tags r:id="rId4"/>
            </p:custDataLst>
          </p:nvPr>
        </p:nvSpPr>
        <p:spPr>
          <a:xfrm>
            <a:off x="571981" y="2543371"/>
            <a:ext cx="3619052" cy="480295"/>
          </a:xfrm>
        </p:spPr>
        <p:txBody>
          <a:bodyPr vert="horz" wrap="square" lIns="0" tIns="0" rIns="0" bIns="0" rtlCol="0" anchor="b" anchorCtr="0">
            <a:normAutofit/>
          </a:bodyPr>
          <a:lstStyle>
            <a:lvl1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defRPr kumimoji="0" lang="zh-CN" altLang="en-US" sz="1350" b="0" i="0" u="none" strike="noStrike" kern="1200" cap="none" spc="200" normalizeH="0" baseline="0" noProof="0" dirty="0">
                <a:ln>
                  <a:noFill/>
                </a:ln>
                <a:solidFill>
                  <a:schemeClr val="lt1"/>
                </a:solidFill>
                <a:effectLst/>
                <a:uLnTx/>
                <a:uFillTx/>
                <a:latin typeface="Arial" panose="020B0604020202020204" pitchFamily="34" charset="0"/>
                <a:ea typeface="微软雅黑" panose="020B0503020204020204" pitchFamily="34" charset="-122"/>
                <a:cs typeface="+mn-cs"/>
              </a:defRPr>
            </a:lvl1pPr>
            <a:lvl2pPr marL="257175" indent="0" algn="ctr" defTabSz="914400" rtl="0" eaLnBrk="1" fontAlgn="auto" latinLnBrk="0" hangingPunct="1">
              <a:lnSpc>
                <a:spcPct val="130000"/>
              </a:lnSpc>
              <a:spcBef>
                <a:spcPts val="0"/>
              </a:spcBef>
              <a:spcAft>
                <a:spcPts val="1000"/>
              </a:spcAft>
              <a:buFont typeface="Arial" panose="020B0604020202020204" pitchFamily="34" charset="0"/>
              <a:buNone/>
              <a:tabLst>
                <a:tab pos="1609725" algn="l"/>
              </a:tabLst>
              <a:defRPr sz="1125" u="none" strike="noStrike" kern="1200" cap="none" spc="150" normalizeH="0" baseline="0">
                <a:solidFill>
                  <a:schemeClr val="tx1">
                    <a:lumMod val="85000"/>
                    <a:lumOff val="15000"/>
                  </a:schemeClr>
                </a:solidFill>
                <a:uFillTx/>
                <a:latin typeface="微软雅黑" panose="020B0503020204020204" pitchFamily="34" charset="-122"/>
                <a:ea typeface="微软雅黑" panose="020B0503020204020204" pitchFamily="34" charset="-122"/>
                <a:cs typeface="+mn-cs"/>
              </a:defRPr>
            </a:lvl2pPr>
            <a:lvl3pPr marL="514350" indent="0" algn="ctr" defTabSz="914400" rtl="0" eaLnBrk="1" fontAlgn="auto" latinLnBrk="0" hangingPunct="1">
              <a:lnSpc>
                <a:spcPct val="130000"/>
              </a:lnSpc>
              <a:spcBef>
                <a:spcPts val="0"/>
              </a:spcBef>
              <a:spcAft>
                <a:spcPts val="1000"/>
              </a:spcAft>
              <a:buFont typeface="Arial" panose="020B0604020202020204" pitchFamily="34" charset="0"/>
              <a:buNone/>
              <a:defRPr sz="1015" u="none" strike="noStrike" kern="1200" cap="none" spc="150" normalizeH="0" baseline="0">
                <a:solidFill>
                  <a:schemeClr val="tx1">
                    <a:lumMod val="85000"/>
                    <a:lumOff val="15000"/>
                  </a:schemeClr>
                </a:solidFill>
                <a:uFillTx/>
                <a:latin typeface="微软雅黑" panose="020B0503020204020204" pitchFamily="34" charset="-122"/>
                <a:ea typeface="微软雅黑" panose="020B0503020204020204" pitchFamily="34" charset="-122"/>
                <a:cs typeface="+mn-cs"/>
              </a:defRPr>
            </a:lvl3pPr>
            <a:lvl4pPr marL="771525" indent="0" algn="ctr" defTabSz="914400" rtl="0" eaLnBrk="1" fontAlgn="auto" latinLnBrk="0" hangingPunct="1">
              <a:lnSpc>
                <a:spcPct val="130000"/>
              </a:lnSpc>
              <a:spcBef>
                <a:spcPts val="0"/>
              </a:spcBef>
              <a:spcAft>
                <a:spcPts val="1000"/>
              </a:spcAft>
              <a:buFont typeface="Arial" panose="020B0604020202020204" pitchFamily="34" charset="0"/>
              <a:buNone/>
              <a:defRPr sz="900" u="none" strike="noStrike" kern="1200" cap="none" spc="150" normalizeH="0" baseline="0">
                <a:solidFill>
                  <a:schemeClr val="tx1">
                    <a:lumMod val="85000"/>
                    <a:lumOff val="15000"/>
                  </a:schemeClr>
                </a:solidFill>
                <a:uFillTx/>
                <a:latin typeface="微软雅黑" panose="020B0503020204020204" pitchFamily="34" charset="-122"/>
                <a:ea typeface="微软雅黑" panose="020B0503020204020204" pitchFamily="34" charset="-122"/>
                <a:cs typeface="+mn-cs"/>
              </a:defRPr>
            </a:lvl4pPr>
            <a:lvl5pPr marL="1028700" indent="0" algn="ctr" defTabSz="914400" rtl="0" eaLnBrk="1" fontAlgn="auto" latinLnBrk="0" hangingPunct="1">
              <a:lnSpc>
                <a:spcPct val="130000"/>
              </a:lnSpc>
              <a:spcBef>
                <a:spcPts val="0"/>
              </a:spcBef>
              <a:spcAft>
                <a:spcPts val="1000"/>
              </a:spcAft>
              <a:buFont typeface="Arial" panose="020B0604020202020204" pitchFamily="34" charset="0"/>
              <a:buNone/>
              <a:defRPr sz="900" u="none" strike="noStrike" kern="1200" cap="none" spc="150" normalizeH="0" baseline="0">
                <a:solidFill>
                  <a:schemeClr val="tx1">
                    <a:lumMod val="85000"/>
                    <a:lumOff val="15000"/>
                  </a:schemeClr>
                </a:solidFill>
                <a:uFillTx/>
                <a:latin typeface="微软雅黑" panose="020B0503020204020204" pitchFamily="34" charset="-122"/>
                <a:ea typeface="微软雅黑" panose="020B0503020204020204" pitchFamily="34" charset="-122"/>
                <a:cs typeface="+mn-cs"/>
              </a:defRPr>
            </a:lvl5pPr>
            <a:lvl6pPr marL="1285875" indent="0" algn="ctr" defTabSz="914400" rtl="0" eaLnBrk="1" latinLnBrk="0" hangingPunct="1">
              <a:lnSpc>
                <a:spcPct val="90000"/>
              </a:lnSpc>
              <a:spcBef>
                <a:spcPts val="280"/>
              </a:spcBef>
              <a:buFont typeface="Arial" panose="020B0604020202020204" pitchFamily="34" charset="0"/>
              <a:buNone/>
              <a:defRPr sz="900" kern="1200">
                <a:solidFill>
                  <a:schemeClr val="tx1"/>
                </a:solidFill>
                <a:latin typeface="+mn-lt"/>
                <a:ea typeface="+mn-ea"/>
                <a:cs typeface="+mn-cs"/>
              </a:defRPr>
            </a:lvl6pPr>
            <a:lvl7pPr marL="1543050" indent="0" algn="ctr" defTabSz="914400" rtl="0" eaLnBrk="1" latinLnBrk="0" hangingPunct="1">
              <a:lnSpc>
                <a:spcPct val="90000"/>
              </a:lnSpc>
              <a:spcBef>
                <a:spcPts val="280"/>
              </a:spcBef>
              <a:buFont typeface="Arial" panose="020B0604020202020204" pitchFamily="34" charset="0"/>
              <a:buNone/>
              <a:defRPr sz="900" kern="1200">
                <a:solidFill>
                  <a:schemeClr val="tx1"/>
                </a:solidFill>
                <a:latin typeface="+mn-lt"/>
                <a:ea typeface="+mn-ea"/>
                <a:cs typeface="+mn-cs"/>
              </a:defRPr>
            </a:lvl7pPr>
            <a:lvl8pPr marL="1800225" indent="0" algn="ctr" defTabSz="914400" rtl="0" eaLnBrk="1" latinLnBrk="0" hangingPunct="1">
              <a:lnSpc>
                <a:spcPct val="90000"/>
              </a:lnSpc>
              <a:spcBef>
                <a:spcPts val="280"/>
              </a:spcBef>
              <a:buFont typeface="Arial" panose="020B0604020202020204" pitchFamily="34" charset="0"/>
              <a:buNone/>
              <a:defRPr sz="900" kern="1200">
                <a:solidFill>
                  <a:schemeClr val="tx1"/>
                </a:solidFill>
                <a:latin typeface="+mn-lt"/>
                <a:ea typeface="+mn-ea"/>
                <a:cs typeface="+mn-cs"/>
              </a:defRPr>
            </a:lvl8pPr>
            <a:lvl9pPr marL="2057400" indent="0" algn="ctr" defTabSz="914400" rtl="0" eaLnBrk="1" latinLnBrk="0" hangingPunct="1">
              <a:lnSpc>
                <a:spcPct val="90000"/>
              </a:lnSpc>
              <a:spcBef>
                <a:spcPts val="280"/>
              </a:spcBef>
              <a:buFont typeface="Arial" panose="020B0604020202020204" pitchFamily="34" charset="0"/>
              <a:buNone/>
              <a:defRPr sz="900" kern="1200">
                <a:solidFill>
                  <a:schemeClr val="tx1"/>
                </a:solidFill>
                <a:latin typeface="+mn-lt"/>
                <a:ea typeface="+mn-ea"/>
                <a:cs typeface="+mn-cs"/>
              </a:defRPr>
            </a:lvl9pPr>
          </a:lstStyle>
          <a:p>
            <a:pPr lvl="0"/>
            <a:r>
              <a:rPr>
                <a:sym typeface="+mn-ea"/>
              </a:rPr>
              <a:t>单击此处编辑副标题</a:t>
            </a:r>
            <a:endParaRPr>
              <a:sym typeface="+mn-ea"/>
            </a:endParaRPr>
          </a:p>
        </p:txBody>
      </p:sp>
      <p:sp>
        <p:nvSpPr>
          <p:cNvPr id="7" name="标题 5"/>
          <p:cNvSpPr/>
          <p:nvPr>
            <p:ph type="title" hasCustomPrompt="1"/>
            <p:custDataLst>
              <p:tags r:id="rId5"/>
            </p:custDataLst>
          </p:nvPr>
        </p:nvSpPr>
        <p:spPr>
          <a:xfrm>
            <a:off x="571505" y="3398434"/>
            <a:ext cx="3619529" cy="853916"/>
          </a:xfrm>
        </p:spPr>
        <p:txBody>
          <a:bodyPr vert="horz" wrap="square" lIns="0" tIns="0" rIns="0" bIns="0" rtlCol="0" anchor="t" anchorCtr="0">
            <a:normAutofit/>
          </a:bodyPr>
          <a:lstStyle>
            <a:lvl1pPr marL="0" marR="0" lvl="0" algn="l" defTabSz="914400" rtl="0" eaLnBrk="1" fontAlgn="auto" latinLnBrk="0" hangingPunct="1">
              <a:lnSpc>
                <a:spcPct val="100000"/>
              </a:lnSpc>
              <a:spcBef>
                <a:spcPct val="0"/>
              </a:spcBef>
              <a:spcAft>
                <a:spcPts val="0"/>
              </a:spcAft>
              <a:buClrTx/>
              <a:buSzTx/>
              <a:buFontTx/>
              <a:buNone/>
              <a:defRPr kumimoji="0" lang="zh-CN" altLang="en-US" sz="3715" b="1" i="0" u="none" strike="noStrike" kern="1200" cap="none" spc="700" normalizeH="0" baseline="0" noProof="0" dirty="0">
                <a:ln>
                  <a:noFill/>
                </a:ln>
                <a:solidFill>
                  <a:schemeClr val="lt1"/>
                </a:solidFill>
                <a:effectLst/>
                <a:uLnTx/>
                <a:uFillTx/>
                <a:latin typeface="Arial" panose="020B0604020202020204" pitchFamily="34" charset="0"/>
                <a:ea typeface="汉仪旗黑-85S" panose="00020600040101010101" pitchFamily="18" charset="-122"/>
                <a:cs typeface="+mj-cs"/>
                <a:sym typeface="+mn-ea"/>
              </a:defRPr>
            </a:lvl1pPr>
          </a:lstStyle>
          <a:p>
            <a:pPr lvl="0"/>
            <a:r>
              <a:rPr>
                <a:sym typeface="+mn-ea"/>
              </a:rPr>
              <a:t>编辑标题</a:t>
            </a:r>
            <a:endParaRPr>
              <a:sym typeface="+mn-ea"/>
            </a:endParaRPr>
          </a:p>
        </p:txBody>
      </p:sp>
    </p:spTree>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通用">
    <p:spTree>
      <p:nvGrpSpPr>
        <p:cNvPr id="1" name=""/>
        <p:cNvGrpSpPr/>
        <p:nvPr/>
      </p:nvGrpSpPr>
      <p:grpSpPr>
        <a:xfrm>
          <a:off x="0" y="0"/>
          <a:ext cx="0" cy="0"/>
          <a:chOff x="0" y="0"/>
          <a:chExt cx="0" cy="0"/>
        </a:xfrm>
      </p:grpSpPr>
      <p:pic>
        <p:nvPicPr>
          <p:cNvPr id="7" name="图片 6" descr="图片18"/>
          <p:cNvPicPr>
            <a:picLocks noChangeAspect="1"/>
          </p:cNvPicPr>
          <p:nvPr>
            <p:custDataLst>
              <p:tags r:id="rId2"/>
            </p:custDataLst>
          </p:nvPr>
        </p:nvPicPr>
        <p:blipFill>
          <a:blip r:embed="rId3"/>
          <a:stretch>
            <a:fillRect/>
          </a:stretch>
        </p:blipFill>
        <p:spPr>
          <a:xfrm>
            <a:off x="0" y="0"/>
            <a:ext cx="540068" cy="720090"/>
          </a:xfrm>
          <a:prstGeom prst="rect">
            <a:avLst/>
          </a:prstGeom>
        </p:spPr>
      </p:pic>
      <p:pic>
        <p:nvPicPr>
          <p:cNvPr id="6" name="图片 5" descr="图片19"/>
          <p:cNvPicPr>
            <a:picLocks noChangeAspect="1"/>
          </p:cNvPicPr>
          <p:nvPr>
            <p:custDataLst>
              <p:tags r:id="rId4"/>
            </p:custDataLst>
          </p:nvPr>
        </p:nvPicPr>
        <p:blipFill>
          <a:blip r:embed="rId5"/>
          <a:stretch>
            <a:fillRect/>
          </a:stretch>
        </p:blipFill>
        <p:spPr>
          <a:xfrm>
            <a:off x="8603932" y="-5379"/>
            <a:ext cx="540068" cy="720090"/>
          </a:xfrm>
          <a:prstGeom prst="rect">
            <a:avLst/>
          </a:prstGeom>
        </p:spPr>
      </p:pic>
      <p:sp>
        <p:nvSpPr>
          <p:cNvPr id="2" name="标题 1"/>
          <p:cNvSpPr>
            <a:spLocks noGrp="1"/>
          </p:cNvSpPr>
          <p:nvPr>
            <p:ph type="title"/>
            <p:custDataLst>
              <p:tags r:id="rId6"/>
            </p:custDataLst>
          </p:nvPr>
        </p:nvSpPr>
        <p:spPr>
          <a:xfrm>
            <a:off x="502411" y="498476"/>
            <a:ext cx="8139178" cy="331473"/>
          </a:xfrm>
        </p:spPr>
        <p:txBody>
          <a:bodyPr/>
          <a:lstStyle>
            <a:lvl1pPr>
              <a:defRPr baseline="0">
                <a:solidFill>
                  <a:schemeClr val="tx1"/>
                </a:solidFill>
                <a:latin typeface="Arial" panose="020B0604020202020204" pitchFamily="34" charset="0"/>
                <a:ea typeface="微软雅黑" panose="020B0503020204020204" pitchFamily="34" charset="-122"/>
              </a:defRPr>
            </a:lvl1pPr>
          </a:lstStyle>
          <a:p>
            <a:r>
              <a:rPr lang="zh-CN" altLang="en-US" dirty="0"/>
              <a:t>单击此处编辑母版标题样式</a:t>
            </a:r>
            <a:endParaRPr lang="zh-CN" altLang="en-US" dirty="0"/>
          </a:p>
        </p:txBody>
      </p:sp>
      <p:sp>
        <p:nvSpPr>
          <p:cNvPr id="3" name="日期占位符 2"/>
          <p:cNvSpPr>
            <a:spLocks noGrp="1"/>
          </p:cNvSpPr>
          <p:nvPr>
            <p:ph type="dt" sz="half" idx="10"/>
            <p:custDataLst>
              <p:tags r:id="rId7"/>
            </p:custDataLst>
          </p:nvPr>
        </p:nvSpPr>
        <p:spPr>
          <a:xfrm>
            <a:off x="659807" y="6389433"/>
            <a:ext cx="2025000" cy="237600"/>
          </a:xfrm>
        </p:spPr>
        <p:txBody>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8"/>
            </p:custDataLst>
          </p:nvPr>
        </p:nvSpPr>
        <p:spPr>
          <a:xfrm>
            <a:off x="3087000" y="6389433"/>
            <a:ext cx="2970000" cy="237600"/>
          </a:xfrm>
        </p:spPr>
        <p:txBody>
          <a:bodyPr/>
          <a:lstStyle>
            <a:lvl1pPr>
              <a:defRPr>
                <a:latin typeface="Arial" panose="020B0604020202020204" pitchFamily="34" charset="0"/>
                <a:ea typeface="微软雅黑" panose="020B0503020204020204" pitchFamily="34" charset="-122"/>
              </a:defRPr>
            </a:lvl1pPr>
          </a:lstStyle>
          <a:p>
            <a:endParaRPr lang="zh-CN" altLang="en-US" dirty="0"/>
          </a:p>
        </p:txBody>
      </p:sp>
      <p:sp>
        <p:nvSpPr>
          <p:cNvPr id="5" name="灯片编号占位符 4"/>
          <p:cNvSpPr>
            <a:spLocks noGrp="1"/>
          </p:cNvSpPr>
          <p:nvPr>
            <p:ph type="sldNum" sz="quarter" idx="12"/>
            <p:custDataLst>
              <p:tags r:id="rId9"/>
            </p:custDataLst>
          </p:nvPr>
        </p:nvSpPr>
        <p:spPr>
          <a:xfrm>
            <a:off x="6457950" y="6389433"/>
            <a:ext cx="2025000" cy="237600"/>
          </a:xfrm>
        </p:spPr>
        <p:txBody>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dirty="0"/>
          </a:p>
        </p:txBody>
      </p:sp>
    </p:spTree>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相框">
    <p:spTree>
      <p:nvGrpSpPr>
        <p:cNvPr id="1" name=""/>
        <p:cNvGrpSpPr/>
        <p:nvPr/>
      </p:nvGrpSpPr>
      <p:grpSpPr>
        <a:xfrm>
          <a:off x="0" y="0"/>
          <a:ext cx="0" cy="0"/>
          <a:chOff x="0" y="0"/>
          <a:chExt cx="0" cy="0"/>
        </a:xfrm>
      </p:grpSpPr>
      <p:sp>
        <p:nvSpPr>
          <p:cNvPr id="9" name="矩形 8"/>
          <p:cNvSpPr/>
          <p:nvPr>
            <p:custDataLst>
              <p:tags r:id="rId2"/>
            </p:custDataLst>
          </p:nvPr>
        </p:nvSpPr>
        <p:spPr>
          <a:xfrm>
            <a:off x="220950" y="302400"/>
            <a:ext cx="8702097" cy="6253188"/>
          </a:xfrm>
          <a:prstGeom prst="rect">
            <a:avLst/>
          </a:prstGeom>
          <a:solidFill>
            <a:srgbClr val="445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015">
              <a:solidFill>
                <a:schemeClr val="lt1"/>
              </a:solidFill>
            </a:endParaRPr>
          </a:p>
        </p:txBody>
      </p:sp>
      <p:pic>
        <p:nvPicPr>
          <p:cNvPr id="8" name="图片 7" descr="图片18"/>
          <p:cNvPicPr>
            <a:picLocks noChangeAspect="1"/>
          </p:cNvPicPr>
          <p:nvPr>
            <p:custDataLst>
              <p:tags r:id="rId3"/>
            </p:custDataLst>
          </p:nvPr>
        </p:nvPicPr>
        <p:blipFill>
          <a:blip r:embed="rId4"/>
          <a:stretch>
            <a:fillRect/>
          </a:stretch>
        </p:blipFill>
        <p:spPr>
          <a:xfrm>
            <a:off x="220950" y="392411"/>
            <a:ext cx="540068" cy="540068"/>
          </a:xfrm>
          <a:prstGeom prst="rect">
            <a:avLst/>
          </a:prstGeom>
        </p:spPr>
      </p:pic>
      <p:pic>
        <p:nvPicPr>
          <p:cNvPr id="6" name="图片 5" descr="图片19"/>
          <p:cNvPicPr>
            <a:picLocks noChangeAspect="1"/>
          </p:cNvPicPr>
          <p:nvPr>
            <p:custDataLst>
              <p:tags r:id="rId5"/>
            </p:custDataLst>
          </p:nvPr>
        </p:nvPicPr>
        <p:blipFill>
          <a:blip r:embed="rId6"/>
          <a:stretch>
            <a:fillRect/>
          </a:stretch>
        </p:blipFill>
        <p:spPr>
          <a:xfrm>
            <a:off x="8382982" y="5925521"/>
            <a:ext cx="540068" cy="540068"/>
          </a:xfrm>
          <a:prstGeom prst="rect">
            <a:avLst/>
          </a:prstGeom>
        </p:spPr>
      </p:pic>
      <p:sp>
        <p:nvSpPr>
          <p:cNvPr id="2" name="标题 1"/>
          <p:cNvSpPr>
            <a:spLocks noGrp="1"/>
          </p:cNvSpPr>
          <p:nvPr>
            <p:ph type="title" hasCustomPrompt="1"/>
            <p:custDataLst>
              <p:tags r:id="rId7"/>
            </p:custDataLst>
          </p:nvPr>
        </p:nvSpPr>
        <p:spPr>
          <a:xfrm>
            <a:off x="961200" y="1339650"/>
            <a:ext cx="7219800" cy="542700"/>
          </a:xfrm>
        </p:spPr>
        <p:txBody>
          <a:bodyPr anchor="ctr"/>
          <a:lstStyle>
            <a:lvl1pPr>
              <a:defRPr sz="1800" baseline="0">
                <a:solidFill>
                  <a:schemeClr val="tx1"/>
                </a:solidFill>
                <a:latin typeface="Arial" panose="020B0604020202020204" pitchFamily="34" charset="0"/>
                <a:ea typeface="微软雅黑" panose="020B0503020204020204" pitchFamily="34" charset="-122"/>
              </a:defRPr>
            </a:lvl1pPr>
          </a:lstStyle>
          <a:p>
            <a:r>
              <a:rPr lang="zh-CN" altLang="en-US" dirty="0"/>
              <a:t>单击此处编辑标题</a:t>
            </a:r>
            <a:endParaRPr lang="zh-CN" altLang="en-US" dirty="0"/>
          </a:p>
        </p:txBody>
      </p:sp>
      <p:sp>
        <p:nvSpPr>
          <p:cNvPr id="7" name="内容占位符 6"/>
          <p:cNvSpPr>
            <a:spLocks noGrp="1"/>
          </p:cNvSpPr>
          <p:nvPr>
            <p:ph sz="quarter" idx="13"/>
            <p:custDataLst>
              <p:tags r:id="rId8"/>
            </p:custDataLst>
          </p:nvPr>
        </p:nvSpPr>
        <p:spPr>
          <a:xfrm>
            <a:off x="960835" y="2594250"/>
            <a:ext cx="7219950" cy="2583900"/>
          </a:xfrm>
        </p:spPr>
        <p:txBody>
          <a:bodyPr/>
          <a:lstStyle>
            <a:lvl1pPr>
              <a:defRPr baseline="0">
                <a:solidFill>
                  <a:schemeClr val="tx1"/>
                </a:solidFill>
                <a:latin typeface="Arial" panose="020B0604020202020204" pitchFamily="34" charset="0"/>
                <a:ea typeface="微软雅黑" panose="020B0503020204020204" pitchFamily="34" charset="-122"/>
              </a:defRPr>
            </a:lvl1pPr>
            <a:lvl2pPr>
              <a:defRPr baseline="0">
                <a:solidFill>
                  <a:schemeClr val="tx1"/>
                </a:solidFill>
                <a:latin typeface="Arial" panose="020B0604020202020204" pitchFamily="34" charset="0"/>
                <a:ea typeface="微软雅黑" panose="020B0503020204020204" pitchFamily="34" charset="-122"/>
              </a:defRPr>
            </a:lvl2pPr>
            <a:lvl3pPr>
              <a:defRPr baseline="0">
                <a:solidFill>
                  <a:schemeClr val="tx1"/>
                </a:solidFill>
                <a:latin typeface="Arial" panose="020B0604020202020204" pitchFamily="34" charset="0"/>
                <a:ea typeface="微软雅黑" panose="020B0503020204020204" pitchFamily="34" charset="-122"/>
              </a:defRPr>
            </a:lvl3pPr>
            <a:lvl4pPr>
              <a:defRPr baseline="0">
                <a:solidFill>
                  <a:schemeClr val="tx1"/>
                </a:solidFill>
                <a:latin typeface="Arial" panose="020B0604020202020204" pitchFamily="34" charset="0"/>
                <a:ea typeface="微软雅黑" panose="020B0503020204020204" pitchFamily="34" charset="-122"/>
              </a:defRPr>
            </a:lvl4pPr>
            <a:lvl5pPr>
              <a:defRPr baseline="0">
                <a:solidFill>
                  <a:schemeClr val="tx1"/>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3" name="日期占位符 2"/>
          <p:cNvSpPr>
            <a:spLocks noGrp="1"/>
          </p:cNvSpPr>
          <p:nvPr>
            <p:ph type="dt" sz="half" idx="10"/>
            <p:custDataLst>
              <p:tags r:id="rId9"/>
            </p:custDataLst>
          </p:nvPr>
        </p:nvSpPr>
        <p:spPr>
          <a:xfrm>
            <a:off x="659807" y="6389433"/>
            <a:ext cx="2025000" cy="237600"/>
          </a:xfrm>
        </p:spPr>
        <p:txBody>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10"/>
            </p:custDataLst>
          </p:nvPr>
        </p:nvSpPr>
        <p:spPr>
          <a:xfrm>
            <a:off x="3087000" y="6389433"/>
            <a:ext cx="2970000" cy="237600"/>
          </a:xfrm>
        </p:spPr>
        <p:txBody>
          <a:bodyPr/>
          <a:lstStyle>
            <a:lvl1pPr>
              <a:defRPr>
                <a:latin typeface="Arial" panose="020B0604020202020204" pitchFamily="34" charset="0"/>
                <a:ea typeface="微软雅黑" panose="020B0503020204020204" pitchFamily="34" charset="-122"/>
              </a:defRPr>
            </a:lvl1pPr>
          </a:lstStyle>
          <a:p>
            <a:endParaRPr lang="zh-CN" altLang="en-US" dirty="0"/>
          </a:p>
        </p:txBody>
      </p:sp>
      <p:sp>
        <p:nvSpPr>
          <p:cNvPr id="5" name="灯片编号占位符 4"/>
          <p:cNvSpPr>
            <a:spLocks noGrp="1"/>
          </p:cNvSpPr>
          <p:nvPr>
            <p:ph type="sldNum" sz="quarter" idx="12"/>
            <p:custDataLst>
              <p:tags r:id="rId11"/>
            </p:custDataLst>
          </p:nvPr>
        </p:nvSpPr>
        <p:spPr>
          <a:xfrm>
            <a:off x="6457950" y="6389433"/>
            <a:ext cx="2025000" cy="237600"/>
          </a:xfrm>
        </p:spPr>
        <p:txBody>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dirty="0"/>
          </a:p>
        </p:txBody>
      </p:sp>
    </p:spTree>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左右">
    <p:spTree>
      <p:nvGrpSpPr>
        <p:cNvPr id="1" name=""/>
        <p:cNvGrpSpPr/>
        <p:nvPr/>
      </p:nvGrpSpPr>
      <p:grpSpPr>
        <a:xfrm>
          <a:off x="0" y="0"/>
          <a:ext cx="0" cy="0"/>
          <a:chOff x="0" y="0"/>
          <a:chExt cx="0" cy="0"/>
        </a:xfrm>
      </p:grpSpPr>
      <p:sp>
        <p:nvSpPr>
          <p:cNvPr id="10" name="矩形 9"/>
          <p:cNvSpPr/>
          <p:nvPr>
            <p:custDataLst>
              <p:tags r:id="rId2"/>
            </p:custDataLst>
          </p:nvPr>
        </p:nvSpPr>
        <p:spPr>
          <a:xfrm>
            <a:off x="0" y="-10800"/>
            <a:ext cx="3620691" cy="6868795"/>
          </a:xfrm>
          <a:prstGeom prst="rect">
            <a:avLst/>
          </a:prstGeom>
          <a:solidFill>
            <a:srgbClr val="445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015">
              <a:solidFill>
                <a:schemeClr val="lt1"/>
              </a:solidFill>
            </a:endParaRPr>
          </a:p>
        </p:txBody>
      </p:sp>
      <p:pic>
        <p:nvPicPr>
          <p:cNvPr id="8" name="图片 7" descr="图片18"/>
          <p:cNvPicPr>
            <a:picLocks noChangeAspect="1"/>
          </p:cNvPicPr>
          <p:nvPr>
            <p:custDataLst>
              <p:tags r:id="rId3"/>
            </p:custDataLst>
          </p:nvPr>
        </p:nvPicPr>
        <p:blipFill>
          <a:blip r:embed="rId4"/>
          <a:stretch>
            <a:fillRect/>
          </a:stretch>
        </p:blipFill>
        <p:spPr>
          <a:xfrm>
            <a:off x="8603932" y="0"/>
            <a:ext cx="540068" cy="720090"/>
          </a:xfrm>
          <a:prstGeom prst="rect">
            <a:avLst/>
          </a:prstGeom>
        </p:spPr>
      </p:pic>
      <p:pic>
        <p:nvPicPr>
          <p:cNvPr id="6" name="图片 5" descr="图片19"/>
          <p:cNvPicPr>
            <a:picLocks noChangeAspect="1"/>
          </p:cNvPicPr>
          <p:nvPr>
            <p:custDataLst>
              <p:tags r:id="rId5"/>
            </p:custDataLst>
          </p:nvPr>
        </p:nvPicPr>
        <p:blipFill>
          <a:blip r:embed="rId6"/>
          <a:stretch>
            <a:fillRect/>
          </a:stretch>
        </p:blipFill>
        <p:spPr>
          <a:xfrm>
            <a:off x="0" y="6137910"/>
            <a:ext cx="540068" cy="720090"/>
          </a:xfrm>
          <a:prstGeom prst="rect">
            <a:avLst/>
          </a:prstGeom>
        </p:spPr>
      </p:pic>
      <p:sp>
        <p:nvSpPr>
          <p:cNvPr id="2" name="标题 1"/>
          <p:cNvSpPr>
            <a:spLocks noGrp="1"/>
          </p:cNvSpPr>
          <p:nvPr>
            <p:ph type="title" hasCustomPrompt="1"/>
            <p:custDataLst>
              <p:tags r:id="rId7"/>
            </p:custDataLst>
          </p:nvPr>
        </p:nvSpPr>
        <p:spPr>
          <a:xfrm>
            <a:off x="437400" y="880650"/>
            <a:ext cx="2970000" cy="661500"/>
          </a:xfrm>
        </p:spPr>
        <p:txBody>
          <a:bodyPr anchor="ctr" anchorCtr="0"/>
          <a:lstStyle>
            <a:lvl1pPr>
              <a:defRPr sz="2025" baseline="0">
                <a:solidFill>
                  <a:schemeClr val="tx1"/>
                </a:solidFill>
                <a:latin typeface="Arial" panose="020B0604020202020204" pitchFamily="34" charset="0"/>
                <a:ea typeface="微软雅黑" panose="020B0503020204020204" pitchFamily="34" charset="-122"/>
              </a:defRPr>
            </a:lvl1pPr>
          </a:lstStyle>
          <a:p>
            <a:r>
              <a:rPr lang="zh-CN" altLang="en-US" dirty="0"/>
              <a:t>单击编辑标题</a:t>
            </a:r>
            <a:endParaRPr lang="zh-CN" altLang="en-US" dirty="0"/>
          </a:p>
        </p:txBody>
      </p:sp>
      <p:sp>
        <p:nvSpPr>
          <p:cNvPr id="3" name="日期占位符 2"/>
          <p:cNvSpPr>
            <a:spLocks noGrp="1"/>
          </p:cNvSpPr>
          <p:nvPr>
            <p:ph type="dt" sz="half" idx="10"/>
            <p:custDataLst>
              <p:tags r:id="rId8"/>
            </p:custDataLst>
          </p:nvPr>
        </p:nvSpPr>
        <p:spPr>
          <a:xfrm>
            <a:off x="659807" y="6389433"/>
            <a:ext cx="2025000" cy="237600"/>
          </a:xfrm>
        </p:spPr>
        <p:txBody>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9"/>
            </p:custDataLst>
          </p:nvPr>
        </p:nvSpPr>
        <p:spPr>
          <a:xfrm>
            <a:off x="3087000" y="6389433"/>
            <a:ext cx="2970000" cy="237600"/>
          </a:xfrm>
        </p:spPr>
        <p:txBody>
          <a:bodyPr/>
          <a:lstStyle>
            <a:lvl1pPr>
              <a:defRPr>
                <a:latin typeface="Arial" panose="020B0604020202020204" pitchFamily="34" charset="0"/>
                <a:ea typeface="微软雅黑" panose="020B0503020204020204" pitchFamily="34" charset="-122"/>
              </a:defRPr>
            </a:lvl1pPr>
          </a:lstStyle>
          <a:p>
            <a:endParaRPr lang="zh-CN" altLang="en-US" dirty="0"/>
          </a:p>
        </p:txBody>
      </p:sp>
      <p:sp>
        <p:nvSpPr>
          <p:cNvPr id="5" name="灯片编号占位符 4"/>
          <p:cNvSpPr>
            <a:spLocks noGrp="1"/>
          </p:cNvSpPr>
          <p:nvPr>
            <p:ph type="sldNum" sz="quarter" idx="12"/>
            <p:custDataLst>
              <p:tags r:id="rId10"/>
            </p:custDataLst>
          </p:nvPr>
        </p:nvSpPr>
        <p:spPr>
          <a:xfrm>
            <a:off x="6457950" y="6389433"/>
            <a:ext cx="2025000" cy="237600"/>
          </a:xfrm>
        </p:spPr>
        <p:txBody>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dirty="0"/>
          </a:p>
        </p:txBody>
      </p:sp>
      <p:sp>
        <p:nvSpPr>
          <p:cNvPr id="7" name="文本占位符 6"/>
          <p:cNvSpPr>
            <a:spLocks noGrp="1"/>
          </p:cNvSpPr>
          <p:nvPr>
            <p:ph type="body" sz="quarter" idx="13"/>
            <p:custDataLst>
              <p:tags r:id="rId11"/>
            </p:custDataLst>
          </p:nvPr>
        </p:nvSpPr>
        <p:spPr>
          <a:xfrm>
            <a:off x="440100" y="2275650"/>
            <a:ext cx="2967300" cy="3069900"/>
          </a:xfrm>
        </p:spPr>
        <p:txBody>
          <a:bodyPr/>
          <a:lstStyle>
            <a:lvl1pPr>
              <a:defRPr baseline="0">
                <a:solidFill>
                  <a:schemeClr val="tx1"/>
                </a:solidFill>
                <a:latin typeface="Arial" panose="020B0604020202020204" pitchFamily="34" charset="0"/>
                <a:ea typeface="微软雅黑" panose="020B0503020204020204" pitchFamily="34" charset="-122"/>
              </a:defRPr>
            </a:lvl1pPr>
            <a:lvl2pPr>
              <a:defRPr baseline="0">
                <a:solidFill>
                  <a:schemeClr val="tx1"/>
                </a:solidFill>
                <a:latin typeface="Arial" panose="020B0604020202020204" pitchFamily="34" charset="0"/>
                <a:ea typeface="微软雅黑" panose="020B0503020204020204" pitchFamily="34" charset="-122"/>
              </a:defRPr>
            </a:lvl2pPr>
            <a:lvl3pPr>
              <a:defRPr baseline="0">
                <a:solidFill>
                  <a:schemeClr val="tx1"/>
                </a:solidFill>
                <a:latin typeface="Arial" panose="020B0604020202020204" pitchFamily="34" charset="0"/>
                <a:ea typeface="微软雅黑" panose="020B0503020204020204" pitchFamily="34" charset="-122"/>
              </a:defRPr>
            </a:lvl3pPr>
            <a:lvl4pPr>
              <a:defRPr baseline="0">
                <a:solidFill>
                  <a:schemeClr val="tx1"/>
                </a:solidFill>
                <a:latin typeface="Arial" panose="020B0604020202020204" pitchFamily="34" charset="0"/>
                <a:ea typeface="微软雅黑" panose="020B0503020204020204" pitchFamily="34" charset="-122"/>
              </a:defRPr>
            </a:lvl4pPr>
            <a:lvl5pPr>
              <a:defRPr baseline="0">
                <a:solidFill>
                  <a:schemeClr val="tx1"/>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内容占位符 8"/>
          <p:cNvSpPr>
            <a:spLocks noGrp="1"/>
          </p:cNvSpPr>
          <p:nvPr>
            <p:ph sz="quarter" idx="14"/>
            <p:custDataLst>
              <p:tags r:id="rId12"/>
            </p:custDataLst>
          </p:nvPr>
        </p:nvSpPr>
        <p:spPr>
          <a:xfrm>
            <a:off x="3825900" y="1405930"/>
            <a:ext cx="4860000" cy="3815953"/>
          </a:xfrm>
        </p:spPr>
        <p:txBody>
          <a:bodyPr/>
          <a:lstStyle>
            <a:lvl1pPr>
              <a:defRPr baseline="0">
                <a:solidFill>
                  <a:schemeClr val="tx1"/>
                </a:solidFill>
                <a:latin typeface="Arial" panose="020B0604020202020204" pitchFamily="34" charset="0"/>
                <a:ea typeface="微软雅黑" panose="020B0503020204020204" pitchFamily="34" charset="-122"/>
              </a:defRPr>
            </a:lvl1pPr>
            <a:lvl2pPr>
              <a:defRPr baseline="0">
                <a:solidFill>
                  <a:schemeClr val="tx1"/>
                </a:solidFill>
                <a:latin typeface="Arial" panose="020B0604020202020204" pitchFamily="34" charset="0"/>
                <a:ea typeface="微软雅黑" panose="020B0503020204020204" pitchFamily="34" charset="-122"/>
              </a:defRPr>
            </a:lvl2pPr>
            <a:lvl3pPr>
              <a:defRPr baseline="0">
                <a:solidFill>
                  <a:schemeClr val="tx1"/>
                </a:solidFill>
                <a:latin typeface="Arial" panose="020B0604020202020204" pitchFamily="34" charset="0"/>
                <a:ea typeface="微软雅黑" panose="020B0503020204020204" pitchFamily="34" charset="-122"/>
              </a:defRPr>
            </a:lvl3pPr>
            <a:lvl4pPr>
              <a:defRPr baseline="0">
                <a:solidFill>
                  <a:schemeClr val="tx1"/>
                </a:solidFill>
                <a:latin typeface="Arial" panose="020B0604020202020204" pitchFamily="34" charset="0"/>
                <a:ea typeface="微软雅黑" panose="020B0503020204020204" pitchFamily="34" charset="-122"/>
              </a:defRPr>
            </a:lvl4pPr>
            <a:lvl5pPr>
              <a:defRPr baseline="0">
                <a:solidFill>
                  <a:schemeClr val="tx1"/>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4" Type="http://schemas.openxmlformats.org/officeDocument/2006/relationships/theme" Target="../theme/theme1.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22.xml"/><Relationship Id="rId8" Type="http://schemas.openxmlformats.org/officeDocument/2006/relationships/slideLayout" Target="../slideLayouts/slideLayout21.xml"/><Relationship Id="rId7" Type="http://schemas.openxmlformats.org/officeDocument/2006/relationships/slideLayout" Target="../slideLayouts/slideLayout20.xml"/><Relationship Id="rId6" Type="http://schemas.openxmlformats.org/officeDocument/2006/relationships/slideLayout" Target="../slideLayouts/slideLayout19.xml"/><Relationship Id="rId5" Type="http://schemas.openxmlformats.org/officeDocument/2006/relationships/slideLayout" Target="../slideLayouts/slideLayout18.xml"/><Relationship Id="rId4" Type="http://schemas.openxmlformats.org/officeDocument/2006/relationships/slideLayout" Target="../slideLayouts/slideLayout17.xml"/><Relationship Id="rId3" Type="http://schemas.openxmlformats.org/officeDocument/2006/relationships/slideLayout" Target="../slideLayouts/slideLayout16.xml"/><Relationship Id="rId22" Type="http://schemas.openxmlformats.org/officeDocument/2006/relationships/theme" Target="../theme/theme2.xml"/><Relationship Id="rId21" Type="http://schemas.openxmlformats.org/officeDocument/2006/relationships/tags" Target="../tags/tag88.xml"/><Relationship Id="rId20" Type="http://schemas.openxmlformats.org/officeDocument/2006/relationships/tags" Target="../tags/tag87.xml"/><Relationship Id="rId2" Type="http://schemas.openxmlformats.org/officeDocument/2006/relationships/slideLayout" Target="../slideLayouts/slideLayout15.xml"/><Relationship Id="rId19" Type="http://schemas.openxmlformats.org/officeDocument/2006/relationships/tags" Target="../tags/tag86.xml"/><Relationship Id="rId18" Type="http://schemas.openxmlformats.org/officeDocument/2006/relationships/slideLayout" Target="../slideLayouts/slideLayout31.xml"/><Relationship Id="rId17" Type="http://schemas.openxmlformats.org/officeDocument/2006/relationships/slideLayout" Target="../slideLayouts/slideLayout30.xml"/><Relationship Id="rId16" Type="http://schemas.openxmlformats.org/officeDocument/2006/relationships/slideLayout" Target="../slideLayouts/slideLayout29.xml"/><Relationship Id="rId15" Type="http://schemas.openxmlformats.org/officeDocument/2006/relationships/slideLayout" Target="../slideLayouts/slideLayout28.xml"/><Relationship Id="rId14" Type="http://schemas.openxmlformats.org/officeDocument/2006/relationships/slideLayout" Target="../slideLayouts/slideLayout27.xml"/><Relationship Id="rId13" Type="http://schemas.openxmlformats.org/officeDocument/2006/relationships/slideLayout" Target="../slideLayouts/slideLayout26.xml"/><Relationship Id="rId12" Type="http://schemas.openxmlformats.org/officeDocument/2006/relationships/slideLayout" Target="../slideLayouts/slideLayout25.xml"/><Relationship Id="rId11" Type="http://schemas.openxmlformats.org/officeDocument/2006/relationships/slideLayout" Target="../slideLayouts/slideLayout24.xml"/><Relationship Id="rId10" Type="http://schemas.openxmlformats.org/officeDocument/2006/relationships/slideLayout" Target="../slideLayouts/slideLayout23.xml"/><Relationship Id="rId1" Type="http://schemas.openxmlformats.org/officeDocument/2006/relationships/slideLayout" Target="../slideLayouts/slideLayout14.xml"/></Relationships>
</file>

<file path=ppt/slideMasters/_rels/slideMaster3.xml.rels><?xml version="1.0" encoding="UTF-8" standalone="yes"?>
<Relationships xmlns="http://schemas.openxmlformats.org/package/2006/relationships"><Relationship Id="rId9" Type="http://schemas.openxmlformats.org/officeDocument/2006/relationships/slideLayout" Target="../slideLayouts/slideLayout40.xml"/><Relationship Id="rId8" Type="http://schemas.openxmlformats.org/officeDocument/2006/relationships/slideLayout" Target="../slideLayouts/slideLayout39.xml"/><Relationship Id="rId7" Type="http://schemas.openxmlformats.org/officeDocument/2006/relationships/slideLayout" Target="../slideLayouts/slideLayout38.xml"/><Relationship Id="rId6" Type="http://schemas.openxmlformats.org/officeDocument/2006/relationships/slideLayout" Target="../slideLayouts/slideLayout37.xml"/><Relationship Id="rId5" Type="http://schemas.openxmlformats.org/officeDocument/2006/relationships/slideLayout" Target="../slideLayouts/slideLayout36.xml"/><Relationship Id="rId4" Type="http://schemas.openxmlformats.org/officeDocument/2006/relationships/slideLayout" Target="../slideLayouts/slideLayout35.xml"/><Relationship Id="rId3" Type="http://schemas.openxmlformats.org/officeDocument/2006/relationships/slideLayout" Target="../slideLayouts/slideLayout34.xml"/><Relationship Id="rId22" Type="http://schemas.openxmlformats.org/officeDocument/2006/relationships/theme" Target="../theme/theme3.xml"/><Relationship Id="rId21" Type="http://schemas.openxmlformats.org/officeDocument/2006/relationships/tags" Target="../tags/tag176.xml"/><Relationship Id="rId20" Type="http://schemas.openxmlformats.org/officeDocument/2006/relationships/tags" Target="../tags/tag175.xml"/><Relationship Id="rId2" Type="http://schemas.openxmlformats.org/officeDocument/2006/relationships/slideLayout" Target="../slideLayouts/slideLayout33.xml"/><Relationship Id="rId19" Type="http://schemas.openxmlformats.org/officeDocument/2006/relationships/tags" Target="../tags/tag174.xml"/><Relationship Id="rId18" Type="http://schemas.openxmlformats.org/officeDocument/2006/relationships/slideLayout" Target="../slideLayouts/slideLayout49.xml"/><Relationship Id="rId17" Type="http://schemas.openxmlformats.org/officeDocument/2006/relationships/slideLayout" Target="../slideLayouts/slideLayout48.xml"/><Relationship Id="rId16" Type="http://schemas.openxmlformats.org/officeDocument/2006/relationships/slideLayout" Target="../slideLayouts/slideLayout47.xml"/><Relationship Id="rId15" Type="http://schemas.openxmlformats.org/officeDocument/2006/relationships/slideLayout" Target="../slideLayouts/slideLayout46.xml"/><Relationship Id="rId14" Type="http://schemas.openxmlformats.org/officeDocument/2006/relationships/slideLayout" Target="../slideLayouts/slideLayout45.xml"/><Relationship Id="rId13" Type="http://schemas.openxmlformats.org/officeDocument/2006/relationships/slideLayout" Target="../slideLayouts/slideLayout44.xml"/><Relationship Id="rId12" Type="http://schemas.openxmlformats.org/officeDocument/2006/relationships/slideLayout" Target="../slideLayouts/slideLayout43.xml"/><Relationship Id="rId11" Type="http://schemas.openxmlformats.org/officeDocument/2006/relationships/slideLayout" Target="../slideLayouts/slideLayout42.xml"/><Relationship Id="rId10" Type="http://schemas.openxmlformats.org/officeDocument/2006/relationships/slideLayout" Target="../slideLayouts/slideLayout41.xml"/><Relationship Id="rId1" Type="http://schemas.openxmlformats.org/officeDocument/2006/relationships/slideLayout" Target="../slideLayouts/slideLayout32.xml"/></Relationships>
</file>

<file path=ppt/slideMasters/_rels/slideMaster4.xml.rels><?xml version="1.0" encoding="UTF-8" standalone="yes"?>
<Relationships xmlns="http://schemas.openxmlformats.org/package/2006/relationships"><Relationship Id="rId9" Type="http://schemas.openxmlformats.org/officeDocument/2006/relationships/slideLayout" Target="../slideLayouts/slideLayout58.xml"/><Relationship Id="rId8" Type="http://schemas.openxmlformats.org/officeDocument/2006/relationships/slideLayout" Target="../slideLayouts/slideLayout57.xml"/><Relationship Id="rId7" Type="http://schemas.openxmlformats.org/officeDocument/2006/relationships/slideLayout" Target="../slideLayouts/slideLayout56.xml"/><Relationship Id="rId6" Type="http://schemas.openxmlformats.org/officeDocument/2006/relationships/slideLayout" Target="../slideLayouts/slideLayout55.xml"/><Relationship Id="rId5" Type="http://schemas.openxmlformats.org/officeDocument/2006/relationships/slideLayout" Target="../slideLayouts/slideLayout54.xml"/><Relationship Id="rId4" Type="http://schemas.openxmlformats.org/officeDocument/2006/relationships/slideLayout" Target="../slideLayouts/slideLayout53.xml"/><Relationship Id="rId3" Type="http://schemas.openxmlformats.org/officeDocument/2006/relationships/slideLayout" Target="../slideLayouts/slideLayout52.xml"/><Relationship Id="rId22" Type="http://schemas.openxmlformats.org/officeDocument/2006/relationships/theme" Target="../theme/theme4.xml"/><Relationship Id="rId21" Type="http://schemas.openxmlformats.org/officeDocument/2006/relationships/tags" Target="../tags/tag264.xml"/><Relationship Id="rId20" Type="http://schemas.openxmlformats.org/officeDocument/2006/relationships/tags" Target="../tags/tag263.xml"/><Relationship Id="rId2" Type="http://schemas.openxmlformats.org/officeDocument/2006/relationships/slideLayout" Target="../slideLayouts/slideLayout51.xml"/><Relationship Id="rId19" Type="http://schemas.openxmlformats.org/officeDocument/2006/relationships/tags" Target="../tags/tag262.xml"/><Relationship Id="rId18" Type="http://schemas.openxmlformats.org/officeDocument/2006/relationships/slideLayout" Target="../slideLayouts/slideLayout67.xml"/><Relationship Id="rId17" Type="http://schemas.openxmlformats.org/officeDocument/2006/relationships/slideLayout" Target="../slideLayouts/slideLayout66.xml"/><Relationship Id="rId16" Type="http://schemas.openxmlformats.org/officeDocument/2006/relationships/slideLayout" Target="../slideLayouts/slideLayout65.xml"/><Relationship Id="rId15" Type="http://schemas.openxmlformats.org/officeDocument/2006/relationships/slideLayout" Target="../slideLayouts/slideLayout64.xml"/><Relationship Id="rId14" Type="http://schemas.openxmlformats.org/officeDocument/2006/relationships/slideLayout" Target="../slideLayouts/slideLayout63.xml"/><Relationship Id="rId13" Type="http://schemas.openxmlformats.org/officeDocument/2006/relationships/slideLayout" Target="../slideLayouts/slideLayout62.xml"/><Relationship Id="rId12" Type="http://schemas.openxmlformats.org/officeDocument/2006/relationships/slideLayout" Target="../slideLayouts/slideLayout61.xml"/><Relationship Id="rId11" Type="http://schemas.openxmlformats.org/officeDocument/2006/relationships/slideLayout" Target="../slideLayouts/slideLayout60.xml"/><Relationship Id="rId10" Type="http://schemas.openxmlformats.org/officeDocument/2006/relationships/slideLayout" Target="../slideLayouts/slideLayout59.xml"/><Relationship Id="rId1" Type="http://schemas.openxmlformats.org/officeDocument/2006/relationships/slideLayout" Target="../slideLayouts/slideLayout50.xml"/></Relationships>
</file>

<file path=ppt/slideMasters/_rels/slideMaster5.xml.rels><?xml version="1.0" encoding="UTF-8" standalone="yes"?>
<Relationships xmlns="http://schemas.openxmlformats.org/package/2006/relationships"><Relationship Id="rId9" Type="http://schemas.openxmlformats.org/officeDocument/2006/relationships/slideLayout" Target="../slideLayouts/slideLayout76.xml"/><Relationship Id="rId8" Type="http://schemas.openxmlformats.org/officeDocument/2006/relationships/slideLayout" Target="../slideLayouts/slideLayout75.xml"/><Relationship Id="rId7" Type="http://schemas.openxmlformats.org/officeDocument/2006/relationships/slideLayout" Target="../slideLayouts/slideLayout74.xml"/><Relationship Id="rId6" Type="http://schemas.openxmlformats.org/officeDocument/2006/relationships/slideLayout" Target="../slideLayouts/slideLayout73.xml"/><Relationship Id="rId5" Type="http://schemas.openxmlformats.org/officeDocument/2006/relationships/slideLayout" Target="../slideLayouts/slideLayout72.xml"/><Relationship Id="rId4" Type="http://schemas.openxmlformats.org/officeDocument/2006/relationships/slideLayout" Target="../slideLayouts/slideLayout71.xml"/><Relationship Id="rId3" Type="http://schemas.openxmlformats.org/officeDocument/2006/relationships/slideLayout" Target="../slideLayouts/slideLayout70.xml"/><Relationship Id="rId22" Type="http://schemas.openxmlformats.org/officeDocument/2006/relationships/theme" Target="../theme/theme5.xml"/><Relationship Id="rId21" Type="http://schemas.openxmlformats.org/officeDocument/2006/relationships/tags" Target="../tags/tag352.xml"/><Relationship Id="rId20" Type="http://schemas.openxmlformats.org/officeDocument/2006/relationships/tags" Target="../tags/tag351.xml"/><Relationship Id="rId2" Type="http://schemas.openxmlformats.org/officeDocument/2006/relationships/slideLayout" Target="../slideLayouts/slideLayout69.xml"/><Relationship Id="rId19" Type="http://schemas.openxmlformats.org/officeDocument/2006/relationships/tags" Target="../tags/tag350.xml"/><Relationship Id="rId18" Type="http://schemas.openxmlformats.org/officeDocument/2006/relationships/slideLayout" Target="../slideLayouts/slideLayout85.xml"/><Relationship Id="rId17" Type="http://schemas.openxmlformats.org/officeDocument/2006/relationships/slideLayout" Target="../slideLayouts/slideLayout84.xml"/><Relationship Id="rId16" Type="http://schemas.openxmlformats.org/officeDocument/2006/relationships/slideLayout" Target="../slideLayouts/slideLayout83.xml"/><Relationship Id="rId15" Type="http://schemas.openxmlformats.org/officeDocument/2006/relationships/slideLayout" Target="../slideLayouts/slideLayout82.xml"/><Relationship Id="rId14" Type="http://schemas.openxmlformats.org/officeDocument/2006/relationships/slideLayout" Target="../slideLayouts/slideLayout81.xml"/><Relationship Id="rId13" Type="http://schemas.openxmlformats.org/officeDocument/2006/relationships/slideLayout" Target="../slideLayouts/slideLayout80.xml"/><Relationship Id="rId12" Type="http://schemas.openxmlformats.org/officeDocument/2006/relationships/slideLayout" Target="../slideLayouts/slideLayout79.xml"/><Relationship Id="rId11" Type="http://schemas.openxmlformats.org/officeDocument/2006/relationships/slideLayout" Target="../slideLayouts/slideLayout78.xml"/><Relationship Id="rId10" Type="http://schemas.openxmlformats.org/officeDocument/2006/relationships/slideLayout" Target="../slideLayouts/slideLayout77.xml"/><Relationship Id="rId1" Type="http://schemas.openxmlformats.org/officeDocument/2006/relationships/slideLayout" Target="../slideLayouts/slideLayout68.xml"/></Relationships>
</file>

<file path=ppt/slideMasters/_rels/slideMaster6.xml.rels><?xml version="1.0" encoding="UTF-8" standalone="yes"?>
<Relationships xmlns="http://schemas.openxmlformats.org/package/2006/relationships"><Relationship Id="rId9" Type="http://schemas.openxmlformats.org/officeDocument/2006/relationships/slideLayout" Target="../slideLayouts/slideLayout94.xml"/><Relationship Id="rId8" Type="http://schemas.openxmlformats.org/officeDocument/2006/relationships/slideLayout" Target="../slideLayouts/slideLayout93.xml"/><Relationship Id="rId7" Type="http://schemas.openxmlformats.org/officeDocument/2006/relationships/slideLayout" Target="../slideLayouts/slideLayout92.xml"/><Relationship Id="rId6" Type="http://schemas.openxmlformats.org/officeDocument/2006/relationships/slideLayout" Target="../slideLayouts/slideLayout91.xml"/><Relationship Id="rId5" Type="http://schemas.openxmlformats.org/officeDocument/2006/relationships/slideLayout" Target="../slideLayouts/slideLayout90.xml"/><Relationship Id="rId4" Type="http://schemas.openxmlformats.org/officeDocument/2006/relationships/slideLayout" Target="../slideLayouts/slideLayout89.xml"/><Relationship Id="rId3" Type="http://schemas.openxmlformats.org/officeDocument/2006/relationships/slideLayout" Target="../slideLayouts/slideLayout88.xml"/><Relationship Id="rId22" Type="http://schemas.openxmlformats.org/officeDocument/2006/relationships/theme" Target="../theme/theme6.xml"/><Relationship Id="rId21" Type="http://schemas.openxmlformats.org/officeDocument/2006/relationships/tags" Target="../tags/tag440.xml"/><Relationship Id="rId20" Type="http://schemas.openxmlformats.org/officeDocument/2006/relationships/tags" Target="../tags/tag439.xml"/><Relationship Id="rId2" Type="http://schemas.openxmlformats.org/officeDocument/2006/relationships/slideLayout" Target="../slideLayouts/slideLayout87.xml"/><Relationship Id="rId19" Type="http://schemas.openxmlformats.org/officeDocument/2006/relationships/tags" Target="../tags/tag438.xml"/><Relationship Id="rId18" Type="http://schemas.openxmlformats.org/officeDocument/2006/relationships/slideLayout" Target="../slideLayouts/slideLayout103.xml"/><Relationship Id="rId17" Type="http://schemas.openxmlformats.org/officeDocument/2006/relationships/slideLayout" Target="../slideLayouts/slideLayout102.xml"/><Relationship Id="rId16" Type="http://schemas.openxmlformats.org/officeDocument/2006/relationships/slideLayout" Target="../slideLayouts/slideLayout101.xml"/><Relationship Id="rId15" Type="http://schemas.openxmlformats.org/officeDocument/2006/relationships/slideLayout" Target="../slideLayouts/slideLayout100.xml"/><Relationship Id="rId14" Type="http://schemas.openxmlformats.org/officeDocument/2006/relationships/slideLayout" Target="../slideLayouts/slideLayout99.xml"/><Relationship Id="rId13" Type="http://schemas.openxmlformats.org/officeDocument/2006/relationships/slideLayout" Target="../slideLayouts/slideLayout98.xml"/><Relationship Id="rId12" Type="http://schemas.openxmlformats.org/officeDocument/2006/relationships/slideLayout" Target="../slideLayouts/slideLayout97.xml"/><Relationship Id="rId11" Type="http://schemas.openxmlformats.org/officeDocument/2006/relationships/slideLayout" Target="../slideLayouts/slideLayout96.xml"/><Relationship Id="rId10" Type="http://schemas.openxmlformats.org/officeDocument/2006/relationships/slideLayout" Target="../slideLayouts/slideLayout95.xml"/><Relationship Id="rId1" Type="http://schemas.openxmlformats.org/officeDocument/2006/relationships/slideLayout" Target="../slideLayouts/slideLayout86.xml"/></Relationships>
</file>

<file path=ppt/slideMasters/_rels/slideMaster7.xml.rels><?xml version="1.0" encoding="UTF-8" standalone="yes"?>
<Relationships xmlns="http://schemas.openxmlformats.org/package/2006/relationships"><Relationship Id="rId9" Type="http://schemas.openxmlformats.org/officeDocument/2006/relationships/slideLayout" Target="../slideLayouts/slideLayout112.xml"/><Relationship Id="rId8" Type="http://schemas.openxmlformats.org/officeDocument/2006/relationships/slideLayout" Target="../slideLayouts/slideLayout111.xml"/><Relationship Id="rId7" Type="http://schemas.openxmlformats.org/officeDocument/2006/relationships/slideLayout" Target="../slideLayouts/slideLayout110.xml"/><Relationship Id="rId6" Type="http://schemas.openxmlformats.org/officeDocument/2006/relationships/slideLayout" Target="../slideLayouts/slideLayout109.xml"/><Relationship Id="rId5" Type="http://schemas.openxmlformats.org/officeDocument/2006/relationships/slideLayout" Target="../slideLayouts/slideLayout108.xml"/><Relationship Id="rId4" Type="http://schemas.openxmlformats.org/officeDocument/2006/relationships/slideLayout" Target="../slideLayouts/slideLayout107.xml"/><Relationship Id="rId3" Type="http://schemas.openxmlformats.org/officeDocument/2006/relationships/slideLayout" Target="../slideLayouts/slideLayout106.xml"/><Relationship Id="rId22" Type="http://schemas.openxmlformats.org/officeDocument/2006/relationships/theme" Target="../theme/theme7.xml"/><Relationship Id="rId21" Type="http://schemas.openxmlformats.org/officeDocument/2006/relationships/tags" Target="../tags/tag528.xml"/><Relationship Id="rId20" Type="http://schemas.openxmlformats.org/officeDocument/2006/relationships/tags" Target="../tags/tag527.xml"/><Relationship Id="rId2" Type="http://schemas.openxmlformats.org/officeDocument/2006/relationships/slideLayout" Target="../slideLayouts/slideLayout105.xml"/><Relationship Id="rId19" Type="http://schemas.openxmlformats.org/officeDocument/2006/relationships/tags" Target="../tags/tag526.xml"/><Relationship Id="rId18" Type="http://schemas.openxmlformats.org/officeDocument/2006/relationships/slideLayout" Target="../slideLayouts/slideLayout121.xml"/><Relationship Id="rId17" Type="http://schemas.openxmlformats.org/officeDocument/2006/relationships/slideLayout" Target="../slideLayouts/slideLayout120.xml"/><Relationship Id="rId16" Type="http://schemas.openxmlformats.org/officeDocument/2006/relationships/slideLayout" Target="../slideLayouts/slideLayout119.xml"/><Relationship Id="rId15" Type="http://schemas.openxmlformats.org/officeDocument/2006/relationships/slideLayout" Target="../slideLayouts/slideLayout118.xml"/><Relationship Id="rId14" Type="http://schemas.openxmlformats.org/officeDocument/2006/relationships/slideLayout" Target="../slideLayouts/slideLayout117.xml"/><Relationship Id="rId13" Type="http://schemas.openxmlformats.org/officeDocument/2006/relationships/slideLayout" Target="../slideLayouts/slideLayout116.xml"/><Relationship Id="rId12" Type="http://schemas.openxmlformats.org/officeDocument/2006/relationships/slideLayout" Target="../slideLayouts/slideLayout115.xml"/><Relationship Id="rId11" Type="http://schemas.openxmlformats.org/officeDocument/2006/relationships/slideLayout" Target="../slideLayouts/slideLayout114.xml"/><Relationship Id="rId10" Type="http://schemas.openxmlformats.org/officeDocument/2006/relationships/slideLayout" Target="../slideLayouts/slideLayout113.xml"/><Relationship Id="rId1" Type="http://schemas.openxmlformats.org/officeDocument/2006/relationships/slideLayout" Target="../slideLayouts/slideLayout10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6699FF"/>
            </a:gs>
            <a:gs pos="100000">
              <a:srgbClr val="FFFFFF"/>
            </a:gs>
          </a:gsLst>
          <a:lin ang="5400000" scaled="1"/>
          <a:tileRect/>
        </a:gradFill>
        <a:effectLst/>
      </p:bgPr>
    </p:bg>
    <p:spTree>
      <p:nvGrpSpPr>
        <p:cNvPr id="1" name=""/>
        <p:cNvGrpSpPr/>
        <p:nvPr/>
      </p:nvGrpSpPr>
      <p:grpSpPr/>
      <p:sp>
        <p:nvSpPr>
          <p:cNvPr id="1026" name="Rectangle 2"/>
          <p:cNvSpPr>
            <a:spLocks noChangeArrowheads="1"/>
          </p:cNvSpPr>
          <p:nvPr/>
        </p:nvSpPr>
        <p:spPr bwMode="ltGray">
          <a:xfrm>
            <a:off x="417513" y="1098550"/>
            <a:ext cx="438150" cy="474663"/>
          </a:xfrm>
          <a:prstGeom prst="rect">
            <a:avLst/>
          </a:prstGeom>
          <a:solidFill>
            <a:schemeClr val="accent2"/>
          </a:solidFill>
          <a:ln>
            <a:noFill/>
          </a:ln>
        </p:spPr>
        <p:txBody>
          <a:bodyPr wrap="none" anchor="ctr"/>
          <a:lstStyle>
            <a:lvl1pPr>
              <a:defRPr kumimoji="1" sz="2400">
                <a:solidFill>
                  <a:schemeClr val="tx1"/>
                </a:solidFill>
                <a:latin typeface="Tahoma" panose="020B0604030504040204" pitchFamily="34" charset="0"/>
                <a:ea typeface="宋体" panose="02010600030101010101" pitchFamily="2" charset="-122"/>
              </a:defRPr>
            </a:lvl1pPr>
            <a:lvl2pPr marL="742950" indent="-285750">
              <a:defRPr kumimoji="1" sz="2400">
                <a:solidFill>
                  <a:schemeClr val="tx1"/>
                </a:solidFill>
                <a:latin typeface="Tahoma" panose="020B0604030504040204" pitchFamily="34" charset="0"/>
                <a:ea typeface="宋体" panose="02010600030101010101" pitchFamily="2" charset="-122"/>
              </a:defRPr>
            </a:lvl2pPr>
            <a:lvl3pPr marL="1143000" indent="-228600">
              <a:defRPr kumimoji="1" sz="2400">
                <a:solidFill>
                  <a:schemeClr val="tx1"/>
                </a:solidFill>
                <a:latin typeface="Tahoma" panose="020B0604030504040204" pitchFamily="34" charset="0"/>
                <a:ea typeface="宋体" panose="02010600030101010101" pitchFamily="2" charset="-122"/>
              </a:defRPr>
            </a:lvl3pPr>
            <a:lvl4pPr marL="1600200" indent="-228600">
              <a:defRPr kumimoji="1" sz="2400">
                <a:solidFill>
                  <a:schemeClr val="tx1"/>
                </a:solidFill>
                <a:latin typeface="Tahoma" panose="020B0604030504040204" pitchFamily="34" charset="0"/>
                <a:ea typeface="宋体" panose="02010600030101010101" pitchFamily="2" charset="-122"/>
              </a:defRPr>
            </a:lvl4pPr>
            <a:lvl5pPr marL="2057400" indent="-228600">
              <a:defRPr kumimoji="1" sz="2400">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kumimoji="1" sz="2400">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kumimoji="1" sz="2400">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kumimoji="1" sz="2400">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kumimoji="1" sz="2400">
                <a:solidFill>
                  <a:schemeClr val="tx1"/>
                </a:solidFill>
                <a:latin typeface="Tahoma" panose="020B0604030504040204" pitchFamily="34" charset="0"/>
                <a:ea typeface="宋体" panose="02010600030101010101" pitchFamily="2" charset="-122"/>
              </a:defRPr>
            </a:lvl9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1" lang="zh-TW" altLang="en-US" sz="2400" b="0" i="0" u="none" strike="noStrike" kern="1200" cap="none" spc="0" normalizeH="0" baseline="0" noProof="0">
              <a:ln>
                <a:noFill/>
              </a:ln>
              <a:solidFill>
                <a:schemeClr val="tx1"/>
              </a:solidFill>
              <a:effectLst/>
              <a:uLnTx/>
              <a:uFillTx/>
              <a:latin typeface="Tahoma" panose="020B0604030504040204" pitchFamily="34" charset="0"/>
              <a:ea typeface="宋体" panose="02010600030101010101" pitchFamily="2" charset="-122"/>
              <a:cs typeface="+mn-cs"/>
            </a:endParaRPr>
          </a:p>
        </p:txBody>
      </p:sp>
      <p:sp>
        <p:nvSpPr>
          <p:cNvPr id="1027" name="Rectangle 3"/>
          <p:cNvSpPr>
            <a:spLocks noChangeArrowheads="1"/>
          </p:cNvSpPr>
          <p:nvPr/>
        </p:nvSpPr>
        <p:spPr bwMode="ltGray">
          <a:xfrm>
            <a:off x="800100" y="1098550"/>
            <a:ext cx="328613" cy="474663"/>
          </a:xfrm>
          <a:prstGeom prst="rect">
            <a:avLst/>
          </a:prstGeom>
          <a:gradFill rotWithShape="0">
            <a:gsLst>
              <a:gs pos="0">
                <a:schemeClr val="accent2"/>
              </a:gs>
              <a:gs pos="100000">
                <a:schemeClr val="bg1"/>
              </a:gs>
            </a:gsLst>
            <a:lin ang="0" scaled="1"/>
          </a:gradFill>
          <a:ln>
            <a:noFill/>
          </a:ln>
        </p:spPr>
        <p:txBody>
          <a:bodyPr wrap="none" anchor="ctr"/>
          <a:lstStyle>
            <a:lvl1pPr>
              <a:defRPr kumimoji="1" sz="2400">
                <a:solidFill>
                  <a:schemeClr val="tx1"/>
                </a:solidFill>
                <a:latin typeface="Tahoma" panose="020B0604030504040204" pitchFamily="34" charset="0"/>
                <a:ea typeface="宋体" panose="02010600030101010101" pitchFamily="2" charset="-122"/>
              </a:defRPr>
            </a:lvl1pPr>
            <a:lvl2pPr marL="742950" indent="-285750">
              <a:defRPr kumimoji="1" sz="2400">
                <a:solidFill>
                  <a:schemeClr val="tx1"/>
                </a:solidFill>
                <a:latin typeface="Tahoma" panose="020B0604030504040204" pitchFamily="34" charset="0"/>
                <a:ea typeface="宋体" panose="02010600030101010101" pitchFamily="2" charset="-122"/>
              </a:defRPr>
            </a:lvl2pPr>
            <a:lvl3pPr marL="1143000" indent="-228600">
              <a:defRPr kumimoji="1" sz="2400">
                <a:solidFill>
                  <a:schemeClr val="tx1"/>
                </a:solidFill>
                <a:latin typeface="Tahoma" panose="020B0604030504040204" pitchFamily="34" charset="0"/>
                <a:ea typeface="宋体" panose="02010600030101010101" pitchFamily="2" charset="-122"/>
              </a:defRPr>
            </a:lvl3pPr>
            <a:lvl4pPr marL="1600200" indent="-228600">
              <a:defRPr kumimoji="1" sz="2400">
                <a:solidFill>
                  <a:schemeClr val="tx1"/>
                </a:solidFill>
                <a:latin typeface="Tahoma" panose="020B0604030504040204" pitchFamily="34" charset="0"/>
                <a:ea typeface="宋体" panose="02010600030101010101" pitchFamily="2" charset="-122"/>
              </a:defRPr>
            </a:lvl4pPr>
            <a:lvl5pPr marL="2057400" indent="-228600">
              <a:defRPr kumimoji="1" sz="2400">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kumimoji="1" sz="2400">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kumimoji="1" sz="2400">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kumimoji="1" sz="2400">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kumimoji="1" sz="2400">
                <a:solidFill>
                  <a:schemeClr val="tx1"/>
                </a:solidFill>
                <a:latin typeface="Tahoma" panose="020B0604030504040204" pitchFamily="34" charset="0"/>
                <a:ea typeface="宋体" panose="02010600030101010101" pitchFamily="2" charset="-122"/>
              </a:defRPr>
            </a:lvl9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1" lang="zh-TW" altLang="en-US" sz="2400" b="0" i="0" u="none" strike="noStrike" kern="1200" cap="none" spc="0" normalizeH="0" baseline="0" noProof="0">
              <a:ln>
                <a:noFill/>
              </a:ln>
              <a:solidFill>
                <a:schemeClr val="tx1"/>
              </a:solidFill>
              <a:effectLst/>
              <a:uLnTx/>
              <a:uFillTx/>
              <a:latin typeface="Tahoma" panose="020B0604030504040204" pitchFamily="34" charset="0"/>
              <a:ea typeface="宋体" panose="02010600030101010101" pitchFamily="2" charset="-122"/>
              <a:cs typeface="+mn-cs"/>
            </a:endParaRPr>
          </a:p>
        </p:txBody>
      </p:sp>
      <p:sp>
        <p:nvSpPr>
          <p:cNvPr id="1028" name="Rectangle 4"/>
          <p:cNvSpPr>
            <a:spLocks noChangeArrowheads="1"/>
          </p:cNvSpPr>
          <p:nvPr/>
        </p:nvSpPr>
        <p:spPr bwMode="ltGray">
          <a:xfrm>
            <a:off x="541338" y="1520825"/>
            <a:ext cx="422275" cy="474663"/>
          </a:xfrm>
          <a:prstGeom prst="rect">
            <a:avLst/>
          </a:prstGeom>
          <a:solidFill>
            <a:schemeClr val="folHlink"/>
          </a:solidFill>
          <a:ln>
            <a:noFill/>
          </a:ln>
        </p:spPr>
        <p:txBody>
          <a:bodyPr wrap="none" anchor="ctr"/>
          <a:lstStyle>
            <a:lvl1pPr>
              <a:defRPr kumimoji="1" sz="2400">
                <a:solidFill>
                  <a:schemeClr val="tx1"/>
                </a:solidFill>
                <a:latin typeface="Tahoma" panose="020B0604030504040204" pitchFamily="34" charset="0"/>
                <a:ea typeface="宋体" panose="02010600030101010101" pitchFamily="2" charset="-122"/>
              </a:defRPr>
            </a:lvl1pPr>
            <a:lvl2pPr marL="742950" indent="-285750">
              <a:defRPr kumimoji="1" sz="2400">
                <a:solidFill>
                  <a:schemeClr val="tx1"/>
                </a:solidFill>
                <a:latin typeface="Tahoma" panose="020B0604030504040204" pitchFamily="34" charset="0"/>
                <a:ea typeface="宋体" panose="02010600030101010101" pitchFamily="2" charset="-122"/>
              </a:defRPr>
            </a:lvl2pPr>
            <a:lvl3pPr marL="1143000" indent="-228600">
              <a:defRPr kumimoji="1" sz="2400">
                <a:solidFill>
                  <a:schemeClr val="tx1"/>
                </a:solidFill>
                <a:latin typeface="Tahoma" panose="020B0604030504040204" pitchFamily="34" charset="0"/>
                <a:ea typeface="宋体" panose="02010600030101010101" pitchFamily="2" charset="-122"/>
              </a:defRPr>
            </a:lvl3pPr>
            <a:lvl4pPr marL="1600200" indent="-228600">
              <a:defRPr kumimoji="1" sz="2400">
                <a:solidFill>
                  <a:schemeClr val="tx1"/>
                </a:solidFill>
                <a:latin typeface="Tahoma" panose="020B0604030504040204" pitchFamily="34" charset="0"/>
                <a:ea typeface="宋体" panose="02010600030101010101" pitchFamily="2" charset="-122"/>
              </a:defRPr>
            </a:lvl4pPr>
            <a:lvl5pPr marL="2057400" indent="-228600">
              <a:defRPr kumimoji="1" sz="2400">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kumimoji="1" sz="2400">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kumimoji="1" sz="2400">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kumimoji="1" sz="2400">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kumimoji="1" sz="2400">
                <a:solidFill>
                  <a:schemeClr val="tx1"/>
                </a:solidFill>
                <a:latin typeface="Tahoma" panose="020B0604030504040204" pitchFamily="34" charset="0"/>
                <a:ea typeface="宋体" panose="02010600030101010101" pitchFamily="2" charset="-122"/>
              </a:defRPr>
            </a:lvl9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1" lang="zh-TW" altLang="en-US" sz="2400" b="0" i="0" u="none" strike="noStrike" kern="1200" cap="none" spc="0" normalizeH="0" baseline="0" noProof="0">
              <a:ln>
                <a:noFill/>
              </a:ln>
              <a:solidFill>
                <a:schemeClr val="tx1"/>
              </a:solidFill>
              <a:effectLst/>
              <a:uLnTx/>
              <a:uFillTx/>
              <a:latin typeface="Tahoma" panose="020B0604030504040204" pitchFamily="34" charset="0"/>
              <a:ea typeface="宋体" panose="02010600030101010101" pitchFamily="2" charset="-122"/>
              <a:cs typeface="+mn-cs"/>
            </a:endParaRPr>
          </a:p>
        </p:txBody>
      </p:sp>
      <p:sp>
        <p:nvSpPr>
          <p:cNvPr id="1029" name="Rectangle 5"/>
          <p:cNvSpPr>
            <a:spLocks noChangeArrowheads="1"/>
          </p:cNvSpPr>
          <p:nvPr/>
        </p:nvSpPr>
        <p:spPr bwMode="ltGray">
          <a:xfrm>
            <a:off x="911225" y="1520825"/>
            <a:ext cx="368300" cy="474663"/>
          </a:xfrm>
          <a:prstGeom prst="rect">
            <a:avLst/>
          </a:prstGeom>
          <a:gradFill rotWithShape="0">
            <a:gsLst>
              <a:gs pos="0">
                <a:schemeClr val="folHlink"/>
              </a:gs>
              <a:gs pos="100000">
                <a:schemeClr val="bg1"/>
              </a:gs>
            </a:gsLst>
            <a:lin ang="0" scaled="1"/>
          </a:gradFill>
          <a:ln>
            <a:noFill/>
          </a:ln>
        </p:spPr>
        <p:txBody>
          <a:bodyPr wrap="none" anchor="ctr"/>
          <a:lstStyle>
            <a:lvl1pPr>
              <a:defRPr kumimoji="1" sz="2400">
                <a:solidFill>
                  <a:schemeClr val="tx1"/>
                </a:solidFill>
                <a:latin typeface="Tahoma" panose="020B0604030504040204" pitchFamily="34" charset="0"/>
                <a:ea typeface="宋体" panose="02010600030101010101" pitchFamily="2" charset="-122"/>
              </a:defRPr>
            </a:lvl1pPr>
            <a:lvl2pPr marL="742950" indent="-285750">
              <a:defRPr kumimoji="1" sz="2400">
                <a:solidFill>
                  <a:schemeClr val="tx1"/>
                </a:solidFill>
                <a:latin typeface="Tahoma" panose="020B0604030504040204" pitchFamily="34" charset="0"/>
                <a:ea typeface="宋体" panose="02010600030101010101" pitchFamily="2" charset="-122"/>
              </a:defRPr>
            </a:lvl2pPr>
            <a:lvl3pPr marL="1143000" indent="-228600">
              <a:defRPr kumimoji="1" sz="2400">
                <a:solidFill>
                  <a:schemeClr val="tx1"/>
                </a:solidFill>
                <a:latin typeface="Tahoma" panose="020B0604030504040204" pitchFamily="34" charset="0"/>
                <a:ea typeface="宋体" panose="02010600030101010101" pitchFamily="2" charset="-122"/>
              </a:defRPr>
            </a:lvl3pPr>
            <a:lvl4pPr marL="1600200" indent="-228600">
              <a:defRPr kumimoji="1" sz="2400">
                <a:solidFill>
                  <a:schemeClr val="tx1"/>
                </a:solidFill>
                <a:latin typeface="Tahoma" panose="020B0604030504040204" pitchFamily="34" charset="0"/>
                <a:ea typeface="宋体" panose="02010600030101010101" pitchFamily="2" charset="-122"/>
              </a:defRPr>
            </a:lvl4pPr>
            <a:lvl5pPr marL="2057400" indent="-228600">
              <a:defRPr kumimoji="1" sz="2400">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kumimoji="1" sz="2400">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kumimoji="1" sz="2400">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kumimoji="1" sz="2400">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kumimoji="1" sz="2400">
                <a:solidFill>
                  <a:schemeClr val="tx1"/>
                </a:solidFill>
                <a:latin typeface="Tahoma" panose="020B0604030504040204" pitchFamily="34" charset="0"/>
                <a:ea typeface="宋体" panose="02010600030101010101" pitchFamily="2" charset="-122"/>
              </a:defRPr>
            </a:lvl9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1" lang="zh-TW" altLang="en-US" sz="2400" b="0" i="0" u="none" strike="noStrike" kern="1200" cap="none" spc="0" normalizeH="0" baseline="0" noProof="0">
              <a:ln>
                <a:noFill/>
              </a:ln>
              <a:solidFill>
                <a:schemeClr val="tx1"/>
              </a:solidFill>
              <a:effectLst/>
              <a:uLnTx/>
              <a:uFillTx/>
              <a:latin typeface="Tahoma" panose="020B0604030504040204" pitchFamily="34" charset="0"/>
              <a:ea typeface="宋体" panose="02010600030101010101" pitchFamily="2" charset="-122"/>
              <a:cs typeface="+mn-cs"/>
            </a:endParaRPr>
          </a:p>
        </p:txBody>
      </p:sp>
      <p:sp>
        <p:nvSpPr>
          <p:cNvPr id="1030" name="Rectangle 6"/>
          <p:cNvSpPr>
            <a:spLocks noChangeArrowheads="1"/>
          </p:cNvSpPr>
          <p:nvPr/>
        </p:nvSpPr>
        <p:spPr bwMode="ltGray">
          <a:xfrm>
            <a:off x="127000" y="1447800"/>
            <a:ext cx="560388" cy="422275"/>
          </a:xfrm>
          <a:prstGeom prst="rect">
            <a:avLst/>
          </a:prstGeom>
          <a:gradFill rotWithShape="0">
            <a:gsLst>
              <a:gs pos="0">
                <a:schemeClr val="bg1"/>
              </a:gs>
              <a:gs pos="100000">
                <a:schemeClr val="hlink"/>
              </a:gs>
            </a:gsLst>
            <a:lin ang="18900000" scaled="1"/>
          </a:gradFill>
          <a:ln>
            <a:noFill/>
          </a:ln>
        </p:spPr>
        <p:txBody>
          <a:bodyPr wrap="none" anchor="ctr"/>
          <a:lstStyle>
            <a:lvl1pPr>
              <a:defRPr kumimoji="1" sz="2400">
                <a:solidFill>
                  <a:schemeClr val="tx1"/>
                </a:solidFill>
                <a:latin typeface="Tahoma" panose="020B0604030504040204" pitchFamily="34" charset="0"/>
                <a:ea typeface="宋体" panose="02010600030101010101" pitchFamily="2" charset="-122"/>
              </a:defRPr>
            </a:lvl1pPr>
            <a:lvl2pPr marL="742950" indent="-285750">
              <a:defRPr kumimoji="1" sz="2400">
                <a:solidFill>
                  <a:schemeClr val="tx1"/>
                </a:solidFill>
                <a:latin typeface="Tahoma" panose="020B0604030504040204" pitchFamily="34" charset="0"/>
                <a:ea typeface="宋体" panose="02010600030101010101" pitchFamily="2" charset="-122"/>
              </a:defRPr>
            </a:lvl2pPr>
            <a:lvl3pPr marL="1143000" indent="-228600">
              <a:defRPr kumimoji="1" sz="2400">
                <a:solidFill>
                  <a:schemeClr val="tx1"/>
                </a:solidFill>
                <a:latin typeface="Tahoma" panose="020B0604030504040204" pitchFamily="34" charset="0"/>
                <a:ea typeface="宋体" panose="02010600030101010101" pitchFamily="2" charset="-122"/>
              </a:defRPr>
            </a:lvl3pPr>
            <a:lvl4pPr marL="1600200" indent="-228600">
              <a:defRPr kumimoji="1" sz="2400">
                <a:solidFill>
                  <a:schemeClr val="tx1"/>
                </a:solidFill>
                <a:latin typeface="Tahoma" panose="020B0604030504040204" pitchFamily="34" charset="0"/>
                <a:ea typeface="宋体" panose="02010600030101010101" pitchFamily="2" charset="-122"/>
              </a:defRPr>
            </a:lvl4pPr>
            <a:lvl5pPr marL="2057400" indent="-228600">
              <a:defRPr kumimoji="1" sz="2400">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kumimoji="1" sz="2400">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kumimoji="1" sz="2400">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kumimoji="1" sz="2400">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kumimoji="1" sz="2400">
                <a:solidFill>
                  <a:schemeClr val="tx1"/>
                </a:solidFill>
                <a:latin typeface="Tahoma" panose="020B0604030504040204" pitchFamily="34" charset="0"/>
                <a:ea typeface="宋体" panose="02010600030101010101" pitchFamily="2" charset="-122"/>
              </a:defRPr>
            </a:lvl9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1" lang="zh-TW" altLang="en-US" sz="2400" b="0" i="0" u="none" strike="noStrike" kern="1200" cap="none" spc="0" normalizeH="0" baseline="0" noProof="0">
              <a:ln>
                <a:noFill/>
              </a:ln>
              <a:solidFill>
                <a:schemeClr val="tx1"/>
              </a:solidFill>
              <a:effectLst/>
              <a:uLnTx/>
              <a:uFillTx/>
              <a:latin typeface="Tahoma" panose="020B0604030504040204" pitchFamily="34" charset="0"/>
              <a:ea typeface="宋体" panose="02010600030101010101" pitchFamily="2" charset="-122"/>
              <a:cs typeface="+mn-cs"/>
            </a:endParaRPr>
          </a:p>
        </p:txBody>
      </p:sp>
      <p:sp>
        <p:nvSpPr>
          <p:cNvPr id="1031" name="Rectangle 7"/>
          <p:cNvSpPr>
            <a:spLocks noChangeArrowheads="1"/>
          </p:cNvSpPr>
          <p:nvPr/>
        </p:nvSpPr>
        <p:spPr bwMode="gray">
          <a:xfrm>
            <a:off x="762000" y="990600"/>
            <a:ext cx="31750" cy="1052513"/>
          </a:xfrm>
          <a:prstGeom prst="rect">
            <a:avLst/>
          </a:prstGeom>
          <a:solidFill>
            <a:schemeClr val="bg2"/>
          </a:solidFill>
          <a:ln>
            <a:noFill/>
          </a:ln>
        </p:spPr>
        <p:txBody>
          <a:bodyPr wrap="none" anchor="ctr"/>
          <a:lstStyle>
            <a:lvl1pPr>
              <a:defRPr kumimoji="1" sz="2400">
                <a:solidFill>
                  <a:schemeClr val="tx1"/>
                </a:solidFill>
                <a:latin typeface="Tahoma" panose="020B0604030504040204" pitchFamily="34" charset="0"/>
                <a:ea typeface="宋体" panose="02010600030101010101" pitchFamily="2" charset="-122"/>
              </a:defRPr>
            </a:lvl1pPr>
            <a:lvl2pPr marL="742950" indent="-285750">
              <a:defRPr kumimoji="1" sz="2400">
                <a:solidFill>
                  <a:schemeClr val="tx1"/>
                </a:solidFill>
                <a:latin typeface="Tahoma" panose="020B0604030504040204" pitchFamily="34" charset="0"/>
                <a:ea typeface="宋体" panose="02010600030101010101" pitchFamily="2" charset="-122"/>
              </a:defRPr>
            </a:lvl2pPr>
            <a:lvl3pPr marL="1143000" indent="-228600">
              <a:defRPr kumimoji="1" sz="2400">
                <a:solidFill>
                  <a:schemeClr val="tx1"/>
                </a:solidFill>
                <a:latin typeface="Tahoma" panose="020B0604030504040204" pitchFamily="34" charset="0"/>
                <a:ea typeface="宋体" panose="02010600030101010101" pitchFamily="2" charset="-122"/>
              </a:defRPr>
            </a:lvl3pPr>
            <a:lvl4pPr marL="1600200" indent="-228600">
              <a:defRPr kumimoji="1" sz="2400">
                <a:solidFill>
                  <a:schemeClr val="tx1"/>
                </a:solidFill>
                <a:latin typeface="Tahoma" panose="020B0604030504040204" pitchFamily="34" charset="0"/>
                <a:ea typeface="宋体" panose="02010600030101010101" pitchFamily="2" charset="-122"/>
              </a:defRPr>
            </a:lvl4pPr>
            <a:lvl5pPr marL="2057400" indent="-228600">
              <a:defRPr kumimoji="1" sz="2400">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kumimoji="1" sz="2400">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kumimoji="1" sz="2400">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kumimoji="1" sz="2400">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kumimoji="1" sz="2400">
                <a:solidFill>
                  <a:schemeClr val="tx1"/>
                </a:solidFill>
                <a:latin typeface="Tahoma" panose="020B0604030504040204" pitchFamily="34" charset="0"/>
                <a:ea typeface="宋体" panose="02010600030101010101" pitchFamily="2" charset="-122"/>
              </a:defRPr>
            </a:lvl9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1" lang="zh-TW" altLang="en-US" sz="2400" b="0" i="0" u="none" strike="noStrike" kern="1200" cap="none" spc="0" normalizeH="0" baseline="0" noProof="0">
              <a:ln>
                <a:noFill/>
              </a:ln>
              <a:solidFill>
                <a:schemeClr val="tx1"/>
              </a:solidFill>
              <a:effectLst/>
              <a:uLnTx/>
              <a:uFillTx/>
              <a:latin typeface="Tahoma" panose="020B0604030504040204" pitchFamily="34" charset="0"/>
              <a:ea typeface="宋体" panose="02010600030101010101" pitchFamily="2" charset="-122"/>
              <a:cs typeface="+mn-cs"/>
            </a:endParaRPr>
          </a:p>
        </p:txBody>
      </p:sp>
      <p:sp>
        <p:nvSpPr>
          <p:cNvPr id="1032" name="Rectangle 8"/>
          <p:cNvSpPr>
            <a:spLocks noChangeArrowheads="1"/>
          </p:cNvSpPr>
          <p:nvPr/>
        </p:nvSpPr>
        <p:spPr bwMode="gray">
          <a:xfrm>
            <a:off x="442913" y="1781175"/>
            <a:ext cx="8226425" cy="31750"/>
          </a:xfrm>
          <a:prstGeom prst="rect">
            <a:avLst/>
          </a:prstGeom>
          <a:gradFill rotWithShape="0">
            <a:gsLst>
              <a:gs pos="0">
                <a:schemeClr val="bg2"/>
              </a:gs>
              <a:gs pos="100000">
                <a:schemeClr val="bg1"/>
              </a:gs>
            </a:gsLst>
            <a:lin ang="0" scaled="1"/>
          </a:gradFill>
          <a:ln>
            <a:noFill/>
          </a:ln>
        </p:spPr>
        <p:txBody>
          <a:bodyPr wrap="none" anchor="ctr"/>
          <a:lstStyle>
            <a:lvl1pPr>
              <a:defRPr kumimoji="1" sz="2400">
                <a:solidFill>
                  <a:schemeClr val="tx1"/>
                </a:solidFill>
                <a:latin typeface="Tahoma" panose="020B0604030504040204" pitchFamily="34" charset="0"/>
                <a:ea typeface="宋体" panose="02010600030101010101" pitchFamily="2" charset="-122"/>
              </a:defRPr>
            </a:lvl1pPr>
            <a:lvl2pPr marL="742950" indent="-285750">
              <a:defRPr kumimoji="1" sz="2400">
                <a:solidFill>
                  <a:schemeClr val="tx1"/>
                </a:solidFill>
                <a:latin typeface="Tahoma" panose="020B0604030504040204" pitchFamily="34" charset="0"/>
                <a:ea typeface="宋体" panose="02010600030101010101" pitchFamily="2" charset="-122"/>
              </a:defRPr>
            </a:lvl2pPr>
            <a:lvl3pPr marL="1143000" indent="-228600">
              <a:defRPr kumimoji="1" sz="2400">
                <a:solidFill>
                  <a:schemeClr val="tx1"/>
                </a:solidFill>
                <a:latin typeface="Tahoma" panose="020B0604030504040204" pitchFamily="34" charset="0"/>
                <a:ea typeface="宋体" panose="02010600030101010101" pitchFamily="2" charset="-122"/>
              </a:defRPr>
            </a:lvl3pPr>
            <a:lvl4pPr marL="1600200" indent="-228600">
              <a:defRPr kumimoji="1" sz="2400">
                <a:solidFill>
                  <a:schemeClr val="tx1"/>
                </a:solidFill>
                <a:latin typeface="Tahoma" panose="020B0604030504040204" pitchFamily="34" charset="0"/>
                <a:ea typeface="宋体" panose="02010600030101010101" pitchFamily="2" charset="-122"/>
              </a:defRPr>
            </a:lvl4pPr>
            <a:lvl5pPr marL="2057400" indent="-228600">
              <a:defRPr kumimoji="1" sz="2400">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kumimoji="1" sz="2400">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kumimoji="1" sz="2400">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kumimoji="1" sz="2400">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kumimoji="1" sz="2400">
                <a:solidFill>
                  <a:schemeClr val="tx1"/>
                </a:solidFill>
                <a:latin typeface="Tahoma" panose="020B0604030504040204" pitchFamily="34" charset="0"/>
                <a:ea typeface="宋体" panose="02010600030101010101" pitchFamily="2" charset="-122"/>
              </a:defRPr>
            </a:lvl9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1" lang="zh-TW" altLang="en-US" sz="2400" b="0" i="0" u="none" strike="noStrike" kern="1200" cap="none" spc="0" normalizeH="0" baseline="0" noProof="0">
              <a:ln>
                <a:noFill/>
              </a:ln>
              <a:solidFill>
                <a:schemeClr val="tx1"/>
              </a:solidFill>
              <a:effectLst/>
              <a:uLnTx/>
              <a:uFillTx/>
              <a:latin typeface="Tahoma" panose="020B0604030504040204" pitchFamily="34" charset="0"/>
              <a:ea typeface="宋体" panose="02010600030101010101" pitchFamily="2" charset="-122"/>
              <a:cs typeface="+mn-cs"/>
            </a:endParaRPr>
          </a:p>
        </p:txBody>
      </p:sp>
      <p:sp>
        <p:nvSpPr>
          <p:cNvPr id="1033" name="Rectangle 9"/>
          <p:cNvSpPr>
            <a:spLocks noGrp="1"/>
          </p:cNvSpPr>
          <p:nvPr>
            <p:ph type="title"/>
          </p:nvPr>
        </p:nvSpPr>
        <p:spPr>
          <a:xfrm>
            <a:off x="1150938" y="617538"/>
            <a:ext cx="7793037" cy="1143000"/>
          </a:xfrm>
          <a:prstGeom prst="rect">
            <a:avLst/>
          </a:prstGeom>
          <a:noFill/>
          <a:ln w="9525">
            <a:noFill/>
          </a:ln>
        </p:spPr>
        <p:txBody>
          <a:bodyPr anchor="b" anchorCtr="0"/>
          <a:p>
            <a:pPr lvl="0"/>
            <a:r>
              <a:rPr lang="zh-CN" altLang="en-US" dirty="0"/>
              <a:t>单击此处编辑母版标题样式</a:t>
            </a:r>
            <a:endParaRPr lang="zh-CN" altLang="en-US" dirty="0"/>
          </a:p>
        </p:txBody>
      </p:sp>
      <p:sp>
        <p:nvSpPr>
          <p:cNvPr id="1034" name="Rectangle 10"/>
          <p:cNvSpPr>
            <a:spLocks noGrp="1"/>
          </p:cNvSpPr>
          <p:nvPr>
            <p:ph type="body"/>
          </p:nvPr>
        </p:nvSpPr>
        <p:spPr>
          <a:xfrm>
            <a:off x="1182688" y="2017713"/>
            <a:ext cx="7772400" cy="4114800"/>
          </a:xfrm>
          <a:prstGeom prst="rect">
            <a:avLst/>
          </a:prstGeom>
          <a:noFill/>
          <a:ln w="9525">
            <a:noFill/>
          </a:ln>
        </p:spPr>
        <p:txBody>
          <a:bodyPr/>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7179" name="Rectangle 11"/>
          <p:cNvSpPr>
            <a:spLocks noGrp="1" noChangeArrowheads="1"/>
          </p:cNvSpPr>
          <p:nvPr>
            <p:ph type="dt" sz="half" idx="2"/>
          </p:nvPr>
        </p:nvSpPr>
        <p:spPr bwMode="auto">
          <a:xfrm>
            <a:off x="914400" y="6324600"/>
            <a:ext cx="1905000" cy="457200"/>
          </a:xfrm>
          <a:prstGeom prst="rect">
            <a:avLst/>
          </a:prstGeom>
          <a:noFill/>
          <a:ln w="9525">
            <a:noFill/>
            <a:miter lim="800000"/>
          </a:ln>
          <a:effectLst/>
        </p:spPr>
        <p:txBody>
          <a:bodyPr vert="horz" wrap="square" lIns="91440" tIns="45720" rIns="91440" bIns="45720" numCol="1" anchor="b" anchorCtr="0" compatLnSpc="1"/>
          <a:lstStyle>
            <a:lvl1pPr eaLnBrk="1" hangingPunct="1">
              <a:defRPr kumimoji="0" sz="1400"/>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Tahoma" panose="020B0604030504040204" pitchFamily="34" charset="0"/>
              <a:ea typeface="宋体" panose="02010600030101010101" pitchFamily="2" charset="-122"/>
              <a:cs typeface="+mn-cs"/>
            </a:endParaRPr>
          </a:p>
        </p:txBody>
      </p:sp>
      <p:sp>
        <p:nvSpPr>
          <p:cNvPr id="7180" name="Rectangle 12"/>
          <p:cNvSpPr>
            <a:spLocks noGrp="1" noChangeArrowheads="1"/>
          </p:cNvSpPr>
          <p:nvPr>
            <p:ph type="ftr" sz="quarter" idx="3"/>
          </p:nvPr>
        </p:nvSpPr>
        <p:spPr bwMode="auto">
          <a:xfrm>
            <a:off x="3352800" y="6324600"/>
            <a:ext cx="2895600" cy="457200"/>
          </a:xfrm>
          <a:prstGeom prst="rect">
            <a:avLst/>
          </a:prstGeom>
          <a:noFill/>
          <a:ln w="9525">
            <a:noFill/>
            <a:miter lim="800000"/>
          </a:ln>
          <a:effectLst/>
        </p:spPr>
        <p:txBody>
          <a:bodyPr vert="horz" wrap="square" lIns="91440" tIns="45720" rIns="91440" bIns="45720" numCol="1" anchor="b" anchorCtr="0" compatLnSpc="1"/>
          <a:lstStyle>
            <a:lvl1pPr algn="ctr" eaLnBrk="1" hangingPunct="1">
              <a:defRPr kumimoji="0" sz="1400"/>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Tahoma" panose="020B0604030504040204" pitchFamily="34" charset="0"/>
              <a:ea typeface="宋体" panose="02010600030101010101" pitchFamily="2" charset="-122"/>
              <a:cs typeface="+mn-cs"/>
            </a:endParaRPr>
          </a:p>
        </p:txBody>
      </p:sp>
      <p:sp>
        <p:nvSpPr>
          <p:cNvPr id="7181" name="Rectangle 13"/>
          <p:cNvSpPr>
            <a:spLocks noGrp="1" noChangeArrowheads="1"/>
          </p:cNvSpPr>
          <p:nvPr>
            <p:ph type="sldNum" sz="quarter" idx="4"/>
          </p:nvPr>
        </p:nvSpPr>
        <p:spPr bwMode="auto">
          <a:xfrm>
            <a:off x="6781800" y="6324600"/>
            <a:ext cx="1905000" cy="457200"/>
          </a:xfrm>
          <a:prstGeom prst="rect">
            <a:avLst/>
          </a:prstGeom>
          <a:noFill/>
          <a:ln w="9525">
            <a:noFill/>
            <a:miter lim="800000"/>
          </a:ln>
          <a:effectLst/>
        </p:spPr>
        <p:txBody>
          <a:bodyPr vert="horz" wrap="square" lIns="91440" tIns="45720" rIns="91440" bIns="45720" numCol="1" anchor="b" anchorCtr="0" compatLnSpc="1"/>
          <a:lstStyle>
            <a:lvl1pPr algn="r">
              <a:defRPr sz="1400"/>
            </a:lvl1pPr>
          </a:lstStyle>
          <a:p>
            <a:pPr lvl="0" eaLnBrk="1" hangingPunct="1">
              <a:buNone/>
            </a:pPr>
            <a:fld id="{9A0DB2DC-4C9A-4742-B13C-FB6460FD3503}" type="slidenum">
              <a:rPr lang="en-US" altLang="zh-CN" dirty="0">
                <a:latin typeface="Tahoma" panose="020B0604030504040204" pitchFamily="34" charset="0"/>
              </a:rPr>
            </a:fld>
            <a:endParaRPr lang="en-US" altLang="zh-CN" dirty="0">
              <a:latin typeface="Tahoma" panose="020B0604030504040204" pitchFamily="34" charset="0"/>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hf sldNum="0" hdr="0" ftr="0" dt="0"/>
  <p:txStyles>
    <p:titleStyle>
      <a:lvl1pPr algn="l" rtl="0" eaLnBrk="0" fontAlgn="base" hangingPunct="0">
        <a:spcBef>
          <a:spcPct val="0"/>
        </a:spcBef>
        <a:spcAft>
          <a:spcPct val="0"/>
        </a:spcAft>
        <a:defRPr sz="44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Tahoma" panose="020B0604030504040204" pitchFamily="34" charset="0"/>
          <a:ea typeface="宋体" panose="02010600030101010101" pitchFamily="2" charset="-122"/>
        </a:defRPr>
      </a:lvl2pPr>
      <a:lvl3pPr algn="l" rtl="0" eaLnBrk="0" fontAlgn="base" hangingPunct="0">
        <a:spcBef>
          <a:spcPct val="0"/>
        </a:spcBef>
        <a:spcAft>
          <a:spcPct val="0"/>
        </a:spcAft>
        <a:defRPr sz="4400">
          <a:solidFill>
            <a:schemeClr val="tx2"/>
          </a:solidFill>
          <a:latin typeface="Tahoma" panose="020B0604030504040204" pitchFamily="34" charset="0"/>
          <a:ea typeface="宋体" panose="02010600030101010101" pitchFamily="2" charset="-122"/>
        </a:defRPr>
      </a:lvl3pPr>
      <a:lvl4pPr algn="l" rtl="0" eaLnBrk="0" fontAlgn="base" hangingPunct="0">
        <a:spcBef>
          <a:spcPct val="0"/>
        </a:spcBef>
        <a:spcAft>
          <a:spcPct val="0"/>
        </a:spcAft>
        <a:defRPr sz="4400">
          <a:solidFill>
            <a:schemeClr val="tx2"/>
          </a:solidFill>
          <a:latin typeface="Tahoma" panose="020B0604030504040204" pitchFamily="34" charset="0"/>
          <a:ea typeface="宋体" panose="02010600030101010101" pitchFamily="2" charset="-122"/>
        </a:defRPr>
      </a:lvl4pPr>
      <a:lvl5pPr algn="l" rtl="0" eaLnBrk="0" fontAlgn="base" hangingPunct="0">
        <a:spcBef>
          <a:spcPct val="0"/>
        </a:spcBef>
        <a:spcAft>
          <a:spcPct val="0"/>
        </a:spcAft>
        <a:defRPr sz="4400">
          <a:solidFill>
            <a:schemeClr val="tx2"/>
          </a:solidFill>
          <a:latin typeface="Tahoma" panose="020B0604030504040204" pitchFamily="34" charset="0"/>
          <a:ea typeface="宋体" panose="02010600030101010101" pitchFamily="2" charset="-122"/>
        </a:defRPr>
      </a:lvl5pPr>
      <a:lvl6pPr marL="457200" algn="l" rtl="0" fontAlgn="base">
        <a:spcBef>
          <a:spcPct val="0"/>
        </a:spcBef>
        <a:spcAft>
          <a:spcPct val="0"/>
        </a:spcAft>
        <a:defRPr kumimoji="1" sz="4400">
          <a:solidFill>
            <a:schemeClr val="tx2"/>
          </a:solidFill>
          <a:latin typeface="Tahoma" panose="020B0604030504040204" pitchFamily="34" charset="0"/>
          <a:ea typeface="宋体" panose="02010600030101010101" pitchFamily="2" charset="-122"/>
        </a:defRPr>
      </a:lvl6pPr>
      <a:lvl7pPr marL="914400" algn="l" rtl="0" fontAlgn="base">
        <a:spcBef>
          <a:spcPct val="0"/>
        </a:spcBef>
        <a:spcAft>
          <a:spcPct val="0"/>
        </a:spcAft>
        <a:defRPr kumimoji="1" sz="4400">
          <a:solidFill>
            <a:schemeClr val="tx2"/>
          </a:solidFill>
          <a:latin typeface="Tahoma" panose="020B0604030504040204" pitchFamily="34" charset="0"/>
          <a:ea typeface="宋体" panose="02010600030101010101" pitchFamily="2" charset="-122"/>
        </a:defRPr>
      </a:lvl7pPr>
      <a:lvl8pPr marL="1371600" algn="l" rtl="0" fontAlgn="base">
        <a:spcBef>
          <a:spcPct val="0"/>
        </a:spcBef>
        <a:spcAft>
          <a:spcPct val="0"/>
        </a:spcAft>
        <a:defRPr kumimoji="1" sz="4400">
          <a:solidFill>
            <a:schemeClr val="tx2"/>
          </a:solidFill>
          <a:latin typeface="Tahoma" panose="020B0604030504040204" pitchFamily="34" charset="0"/>
          <a:ea typeface="宋体" panose="02010600030101010101" pitchFamily="2" charset="-122"/>
        </a:defRPr>
      </a:lvl8pPr>
      <a:lvl9pPr marL="1828800" algn="l" rtl="0" fontAlgn="base">
        <a:spcBef>
          <a:spcPct val="0"/>
        </a:spcBef>
        <a:spcAft>
          <a:spcPct val="0"/>
        </a:spcAft>
        <a:defRPr kumimoji="1" sz="4400">
          <a:solidFill>
            <a:schemeClr val="tx2"/>
          </a:solidFill>
          <a:latin typeface="Tahoma" panose="020B0604030504040204" pitchFamily="34" charset="0"/>
          <a:ea typeface="宋体" panose="02010600030101010101" pitchFamily="2" charset="-122"/>
        </a:defRPr>
      </a:lvl9pPr>
    </p:titleStyle>
    <p:body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5pPr>
      <a:lvl6pPr marL="2514600" indent="-228600" algn="l" rtl="0" fontAlgn="base">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mn-lt"/>
          <a:ea typeface="+mn-ea"/>
        </a:defRPr>
      </a:lvl6pPr>
      <a:lvl7pPr marL="2971800" indent="-228600" algn="l" rtl="0" fontAlgn="base">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mn-lt"/>
          <a:ea typeface="+mn-ea"/>
        </a:defRPr>
      </a:lvl7pPr>
      <a:lvl8pPr marL="3429000" indent="-228600" algn="l" rtl="0" fontAlgn="base">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mn-lt"/>
          <a:ea typeface="+mn-ea"/>
        </a:defRPr>
      </a:lvl8pPr>
      <a:lvl9pPr marL="3886200" indent="-228600" algn="l" rtl="0" fontAlgn="base">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mn-lt"/>
          <a:ea typeface="+mn-ea"/>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标题占位符 1"/>
          <p:cNvSpPr>
            <a:spLocks noGrp="1"/>
          </p:cNvSpPr>
          <p:nvPr>
            <p:ph type="title"/>
            <p:custDataLst>
              <p:tags r:id="rId19"/>
            </p:custDataLst>
          </p:nvPr>
        </p:nvSpPr>
        <p:spPr>
          <a:xfrm>
            <a:off x="502412" y="1189673"/>
            <a:ext cx="8139178" cy="331473"/>
          </a:xfrm>
          <a:prstGeom prst="rect">
            <a:avLst/>
          </a:prstGeom>
        </p:spPr>
        <p:txBody>
          <a:bodyPr vert="horz" wrap="square" lIns="90170" tIns="46990" rIns="90170" bIns="46990" rtlCol="0" anchor="ctr" anchorCtr="0">
            <a:normAutofit/>
          </a:bodyPr>
          <a:lstStyle/>
          <a:p>
            <a:r>
              <a:rPr lang="zh-CN" altLang="en-US" dirty="0"/>
              <a:t>单击此处编辑母版标题样式</a:t>
            </a:r>
            <a:endParaRPr lang="zh-CN" altLang="en-US" dirty="0"/>
          </a:p>
        </p:txBody>
      </p:sp>
      <p:sp>
        <p:nvSpPr>
          <p:cNvPr id="3" name="文本占位符 2"/>
          <p:cNvSpPr>
            <a:spLocks noGrp="1"/>
          </p:cNvSpPr>
          <p:nvPr>
            <p:ph type="body" idx="1"/>
            <p:custDataLst>
              <p:tags r:id="rId20"/>
            </p:custDataLst>
          </p:nvPr>
        </p:nvSpPr>
        <p:spPr>
          <a:xfrm>
            <a:off x="502412" y="1578299"/>
            <a:ext cx="8139178" cy="4041680"/>
          </a:xfrm>
          <a:prstGeom prst="rect">
            <a:avLst/>
          </a:prstGeom>
        </p:spPr>
        <p:txBody>
          <a:bodyPr vert="horz" wrap="square" lIns="90170" tIns="46990" rIns="90170" bIns="46990" rtlCol="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2"/>
          </p:nvPr>
        </p:nvSpPr>
        <p:spPr>
          <a:xfrm>
            <a:off x="659807" y="5619625"/>
            <a:ext cx="2025000" cy="237600"/>
          </a:xfrm>
          <a:prstGeom prst="rect">
            <a:avLst/>
          </a:prstGeom>
        </p:spPr>
        <p:txBody>
          <a:bodyPr vert="horz" wrap="square" lIns="91440" tIns="45720" rIns="91440" bIns="45720" rtlCol="0" anchor="ctr">
            <a:normAutofit/>
          </a:bodyPr>
          <a:lstStyle>
            <a:lvl1pPr algn="l">
              <a:defRPr sz="900">
                <a:solidFill>
                  <a:schemeClr val="tx1">
                    <a:tint val="75000"/>
                  </a:schemeClr>
                </a:solidFill>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3"/>
          </p:nvPr>
        </p:nvSpPr>
        <p:spPr>
          <a:xfrm>
            <a:off x="3087000" y="5619625"/>
            <a:ext cx="2970000" cy="237600"/>
          </a:xfrm>
          <a:prstGeom prst="rect">
            <a:avLst/>
          </a:prstGeom>
        </p:spPr>
        <p:txBody>
          <a:bodyPr vert="horz" wrap="square" lIns="91440" tIns="45720" rIns="91440" bIns="45720" rtlCol="0" anchor="ctr">
            <a:normAutofit/>
          </a:bodyPr>
          <a:lstStyle>
            <a:lvl1pPr algn="ctr">
              <a:defRPr sz="900">
                <a:solidFill>
                  <a:schemeClr val="tx1">
                    <a:tint val="75000"/>
                  </a:schemeClr>
                </a:solidFill>
                <a:latin typeface="Arial" panose="020B0604020202020204" pitchFamily="34" charset="0"/>
                <a:ea typeface="微软雅黑" panose="020B0503020204020204" pitchFamily="34" charset="-122"/>
              </a:defRPr>
            </a:lvl1pPr>
          </a:lstStyle>
          <a:p>
            <a:endParaRPr lang="zh-CN" altLang="en-US" dirty="0"/>
          </a:p>
        </p:txBody>
      </p:sp>
      <p:sp>
        <p:nvSpPr>
          <p:cNvPr id="6" name="灯片编号占位符 5"/>
          <p:cNvSpPr>
            <a:spLocks noGrp="1"/>
          </p:cNvSpPr>
          <p:nvPr>
            <p:ph type="sldNum" sz="quarter" idx="4"/>
          </p:nvPr>
        </p:nvSpPr>
        <p:spPr>
          <a:xfrm>
            <a:off x="6457950" y="5619625"/>
            <a:ext cx="2025000" cy="237600"/>
          </a:xfrm>
          <a:prstGeom prst="rect">
            <a:avLst/>
          </a:prstGeom>
        </p:spPr>
        <p:txBody>
          <a:bodyPr vert="horz" wrap="square" lIns="91440" tIns="45720" rIns="91440" bIns="45720" rtlCol="0" anchor="ctr">
            <a:normAutofit/>
          </a:bodyPr>
          <a:lstStyle>
            <a:lvl1pPr algn="r">
              <a:defRPr sz="900">
                <a:solidFill>
                  <a:schemeClr val="tx1">
                    <a:tint val="75000"/>
                  </a:schemeClr>
                </a:solidFill>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dirty="0"/>
          </a:p>
        </p:txBody>
      </p:sp>
      <p:sp>
        <p:nvSpPr>
          <p:cNvPr id="7" name="KSO_TEMPLATE" hidden="1"/>
          <p:cNvSpPr/>
          <p:nvPr userDrawn="1">
            <p:custDataLst>
              <p:tags r:id="rId21"/>
            </p:custDataLst>
          </p:nvPr>
        </p:nvSpPr>
        <p:spPr>
          <a:xfrm>
            <a:off x="0" y="857250"/>
            <a:ext cx="0" cy="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00">
              <a:solidFill>
                <a:schemeClr val="lt1"/>
              </a:solidFill>
            </a:endParaRPr>
          </a:p>
        </p:txBody>
      </p:sp>
    </p:spTree>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 id="2147483674" r:id="rId12"/>
    <p:sldLayoutId id="2147483675" r:id="rId13"/>
    <p:sldLayoutId id="2147483676" r:id="rId14"/>
    <p:sldLayoutId id="2147483677" r:id="rId15"/>
    <p:sldLayoutId id="2147483678" r:id="rId16"/>
    <p:sldLayoutId id="2147483679" r:id="rId17"/>
    <p:sldLayoutId id="2147483680" r:id="rId18"/>
  </p:sldLayoutIdLst>
  <p:txStyles>
    <p:titleStyle>
      <a:lvl1pPr algn="l" defTabSz="685800" rtl="0" eaLnBrk="1" fontAlgn="auto" latinLnBrk="0" hangingPunct="1">
        <a:lnSpc>
          <a:spcPct val="100000"/>
        </a:lnSpc>
        <a:spcBef>
          <a:spcPct val="0"/>
        </a:spcBef>
        <a:buNone/>
        <a:defRPr sz="1800" b="1" u="none" strike="noStrike" kern="1200" cap="none" spc="200" normalizeH="0">
          <a:solidFill>
            <a:schemeClr val="tx1"/>
          </a:solidFill>
          <a:uFillTx/>
          <a:latin typeface="Arial" panose="020B0604020202020204" pitchFamily="34" charset="0"/>
          <a:ea typeface="微软雅黑" panose="020B0503020204020204" pitchFamily="34" charset="-122"/>
          <a:cs typeface="+mj-cs"/>
        </a:defRPr>
      </a:lvl1pPr>
    </p:titleStyle>
    <p:bodyStyle>
      <a:lvl1pPr marL="1714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solidFill>
          <a:uFillTx/>
          <a:latin typeface="Arial" panose="020B0604020202020204" pitchFamily="34" charset="0"/>
          <a:ea typeface="微软雅黑" panose="020B0503020204020204" pitchFamily="34" charset="-122"/>
          <a:cs typeface="+mn-cs"/>
        </a:defRPr>
      </a:lvl1pPr>
      <a:lvl2pPr marL="514350" indent="-171450" algn="l" defTabSz="685800" rtl="0" eaLnBrk="1" fontAlgn="auto" latinLnBrk="0" hangingPunct="1">
        <a:lnSpc>
          <a:spcPct val="130000"/>
        </a:lnSpc>
        <a:spcBef>
          <a:spcPts val="0"/>
        </a:spcBef>
        <a:spcAft>
          <a:spcPts val="1000"/>
        </a:spcAft>
        <a:buFont typeface="Arial" panose="020B0604020202020204" pitchFamily="34" charset="0"/>
        <a:buChar char="•"/>
        <a:tabLst>
          <a:tab pos="1207135" algn="l"/>
        </a:tabLst>
        <a:defRPr sz="1200" u="none" strike="noStrike" kern="1200" cap="none" spc="150" normalizeH="0" baseline="0">
          <a:solidFill>
            <a:schemeClr val="tx1"/>
          </a:solidFill>
          <a:uFillTx/>
          <a:latin typeface="Arial" panose="020B0604020202020204" pitchFamily="34" charset="0"/>
          <a:ea typeface="微软雅黑" panose="020B0503020204020204" pitchFamily="34" charset="-122"/>
          <a:cs typeface="+mn-cs"/>
        </a:defRPr>
      </a:lvl2pPr>
      <a:lvl3pPr marL="8572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solidFill>
          <a:uFillTx/>
          <a:latin typeface="Arial" panose="020B0604020202020204" pitchFamily="34" charset="0"/>
          <a:ea typeface="微软雅黑" panose="020B0503020204020204" pitchFamily="34" charset="-122"/>
          <a:cs typeface="+mn-cs"/>
        </a:defRPr>
      </a:lvl3pPr>
      <a:lvl4pPr marL="12001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solidFill>
          <a:uFillTx/>
          <a:latin typeface="Arial" panose="020B0604020202020204" pitchFamily="34" charset="0"/>
          <a:ea typeface="微软雅黑" panose="020B0503020204020204" pitchFamily="34" charset="-122"/>
          <a:cs typeface="+mn-cs"/>
        </a:defRPr>
      </a:lvl4pPr>
      <a:lvl5pPr marL="15430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solidFill>
          <a:uFillTx/>
          <a:latin typeface="Arial" panose="020B0604020202020204" pitchFamily="34" charset="0"/>
          <a:ea typeface="微软雅黑" panose="020B0503020204020204" pitchFamily="34" charset="-122"/>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标题占位符 1"/>
          <p:cNvSpPr>
            <a:spLocks noGrp="1"/>
          </p:cNvSpPr>
          <p:nvPr>
            <p:ph type="title"/>
            <p:custDataLst>
              <p:tags r:id="rId19"/>
            </p:custDataLst>
          </p:nvPr>
        </p:nvSpPr>
        <p:spPr>
          <a:xfrm>
            <a:off x="502412" y="1189673"/>
            <a:ext cx="8139178" cy="331473"/>
          </a:xfrm>
          <a:prstGeom prst="rect">
            <a:avLst/>
          </a:prstGeom>
        </p:spPr>
        <p:txBody>
          <a:bodyPr vert="horz" wrap="square" lIns="90170" tIns="46990" rIns="90170" bIns="46990" rtlCol="0" anchor="ctr" anchorCtr="0">
            <a:normAutofit/>
          </a:bodyPr>
          <a:lstStyle/>
          <a:p>
            <a:r>
              <a:rPr lang="zh-CN" altLang="en-US" dirty="0"/>
              <a:t>单击此处编辑母版标题样式</a:t>
            </a:r>
            <a:endParaRPr lang="zh-CN" altLang="en-US" dirty="0"/>
          </a:p>
        </p:txBody>
      </p:sp>
      <p:sp>
        <p:nvSpPr>
          <p:cNvPr id="3" name="文本占位符 2"/>
          <p:cNvSpPr>
            <a:spLocks noGrp="1"/>
          </p:cNvSpPr>
          <p:nvPr>
            <p:ph type="body" idx="1"/>
            <p:custDataLst>
              <p:tags r:id="rId20"/>
            </p:custDataLst>
          </p:nvPr>
        </p:nvSpPr>
        <p:spPr>
          <a:xfrm>
            <a:off x="502412" y="1578299"/>
            <a:ext cx="8139178" cy="4041680"/>
          </a:xfrm>
          <a:prstGeom prst="rect">
            <a:avLst/>
          </a:prstGeom>
        </p:spPr>
        <p:txBody>
          <a:bodyPr vert="horz" wrap="square" lIns="90170" tIns="46990" rIns="90170" bIns="46990" rtlCol="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2"/>
          </p:nvPr>
        </p:nvSpPr>
        <p:spPr>
          <a:xfrm>
            <a:off x="659807" y="5619625"/>
            <a:ext cx="2025000" cy="237600"/>
          </a:xfrm>
          <a:prstGeom prst="rect">
            <a:avLst/>
          </a:prstGeom>
        </p:spPr>
        <p:txBody>
          <a:bodyPr vert="horz" wrap="square" lIns="91440" tIns="45720" rIns="91440" bIns="45720" rtlCol="0" anchor="ctr">
            <a:normAutofit/>
          </a:bodyPr>
          <a:lstStyle>
            <a:lvl1pPr algn="l">
              <a:defRPr sz="900">
                <a:solidFill>
                  <a:schemeClr val="tx1">
                    <a:tint val="75000"/>
                  </a:schemeClr>
                </a:solidFill>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3"/>
          </p:nvPr>
        </p:nvSpPr>
        <p:spPr>
          <a:xfrm>
            <a:off x="3087000" y="5619625"/>
            <a:ext cx="2970000" cy="237600"/>
          </a:xfrm>
          <a:prstGeom prst="rect">
            <a:avLst/>
          </a:prstGeom>
        </p:spPr>
        <p:txBody>
          <a:bodyPr vert="horz" wrap="square" lIns="91440" tIns="45720" rIns="91440" bIns="45720" rtlCol="0" anchor="ctr">
            <a:normAutofit/>
          </a:bodyPr>
          <a:lstStyle>
            <a:lvl1pPr algn="ctr">
              <a:defRPr sz="900">
                <a:solidFill>
                  <a:schemeClr val="tx1">
                    <a:tint val="75000"/>
                  </a:schemeClr>
                </a:solidFill>
                <a:latin typeface="Arial" panose="020B0604020202020204" pitchFamily="34" charset="0"/>
                <a:ea typeface="微软雅黑" panose="020B0503020204020204" pitchFamily="34" charset="-122"/>
              </a:defRPr>
            </a:lvl1pPr>
          </a:lstStyle>
          <a:p>
            <a:endParaRPr lang="zh-CN" altLang="en-US" dirty="0"/>
          </a:p>
        </p:txBody>
      </p:sp>
      <p:sp>
        <p:nvSpPr>
          <p:cNvPr id="6" name="灯片编号占位符 5"/>
          <p:cNvSpPr>
            <a:spLocks noGrp="1"/>
          </p:cNvSpPr>
          <p:nvPr>
            <p:ph type="sldNum" sz="quarter" idx="4"/>
          </p:nvPr>
        </p:nvSpPr>
        <p:spPr>
          <a:xfrm>
            <a:off x="6457950" y="5619625"/>
            <a:ext cx="2025000" cy="237600"/>
          </a:xfrm>
          <a:prstGeom prst="rect">
            <a:avLst/>
          </a:prstGeom>
        </p:spPr>
        <p:txBody>
          <a:bodyPr vert="horz" wrap="square" lIns="91440" tIns="45720" rIns="91440" bIns="45720" rtlCol="0" anchor="ctr">
            <a:normAutofit/>
          </a:bodyPr>
          <a:lstStyle>
            <a:lvl1pPr algn="r">
              <a:defRPr sz="900">
                <a:solidFill>
                  <a:schemeClr val="tx1">
                    <a:tint val="75000"/>
                  </a:schemeClr>
                </a:solidFill>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dirty="0"/>
          </a:p>
        </p:txBody>
      </p:sp>
      <p:sp>
        <p:nvSpPr>
          <p:cNvPr id="7" name="KSO_TEMPLATE" hidden="1"/>
          <p:cNvSpPr/>
          <p:nvPr userDrawn="1">
            <p:custDataLst>
              <p:tags r:id="rId21"/>
            </p:custDataLst>
          </p:nvPr>
        </p:nvSpPr>
        <p:spPr>
          <a:xfrm>
            <a:off x="0" y="857250"/>
            <a:ext cx="0" cy="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00">
              <a:solidFill>
                <a:schemeClr val="lt1"/>
              </a:solidFill>
            </a:endParaRPr>
          </a:p>
        </p:txBody>
      </p:sp>
    </p:spTree>
  </p:cSld>
  <p:clrMap bg1="lt1" tx1="dk1" bg2="lt2" tx2="dk2" accent1="accent1" accent2="accent2" accent3="accent3" accent4="accent4" accent5="accent5" accent6="accent6" hlink="hlink" folHlink="folHlink"/>
  <p:sldLayoutIdLst>
    <p:sldLayoutId id="2147483682" r:id="rId1"/>
    <p:sldLayoutId id="2147483683" r:id="rId2"/>
    <p:sldLayoutId id="2147483684" r:id="rId3"/>
    <p:sldLayoutId id="2147483685" r:id="rId4"/>
    <p:sldLayoutId id="2147483686" r:id="rId5"/>
    <p:sldLayoutId id="2147483687" r:id="rId6"/>
    <p:sldLayoutId id="2147483688" r:id="rId7"/>
    <p:sldLayoutId id="2147483689" r:id="rId8"/>
    <p:sldLayoutId id="2147483690" r:id="rId9"/>
    <p:sldLayoutId id="2147483691" r:id="rId10"/>
    <p:sldLayoutId id="2147483692" r:id="rId11"/>
    <p:sldLayoutId id="2147483693" r:id="rId12"/>
    <p:sldLayoutId id="2147483694" r:id="rId13"/>
    <p:sldLayoutId id="2147483695" r:id="rId14"/>
    <p:sldLayoutId id="2147483696" r:id="rId15"/>
    <p:sldLayoutId id="2147483697" r:id="rId16"/>
    <p:sldLayoutId id="2147483698" r:id="rId17"/>
    <p:sldLayoutId id="2147483699" r:id="rId18"/>
  </p:sldLayoutIdLst>
  <p:txStyles>
    <p:titleStyle>
      <a:lvl1pPr algn="l" defTabSz="685800" rtl="0" eaLnBrk="1" fontAlgn="auto" latinLnBrk="0" hangingPunct="1">
        <a:lnSpc>
          <a:spcPct val="100000"/>
        </a:lnSpc>
        <a:spcBef>
          <a:spcPct val="0"/>
        </a:spcBef>
        <a:buNone/>
        <a:defRPr sz="1800" b="1" u="none" strike="noStrike" kern="1200" cap="none" spc="200" normalizeH="0">
          <a:solidFill>
            <a:schemeClr val="tx1"/>
          </a:solidFill>
          <a:uFillTx/>
          <a:latin typeface="Arial" panose="020B0604020202020204" pitchFamily="34" charset="0"/>
          <a:ea typeface="微软雅黑" panose="020B0503020204020204" pitchFamily="34" charset="-122"/>
          <a:cs typeface="+mj-cs"/>
        </a:defRPr>
      </a:lvl1pPr>
    </p:titleStyle>
    <p:bodyStyle>
      <a:lvl1pPr marL="1714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solidFill>
          <a:uFillTx/>
          <a:latin typeface="Arial" panose="020B0604020202020204" pitchFamily="34" charset="0"/>
          <a:ea typeface="微软雅黑" panose="020B0503020204020204" pitchFamily="34" charset="-122"/>
          <a:cs typeface="+mn-cs"/>
        </a:defRPr>
      </a:lvl1pPr>
      <a:lvl2pPr marL="514350" indent="-171450" algn="l" defTabSz="685800" rtl="0" eaLnBrk="1" fontAlgn="auto" latinLnBrk="0" hangingPunct="1">
        <a:lnSpc>
          <a:spcPct val="130000"/>
        </a:lnSpc>
        <a:spcBef>
          <a:spcPts val="0"/>
        </a:spcBef>
        <a:spcAft>
          <a:spcPts val="1000"/>
        </a:spcAft>
        <a:buFont typeface="Arial" panose="020B0604020202020204" pitchFamily="34" charset="0"/>
        <a:buChar char="•"/>
        <a:tabLst>
          <a:tab pos="1207135" algn="l"/>
        </a:tabLst>
        <a:defRPr sz="1200" u="none" strike="noStrike" kern="1200" cap="none" spc="150" normalizeH="0" baseline="0">
          <a:solidFill>
            <a:schemeClr val="tx1"/>
          </a:solidFill>
          <a:uFillTx/>
          <a:latin typeface="Arial" panose="020B0604020202020204" pitchFamily="34" charset="0"/>
          <a:ea typeface="微软雅黑" panose="020B0503020204020204" pitchFamily="34" charset="-122"/>
          <a:cs typeface="+mn-cs"/>
        </a:defRPr>
      </a:lvl2pPr>
      <a:lvl3pPr marL="8572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solidFill>
          <a:uFillTx/>
          <a:latin typeface="Arial" panose="020B0604020202020204" pitchFamily="34" charset="0"/>
          <a:ea typeface="微软雅黑" panose="020B0503020204020204" pitchFamily="34" charset="-122"/>
          <a:cs typeface="+mn-cs"/>
        </a:defRPr>
      </a:lvl3pPr>
      <a:lvl4pPr marL="12001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solidFill>
          <a:uFillTx/>
          <a:latin typeface="Arial" panose="020B0604020202020204" pitchFamily="34" charset="0"/>
          <a:ea typeface="微软雅黑" panose="020B0503020204020204" pitchFamily="34" charset="-122"/>
          <a:cs typeface="+mn-cs"/>
        </a:defRPr>
      </a:lvl4pPr>
      <a:lvl5pPr marL="15430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solidFill>
          <a:uFillTx/>
          <a:latin typeface="Arial" panose="020B0604020202020204" pitchFamily="34" charset="0"/>
          <a:ea typeface="微软雅黑" panose="020B0503020204020204" pitchFamily="34" charset="-122"/>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标题占位符 1"/>
          <p:cNvSpPr>
            <a:spLocks noGrp="1"/>
          </p:cNvSpPr>
          <p:nvPr>
            <p:ph type="title"/>
            <p:custDataLst>
              <p:tags r:id="rId19"/>
            </p:custDataLst>
          </p:nvPr>
        </p:nvSpPr>
        <p:spPr>
          <a:xfrm>
            <a:off x="502412" y="1189673"/>
            <a:ext cx="8139178" cy="331473"/>
          </a:xfrm>
          <a:prstGeom prst="rect">
            <a:avLst/>
          </a:prstGeom>
        </p:spPr>
        <p:txBody>
          <a:bodyPr vert="horz" wrap="square" lIns="90170" tIns="46990" rIns="90170" bIns="46990" rtlCol="0" anchor="ctr" anchorCtr="0">
            <a:normAutofit/>
          </a:bodyPr>
          <a:lstStyle/>
          <a:p>
            <a:r>
              <a:rPr lang="zh-CN" altLang="en-US" dirty="0"/>
              <a:t>单击此处编辑母版标题样式</a:t>
            </a:r>
            <a:endParaRPr lang="zh-CN" altLang="en-US" dirty="0"/>
          </a:p>
        </p:txBody>
      </p:sp>
      <p:sp>
        <p:nvSpPr>
          <p:cNvPr id="3" name="文本占位符 2"/>
          <p:cNvSpPr>
            <a:spLocks noGrp="1"/>
          </p:cNvSpPr>
          <p:nvPr>
            <p:ph type="body" idx="1"/>
            <p:custDataLst>
              <p:tags r:id="rId20"/>
            </p:custDataLst>
          </p:nvPr>
        </p:nvSpPr>
        <p:spPr>
          <a:xfrm>
            <a:off x="502412" y="1578299"/>
            <a:ext cx="8139178" cy="4041680"/>
          </a:xfrm>
          <a:prstGeom prst="rect">
            <a:avLst/>
          </a:prstGeom>
        </p:spPr>
        <p:txBody>
          <a:bodyPr vert="horz" wrap="square" lIns="90170" tIns="46990" rIns="90170" bIns="46990" rtlCol="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2"/>
          </p:nvPr>
        </p:nvSpPr>
        <p:spPr>
          <a:xfrm>
            <a:off x="659807" y="5619625"/>
            <a:ext cx="2025000" cy="237600"/>
          </a:xfrm>
          <a:prstGeom prst="rect">
            <a:avLst/>
          </a:prstGeom>
        </p:spPr>
        <p:txBody>
          <a:bodyPr vert="horz" wrap="square" lIns="91440" tIns="45720" rIns="91440" bIns="45720" rtlCol="0" anchor="ctr">
            <a:normAutofit/>
          </a:bodyPr>
          <a:lstStyle>
            <a:lvl1pPr algn="l">
              <a:defRPr sz="900">
                <a:solidFill>
                  <a:schemeClr val="tx1">
                    <a:tint val="75000"/>
                  </a:schemeClr>
                </a:solidFill>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3"/>
          </p:nvPr>
        </p:nvSpPr>
        <p:spPr>
          <a:xfrm>
            <a:off x="3087000" y="5619625"/>
            <a:ext cx="2970000" cy="237600"/>
          </a:xfrm>
          <a:prstGeom prst="rect">
            <a:avLst/>
          </a:prstGeom>
        </p:spPr>
        <p:txBody>
          <a:bodyPr vert="horz" wrap="square" lIns="91440" tIns="45720" rIns="91440" bIns="45720" rtlCol="0" anchor="ctr">
            <a:normAutofit/>
          </a:bodyPr>
          <a:lstStyle>
            <a:lvl1pPr algn="ctr">
              <a:defRPr sz="900">
                <a:solidFill>
                  <a:schemeClr val="tx1">
                    <a:tint val="75000"/>
                  </a:schemeClr>
                </a:solidFill>
                <a:latin typeface="Arial" panose="020B0604020202020204" pitchFamily="34" charset="0"/>
                <a:ea typeface="微软雅黑" panose="020B0503020204020204" pitchFamily="34" charset="-122"/>
              </a:defRPr>
            </a:lvl1pPr>
          </a:lstStyle>
          <a:p>
            <a:endParaRPr lang="zh-CN" altLang="en-US" dirty="0"/>
          </a:p>
        </p:txBody>
      </p:sp>
      <p:sp>
        <p:nvSpPr>
          <p:cNvPr id="6" name="灯片编号占位符 5"/>
          <p:cNvSpPr>
            <a:spLocks noGrp="1"/>
          </p:cNvSpPr>
          <p:nvPr>
            <p:ph type="sldNum" sz="quarter" idx="4"/>
          </p:nvPr>
        </p:nvSpPr>
        <p:spPr>
          <a:xfrm>
            <a:off x="6457950" y="5619625"/>
            <a:ext cx="2025000" cy="237600"/>
          </a:xfrm>
          <a:prstGeom prst="rect">
            <a:avLst/>
          </a:prstGeom>
        </p:spPr>
        <p:txBody>
          <a:bodyPr vert="horz" wrap="square" lIns="91440" tIns="45720" rIns="91440" bIns="45720" rtlCol="0" anchor="ctr">
            <a:normAutofit/>
          </a:bodyPr>
          <a:lstStyle>
            <a:lvl1pPr algn="r">
              <a:defRPr sz="900">
                <a:solidFill>
                  <a:schemeClr val="tx1">
                    <a:tint val="75000"/>
                  </a:schemeClr>
                </a:solidFill>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dirty="0"/>
          </a:p>
        </p:txBody>
      </p:sp>
      <p:sp>
        <p:nvSpPr>
          <p:cNvPr id="7" name="KSO_TEMPLATE" hidden="1"/>
          <p:cNvSpPr/>
          <p:nvPr userDrawn="1">
            <p:custDataLst>
              <p:tags r:id="rId21"/>
            </p:custDataLst>
          </p:nvPr>
        </p:nvSpPr>
        <p:spPr>
          <a:xfrm>
            <a:off x="0" y="857250"/>
            <a:ext cx="0" cy="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350">
              <a:solidFill>
                <a:schemeClr val="lt1"/>
              </a:solidFill>
            </a:endParaRPr>
          </a:p>
        </p:txBody>
      </p:sp>
    </p:spTree>
  </p:cSld>
  <p:clrMap bg1="lt1" tx1="dk1" bg2="lt2" tx2="dk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 id="2147483712" r:id="rId12"/>
    <p:sldLayoutId id="2147483713" r:id="rId13"/>
    <p:sldLayoutId id="2147483714" r:id="rId14"/>
    <p:sldLayoutId id="2147483715" r:id="rId15"/>
    <p:sldLayoutId id="2147483716" r:id="rId16"/>
    <p:sldLayoutId id="2147483717" r:id="rId17"/>
    <p:sldLayoutId id="2147483718" r:id="rId18"/>
  </p:sldLayoutIdLst>
  <p:txStyles>
    <p:titleStyle>
      <a:lvl1pPr algn="l" defTabSz="685800" rtl="0" eaLnBrk="1" fontAlgn="auto" latinLnBrk="0" hangingPunct="1">
        <a:lnSpc>
          <a:spcPct val="100000"/>
        </a:lnSpc>
        <a:spcBef>
          <a:spcPct val="0"/>
        </a:spcBef>
        <a:buNone/>
        <a:defRPr sz="1800" b="1" u="none" strike="noStrike" kern="1200" cap="none" spc="200" normalizeH="0">
          <a:solidFill>
            <a:schemeClr val="tx1"/>
          </a:solidFill>
          <a:uFillTx/>
          <a:latin typeface="Arial" panose="020B0604020202020204" pitchFamily="34" charset="0"/>
          <a:ea typeface="微软雅黑" panose="020B0503020204020204" pitchFamily="34" charset="-122"/>
          <a:cs typeface="+mj-cs"/>
        </a:defRPr>
      </a:lvl1pPr>
    </p:titleStyle>
    <p:bodyStyle>
      <a:lvl1pPr marL="1714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solidFill>
          <a:uFillTx/>
          <a:latin typeface="Arial" panose="020B0604020202020204" pitchFamily="34" charset="0"/>
          <a:ea typeface="微软雅黑" panose="020B0503020204020204" pitchFamily="34" charset="-122"/>
          <a:cs typeface="+mn-cs"/>
        </a:defRPr>
      </a:lvl1pPr>
      <a:lvl2pPr marL="514350" indent="-171450" algn="l" defTabSz="685800" rtl="0" eaLnBrk="1" fontAlgn="auto" latinLnBrk="0" hangingPunct="1">
        <a:lnSpc>
          <a:spcPct val="130000"/>
        </a:lnSpc>
        <a:spcBef>
          <a:spcPts val="0"/>
        </a:spcBef>
        <a:spcAft>
          <a:spcPts val="1000"/>
        </a:spcAft>
        <a:buFont typeface="Arial" panose="020B0604020202020204" pitchFamily="34" charset="0"/>
        <a:buChar char="•"/>
        <a:tabLst>
          <a:tab pos="1207135" algn="l"/>
        </a:tabLst>
        <a:defRPr sz="1200" u="none" strike="noStrike" kern="1200" cap="none" spc="150" normalizeH="0" baseline="0">
          <a:solidFill>
            <a:schemeClr val="tx1"/>
          </a:solidFill>
          <a:uFillTx/>
          <a:latin typeface="Arial" panose="020B0604020202020204" pitchFamily="34" charset="0"/>
          <a:ea typeface="微软雅黑" panose="020B0503020204020204" pitchFamily="34" charset="-122"/>
          <a:cs typeface="+mn-cs"/>
        </a:defRPr>
      </a:lvl2pPr>
      <a:lvl3pPr marL="8572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solidFill>
          <a:uFillTx/>
          <a:latin typeface="Arial" panose="020B0604020202020204" pitchFamily="34" charset="0"/>
          <a:ea typeface="微软雅黑" panose="020B0503020204020204" pitchFamily="34" charset="-122"/>
          <a:cs typeface="+mn-cs"/>
        </a:defRPr>
      </a:lvl3pPr>
      <a:lvl4pPr marL="12001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solidFill>
          <a:uFillTx/>
          <a:latin typeface="Arial" panose="020B0604020202020204" pitchFamily="34" charset="0"/>
          <a:ea typeface="微软雅黑" panose="020B0503020204020204" pitchFamily="34" charset="-122"/>
          <a:cs typeface="+mn-cs"/>
        </a:defRPr>
      </a:lvl4pPr>
      <a:lvl5pPr marL="15430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solidFill>
          <a:uFillTx/>
          <a:latin typeface="Arial" panose="020B0604020202020204" pitchFamily="34" charset="0"/>
          <a:ea typeface="微软雅黑" panose="020B0503020204020204" pitchFamily="34" charset="-122"/>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标题占位符 1"/>
          <p:cNvSpPr>
            <a:spLocks noGrp="1"/>
          </p:cNvSpPr>
          <p:nvPr>
            <p:ph type="title"/>
            <p:custDataLst>
              <p:tags r:id="rId19"/>
            </p:custDataLst>
          </p:nvPr>
        </p:nvSpPr>
        <p:spPr>
          <a:xfrm>
            <a:off x="502412" y="1189673"/>
            <a:ext cx="8139178" cy="331473"/>
          </a:xfrm>
          <a:prstGeom prst="rect">
            <a:avLst/>
          </a:prstGeom>
        </p:spPr>
        <p:txBody>
          <a:bodyPr vert="horz" wrap="square" lIns="90170" tIns="46990" rIns="90170" bIns="46990" rtlCol="0" anchor="ctr" anchorCtr="0">
            <a:normAutofit/>
          </a:bodyPr>
          <a:lstStyle/>
          <a:p>
            <a:r>
              <a:rPr lang="zh-CN" altLang="en-US" dirty="0"/>
              <a:t>单击此处编辑母版标题样式</a:t>
            </a:r>
            <a:endParaRPr lang="zh-CN" altLang="en-US" dirty="0"/>
          </a:p>
        </p:txBody>
      </p:sp>
      <p:sp>
        <p:nvSpPr>
          <p:cNvPr id="3" name="文本占位符 2"/>
          <p:cNvSpPr>
            <a:spLocks noGrp="1"/>
          </p:cNvSpPr>
          <p:nvPr>
            <p:ph type="body" idx="1"/>
            <p:custDataLst>
              <p:tags r:id="rId20"/>
            </p:custDataLst>
          </p:nvPr>
        </p:nvSpPr>
        <p:spPr>
          <a:xfrm>
            <a:off x="502412" y="1578299"/>
            <a:ext cx="8139178" cy="4041680"/>
          </a:xfrm>
          <a:prstGeom prst="rect">
            <a:avLst/>
          </a:prstGeom>
        </p:spPr>
        <p:txBody>
          <a:bodyPr vert="horz" wrap="square" lIns="90170" tIns="46990" rIns="90170" bIns="46990" rtlCol="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2"/>
          </p:nvPr>
        </p:nvSpPr>
        <p:spPr>
          <a:xfrm>
            <a:off x="659807" y="5619625"/>
            <a:ext cx="2025000" cy="237600"/>
          </a:xfrm>
          <a:prstGeom prst="rect">
            <a:avLst/>
          </a:prstGeom>
        </p:spPr>
        <p:txBody>
          <a:bodyPr vert="horz" wrap="square" lIns="91440" tIns="45720" rIns="91440" bIns="45720" rtlCol="0" anchor="ctr">
            <a:normAutofit/>
          </a:bodyPr>
          <a:lstStyle>
            <a:lvl1pPr algn="l">
              <a:defRPr sz="675">
                <a:solidFill>
                  <a:schemeClr val="tx1">
                    <a:tint val="75000"/>
                  </a:schemeClr>
                </a:solidFill>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3"/>
          </p:nvPr>
        </p:nvSpPr>
        <p:spPr>
          <a:xfrm>
            <a:off x="3087000" y="5619625"/>
            <a:ext cx="2970000" cy="237600"/>
          </a:xfrm>
          <a:prstGeom prst="rect">
            <a:avLst/>
          </a:prstGeom>
        </p:spPr>
        <p:txBody>
          <a:bodyPr vert="horz" wrap="square" lIns="91440" tIns="45720" rIns="91440" bIns="45720" rtlCol="0" anchor="ctr">
            <a:normAutofit/>
          </a:bodyPr>
          <a:lstStyle>
            <a:lvl1pPr algn="ctr">
              <a:defRPr sz="675">
                <a:solidFill>
                  <a:schemeClr val="tx1">
                    <a:tint val="75000"/>
                  </a:schemeClr>
                </a:solidFill>
                <a:latin typeface="Arial" panose="020B0604020202020204" pitchFamily="34" charset="0"/>
                <a:ea typeface="微软雅黑" panose="020B0503020204020204" pitchFamily="34" charset="-122"/>
              </a:defRPr>
            </a:lvl1pPr>
          </a:lstStyle>
          <a:p>
            <a:endParaRPr lang="zh-CN" altLang="en-US" dirty="0"/>
          </a:p>
        </p:txBody>
      </p:sp>
      <p:sp>
        <p:nvSpPr>
          <p:cNvPr id="6" name="灯片编号占位符 5"/>
          <p:cNvSpPr>
            <a:spLocks noGrp="1"/>
          </p:cNvSpPr>
          <p:nvPr>
            <p:ph type="sldNum" sz="quarter" idx="4"/>
          </p:nvPr>
        </p:nvSpPr>
        <p:spPr>
          <a:xfrm>
            <a:off x="6457950" y="5619625"/>
            <a:ext cx="2025000" cy="237600"/>
          </a:xfrm>
          <a:prstGeom prst="rect">
            <a:avLst/>
          </a:prstGeom>
        </p:spPr>
        <p:txBody>
          <a:bodyPr vert="horz" wrap="square" lIns="91440" tIns="45720" rIns="91440" bIns="45720" rtlCol="0" anchor="ctr">
            <a:normAutofit/>
          </a:bodyPr>
          <a:lstStyle>
            <a:lvl1pPr algn="r">
              <a:defRPr sz="675">
                <a:solidFill>
                  <a:schemeClr val="tx1">
                    <a:tint val="75000"/>
                  </a:schemeClr>
                </a:solidFill>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dirty="0"/>
          </a:p>
        </p:txBody>
      </p:sp>
      <p:sp>
        <p:nvSpPr>
          <p:cNvPr id="7" name="KSO_TEMPLATE" hidden="1"/>
          <p:cNvSpPr/>
          <p:nvPr userDrawn="1">
            <p:custDataLst>
              <p:tags r:id="rId21"/>
            </p:custDataLst>
          </p:nvPr>
        </p:nvSpPr>
        <p:spPr>
          <a:xfrm>
            <a:off x="0" y="857250"/>
            <a:ext cx="0" cy="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015">
              <a:solidFill>
                <a:schemeClr val="lt1"/>
              </a:solidFill>
            </a:endParaRPr>
          </a:p>
        </p:txBody>
      </p:sp>
    </p:spTree>
  </p:cSld>
  <p:clrMap bg1="lt1" tx1="dk1" bg2="lt2" tx2="dk2" accent1="accent1" accent2="accent2" accent3="accent3" accent4="accent4" accent5="accent5" accent6="accent6" hlink="hlink" folHlink="folHlink"/>
  <p:sldLayoutIdLst>
    <p:sldLayoutId id="2147483720" r:id="rId1"/>
    <p:sldLayoutId id="2147483721" r:id="rId2"/>
    <p:sldLayoutId id="2147483722" r:id="rId3"/>
    <p:sldLayoutId id="2147483723" r:id="rId4"/>
    <p:sldLayoutId id="2147483724" r:id="rId5"/>
    <p:sldLayoutId id="2147483725" r:id="rId6"/>
    <p:sldLayoutId id="2147483726" r:id="rId7"/>
    <p:sldLayoutId id="2147483727" r:id="rId8"/>
    <p:sldLayoutId id="2147483728" r:id="rId9"/>
    <p:sldLayoutId id="2147483729" r:id="rId10"/>
    <p:sldLayoutId id="2147483730" r:id="rId11"/>
    <p:sldLayoutId id="2147483731" r:id="rId12"/>
    <p:sldLayoutId id="2147483732" r:id="rId13"/>
    <p:sldLayoutId id="2147483733" r:id="rId14"/>
    <p:sldLayoutId id="2147483734" r:id="rId15"/>
    <p:sldLayoutId id="2147483735" r:id="rId16"/>
    <p:sldLayoutId id="2147483736" r:id="rId17"/>
    <p:sldLayoutId id="2147483737" r:id="rId18"/>
  </p:sldLayoutIdLst>
  <p:txStyles>
    <p:titleStyle>
      <a:lvl1pPr algn="l" defTabSz="514350" rtl="0" eaLnBrk="1" fontAlgn="auto" latinLnBrk="0" hangingPunct="1">
        <a:lnSpc>
          <a:spcPct val="100000"/>
        </a:lnSpc>
        <a:spcBef>
          <a:spcPct val="0"/>
        </a:spcBef>
        <a:buNone/>
        <a:defRPr sz="1350" b="1" u="none" strike="noStrike" kern="1200" cap="none" spc="200" normalizeH="0">
          <a:solidFill>
            <a:schemeClr val="tx1"/>
          </a:solidFill>
          <a:uFillTx/>
          <a:latin typeface="Arial" panose="020B0604020202020204" pitchFamily="34" charset="0"/>
          <a:ea typeface="微软雅黑" panose="020B0503020204020204" pitchFamily="34" charset="-122"/>
          <a:cs typeface="+mj-cs"/>
        </a:defRPr>
      </a:lvl1pPr>
    </p:titleStyle>
    <p:bodyStyle>
      <a:lvl1pPr marL="128905" indent="-128270" algn="l" defTabSz="514350" rtl="0" eaLnBrk="1" fontAlgn="auto" latinLnBrk="0" hangingPunct="1">
        <a:lnSpc>
          <a:spcPct val="130000"/>
        </a:lnSpc>
        <a:spcBef>
          <a:spcPts val="0"/>
        </a:spcBef>
        <a:spcAft>
          <a:spcPts val="1000"/>
        </a:spcAft>
        <a:buFont typeface="Arial" panose="020B0604020202020204" pitchFamily="34" charset="0"/>
        <a:buChar char="•"/>
        <a:defRPr sz="900" u="none" strike="noStrike" kern="1200" cap="none" spc="150" normalizeH="0" baseline="0">
          <a:solidFill>
            <a:schemeClr val="tx1"/>
          </a:solidFill>
          <a:uFillTx/>
          <a:latin typeface="Arial" panose="020B0604020202020204" pitchFamily="34" charset="0"/>
          <a:ea typeface="微软雅黑" panose="020B0503020204020204" pitchFamily="34" charset="-122"/>
          <a:cs typeface="+mn-cs"/>
        </a:defRPr>
      </a:lvl1pPr>
      <a:lvl2pPr marL="386080" indent="-128270" algn="l" defTabSz="514350" rtl="0" eaLnBrk="1" fontAlgn="auto" latinLnBrk="0" hangingPunct="1">
        <a:lnSpc>
          <a:spcPct val="130000"/>
        </a:lnSpc>
        <a:spcBef>
          <a:spcPts val="0"/>
        </a:spcBef>
        <a:spcAft>
          <a:spcPts val="1000"/>
        </a:spcAft>
        <a:buFont typeface="Arial" panose="020B0604020202020204" pitchFamily="34" charset="0"/>
        <a:buChar char="•"/>
        <a:tabLst>
          <a:tab pos="905510" algn="l"/>
        </a:tabLst>
        <a:defRPr sz="900" u="none" strike="noStrike" kern="1200" cap="none" spc="150" normalizeH="0" baseline="0">
          <a:solidFill>
            <a:schemeClr val="tx1"/>
          </a:solidFill>
          <a:uFillTx/>
          <a:latin typeface="Arial" panose="020B0604020202020204" pitchFamily="34" charset="0"/>
          <a:ea typeface="微软雅黑" panose="020B0503020204020204" pitchFamily="34" charset="-122"/>
          <a:cs typeface="+mn-cs"/>
        </a:defRPr>
      </a:lvl2pPr>
      <a:lvl3pPr marL="643255" indent="-128270" algn="l" defTabSz="514350" rtl="0" eaLnBrk="1" fontAlgn="auto" latinLnBrk="0" hangingPunct="1">
        <a:lnSpc>
          <a:spcPct val="130000"/>
        </a:lnSpc>
        <a:spcBef>
          <a:spcPts val="0"/>
        </a:spcBef>
        <a:spcAft>
          <a:spcPts val="1000"/>
        </a:spcAft>
        <a:buFont typeface="Arial" panose="020B0604020202020204" pitchFamily="34" charset="0"/>
        <a:buChar char="•"/>
        <a:defRPr sz="900" u="none" strike="noStrike" kern="1200" cap="none" spc="150" normalizeH="0" baseline="0">
          <a:solidFill>
            <a:schemeClr val="tx1"/>
          </a:solidFill>
          <a:uFillTx/>
          <a:latin typeface="Arial" panose="020B0604020202020204" pitchFamily="34" charset="0"/>
          <a:ea typeface="微软雅黑" panose="020B0503020204020204" pitchFamily="34" charset="-122"/>
          <a:cs typeface="+mn-cs"/>
        </a:defRPr>
      </a:lvl3pPr>
      <a:lvl4pPr marL="900430" indent="-128270" algn="l" defTabSz="514350" rtl="0" eaLnBrk="1" fontAlgn="auto" latinLnBrk="0" hangingPunct="1">
        <a:lnSpc>
          <a:spcPct val="130000"/>
        </a:lnSpc>
        <a:spcBef>
          <a:spcPts val="0"/>
        </a:spcBef>
        <a:spcAft>
          <a:spcPts val="1000"/>
        </a:spcAft>
        <a:buFont typeface="Arial" panose="020B0604020202020204" pitchFamily="34" charset="0"/>
        <a:buChar char="•"/>
        <a:defRPr sz="900" u="none" strike="noStrike" kern="1200" cap="none" spc="150" normalizeH="0" baseline="0">
          <a:solidFill>
            <a:schemeClr val="tx1"/>
          </a:solidFill>
          <a:uFillTx/>
          <a:latin typeface="Arial" panose="020B0604020202020204" pitchFamily="34" charset="0"/>
          <a:ea typeface="微软雅黑" panose="020B0503020204020204" pitchFamily="34" charset="-122"/>
          <a:cs typeface="+mn-cs"/>
        </a:defRPr>
      </a:lvl4pPr>
      <a:lvl5pPr marL="1157605" indent="-128270" algn="l" defTabSz="514350" rtl="0" eaLnBrk="1" fontAlgn="auto" latinLnBrk="0" hangingPunct="1">
        <a:lnSpc>
          <a:spcPct val="130000"/>
        </a:lnSpc>
        <a:spcBef>
          <a:spcPts val="0"/>
        </a:spcBef>
        <a:spcAft>
          <a:spcPts val="1000"/>
        </a:spcAft>
        <a:buFont typeface="Arial" panose="020B0604020202020204" pitchFamily="34" charset="0"/>
        <a:buChar char="•"/>
        <a:defRPr sz="900" u="none" strike="noStrike" kern="1200" cap="none" spc="150" normalizeH="0" baseline="0">
          <a:solidFill>
            <a:schemeClr val="tx1"/>
          </a:solidFill>
          <a:uFillTx/>
          <a:latin typeface="Arial" panose="020B0604020202020204" pitchFamily="34" charset="0"/>
          <a:ea typeface="微软雅黑" panose="020B0503020204020204" pitchFamily="34" charset="-122"/>
          <a:cs typeface="+mn-cs"/>
        </a:defRPr>
      </a:lvl5pPr>
      <a:lvl6pPr marL="1414780" indent="-128270"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6pPr>
      <a:lvl7pPr marL="1671955" indent="-128270"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7pPr>
      <a:lvl8pPr marL="1929130" indent="-128270"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8pPr>
      <a:lvl9pPr marL="2186305" indent="-128270"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9pPr>
    </p:bodyStyle>
    <p:otherStyle>
      <a:defPPr>
        <a:defRPr lang="zh-CN"/>
      </a:defPPr>
      <a:lvl1pPr marL="0" algn="l" defTabSz="514350" rtl="0" eaLnBrk="1" latinLnBrk="0" hangingPunct="1">
        <a:defRPr sz="1015" kern="1200">
          <a:solidFill>
            <a:schemeClr val="tx1"/>
          </a:solidFill>
          <a:latin typeface="+mn-lt"/>
          <a:ea typeface="+mn-ea"/>
          <a:cs typeface="+mn-cs"/>
        </a:defRPr>
      </a:lvl1pPr>
      <a:lvl2pPr marL="257175" algn="l" defTabSz="514350" rtl="0" eaLnBrk="1" latinLnBrk="0" hangingPunct="1">
        <a:defRPr sz="1015" kern="1200">
          <a:solidFill>
            <a:schemeClr val="tx1"/>
          </a:solidFill>
          <a:latin typeface="+mn-lt"/>
          <a:ea typeface="+mn-ea"/>
          <a:cs typeface="+mn-cs"/>
        </a:defRPr>
      </a:lvl2pPr>
      <a:lvl3pPr marL="514350" algn="l" defTabSz="514350" rtl="0" eaLnBrk="1" latinLnBrk="0" hangingPunct="1">
        <a:defRPr sz="1015" kern="1200">
          <a:solidFill>
            <a:schemeClr val="tx1"/>
          </a:solidFill>
          <a:latin typeface="+mn-lt"/>
          <a:ea typeface="+mn-ea"/>
          <a:cs typeface="+mn-cs"/>
        </a:defRPr>
      </a:lvl3pPr>
      <a:lvl4pPr marL="771525" algn="l" defTabSz="514350" rtl="0" eaLnBrk="1" latinLnBrk="0" hangingPunct="1">
        <a:defRPr sz="1015" kern="1200">
          <a:solidFill>
            <a:schemeClr val="tx1"/>
          </a:solidFill>
          <a:latin typeface="+mn-lt"/>
          <a:ea typeface="+mn-ea"/>
          <a:cs typeface="+mn-cs"/>
        </a:defRPr>
      </a:lvl4pPr>
      <a:lvl5pPr marL="1028700" algn="l" defTabSz="514350" rtl="0" eaLnBrk="1" latinLnBrk="0" hangingPunct="1">
        <a:defRPr sz="1015" kern="1200">
          <a:solidFill>
            <a:schemeClr val="tx1"/>
          </a:solidFill>
          <a:latin typeface="+mn-lt"/>
          <a:ea typeface="+mn-ea"/>
          <a:cs typeface="+mn-cs"/>
        </a:defRPr>
      </a:lvl5pPr>
      <a:lvl6pPr marL="1285875" algn="l" defTabSz="514350" rtl="0" eaLnBrk="1" latinLnBrk="0" hangingPunct="1">
        <a:defRPr sz="1015" kern="1200">
          <a:solidFill>
            <a:schemeClr val="tx1"/>
          </a:solidFill>
          <a:latin typeface="+mn-lt"/>
          <a:ea typeface="+mn-ea"/>
          <a:cs typeface="+mn-cs"/>
        </a:defRPr>
      </a:lvl6pPr>
      <a:lvl7pPr marL="1543050" algn="l" defTabSz="514350" rtl="0" eaLnBrk="1" latinLnBrk="0" hangingPunct="1">
        <a:defRPr sz="1015" kern="1200">
          <a:solidFill>
            <a:schemeClr val="tx1"/>
          </a:solidFill>
          <a:latin typeface="+mn-lt"/>
          <a:ea typeface="+mn-ea"/>
          <a:cs typeface="+mn-cs"/>
        </a:defRPr>
      </a:lvl7pPr>
      <a:lvl8pPr marL="1800225" algn="l" defTabSz="514350" rtl="0" eaLnBrk="1" latinLnBrk="0" hangingPunct="1">
        <a:defRPr sz="1015" kern="1200">
          <a:solidFill>
            <a:schemeClr val="tx1"/>
          </a:solidFill>
          <a:latin typeface="+mn-lt"/>
          <a:ea typeface="+mn-ea"/>
          <a:cs typeface="+mn-cs"/>
        </a:defRPr>
      </a:lvl8pPr>
      <a:lvl9pPr marL="2057400" algn="l" defTabSz="514350" rtl="0" eaLnBrk="1" latinLnBrk="0" hangingPunct="1">
        <a:defRPr sz="1015"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标题占位符 1"/>
          <p:cNvSpPr>
            <a:spLocks noGrp="1"/>
          </p:cNvSpPr>
          <p:nvPr>
            <p:ph type="title"/>
            <p:custDataLst>
              <p:tags r:id="rId19"/>
            </p:custDataLst>
          </p:nvPr>
        </p:nvSpPr>
        <p:spPr>
          <a:xfrm>
            <a:off x="502412" y="1189673"/>
            <a:ext cx="8139178" cy="331473"/>
          </a:xfrm>
          <a:prstGeom prst="rect">
            <a:avLst/>
          </a:prstGeom>
        </p:spPr>
        <p:txBody>
          <a:bodyPr vert="horz" wrap="square" lIns="90170" tIns="46990" rIns="90170" bIns="46990" rtlCol="0" anchor="ctr" anchorCtr="0">
            <a:normAutofit/>
          </a:bodyPr>
          <a:lstStyle/>
          <a:p>
            <a:r>
              <a:rPr lang="zh-CN" altLang="en-US" dirty="0"/>
              <a:t>单击此处编辑母版标题样式</a:t>
            </a:r>
            <a:endParaRPr lang="zh-CN" altLang="en-US" dirty="0"/>
          </a:p>
        </p:txBody>
      </p:sp>
      <p:sp>
        <p:nvSpPr>
          <p:cNvPr id="3" name="文本占位符 2"/>
          <p:cNvSpPr>
            <a:spLocks noGrp="1"/>
          </p:cNvSpPr>
          <p:nvPr>
            <p:ph type="body" idx="1"/>
            <p:custDataLst>
              <p:tags r:id="rId20"/>
            </p:custDataLst>
          </p:nvPr>
        </p:nvSpPr>
        <p:spPr>
          <a:xfrm>
            <a:off x="502412" y="1578299"/>
            <a:ext cx="8139178" cy="4041680"/>
          </a:xfrm>
          <a:prstGeom prst="rect">
            <a:avLst/>
          </a:prstGeom>
        </p:spPr>
        <p:txBody>
          <a:bodyPr vert="horz" wrap="square" lIns="90170" tIns="46990" rIns="90170" bIns="46990" rtlCol="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2"/>
          </p:nvPr>
        </p:nvSpPr>
        <p:spPr>
          <a:xfrm>
            <a:off x="659807" y="5619625"/>
            <a:ext cx="2025000" cy="237600"/>
          </a:xfrm>
          <a:prstGeom prst="rect">
            <a:avLst/>
          </a:prstGeom>
        </p:spPr>
        <p:txBody>
          <a:bodyPr vert="horz" wrap="square" lIns="91440" tIns="45720" rIns="91440" bIns="45720" rtlCol="0" anchor="ctr">
            <a:normAutofit/>
          </a:bodyPr>
          <a:lstStyle>
            <a:lvl1pPr algn="l">
              <a:defRPr sz="675">
                <a:solidFill>
                  <a:schemeClr val="tx1">
                    <a:tint val="75000"/>
                  </a:schemeClr>
                </a:solidFill>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3"/>
          </p:nvPr>
        </p:nvSpPr>
        <p:spPr>
          <a:xfrm>
            <a:off x="3087000" y="5619625"/>
            <a:ext cx="2970000" cy="237600"/>
          </a:xfrm>
          <a:prstGeom prst="rect">
            <a:avLst/>
          </a:prstGeom>
        </p:spPr>
        <p:txBody>
          <a:bodyPr vert="horz" wrap="square" lIns="91440" tIns="45720" rIns="91440" bIns="45720" rtlCol="0" anchor="ctr">
            <a:normAutofit/>
          </a:bodyPr>
          <a:lstStyle>
            <a:lvl1pPr algn="ctr">
              <a:defRPr sz="675">
                <a:solidFill>
                  <a:schemeClr val="tx1">
                    <a:tint val="75000"/>
                  </a:schemeClr>
                </a:solidFill>
                <a:latin typeface="Arial" panose="020B0604020202020204" pitchFamily="34" charset="0"/>
                <a:ea typeface="微软雅黑" panose="020B0503020204020204" pitchFamily="34" charset="-122"/>
              </a:defRPr>
            </a:lvl1pPr>
          </a:lstStyle>
          <a:p>
            <a:endParaRPr lang="zh-CN" altLang="en-US" dirty="0"/>
          </a:p>
        </p:txBody>
      </p:sp>
      <p:sp>
        <p:nvSpPr>
          <p:cNvPr id="6" name="灯片编号占位符 5"/>
          <p:cNvSpPr>
            <a:spLocks noGrp="1"/>
          </p:cNvSpPr>
          <p:nvPr>
            <p:ph type="sldNum" sz="quarter" idx="4"/>
          </p:nvPr>
        </p:nvSpPr>
        <p:spPr>
          <a:xfrm>
            <a:off x="6457950" y="5619625"/>
            <a:ext cx="2025000" cy="237600"/>
          </a:xfrm>
          <a:prstGeom prst="rect">
            <a:avLst/>
          </a:prstGeom>
        </p:spPr>
        <p:txBody>
          <a:bodyPr vert="horz" wrap="square" lIns="91440" tIns="45720" rIns="91440" bIns="45720" rtlCol="0" anchor="ctr">
            <a:normAutofit/>
          </a:bodyPr>
          <a:lstStyle>
            <a:lvl1pPr algn="r">
              <a:defRPr sz="675">
                <a:solidFill>
                  <a:schemeClr val="tx1">
                    <a:tint val="75000"/>
                  </a:schemeClr>
                </a:solidFill>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dirty="0"/>
          </a:p>
        </p:txBody>
      </p:sp>
      <p:sp>
        <p:nvSpPr>
          <p:cNvPr id="7" name="KSO_TEMPLATE" hidden="1"/>
          <p:cNvSpPr/>
          <p:nvPr userDrawn="1">
            <p:custDataLst>
              <p:tags r:id="rId21"/>
            </p:custDataLst>
          </p:nvPr>
        </p:nvSpPr>
        <p:spPr>
          <a:xfrm>
            <a:off x="0" y="857250"/>
            <a:ext cx="0" cy="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015">
              <a:solidFill>
                <a:schemeClr val="lt1"/>
              </a:solidFill>
            </a:endParaRPr>
          </a:p>
        </p:txBody>
      </p:sp>
    </p:spTree>
  </p:cSld>
  <p:clrMap bg1="lt1" tx1="dk1" bg2="lt2" tx2="dk2" accent1="accent1" accent2="accent2" accent3="accent3" accent4="accent4" accent5="accent5" accent6="accent6" hlink="hlink" folHlink="folHlink"/>
  <p:sldLayoutIdLst>
    <p:sldLayoutId id="2147483739" r:id="rId1"/>
    <p:sldLayoutId id="2147483740" r:id="rId2"/>
    <p:sldLayoutId id="2147483741" r:id="rId3"/>
    <p:sldLayoutId id="2147483742" r:id="rId4"/>
    <p:sldLayoutId id="2147483743" r:id="rId5"/>
    <p:sldLayoutId id="2147483744" r:id="rId6"/>
    <p:sldLayoutId id="2147483745" r:id="rId7"/>
    <p:sldLayoutId id="2147483746" r:id="rId8"/>
    <p:sldLayoutId id="2147483747" r:id="rId9"/>
    <p:sldLayoutId id="2147483748" r:id="rId10"/>
    <p:sldLayoutId id="2147483749" r:id="rId11"/>
    <p:sldLayoutId id="2147483750" r:id="rId12"/>
    <p:sldLayoutId id="2147483751" r:id="rId13"/>
    <p:sldLayoutId id="2147483752" r:id="rId14"/>
    <p:sldLayoutId id="2147483753" r:id="rId15"/>
    <p:sldLayoutId id="2147483754" r:id="rId16"/>
    <p:sldLayoutId id="2147483755" r:id="rId17"/>
    <p:sldLayoutId id="2147483756" r:id="rId18"/>
  </p:sldLayoutIdLst>
  <p:txStyles>
    <p:titleStyle>
      <a:lvl1pPr algn="l" defTabSz="514350" rtl="0" eaLnBrk="1" fontAlgn="auto" latinLnBrk="0" hangingPunct="1">
        <a:lnSpc>
          <a:spcPct val="100000"/>
        </a:lnSpc>
        <a:spcBef>
          <a:spcPct val="0"/>
        </a:spcBef>
        <a:buNone/>
        <a:defRPr sz="1350" b="1" u="none" strike="noStrike" kern="1200" cap="none" spc="200" normalizeH="0">
          <a:solidFill>
            <a:schemeClr val="tx1"/>
          </a:solidFill>
          <a:uFillTx/>
          <a:latin typeface="Arial" panose="020B0604020202020204" pitchFamily="34" charset="0"/>
          <a:ea typeface="微软雅黑" panose="020B0503020204020204" pitchFamily="34" charset="-122"/>
          <a:cs typeface="+mj-cs"/>
        </a:defRPr>
      </a:lvl1pPr>
    </p:titleStyle>
    <p:bodyStyle>
      <a:lvl1pPr marL="128905" indent="-128270" algn="l" defTabSz="514350" rtl="0" eaLnBrk="1" fontAlgn="auto" latinLnBrk="0" hangingPunct="1">
        <a:lnSpc>
          <a:spcPct val="130000"/>
        </a:lnSpc>
        <a:spcBef>
          <a:spcPts val="0"/>
        </a:spcBef>
        <a:spcAft>
          <a:spcPts val="1000"/>
        </a:spcAft>
        <a:buFont typeface="Arial" panose="020B0604020202020204" pitchFamily="34" charset="0"/>
        <a:buChar char="•"/>
        <a:defRPr sz="900" u="none" strike="noStrike" kern="1200" cap="none" spc="150" normalizeH="0" baseline="0">
          <a:solidFill>
            <a:schemeClr val="tx1"/>
          </a:solidFill>
          <a:uFillTx/>
          <a:latin typeface="Arial" panose="020B0604020202020204" pitchFamily="34" charset="0"/>
          <a:ea typeface="微软雅黑" panose="020B0503020204020204" pitchFamily="34" charset="-122"/>
          <a:cs typeface="+mn-cs"/>
        </a:defRPr>
      </a:lvl1pPr>
      <a:lvl2pPr marL="386080" indent="-128270" algn="l" defTabSz="514350" rtl="0" eaLnBrk="1" fontAlgn="auto" latinLnBrk="0" hangingPunct="1">
        <a:lnSpc>
          <a:spcPct val="130000"/>
        </a:lnSpc>
        <a:spcBef>
          <a:spcPts val="0"/>
        </a:spcBef>
        <a:spcAft>
          <a:spcPts val="1000"/>
        </a:spcAft>
        <a:buFont typeface="Arial" panose="020B0604020202020204" pitchFamily="34" charset="0"/>
        <a:buChar char="•"/>
        <a:tabLst>
          <a:tab pos="905510" algn="l"/>
        </a:tabLst>
        <a:defRPr sz="900" u="none" strike="noStrike" kern="1200" cap="none" spc="150" normalizeH="0" baseline="0">
          <a:solidFill>
            <a:schemeClr val="tx1"/>
          </a:solidFill>
          <a:uFillTx/>
          <a:latin typeface="Arial" panose="020B0604020202020204" pitchFamily="34" charset="0"/>
          <a:ea typeface="微软雅黑" panose="020B0503020204020204" pitchFamily="34" charset="-122"/>
          <a:cs typeface="+mn-cs"/>
        </a:defRPr>
      </a:lvl2pPr>
      <a:lvl3pPr marL="643255" indent="-128270" algn="l" defTabSz="514350" rtl="0" eaLnBrk="1" fontAlgn="auto" latinLnBrk="0" hangingPunct="1">
        <a:lnSpc>
          <a:spcPct val="130000"/>
        </a:lnSpc>
        <a:spcBef>
          <a:spcPts val="0"/>
        </a:spcBef>
        <a:spcAft>
          <a:spcPts val="1000"/>
        </a:spcAft>
        <a:buFont typeface="Arial" panose="020B0604020202020204" pitchFamily="34" charset="0"/>
        <a:buChar char="•"/>
        <a:defRPr sz="900" u="none" strike="noStrike" kern="1200" cap="none" spc="150" normalizeH="0" baseline="0">
          <a:solidFill>
            <a:schemeClr val="tx1"/>
          </a:solidFill>
          <a:uFillTx/>
          <a:latin typeface="Arial" panose="020B0604020202020204" pitchFamily="34" charset="0"/>
          <a:ea typeface="微软雅黑" panose="020B0503020204020204" pitchFamily="34" charset="-122"/>
          <a:cs typeface="+mn-cs"/>
        </a:defRPr>
      </a:lvl3pPr>
      <a:lvl4pPr marL="900430" indent="-128270" algn="l" defTabSz="514350" rtl="0" eaLnBrk="1" fontAlgn="auto" latinLnBrk="0" hangingPunct="1">
        <a:lnSpc>
          <a:spcPct val="130000"/>
        </a:lnSpc>
        <a:spcBef>
          <a:spcPts val="0"/>
        </a:spcBef>
        <a:spcAft>
          <a:spcPts val="1000"/>
        </a:spcAft>
        <a:buFont typeface="Arial" panose="020B0604020202020204" pitchFamily="34" charset="0"/>
        <a:buChar char="•"/>
        <a:defRPr sz="900" u="none" strike="noStrike" kern="1200" cap="none" spc="150" normalizeH="0" baseline="0">
          <a:solidFill>
            <a:schemeClr val="tx1"/>
          </a:solidFill>
          <a:uFillTx/>
          <a:latin typeface="Arial" panose="020B0604020202020204" pitchFamily="34" charset="0"/>
          <a:ea typeface="微软雅黑" panose="020B0503020204020204" pitchFamily="34" charset="-122"/>
          <a:cs typeface="+mn-cs"/>
        </a:defRPr>
      </a:lvl4pPr>
      <a:lvl5pPr marL="1157605" indent="-128270" algn="l" defTabSz="514350" rtl="0" eaLnBrk="1" fontAlgn="auto" latinLnBrk="0" hangingPunct="1">
        <a:lnSpc>
          <a:spcPct val="130000"/>
        </a:lnSpc>
        <a:spcBef>
          <a:spcPts val="0"/>
        </a:spcBef>
        <a:spcAft>
          <a:spcPts val="1000"/>
        </a:spcAft>
        <a:buFont typeface="Arial" panose="020B0604020202020204" pitchFamily="34" charset="0"/>
        <a:buChar char="•"/>
        <a:defRPr sz="900" u="none" strike="noStrike" kern="1200" cap="none" spc="150" normalizeH="0" baseline="0">
          <a:solidFill>
            <a:schemeClr val="tx1"/>
          </a:solidFill>
          <a:uFillTx/>
          <a:latin typeface="Arial" panose="020B0604020202020204" pitchFamily="34" charset="0"/>
          <a:ea typeface="微软雅黑" panose="020B0503020204020204" pitchFamily="34" charset="-122"/>
          <a:cs typeface="+mn-cs"/>
        </a:defRPr>
      </a:lvl5pPr>
      <a:lvl6pPr marL="1414780" indent="-128270"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6pPr>
      <a:lvl7pPr marL="1671955" indent="-128270"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7pPr>
      <a:lvl8pPr marL="1929130" indent="-128270"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8pPr>
      <a:lvl9pPr marL="2186305" indent="-128270"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9pPr>
    </p:bodyStyle>
    <p:otherStyle>
      <a:defPPr>
        <a:defRPr lang="zh-CN"/>
      </a:defPPr>
      <a:lvl1pPr marL="0" algn="l" defTabSz="514350" rtl="0" eaLnBrk="1" latinLnBrk="0" hangingPunct="1">
        <a:defRPr sz="1015" kern="1200">
          <a:solidFill>
            <a:schemeClr val="tx1"/>
          </a:solidFill>
          <a:latin typeface="+mn-lt"/>
          <a:ea typeface="+mn-ea"/>
          <a:cs typeface="+mn-cs"/>
        </a:defRPr>
      </a:lvl1pPr>
      <a:lvl2pPr marL="257175" algn="l" defTabSz="514350" rtl="0" eaLnBrk="1" latinLnBrk="0" hangingPunct="1">
        <a:defRPr sz="1015" kern="1200">
          <a:solidFill>
            <a:schemeClr val="tx1"/>
          </a:solidFill>
          <a:latin typeface="+mn-lt"/>
          <a:ea typeface="+mn-ea"/>
          <a:cs typeface="+mn-cs"/>
        </a:defRPr>
      </a:lvl2pPr>
      <a:lvl3pPr marL="514350" algn="l" defTabSz="514350" rtl="0" eaLnBrk="1" latinLnBrk="0" hangingPunct="1">
        <a:defRPr sz="1015" kern="1200">
          <a:solidFill>
            <a:schemeClr val="tx1"/>
          </a:solidFill>
          <a:latin typeface="+mn-lt"/>
          <a:ea typeface="+mn-ea"/>
          <a:cs typeface="+mn-cs"/>
        </a:defRPr>
      </a:lvl3pPr>
      <a:lvl4pPr marL="771525" algn="l" defTabSz="514350" rtl="0" eaLnBrk="1" latinLnBrk="0" hangingPunct="1">
        <a:defRPr sz="1015" kern="1200">
          <a:solidFill>
            <a:schemeClr val="tx1"/>
          </a:solidFill>
          <a:latin typeface="+mn-lt"/>
          <a:ea typeface="+mn-ea"/>
          <a:cs typeface="+mn-cs"/>
        </a:defRPr>
      </a:lvl4pPr>
      <a:lvl5pPr marL="1028700" algn="l" defTabSz="514350" rtl="0" eaLnBrk="1" latinLnBrk="0" hangingPunct="1">
        <a:defRPr sz="1015" kern="1200">
          <a:solidFill>
            <a:schemeClr val="tx1"/>
          </a:solidFill>
          <a:latin typeface="+mn-lt"/>
          <a:ea typeface="+mn-ea"/>
          <a:cs typeface="+mn-cs"/>
        </a:defRPr>
      </a:lvl5pPr>
      <a:lvl6pPr marL="1285875" algn="l" defTabSz="514350" rtl="0" eaLnBrk="1" latinLnBrk="0" hangingPunct="1">
        <a:defRPr sz="1015" kern="1200">
          <a:solidFill>
            <a:schemeClr val="tx1"/>
          </a:solidFill>
          <a:latin typeface="+mn-lt"/>
          <a:ea typeface="+mn-ea"/>
          <a:cs typeface="+mn-cs"/>
        </a:defRPr>
      </a:lvl6pPr>
      <a:lvl7pPr marL="1543050" algn="l" defTabSz="514350" rtl="0" eaLnBrk="1" latinLnBrk="0" hangingPunct="1">
        <a:defRPr sz="1015" kern="1200">
          <a:solidFill>
            <a:schemeClr val="tx1"/>
          </a:solidFill>
          <a:latin typeface="+mn-lt"/>
          <a:ea typeface="+mn-ea"/>
          <a:cs typeface="+mn-cs"/>
        </a:defRPr>
      </a:lvl7pPr>
      <a:lvl8pPr marL="1800225" algn="l" defTabSz="514350" rtl="0" eaLnBrk="1" latinLnBrk="0" hangingPunct="1">
        <a:defRPr sz="1015" kern="1200">
          <a:solidFill>
            <a:schemeClr val="tx1"/>
          </a:solidFill>
          <a:latin typeface="+mn-lt"/>
          <a:ea typeface="+mn-ea"/>
          <a:cs typeface="+mn-cs"/>
        </a:defRPr>
      </a:lvl8pPr>
      <a:lvl9pPr marL="2057400" algn="l" defTabSz="514350" rtl="0" eaLnBrk="1" latinLnBrk="0" hangingPunct="1">
        <a:defRPr sz="1015"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标题占位符 1"/>
          <p:cNvSpPr>
            <a:spLocks noGrp="1"/>
          </p:cNvSpPr>
          <p:nvPr>
            <p:ph type="title"/>
            <p:custDataLst>
              <p:tags r:id="rId19"/>
            </p:custDataLst>
          </p:nvPr>
        </p:nvSpPr>
        <p:spPr>
          <a:xfrm>
            <a:off x="502412" y="1189673"/>
            <a:ext cx="8139178" cy="331473"/>
          </a:xfrm>
          <a:prstGeom prst="rect">
            <a:avLst/>
          </a:prstGeom>
        </p:spPr>
        <p:txBody>
          <a:bodyPr vert="horz" wrap="square" lIns="90170" tIns="46990" rIns="90170" bIns="46990" rtlCol="0" anchor="ctr" anchorCtr="0">
            <a:normAutofit/>
          </a:bodyPr>
          <a:lstStyle/>
          <a:p>
            <a:r>
              <a:rPr lang="zh-CN" altLang="en-US" dirty="0"/>
              <a:t>单击此处编辑母版标题样式</a:t>
            </a:r>
            <a:endParaRPr lang="zh-CN" altLang="en-US" dirty="0"/>
          </a:p>
        </p:txBody>
      </p:sp>
      <p:sp>
        <p:nvSpPr>
          <p:cNvPr id="3" name="文本占位符 2"/>
          <p:cNvSpPr>
            <a:spLocks noGrp="1"/>
          </p:cNvSpPr>
          <p:nvPr>
            <p:ph type="body" idx="1"/>
            <p:custDataLst>
              <p:tags r:id="rId20"/>
            </p:custDataLst>
          </p:nvPr>
        </p:nvSpPr>
        <p:spPr>
          <a:xfrm>
            <a:off x="502412" y="1578299"/>
            <a:ext cx="8139178" cy="4041680"/>
          </a:xfrm>
          <a:prstGeom prst="rect">
            <a:avLst/>
          </a:prstGeom>
        </p:spPr>
        <p:txBody>
          <a:bodyPr vert="horz" wrap="square" lIns="90170" tIns="46990" rIns="90170" bIns="46990" rtlCol="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2"/>
          </p:nvPr>
        </p:nvSpPr>
        <p:spPr>
          <a:xfrm>
            <a:off x="659807" y="5619625"/>
            <a:ext cx="2025000" cy="237600"/>
          </a:xfrm>
          <a:prstGeom prst="rect">
            <a:avLst/>
          </a:prstGeom>
        </p:spPr>
        <p:txBody>
          <a:bodyPr vert="horz" wrap="square" lIns="91440" tIns="45720" rIns="91440" bIns="45720" rtlCol="0" anchor="ctr">
            <a:normAutofit/>
          </a:bodyPr>
          <a:lstStyle>
            <a:lvl1pPr algn="l">
              <a:defRPr sz="900">
                <a:solidFill>
                  <a:schemeClr val="tx1">
                    <a:tint val="75000"/>
                  </a:schemeClr>
                </a:solidFill>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3"/>
          </p:nvPr>
        </p:nvSpPr>
        <p:spPr>
          <a:xfrm>
            <a:off x="3087000" y="5619625"/>
            <a:ext cx="2970000" cy="237600"/>
          </a:xfrm>
          <a:prstGeom prst="rect">
            <a:avLst/>
          </a:prstGeom>
        </p:spPr>
        <p:txBody>
          <a:bodyPr vert="horz" wrap="square" lIns="91440" tIns="45720" rIns="91440" bIns="45720" rtlCol="0" anchor="ctr">
            <a:normAutofit/>
          </a:bodyPr>
          <a:lstStyle>
            <a:lvl1pPr algn="ctr">
              <a:defRPr sz="900">
                <a:solidFill>
                  <a:schemeClr val="tx1">
                    <a:tint val="75000"/>
                  </a:schemeClr>
                </a:solidFill>
                <a:latin typeface="Arial" panose="020B0604020202020204" pitchFamily="34" charset="0"/>
                <a:ea typeface="微软雅黑" panose="020B0503020204020204" pitchFamily="34" charset="-122"/>
              </a:defRPr>
            </a:lvl1pPr>
          </a:lstStyle>
          <a:p>
            <a:endParaRPr lang="zh-CN" altLang="en-US" dirty="0"/>
          </a:p>
        </p:txBody>
      </p:sp>
      <p:sp>
        <p:nvSpPr>
          <p:cNvPr id="6" name="灯片编号占位符 5"/>
          <p:cNvSpPr>
            <a:spLocks noGrp="1"/>
          </p:cNvSpPr>
          <p:nvPr>
            <p:ph type="sldNum" sz="quarter" idx="4"/>
          </p:nvPr>
        </p:nvSpPr>
        <p:spPr>
          <a:xfrm>
            <a:off x="6457950" y="5619625"/>
            <a:ext cx="2025000" cy="237600"/>
          </a:xfrm>
          <a:prstGeom prst="rect">
            <a:avLst/>
          </a:prstGeom>
        </p:spPr>
        <p:txBody>
          <a:bodyPr vert="horz" wrap="square" lIns="91440" tIns="45720" rIns="91440" bIns="45720" rtlCol="0" anchor="ctr">
            <a:normAutofit/>
          </a:bodyPr>
          <a:lstStyle>
            <a:lvl1pPr algn="r">
              <a:defRPr sz="900">
                <a:solidFill>
                  <a:schemeClr val="tx1">
                    <a:tint val="75000"/>
                  </a:schemeClr>
                </a:solidFill>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dirty="0"/>
          </a:p>
        </p:txBody>
      </p:sp>
      <p:sp>
        <p:nvSpPr>
          <p:cNvPr id="7" name="KSO_TEMPLATE" hidden="1"/>
          <p:cNvSpPr/>
          <p:nvPr userDrawn="1">
            <p:custDataLst>
              <p:tags r:id="rId21"/>
            </p:custDataLst>
          </p:nvPr>
        </p:nvSpPr>
        <p:spPr>
          <a:xfrm>
            <a:off x="0" y="857250"/>
            <a:ext cx="0" cy="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350">
              <a:solidFill>
                <a:schemeClr val="lt1"/>
              </a:solidFill>
            </a:endParaRPr>
          </a:p>
        </p:txBody>
      </p:sp>
    </p:spTree>
  </p:cSld>
  <p:clrMap bg1="lt1" tx1="dk1" bg2="lt2" tx2="dk2" accent1="accent1" accent2="accent2" accent3="accent3" accent4="accent4" accent5="accent5" accent6="accent6" hlink="hlink" folHlink="folHlink"/>
  <p:sldLayoutIdLst>
    <p:sldLayoutId id="2147483758" r:id="rId1"/>
    <p:sldLayoutId id="2147483759" r:id="rId2"/>
    <p:sldLayoutId id="2147483760" r:id="rId3"/>
    <p:sldLayoutId id="2147483761" r:id="rId4"/>
    <p:sldLayoutId id="2147483762" r:id="rId5"/>
    <p:sldLayoutId id="2147483763" r:id="rId6"/>
    <p:sldLayoutId id="2147483764" r:id="rId7"/>
    <p:sldLayoutId id="2147483765" r:id="rId8"/>
    <p:sldLayoutId id="2147483766" r:id="rId9"/>
    <p:sldLayoutId id="2147483767" r:id="rId10"/>
    <p:sldLayoutId id="2147483768" r:id="rId11"/>
    <p:sldLayoutId id="2147483769" r:id="rId12"/>
    <p:sldLayoutId id="2147483770" r:id="rId13"/>
    <p:sldLayoutId id="2147483771" r:id="rId14"/>
    <p:sldLayoutId id="2147483772" r:id="rId15"/>
    <p:sldLayoutId id="2147483773" r:id="rId16"/>
    <p:sldLayoutId id="2147483774" r:id="rId17"/>
    <p:sldLayoutId id="2147483775" r:id="rId18"/>
  </p:sldLayoutIdLst>
  <p:txStyles>
    <p:titleStyle>
      <a:lvl1pPr algn="l" defTabSz="685800" rtl="0" eaLnBrk="1" fontAlgn="auto" latinLnBrk="0" hangingPunct="1">
        <a:lnSpc>
          <a:spcPct val="100000"/>
        </a:lnSpc>
        <a:spcBef>
          <a:spcPct val="0"/>
        </a:spcBef>
        <a:buNone/>
        <a:defRPr sz="1800" b="1" u="none" strike="noStrike" kern="1200" cap="none" spc="200" normalizeH="0">
          <a:solidFill>
            <a:schemeClr val="tx1"/>
          </a:solidFill>
          <a:uFillTx/>
          <a:latin typeface="Arial" panose="020B0604020202020204" pitchFamily="34" charset="0"/>
          <a:ea typeface="微软雅黑" panose="020B0503020204020204" pitchFamily="34" charset="-122"/>
          <a:cs typeface="+mj-cs"/>
        </a:defRPr>
      </a:lvl1pPr>
    </p:titleStyle>
    <p:bodyStyle>
      <a:lvl1pPr marL="1714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solidFill>
          <a:uFillTx/>
          <a:latin typeface="Arial" panose="020B0604020202020204" pitchFamily="34" charset="0"/>
          <a:ea typeface="微软雅黑" panose="020B0503020204020204" pitchFamily="34" charset="-122"/>
          <a:cs typeface="+mn-cs"/>
        </a:defRPr>
      </a:lvl1pPr>
      <a:lvl2pPr marL="514350" indent="-171450" algn="l" defTabSz="685800" rtl="0" eaLnBrk="1" fontAlgn="auto" latinLnBrk="0" hangingPunct="1">
        <a:lnSpc>
          <a:spcPct val="130000"/>
        </a:lnSpc>
        <a:spcBef>
          <a:spcPts val="0"/>
        </a:spcBef>
        <a:spcAft>
          <a:spcPts val="1000"/>
        </a:spcAft>
        <a:buFont typeface="Arial" panose="020B0604020202020204" pitchFamily="34" charset="0"/>
        <a:buChar char="•"/>
        <a:tabLst>
          <a:tab pos="1207135" algn="l"/>
        </a:tabLst>
        <a:defRPr sz="1200" u="none" strike="noStrike" kern="1200" cap="none" spc="150" normalizeH="0" baseline="0">
          <a:solidFill>
            <a:schemeClr val="tx1"/>
          </a:solidFill>
          <a:uFillTx/>
          <a:latin typeface="Arial" panose="020B0604020202020204" pitchFamily="34" charset="0"/>
          <a:ea typeface="微软雅黑" panose="020B0503020204020204" pitchFamily="34" charset="-122"/>
          <a:cs typeface="+mn-cs"/>
        </a:defRPr>
      </a:lvl2pPr>
      <a:lvl3pPr marL="8572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solidFill>
          <a:uFillTx/>
          <a:latin typeface="Arial" panose="020B0604020202020204" pitchFamily="34" charset="0"/>
          <a:ea typeface="微软雅黑" panose="020B0503020204020204" pitchFamily="34" charset="-122"/>
          <a:cs typeface="+mn-cs"/>
        </a:defRPr>
      </a:lvl3pPr>
      <a:lvl4pPr marL="12001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solidFill>
          <a:uFillTx/>
          <a:latin typeface="Arial" panose="020B0604020202020204" pitchFamily="34" charset="0"/>
          <a:ea typeface="微软雅黑" panose="020B0503020204020204" pitchFamily="34" charset="-122"/>
          <a:cs typeface="+mn-cs"/>
        </a:defRPr>
      </a:lvl4pPr>
      <a:lvl5pPr marL="15430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solidFill>
          <a:uFillTx/>
          <a:latin typeface="Arial" panose="020B0604020202020204" pitchFamily="34" charset="0"/>
          <a:ea typeface="微软雅黑" panose="020B0503020204020204" pitchFamily="34" charset="-122"/>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tags" Target="../tags/tag530.xml"/><Relationship Id="rId1" Type="http://schemas.openxmlformats.org/officeDocument/2006/relationships/tags" Target="../tags/tag529.xml"/></Relationships>
</file>

<file path=ppt/slides/_rels/slide10.xml.rels><?xml version="1.0" encoding="UTF-8" standalone="yes"?>
<Relationships xmlns="http://schemas.openxmlformats.org/package/2006/relationships"><Relationship Id="rId6" Type="http://schemas.openxmlformats.org/officeDocument/2006/relationships/slideLayout" Target="../slideLayouts/slideLayout38.xml"/><Relationship Id="rId5" Type="http://schemas.openxmlformats.org/officeDocument/2006/relationships/tags" Target="../tags/tag644.xml"/><Relationship Id="rId4" Type="http://schemas.openxmlformats.org/officeDocument/2006/relationships/image" Target="../media/image3.png"/><Relationship Id="rId3" Type="http://schemas.openxmlformats.org/officeDocument/2006/relationships/tags" Target="../tags/tag643.xml"/><Relationship Id="rId2" Type="http://schemas.openxmlformats.org/officeDocument/2006/relationships/image" Target="../media/image2.png"/><Relationship Id="rId1" Type="http://schemas.openxmlformats.org/officeDocument/2006/relationships/tags" Target="../tags/tag642.xml"/></Relationships>
</file>

<file path=ppt/slides/_rels/slide11.xml.rels><?xml version="1.0" encoding="UTF-8" standalone="yes"?>
<Relationships xmlns="http://schemas.openxmlformats.org/package/2006/relationships"><Relationship Id="rId9" Type="http://schemas.openxmlformats.org/officeDocument/2006/relationships/tags" Target="../tags/tag651.xml"/><Relationship Id="rId8" Type="http://schemas.openxmlformats.org/officeDocument/2006/relationships/tags" Target="../tags/tag650.xml"/><Relationship Id="rId7" Type="http://schemas.openxmlformats.org/officeDocument/2006/relationships/tags" Target="../tags/tag649.xml"/><Relationship Id="rId6" Type="http://schemas.openxmlformats.org/officeDocument/2006/relationships/tags" Target="../tags/tag648.xml"/><Relationship Id="rId5" Type="http://schemas.openxmlformats.org/officeDocument/2006/relationships/tags" Target="../tags/tag647.xml"/><Relationship Id="rId4" Type="http://schemas.openxmlformats.org/officeDocument/2006/relationships/image" Target="../media/image3.png"/><Relationship Id="rId3" Type="http://schemas.openxmlformats.org/officeDocument/2006/relationships/tags" Target="../tags/tag646.xml"/><Relationship Id="rId28" Type="http://schemas.openxmlformats.org/officeDocument/2006/relationships/notesSlide" Target="../notesSlides/notesSlide2.xml"/><Relationship Id="rId27" Type="http://schemas.openxmlformats.org/officeDocument/2006/relationships/slideLayout" Target="../slideLayouts/slideLayout38.xml"/><Relationship Id="rId26" Type="http://schemas.openxmlformats.org/officeDocument/2006/relationships/tags" Target="../tags/tag668.xml"/><Relationship Id="rId25" Type="http://schemas.openxmlformats.org/officeDocument/2006/relationships/tags" Target="../tags/tag667.xml"/><Relationship Id="rId24" Type="http://schemas.openxmlformats.org/officeDocument/2006/relationships/tags" Target="../tags/tag666.xml"/><Relationship Id="rId23" Type="http://schemas.openxmlformats.org/officeDocument/2006/relationships/tags" Target="../tags/tag665.xml"/><Relationship Id="rId22" Type="http://schemas.openxmlformats.org/officeDocument/2006/relationships/tags" Target="../tags/tag664.xml"/><Relationship Id="rId21" Type="http://schemas.openxmlformats.org/officeDocument/2006/relationships/tags" Target="../tags/tag663.xml"/><Relationship Id="rId20" Type="http://schemas.openxmlformats.org/officeDocument/2006/relationships/tags" Target="../tags/tag662.xml"/><Relationship Id="rId2" Type="http://schemas.openxmlformats.org/officeDocument/2006/relationships/image" Target="../media/image2.png"/><Relationship Id="rId19" Type="http://schemas.openxmlformats.org/officeDocument/2006/relationships/tags" Target="../tags/tag661.xml"/><Relationship Id="rId18" Type="http://schemas.openxmlformats.org/officeDocument/2006/relationships/tags" Target="../tags/tag660.xml"/><Relationship Id="rId17" Type="http://schemas.openxmlformats.org/officeDocument/2006/relationships/tags" Target="../tags/tag659.xml"/><Relationship Id="rId16" Type="http://schemas.openxmlformats.org/officeDocument/2006/relationships/tags" Target="../tags/tag658.xml"/><Relationship Id="rId15" Type="http://schemas.openxmlformats.org/officeDocument/2006/relationships/tags" Target="../tags/tag657.xml"/><Relationship Id="rId14" Type="http://schemas.openxmlformats.org/officeDocument/2006/relationships/tags" Target="../tags/tag656.xml"/><Relationship Id="rId13" Type="http://schemas.openxmlformats.org/officeDocument/2006/relationships/tags" Target="../tags/tag655.xml"/><Relationship Id="rId12" Type="http://schemas.openxmlformats.org/officeDocument/2006/relationships/tags" Target="../tags/tag654.xml"/><Relationship Id="rId11" Type="http://schemas.openxmlformats.org/officeDocument/2006/relationships/tags" Target="../tags/tag653.xml"/><Relationship Id="rId10" Type="http://schemas.openxmlformats.org/officeDocument/2006/relationships/tags" Target="../tags/tag652.xml"/><Relationship Id="rId1" Type="http://schemas.openxmlformats.org/officeDocument/2006/relationships/tags" Target="../tags/tag645.xml"/></Relationships>
</file>

<file path=ppt/slides/_rels/slide12.xml.rels><?xml version="1.0" encoding="UTF-8" standalone="yes"?>
<Relationships xmlns="http://schemas.openxmlformats.org/package/2006/relationships"><Relationship Id="rId9" Type="http://schemas.openxmlformats.org/officeDocument/2006/relationships/tags" Target="../tags/tag675.xml"/><Relationship Id="rId8" Type="http://schemas.openxmlformats.org/officeDocument/2006/relationships/tags" Target="../tags/tag674.xml"/><Relationship Id="rId7" Type="http://schemas.openxmlformats.org/officeDocument/2006/relationships/tags" Target="../tags/tag673.xml"/><Relationship Id="rId6" Type="http://schemas.openxmlformats.org/officeDocument/2006/relationships/tags" Target="../tags/tag672.xml"/><Relationship Id="rId5" Type="http://schemas.openxmlformats.org/officeDocument/2006/relationships/tags" Target="../tags/tag671.xml"/><Relationship Id="rId4" Type="http://schemas.openxmlformats.org/officeDocument/2006/relationships/image" Target="../media/image3.png"/><Relationship Id="rId3" Type="http://schemas.openxmlformats.org/officeDocument/2006/relationships/tags" Target="../tags/tag670.xml"/><Relationship Id="rId2" Type="http://schemas.openxmlformats.org/officeDocument/2006/relationships/image" Target="../media/image2.png"/><Relationship Id="rId16" Type="http://schemas.openxmlformats.org/officeDocument/2006/relationships/slideLayout" Target="../slideLayouts/slideLayout38.xml"/><Relationship Id="rId15" Type="http://schemas.openxmlformats.org/officeDocument/2006/relationships/tags" Target="../tags/tag681.xml"/><Relationship Id="rId14" Type="http://schemas.openxmlformats.org/officeDocument/2006/relationships/tags" Target="../tags/tag680.xml"/><Relationship Id="rId13" Type="http://schemas.openxmlformats.org/officeDocument/2006/relationships/tags" Target="../tags/tag679.xml"/><Relationship Id="rId12" Type="http://schemas.openxmlformats.org/officeDocument/2006/relationships/tags" Target="../tags/tag678.xml"/><Relationship Id="rId11" Type="http://schemas.openxmlformats.org/officeDocument/2006/relationships/tags" Target="../tags/tag677.xml"/><Relationship Id="rId10" Type="http://schemas.openxmlformats.org/officeDocument/2006/relationships/tags" Target="../tags/tag676.xml"/><Relationship Id="rId1" Type="http://schemas.openxmlformats.org/officeDocument/2006/relationships/tags" Target="../tags/tag669.xml"/></Relationships>
</file>

<file path=ppt/slides/_rels/slide13.xml.rels><?xml version="1.0" encoding="UTF-8" standalone="yes"?>
<Relationships xmlns="http://schemas.openxmlformats.org/package/2006/relationships"><Relationship Id="rId9" Type="http://schemas.openxmlformats.org/officeDocument/2006/relationships/tags" Target="../tags/tag688.xml"/><Relationship Id="rId8" Type="http://schemas.openxmlformats.org/officeDocument/2006/relationships/tags" Target="../tags/tag687.xml"/><Relationship Id="rId7" Type="http://schemas.openxmlformats.org/officeDocument/2006/relationships/tags" Target="../tags/tag686.xml"/><Relationship Id="rId6" Type="http://schemas.openxmlformats.org/officeDocument/2006/relationships/tags" Target="../tags/tag685.xml"/><Relationship Id="rId5" Type="http://schemas.openxmlformats.org/officeDocument/2006/relationships/tags" Target="../tags/tag684.xml"/><Relationship Id="rId4" Type="http://schemas.openxmlformats.org/officeDocument/2006/relationships/image" Target="../media/image3.png"/><Relationship Id="rId3" Type="http://schemas.openxmlformats.org/officeDocument/2006/relationships/tags" Target="../tags/tag683.xml"/><Relationship Id="rId2" Type="http://schemas.openxmlformats.org/officeDocument/2006/relationships/image" Target="../media/image2.png"/><Relationship Id="rId19" Type="http://schemas.openxmlformats.org/officeDocument/2006/relationships/slideLayout" Target="../slideLayouts/slideLayout38.xml"/><Relationship Id="rId18" Type="http://schemas.openxmlformats.org/officeDocument/2006/relationships/tags" Target="../tags/tag697.xml"/><Relationship Id="rId17" Type="http://schemas.openxmlformats.org/officeDocument/2006/relationships/tags" Target="../tags/tag696.xml"/><Relationship Id="rId16" Type="http://schemas.openxmlformats.org/officeDocument/2006/relationships/tags" Target="../tags/tag695.xml"/><Relationship Id="rId15" Type="http://schemas.openxmlformats.org/officeDocument/2006/relationships/tags" Target="../tags/tag694.xml"/><Relationship Id="rId14" Type="http://schemas.openxmlformats.org/officeDocument/2006/relationships/tags" Target="../tags/tag693.xml"/><Relationship Id="rId13" Type="http://schemas.openxmlformats.org/officeDocument/2006/relationships/tags" Target="../tags/tag692.xml"/><Relationship Id="rId12" Type="http://schemas.openxmlformats.org/officeDocument/2006/relationships/tags" Target="../tags/tag691.xml"/><Relationship Id="rId11" Type="http://schemas.openxmlformats.org/officeDocument/2006/relationships/tags" Target="../tags/tag690.xml"/><Relationship Id="rId10" Type="http://schemas.openxmlformats.org/officeDocument/2006/relationships/tags" Target="../tags/tag689.xml"/><Relationship Id="rId1" Type="http://schemas.openxmlformats.org/officeDocument/2006/relationships/tags" Target="../tags/tag682.xml"/></Relationships>
</file>

<file path=ppt/slides/_rels/slide14.xml.rels><?xml version="1.0" encoding="UTF-8" standalone="yes"?>
<Relationships xmlns="http://schemas.openxmlformats.org/package/2006/relationships"><Relationship Id="rId9" Type="http://schemas.openxmlformats.org/officeDocument/2006/relationships/tags" Target="../tags/tag702.xml"/><Relationship Id="rId8" Type="http://schemas.openxmlformats.org/officeDocument/2006/relationships/tags" Target="../tags/tag701.xml"/><Relationship Id="rId7" Type="http://schemas.openxmlformats.org/officeDocument/2006/relationships/tags" Target="../tags/tag700.xml"/><Relationship Id="rId6" Type="http://schemas.openxmlformats.org/officeDocument/2006/relationships/image" Target="../media/image17.wmf"/><Relationship Id="rId5" Type="http://schemas.openxmlformats.org/officeDocument/2006/relationships/oleObject" Target="../embeddings/oleObject7.bin"/><Relationship Id="rId4" Type="http://schemas.openxmlformats.org/officeDocument/2006/relationships/image" Target="../media/image3.png"/><Relationship Id="rId3" Type="http://schemas.openxmlformats.org/officeDocument/2006/relationships/tags" Target="../tags/tag699.xml"/><Relationship Id="rId28" Type="http://schemas.openxmlformats.org/officeDocument/2006/relationships/vmlDrawing" Target="../drawings/vmlDrawing3.vml"/><Relationship Id="rId27" Type="http://schemas.openxmlformats.org/officeDocument/2006/relationships/slideLayout" Target="../slideLayouts/slideLayout38.xml"/><Relationship Id="rId26" Type="http://schemas.openxmlformats.org/officeDocument/2006/relationships/tags" Target="../tags/tag719.xml"/><Relationship Id="rId25" Type="http://schemas.openxmlformats.org/officeDocument/2006/relationships/tags" Target="../tags/tag718.xml"/><Relationship Id="rId24" Type="http://schemas.openxmlformats.org/officeDocument/2006/relationships/tags" Target="../tags/tag717.xml"/><Relationship Id="rId23" Type="http://schemas.openxmlformats.org/officeDocument/2006/relationships/tags" Target="../tags/tag716.xml"/><Relationship Id="rId22" Type="http://schemas.openxmlformats.org/officeDocument/2006/relationships/tags" Target="../tags/tag715.xml"/><Relationship Id="rId21" Type="http://schemas.openxmlformats.org/officeDocument/2006/relationships/tags" Target="../tags/tag714.xml"/><Relationship Id="rId20" Type="http://schemas.openxmlformats.org/officeDocument/2006/relationships/tags" Target="../tags/tag713.xml"/><Relationship Id="rId2" Type="http://schemas.openxmlformats.org/officeDocument/2006/relationships/image" Target="../media/image2.png"/><Relationship Id="rId19" Type="http://schemas.openxmlformats.org/officeDocument/2006/relationships/tags" Target="../tags/tag712.xml"/><Relationship Id="rId18" Type="http://schemas.openxmlformats.org/officeDocument/2006/relationships/tags" Target="../tags/tag711.xml"/><Relationship Id="rId17" Type="http://schemas.openxmlformats.org/officeDocument/2006/relationships/tags" Target="../tags/tag710.xml"/><Relationship Id="rId16" Type="http://schemas.openxmlformats.org/officeDocument/2006/relationships/tags" Target="../tags/tag709.xml"/><Relationship Id="rId15" Type="http://schemas.openxmlformats.org/officeDocument/2006/relationships/tags" Target="../tags/tag708.xml"/><Relationship Id="rId14" Type="http://schemas.openxmlformats.org/officeDocument/2006/relationships/tags" Target="../tags/tag707.xml"/><Relationship Id="rId13" Type="http://schemas.openxmlformats.org/officeDocument/2006/relationships/tags" Target="../tags/tag706.xml"/><Relationship Id="rId12" Type="http://schemas.openxmlformats.org/officeDocument/2006/relationships/tags" Target="../tags/tag705.xml"/><Relationship Id="rId11" Type="http://schemas.openxmlformats.org/officeDocument/2006/relationships/tags" Target="../tags/tag704.xml"/><Relationship Id="rId10" Type="http://schemas.openxmlformats.org/officeDocument/2006/relationships/tags" Target="../tags/tag703.xml"/><Relationship Id="rId1" Type="http://schemas.openxmlformats.org/officeDocument/2006/relationships/tags" Target="../tags/tag698.xml"/></Relationships>
</file>

<file path=ppt/slides/_rels/slide15.xml.rels><?xml version="1.0" encoding="UTF-8" standalone="yes"?>
<Relationships xmlns="http://schemas.openxmlformats.org/package/2006/relationships"><Relationship Id="rId6" Type="http://schemas.openxmlformats.org/officeDocument/2006/relationships/slideLayout" Target="../slideLayouts/slideLayout38.xml"/><Relationship Id="rId5" Type="http://schemas.openxmlformats.org/officeDocument/2006/relationships/tags" Target="../tags/tag722.xml"/><Relationship Id="rId4" Type="http://schemas.openxmlformats.org/officeDocument/2006/relationships/image" Target="../media/image3.png"/><Relationship Id="rId3" Type="http://schemas.openxmlformats.org/officeDocument/2006/relationships/tags" Target="../tags/tag721.xml"/><Relationship Id="rId2" Type="http://schemas.openxmlformats.org/officeDocument/2006/relationships/image" Target="../media/image2.png"/><Relationship Id="rId1" Type="http://schemas.openxmlformats.org/officeDocument/2006/relationships/tags" Target="../tags/tag720.xml"/></Relationships>
</file>

<file path=ppt/slides/_rels/slide16.xml.rels><?xml version="1.0" encoding="UTF-8" standalone="yes"?>
<Relationships xmlns="http://schemas.openxmlformats.org/package/2006/relationships"><Relationship Id="rId7" Type="http://schemas.openxmlformats.org/officeDocument/2006/relationships/slideLayout" Target="../slideLayouts/slideLayout38.xml"/><Relationship Id="rId6" Type="http://schemas.openxmlformats.org/officeDocument/2006/relationships/tags" Target="../tags/tag726.xml"/><Relationship Id="rId5" Type="http://schemas.openxmlformats.org/officeDocument/2006/relationships/tags" Target="../tags/tag725.xml"/><Relationship Id="rId4" Type="http://schemas.openxmlformats.org/officeDocument/2006/relationships/image" Target="../media/image3.png"/><Relationship Id="rId3" Type="http://schemas.openxmlformats.org/officeDocument/2006/relationships/tags" Target="../tags/tag724.xml"/><Relationship Id="rId2" Type="http://schemas.openxmlformats.org/officeDocument/2006/relationships/image" Target="../media/image2.png"/><Relationship Id="rId1" Type="http://schemas.openxmlformats.org/officeDocument/2006/relationships/tags" Target="../tags/tag723.xml"/></Relationships>
</file>

<file path=ppt/slides/_rels/slide17.xml.rels><?xml version="1.0" encoding="UTF-8" standalone="yes"?>
<Relationships xmlns="http://schemas.openxmlformats.org/package/2006/relationships"><Relationship Id="rId7" Type="http://schemas.openxmlformats.org/officeDocument/2006/relationships/slideLayout" Target="../slideLayouts/slideLayout38.xml"/><Relationship Id="rId6" Type="http://schemas.openxmlformats.org/officeDocument/2006/relationships/tags" Target="../tags/tag730.xml"/><Relationship Id="rId5" Type="http://schemas.openxmlformats.org/officeDocument/2006/relationships/tags" Target="../tags/tag729.xml"/><Relationship Id="rId4" Type="http://schemas.openxmlformats.org/officeDocument/2006/relationships/image" Target="../media/image3.png"/><Relationship Id="rId3" Type="http://schemas.openxmlformats.org/officeDocument/2006/relationships/tags" Target="../tags/tag728.xml"/><Relationship Id="rId2" Type="http://schemas.openxmlformats.org/officeDocument/2006/relationships/image" Target="../media/image2.png"/><Relationship Id="rId1" Type="http://schemas.openxmlformats.org/officeDocument/2006/relationships/tags" Target="../tags/tag727.xml"/></Relationships>
</file>

<file path=ppt/slides/_rels/slide18.xml.rels><?xml version="1.0" encoding="UTF-8" standalone="yes"?>
<Relationships xmlns="http://schemas.openxmlformats.org/package/2006/relationships"><Relationship Id="rId9" Type="http://schemas.openxmlformats.org/officeDocument/2006/relationships/tags" Target="../tags/tag737.xml"/><Relationship Id="rId8" Type="http://schemas.openxmlformats.org/officeDocument/2006/relationships/tags" Target="../tags/tag736.xml"/><Relationship Id="rId7" Type="http://schemas.openxmlformats.org/officeDocument/2006/relationships/tags" Target="../tags/tag735.xml"/><Relationship Id="rId6" Type="http://schemas.openxmlformats.org/officeDocument/2006/relationships/tags" Target="../tags/tag734.xml"/><Relationship Id="rId5" Type="http://schemas.openxmlformats.org/officeDocument/2006/relationships/tags" Target="../tags/tag733.xml"/><Relationship Id="rId4" Type="http://schemas.openxmlformats.org/officeDocument/2006/relationships/image" Target="../media/image3.png"/><Relationship Id="rId3" Type="http://schemas.openxmlformats.org/officeDocument/2006/relationships/tags" Target="../tags/tag732.xml"/><Relationship Id="rId2" Type="http://schemas.openxmlformats.org/officeDocument/2006/relationships/image" Target="../media/image2.png"/><Relationship Id="rId12" Type="http://schemas.openxmlformats.org/officeDocument/2006/relationships/slideLayout" Target="../slideLayouts/slideLayout38.xml"/><Relationship Id="rId11" Type="http://schemas.openxmlformats.org/officeDocument/2006/relationships/tags" Target="../tags/tag739.xml"/><Relationship Id="rId10" Type="http://schemas.openxmlformats.org/officeDocument/2006/relationships/tags" Target="../tags/tag738.xml"/><Relationship Id="rId1" Type="http://schemas.openxmlformats.org/officeDocument/2006/relationships/tags" Target="../tags/tag731.xml"/></Relationships>
</file>

<file path=ppt/slides/_rels/slide19.xml.rels><?xml version="1.0" encoding="UTF-8" standalone="yes"?>
<Relationships xmlns="http://schemas.openxmlformats.org/package/2006/relationships"><Relationship Id="rId9" Type="http://schemas.openxmlformats.org/officeDocument/2006/relationships/tags" Target="../tags/tag746.xml"/><Relationship Id="rId8" Type="http://schemas.openxmlformats.org/officeDocument/2006/relationships/tags" Target="../tags/tag745.xml"/><Relationship Id="rId7" Type="http://schemas.openxmlformats.org/officeDocument/2006/relationships/tags" Target="../tags/tag744.xml"/><Relationship Id="rId6" Type="http://schemas.openxmlformats.org/officeDocument/2006/relationships/tags" Target="../tags/tag743.xml"/><Relationship Id="rId5" Type="http://schemas.openxmlformats.org/officeDocument/2006/relationships/tags" Target="../tags/tag742.xml"/><Relationship Id="rId4" Type="http://schemas.openxmlformats.org/officeDocument/2006/relationships/image" Target="../media/image3.png"/><Relationship Id="rId3" Type="http://schemas.openxmlformats.org/officeDocument/2006/relationships/tags" Target="../tags/tag741.xml"/><Relationship Id="rId21" Type="http://schemas.openxmlformats.org/officeDocument/2006/relationships/slideLayout" Target="../slideLayouts/slideLayout38.xml"/><Relationship Id="rId20" Type="http://schemas.openxmlformats.org/officeDocument/2006/relationships/tags" Target="../tags/tag757.xml"/><Relationship Id="rId2" Type="http://schemas.openxmlformats.org/officeDocument/2006/relationships/image" Target="../media/image2.png"/><Relationship Id="rId19" Type="http://schemas.openxmlformats.org/officeDocument/2006/relationships/tags" Target="../tags/tag756.xml"/><Relationship Id="rId18" Type="http://schemas.openxmlformats.org/officeDocument/2006/relationships/tags" Target="../tags/tag755.xml"/><Relationship Id="rId17" Type="http://schemas.openxmlformats.org/officeDocument/2006/relationships/tags" Target="../tags/tag754.xml"/><Relationship Id="rId16" Type="http://schemas.openxmlformats.org/officeDocument/2006/relationships/tags" Target="../tags/tag753.xml"/><Relationship Id="rId15" Type="http://schemas.openxmlformats.org/officeDocument/2006/relationships/tags" Target="../tags/tag752.xml"/><Relationship Id="rId14" Type="http://schemas.openxmlformats.org/officeDocument/2006/relationships/tags" Target="../tags/tag751.xml"/><Relationship Id="rId13" Type="http://schemas.openxmlformats.org/officeDocument/2006/relationships/tags" Target="../tags/tag750.xml"/><Relationship Id="rId12" Type="http://schemas.openxmlformats.org/officeDocument/2006/relationships/tags" Target="../tags/tag749.xml"/><Relationship Id="rId11" Type="http://schemas.openxmlformats.org/officeDocument/2006/relationships/tags" Target="../tags/tag748.xml"/><Relationship Id="rId10" Type="http://schemas.openxmlformats.org/officeDocument/2006/relationships/tags" Target="../tags/tag747.xml"/><Relationship Id="rId1" Type="http://schemas.openxmlformats.org/officeDocument/2006/relationships/tags" Target="../tags/tag740.xml"/></Relationships>
</file>

<file path=ppt/slides/_rels/slide2.xml.rels><?xml version="1.0" encoding="UTF-8" standalone="yes"?>
<Relationships xmlns="http://schemas.openxmlformats.org/package/2006/relationships"><Relationship Id="rId7" Type="http://schemas.openxmlformats.org/officeDocument/2006/relationships/slideLayout" Target="../slideLayouts/slideLayout38.xml"/><Relationship Id="rId6" Type="http://schemas.openxmlformats.org/officeDocument/2006/relationships/tags" Target="../tags/tag534.xml"/><Relationship Id="rId5" Type="http://schemas.openxmlformats.org/officeDocument/2006/relationships/tags" Target="../tags/tag533.xml"/><Relationship Id="rId4" Type="http://schemas.openxmlformats.org/officeDocument/2006/relationships/image" Target="../media/image3.png"/><Relationship Id="rId3" Type="http://schemas.openxmlformats.org/officeDocument/2006/relationships/tags" Target="../tags/tag532.xml"/><Relationship Id="rId2" Type="http://schemas.openxmlformats.org/officeDocument/2006/relationships/image" Target="../media/image2.png"/><Relationship Id="rId1" Type="http://schemas.openxmlformats.org/officeDocument/2006/relationships/tags" Target="../tags/tag531.xml"/></Relationships>
</file>

<file path=ppt/slides/_rels/slide20.xml.rels><?xml version="1.0" encoding="UTF-8" standalone="yes"?>
<Relationships xmlns="http://schemas.openxmlformats.org/package/2006/relationships"><Relationship Id="rId7" Type="http://schemas.openxmlformats.org/officeDocument/2006/relationships/slideLayout" Target="../slideLayouts/slideLayout38.xml"/><Relationship Id="rId6" Type="http://schemas.openxmlformats.org/officeDocument/2006/relationships/tags" Target="../tags/tag760.xml"/><Relationship Id="rId5" Type="http://schemas.openxmlformats.org/officeDocument/2006/relationships/image" Target="../media/image18.emf"/><Relationship Id="rId4" Type="http://schemas.openxmlformats.org/officeDocument/2006/relationships/image" Target="../media/image3.png"/><Relationship Id="rId3" Type="http://schemas.openxmlformats.org/officeDocument/2006/relationships/tags" Target="../tags/tag759.xml"/><Relationship Id="rId2" Type="http://schemas.openxmlformats.org/officeDocument/2006/relationships/image" Target="../media/image2.png"/><Relationship Id="rId1" Type="http://schemas.openxmlformats.org/officeDocument/2006/relationships/tags" Target="../tags/tag758.xml"/></Relationships>
</file>

<file path=ppt/slides/_rels/slide21.xml.rels><?xml version="1.0" encoding="UTF-8" standalone="yes"?>
<Relationships xmlns="http://schemas.openxmlformats.org/package/2006/relationships"><Relationship Id="rId6" Type="http://schemas.openxmlformats.org/officeDocument/2006/relationships/slideLayout" Target="../slideLayouts/slideLayout38.xml"/><Relationship Id="rId5" Type="http://schemas.openxmlformats.org/officeDocument/2006/relationships/tags" Target="../tags/tag763.xml"/><Relationship Id="rId4" Type="http://schemas.openxmlformats.org/officeDocument/2006/relationships/image" Target="../media/image3.png"/><Relationship Id="rId3" Type="http://schemas.openxmlformats.org/officeDocument/2006/relationships/tags" Target="../tags/tag762.xml"/><Relationship Id="rId2" Type="http://schemas.openxmlformats.org/officeDocument/2006/relationships/image" Target="../media/image2.png"/><Relationship Id="rId1" Type="http://schemas.openxmlformats.org/officeDocument/2006/relationships/tags" Target="../tags/tag761.xml"/></Relationships>
</file>

<file path=ppt/slides/_rels/slide22.xml.rels><?xml version="1.0" encoding="UTF-8" standalone="yes"?>
<Relationships xmlns="http://schemas.openxmlformats.org/package/2006/relationships"><Relationship Id="rId9" Type="http://schemas.openxmlformats.org/officeDocument/2006/relationships/tags" Target="../tags/tag770.xml"/><Relationship Id="rId8" Type="http://schemas.openxmlformats.org/officeDocument/2006/relationships/tags" Target="../tags/tag769.xml"/><Relationship Id="rId7" Type="http://schemas.openxmlformats.org/officeDocument/2006/relationships/tags" Target="../tags/tag768.xml"/><Relationship Id="rId6" Type="http://schemas.openxmlformats.org/officeDocument/2006/relationships/tags" Target="../tags/tag767.xml"/><Relationship Id="rId5" Type="http://schemas.openxmlformats.org/officeDocument/2006/relationships/tags" Target="../tags/tag766.xml"/><Relationship Id="rId4" Type="http://schemas.openxmlformats.org/officeDocument/2006/relationships/image" Target="../media/image3.png"/><Relationship Id="rId3" Type="http://schemas.openxmlformats.org/officeDocument/2006/relationships/tags" Target="../tags/tag765.xml"/><Relationship Id="rId24" Type="http://schemas.openxmlformats.org/officeDocument/2006/relationships/slideLayout" Target="../slideLayouts/slideLayout38.xml"/><Relationship Id="rId23" Type="http://schemas.openxmlformats.org/officeDocument/2006/relationships/tags" Target="../tags/tag784.xml"/><Relationship Id="rId22" Type="http://schemas.openxmlformats.org/officeDocument/2006/relationships/tags" Target="../tags/tag783.xml"/><Relationship Id="rId21" Type="http://schemas.openxmlformats.org/officeDocument/2006/relationships/tags" Target="../tags/tag782.xml"/><Relationship Id="rId20" Type="http://schemas.openxmlformats.org/officeDocument/2006/relationships/tags" Target="../tags/tag781.xml"/><Relationship Id="rId2" Type="http://schemas.openxmlformats.org/officeDocument/2006/relationships/image" Target="../media/image2.png"/><Relationship Id="rId19" Type="http://schemas.openxmlformats.org/officeDocument/2006/relationships/tags" Target="../tags/tag780.xml"/><Relationship Id="rId18" Type="http://schemas.openxmlformats.org/officeDocument/2006/relationships/tags" Target="../tags/tag779.xml"/><Relationship Id="rId17" Type="http://schemas.openxmlformats.org/officeDocument/2006/relationships/tags" Target="../tags/tag778.xml"/><Relationship Id="rId16" Type="http://schemas.openxmlformats.org/officeDocument/2006/relationships/tags" Target="../tags/tag777.xml"/><Relationship Id="rId15" Type="http://schemas.openxmlformats.org/officeDocument/2006/relationships/tags" Target="../tags/tag776.xml"/><Relationship Id="rId14" Type="http://schemas.openxmlformats.org/officeDocument/2006/relationships/tags" Target="../tags/tag775.xml"/><Relationship Id="rId13" Type="http://schemas.openxmlformats.org/officeDocument/2006/relationships/tags" Target="../tags/tag774.xml"/><Relationship Id="rId12" Type="http://schemas.openxmlformats.org/officeDocument/2006/relationships/tags" Target="../tags/tag773.xml"/><Relationship Id="rId11" Type="http://schemas.openxmlformats.org/officeDocument/2006/relationships/tags" Target="../tags/tag772.xml"/><Relationship Id="rId10" Type="http://schemas.openxmlformats.org/officeDocument/2006/relationships/tags" Target="../tags/tag771.xml"/><Relationship Id="rId1" Type="http://schemas.openxmlformats.org/officeDocument/2006/relationships/tags" Target="../tags/tag764.xml"/></Relationships>
</file>

<file path=ppt/slides/_rels/slide23.xml.rels><?xml version="1.0" encoding="UTF-8" standalone="yes"?>
<Relationships xmlns="http://schemas.openxmlformats.org/package/2006/relationships"><Relationship Id="rId9" Type="http://schemas.openxmlformats.org/officeDocument/2006/relationships/tags" Target="../tags/tag791.xml"/><Relationship Id="rId8" Type="http://schemas.openxmlformats.org/officeDocument/2006/relationships/tags" Target="../tags/tag790.xml"/><Relationship Id="rId7" Type="http://schemas.openxmlformats.org/officeDocument/2006/relationships/tags" Target="../tags/tag789.xml"/><Relationship Id="rId6" Type="http://schemas.openxmlformats.org/officeDocument/2006/relationships/tags" Target="../tags/tag788.xml"/><Relationship Id="rId5" Type="http://schemas.openxmlformats.org/officeDocument/2006/relationships/tags" Target="../tags/tag787.xml"/><Relationship Id="rId4" Type="http://schemas.openxmlformats.org/officeDocument/2006/relationships/image" Target="../media/image3.png"/><Relationship Id="rId3" Type="http://schemas.openxmlformats.org/officeDocument/2006/relationships/tags" Target="../tags/tag786.xml"/><Relationship Id="rId2" Type="http://schemas.openxmlformats.org/officeDocument/2006/relationships/image" Target="../media/image2.png"/><Relationship Id="rId15" Type="http://schemas.openxmlformats.org/officeDocument/2006/relationships/slideLayout" Target="../slideLayouts/slideLayout38.xml"/><Relationship Id="rId14" Type="http://schemas.openxmlformats.org/officeDocument/2006/relationships/tags" Target="../tags/tag796.xml"/><Relationship Id="rId13" Type="http://schemas.openxmlformats.org/officeDocument/2006/relationships/tags" Target="../tags/tag795.xml"/><Relationship Id="rId12" Type="http://schemas.openxmlformats.org/officeDocument/2006/relationships/tags" Target="../tags/tag794.xml"/><Relationship Id="rId11" Type="http://schemas.openxmlformats.org/officeDocument/2006/relationships/tags" Target="../tags/tag793.xml"/><Relationship Id="rId10" Type="http://schemas.openxmlformats.org/officeDocument/2006/relationships/tags" Target="../tags/tag792.xml"/><Relationship Id="rId1" Type="http://schemas.openxmlformats.org/officeDocument/2006/relationships/tags" Target="../tags/tag785.xml"/></Relationships>
</file>

<file path=ppt/slides/_rels/slide24.xml.rels><?xml version="1.0" encoding="UTF-8" standalone="yes"?>
<Relationships xmlns="http://schemas.openxmlformats.org/package/2006/relationships"><Relationship Id="rId7" Type="http://schemas.openxmlformats.org/officeDocument/2006/relationships/slideLayout" Target="../slideLayouts/slideLayout38.xml"/><Relationship Id="rId6" Type="http://schemas.openxmlformats.org/officeDocument/2006/relationships/tags" Target="../tags/tag800.xml"/><Relationship Id="rId5" Type="http://schemas.openxmlformats.org/officeDocument/2006/relationships/tags" Target="../tags/tag799.xml"/><Relationship Id="rId4" Type="http://schemas.openxmlformats.org/officeDocument/2006/relationships/image" Target="../media/image3.png"/><Relationship Id="rId3" Type="http://schemas.openxmlformats.org/officeDocument/2006/relationships/tags" Target="../tags/tag798.xml"/><Relationship Id="rId2" Type="http://schemas.openxmlformats.org/officeDocument/2006/relationships/image" Target="../media/image2.png"/><Relationship Id="rId1" Type="http://schemas.openxmlformats.org/officeDocument/2006/relationships/tags" Target="../tags/tag797.xml"/></Relationships>
</file>

<file path=ppt/slides/_rels/slide25.xml.rels><?xml version="1.0" encoding="UTF-8" standalone="yes"?>
<Relationships xmlns="http://schemas.openxmlformats.org/package/2006/relationships"><Relationship Id="rId7" Type="http://schemas.openxmlformats.org/officeDocument/2006/relationships/slideLayout" Target="../slideLayouts/slideLayout38.xml"/><Relationship Id="rId6" Type="http://schemas.openxmlformats.org/officeDocument/2006/relationships/tags" Target="../tags/tag804.xml"/><Relationship Id="rId5" Type="http://schemas.openxmlformats.org/officeDocument/2006/relationships/tags" Target="../tags/tag803.xml"/><Relationship Id="rId4" Type="http://schemas.openxmlformats.org/officeDocument/2006/relationships/image" Target="../media/image3.png"/><Relationship Id="rId3" Type="http://schemas.openxmlformats.org/officeDocument/2006/relationships/tags" Target="../tags/tag802.xml"/><Relationship Id="rId2" Type="http://schemas.openxmlformats.org/officeDocument/2006/relationships/image" Target="../media/image2.png"/><Relationship Id="rId1" Type="http://schemas.openxmlformats.org/officeDocument/2006/relationships/tags" Target="../tags/tag801.xml"/></Relationships>
</file>

<file path=ppt/slides/_rels/slide26.xml.rels><?xml version="1.0" encoding="UTF-8" standalone="yes"?>
<Relationships xmlns="http://schemas.openxmlformats.org/package/2006/relationships"><Relationship Id="rId9" Type="http://schemas.openxmlformats.org/officeDocument/2006/relationships/tags" Target="../tags/tag811.xml"/><Relationship Id="rId8" Type="http://schemas.openxmlformats.org/officeDocument/2006/relationships/tags" Target="../tags/tag810.xml"/><Relationship Id="rId7" Type="http://schemas.openxmlformats.org/officeDocument/2006/relationships/tags" Target="../tags/tag809.xml"/><Relationship Id="rId6" Type="http://schemas.openxmlformats.org/officeDocument/2006/relationships/tags" Target="../tags/tag808.xml"/><Relationship Id="rId5" Type="http://schemas.openxmlformats.org/officeDocument/2006/relationships/tags" Target="../tags/tag807.xml"/><Relationship Id="rId4" Type="http://schemas.openxmlformats.org/officeDocument/2006/relationships/image" Target="../media/image3.png"/><Relationship Id="rId3" Type="http://schemas.openxmlformats.org/officeDocument/2006/relationships/tags" Target="../tags/tag806.xml"/><Relationship Id="rId24" Type="http://schemas.openxmlformats.org/officeDocument/2006/relationships/slideLayout" Target="../slideLayouts/slideLayout38.xml"/><Relationship Id="rId23" Type="http://schemas.openxmlformats.org/officeDocument/2006/relationships/tags" Target="../tags/tag825.xml"/><Relationship Id="rId22" Type="http://schemas.openxmlformats.org/officeDocument/2006/relationships/tags" Target="../tags/tag824.xml"/><Relationship Id="rId21" Type="http://schemas.openxmlformats.org/officeDocument/2006/relationships/tags" Target="../tags/tag823.xml"/><Relationship Id="rId20" Type="http://schemas.openxmlformats.org/officeDocument/2006/relationships/tags" Target="../tags/tag822.xml"/><Relationship Id="rId2" Type="http://schemas.openxmlformats.org/officeDocument/2006/relationships/image" Target="../media/image2.png"/><Relationship Id="rId19" Type="http://schemas.openxmlformats.org/officeDocument/2006/relationships/tags" Target="../tags/tag821.xml"/><Relationship Id="rId18" Type="http://schemas.openxmlformats.org/officeDocument/2006/relationships/tags" Target="../tags/tag820.xml"/><Relationship Id="rId17" Type="http://schemas.openxmlformats.org/officeDocument/2006/relationships/tags" Target="../tags/tag819.xml"/><Relationship Id="rId16" Type="http://schemas.openxmlformats.org/officeDocument/2006/relationships/tags" Target="../tags/tag818.xml"/><Relationship Id="rId15" Type="http://schemas.openxmlformats.org/officeDocument/2006/relationships/tags" Target="../tags/tag817.xml"/><Relationship Id="rId14" Type="http://schemas.openxmlformats.org/officeDocument/2006/relationships/tags" Target="../tags/tag816.xml"/><Relationship Id="rId13" Type="http://schemas.openxmlformats.org/officeDocument/2006/relationships/tags" Target="../tags/tag815.xml"/><Relationship Id="rId12" Type="http://schemas.openxmlformats.org/officeDocument/2006/relationships/tags" Target="../tags/tag814.xml"/><Relationship Id="rId11" Type="http://schemas.openxmlformats.org/officeDocument/2006/relationships/tags" Target="../tags/tag813.xml"/><Relationship Id="rId10" Type="http://schemas.openxmlformats.org/officeDocument/2006/relationships/tags" Target="../tags/tag812.xml"/><Relationship Id="rId1" Type="http://schemas.openxmlformats.org/officeDocument/2006/relationships/tags" Target="../tags/tag805.xml"/></Relationships>
</file>

<file path=ppt/slides/_rels/slide27.xml.rels><?xml version="1.0" encoding="UTF-8" standalone="yes"?>
<Relationships xmlns="http://schemas.openxmlformats.org/package/2006/relationships"><Relationship Id="rId7" Type="http://schemas.openxmlformats.org/officeDocument/2006/relationships/slideLayout" Target="../slideLayouts/slideLayout38.xml"/><Relationship Id="rId6" Type="http://schemas.openxmlformats.org/officeDocument/2006/relationships/tags" Target="../tags/tag828.xml"/><Relationship Id="rId5" Type="http://schemas.openxmlformats.org/officeDocument/2006/relationships/image" Target="../media/image19.emf"/><Relationship Id="rId4" Type="http://schemas.openxmlformats.org/officeDocument/2006/relationships/image" Target="../media/image3.png"/><Relationship Id="rId3" Type="http://schemas.openxmlformats.org/officeDocument/2006/relationships/tags" Target="../tags/tag827.xml"/><Relationship Id="rId2" Type="http://schemas.openxmlformats.org/officeDocument/2006/relationships/image" Target="../media/image2.png"/><Relationship Id="rId1" Type="http://schemas.openxmlformats.org/officeDocument/2006/relationships/tags" Target="../tags/tag826.xml"/></Relationships>
</file>

<file path=ppt/slides/_rels/slide28.xml.rels><?xml version="1.0" encoding="UTF-8" standalone="yes"?>
<Relationships xmlns="http://schemas.openxmlformats.org/package/2006/relationships"><Relationship Id="rId7" Type="http://schemas.openxmlformats.org/officeDocument/2006/relationships/slideLayout" Target="../slideLayouts/slideLayout38.xml"/><Relationship Id="rId6" Type="http://schemas.openxmlformats.org/officeDocument/2006/relationships/tags" Target="../tags/tag832.xml"/><Relationship Id="rId5" Type="http://schemas.openxmlformats.org/officeDocument/2006/relationships/tags" Target="../tags/tag831.xml"/><Relationship Id="rId4" Type="http://schemas.openxmlformats.org/officeDocument/2006/relationships/image" Target="../media/image3.png"/><Relationship Id="rId3" Type="http://schemas.openxmlformats.org/officeDocument/2006/relationships/tags" Target="../tags/tag830.xml"/><Relationship Id="rId2" Type="http://schemas.openxmlformats.org/officeDocument/2006/relationships/image" Target="../media/image2.png"/><Relationship Id="rId1" Type="http://schemas.openxmlformats.org/officeDocument/2006/relationships/tags" Target="../tags/tag829.xml"/></Relationships>
</file>

<file path=ppt/slides/_rels/slide29.xml.rels><?xml version="1.0" encoding="UTF-8" standalone="yes"?>
<Relationships xmlns="http://schemas.openxmlformats.org/package/2006/relationships"><Relationship Id="rId7" Type="http://schemas.openxmlformats.org/officeDocument/2006/relationships/slideLayout" Target="../slideLayouts/slideLayout38.xml"/><Relationship Id="rId6" Type="http://schemas.openxmlformats.org/officeDocument/2006/relationships/tags" Target="../tags/tag836.xml"/><Relationship Id="rId5" Type="http://schemas.openxmlformats.org/officeDocument/2006/relationships/tags" Target="../tags/tag835.xml"/><Relationship Id="rId4" Type="http://schemas.openxmlformats.org/officeDocument/2006/relationships/image" Target="../media/image3.png"/><Relationship Id="rId3" Type="http://schemas.openxmlformats.org/officeDocument/2006/relationships/tags" Target="../tags/tag834.xml"/><Relationship Id="rId2" Type="http://schemas.openxmlformats.org/officeDocument/2006/relationships/image" Target="../media/image2.png"/><Relationship Id="rId1" Type="http://schemas.openxmlformats.org/officeDocument/2006/relationships/tags" Target="../tags/tag833.xml"/></Relationships>
</file>

<file path=ppt/slides/_rels/slide3.xml.rels><?xml version="1.0" encoding="UTF-8" standalone="yes"?>
<Relationships xmlns="http://schemas.openxmlformats.org/package/2006/relationships"><Relationship Id="rId6" Type="http://schemas.openxmlformats.org/officeDocument/2006/relationships/slideLayout" Target="../slideLayouts/slideLayout38.xml"/><Relationship Id="rId5" Type="http://schemas.openxmlformats.org/officeDocument/2006/relationships/tags" Target="../tags/tag537.xml"/><Relationship Id="rId4" Type="http://schemas.openxmlformats.org/officeDocument/2006/relationships/image" Target="../media/image3.png"/><Relationship Id="rId3" Type="http://schemas.openxmlformats.org/officeDocument/2006/relationships/tags" Target="../tags/tag536.xml"/><Relationship Id="rId2" Type="http://schemas.openxmlformats.org/officeDocument/2006/relationships/image" Target="../media/image2.png"/><Relationship Id="rId1" Type="http://schemas.openxmlformats.org/officeDocument/2006/relationships/tags" Target="../tags/tag535.xml"/></Relationships>
</file>

<file path=ppt/slides/_rels/slide30.xml.rels><?xml version="1.0" encoding="UTF-8" standalone="yes"?>
<Relationships xmlns="http://schemas.openxmlformats.org/package/2006/relationships"><Relationship Id="rId7" Type="http://schemas.openxmlformats.org/officeDocument/2006/relationships/slideLayout" Target="../slideLayouts/slideLayout38.xml"/><Relationship Id="rId6" Type="http://schemas.openxmlformats.org/officeDocument/2006/relationships/tags" Target="../tags/tag840.xml"/><Relationship Id="rId5" Type="http://schemas.openxmlformats.org/officeDocument/2006/relationships/tags" Target="../tags/tag839.xml"/><Relationship Id="rId4" Type="http://schemas.openxmlformats.org/officeDocument/2006/relationships/image" Target="../media/image3.png"/><Relationship Id="rId3" Type="http://schemas.openxmlformats.org/officeDocument/2006/relationships/tags" Target="../tags/tag838.xml"/><Relationship Id="rId2" Type="http://schemas.openxmlformats.org/officeDocument/2006/relationships/image" Target="../media/image2.png"/><Relationship Id="rId1" Type="http://schemas.openxmlformats.org/officeDocument/2006/relationships/tags" Target="../tags/tag837.xml"/></Relationships>
</file>

<file path=ppt/slides/_rels/slide31.xml.rels><?xml version="1.0" encoding="UTF-8" standalone="yes"?>
<Relationships xmlns="http://schemas.openxmlformats.org/package/2006/relationships"><Relationship Id="rId9" Type="http://schemas.openxmlformats.org/officeDocument/2006/relationships/tags" Target="../tags/tag847.xml"/><Relationship Id="rId8" Type="http://schemas.openxmlformats.org/officeDocument/2006/relationships/tags" Target="../tags/tag846.xml"/><Relationship Id="rId7" Type="http://schemas.openxmlformats.org/officeDocument/2006/relationships/tags" Target="../tags/tag845.xml"/><Relationship Id="rId6" Type="http://schemas.openxmlformats.org/officeDocument/2006/relationships/tags" Target="../tags/tag844.xml"/><Relationship Id="rId59" Type="http://schemas.openxmlformats.org/officeDocument/2006/relationships/notesSlide" Target="../notesSlides/notesSlide3.xml"/><Relationship Id="rId58" Type="http://schemas.openxmlformats.org/officeDocument/2006/relationships/slideLayout" Target="../slideLayouts/slideLayout38.xml"/><Relationship Id="rId57" Type="http://schemas.openxmlformats.org/officeDocument/2006/relationships/tags" Target="../tags/tag895.xml"/><Relationship Id="rId56" Type="http://schemas.openxmlformats.org/officeDocument/2006/relationships/tags" Target="../tags/tag894.xml"/><Relationship Id="rId55" Type="http://schemas.openxmlformats.org/officeDocument/2006/relationships/tags" Target="../tags/tag893.xml"/><Relationship Id="rId54" Type="http://schemas.openxmlformats.org/officeDocument/2006/relationships/tags" Target="../tags/tag892.xml"/><Relationship Id="rId53" Type="http://schemas.openxmlformats.org/officeDocument/2006/relationships/tags" Target="../tags/tag891.xml"/><Relationship Id="rId52" Type="http://schemas.openxmlformats.org/officeDocument/2006/relationships/tags" Target="../tags/tag890.xml"/><Relationship Id="rId51" Type="http://schemas.openxmlformats.org/officeDocument/2006/relationships/tags" Target="../tags/tag889.xml"/><Relationship Id="rId50" Type="http://schemas.openxmlformats.org/officeDocument/2006/relationships/tags" Target="../tags/tag888.xml"/><Relationship Id="rId5" Type="http://schemas.openxmlformats.org/officeDocument/2006/relationships/tags" Target="../tags/tag843.xml"/><Relationship Id="rId49" Type="http://schemas.openxmlformats.org/officeDocument/2006/relationships/tags" Target="../tags/tag887.xml"/><Relationship Id="rId48" Type="http://schemas.openxmlformats.org/officeDocument/2006/relationships/tags" Target="../tags/tag886.xml"/><Relationship Id="rId47" Type="http://schemas.openxmlformats.org/officeDocument/2006/relationships/tags" Target="../tags/tag885.xml"/><Relationship Id="rId46" Type="http://schemas.openxmlformats.org/officeDocument/2006/relationships/tags" Target="../tags/tag884.xml"/><Relationship Id="rId45" Type="http://schemas.openxmlformats.org/officeDocument/2006/relationships/tags" Target="../tags/tag883.xml"/><Relationship Id="rId44" Type="http://schemas.openxmlformats.org/officeDocument/2006/relationships/tags" Target="../tags/tag882.xml"/><Relationship Id="rId43" Type="http://schemas.openxmlformats.org/officeDocument/2006/relationships/tags" Target="../tags/tag881.xml"/><Relationship Id="rId42" Type="http://schemas.openxmlformats.org/officeDocument/2006/relationships/tags" Target="../tags/tag880.xml"/><Relationship Id="rId41" Type="http://schemas.openxmlformats.org/officeDocument/2006/relationships/tags" Target="../tags/tag879.xml"/><Relationship Id="rId40" Type="http://schemas.openxmlformats.org/officeDocument/2006/relationships/tags" Target="../tags/tag878.xml"/><Relationship Id="rId4" Type="http://schemas.openxmlformats.org/officeDocument/2006/relationships/image" Target="../media/image3.png"/><Relationship Id="rId39" Type="http://schemas.openxmlformats.org/officeDocument/2006/relationships/tags" Target="../tags/tag877.xml"/><Relationship Id="rId38" Type="http://schemas.openxmlformats.org/officeDocument/2006/relationships/tags" Target="../tags/tag876.xml"/><Relationship Id="rId37" Type="http://schemas.openxmlformats.org/officeDocument/2006/relationships/tags" Target="../tags/tag875.xml"/><Relationship Id="rId36" Type="http://schemas.openxmlformats.org/officeDocument/2006/relationships/tags" Target="../tags/tag874.xml"/><Relationship Id="rId35" Type="http://schemas.openxmlformats.org/officeDocument/2006/relationships/tags" Target="../tags/tag873.xml"/><Relationship Id="rId34" Type="http://schemas.openxmlformats.org/officeDocument/2006/relationships/tags" Target="../tags/tag872.xml"/><Relationship Id="rId33" Type="http://schemas.openxmlformats.org/officeDocument/2006/relationships/tags" Target="../tags/tag871.xml"/><Relationship Id="rId32" Type="http://schemas.openxmlformats.org/officeDocument/2006/relationships/tags" Target="../tags/tag870.xml"/><Relationship Id="rId31" Type="http://schemas.openxmlformats.org/officeDocument/2006/relationships/tags" Target="../tags/tag869.xml"/><Relationship Id="rId30" Type="http://schemas.openxmlformats.org/officeDocument/2006/relationships/tags" Target="../tags/tag868.xml"/><Relationship Id="rId3" Type="http://schemas.openxmlformats.org/officeDocument/2006/relationships/tags" Target="../tags/tag842.xml"/><Relationship Id="rId29" Type="http://schemas.openxmlformats.org/officeDocument/2006/relationships/tags" Target="../tags/tag867.xml"/><Relationship Id="rId28" Type="http://schemas.openxmlformats.org/officeDocument/2006/relationships/tags" Target="../tags/tag866.xml"/><Relationship Id="rId27" Type="http://schemas.openxmlformats.org/officeDocument/2006/relationships/tags" Target="../tags/tag865.xml"/><Relationship Id="rId26" Type="http://schemas.openxmlformats.org/officeDocument/2006/relationships/tags" Target="../tags/tag864.xml"/><Relationship Id="rId25" Type="http://schemas.openxmlformats.org/officeDocument/2006/relationships/tags" Target="../tags/tag863.xml"/><Relationship Id="rId24" Type="http://schemas.openxmlformats.org/officeDocument/2006/relationships/tags" Target="../tags/tag862.xml"/><Relationship Id="rId23" Type="http://schemas.openxmlformats.org/officeDocument/2006/relationships/tags" Target="../tags/tag861.xml"/><Relationship Id="rId22" Type="http://schemas.openxmlformats.org/officeDocument/2006/relationships/tags" Target="../tags/tag860.xml"/><Relationship Id="rId21" Type="http://schemas.openxmlformats.org/officeDocument/2006/relationships/tags" Target="../tags/tag859.xml"/><Relationship Id="rId20" Type="http://schemas.openxmlformats.org/officeDocument/2006/relationships/tags" Target="../tags/tag858.xml"/><Relationship Id="rId2" Type="http://schemas.openxmlformats.org/officeDocument/2006/relationships/image" Target="../media/image2.png"/><Relationship Id="rId19" Type="http://schemas.openxmlformats.org/officeDocument/2006/relationships/tags" Target="../tags/tag857.xml"/><Relationship Id="rId18" Type="http://schemas.openxmlformats.org/officeDocument/2006/relationships/tags" Target="../tags/tag856.xml"/><Relationship Id="rId17" Type="http://schemas.openxmlformats.org/officeDocument/2006/relationships/tags" Target="../tags/tag855.xml"/><Relationship Id="rId16" Type="http://schemas.openxmlformats.org/officeDocument/2006/relationships/tags" Target="../tags/tag854.xml"/><Relationship Id="rId15" Type="http://schemas.openxmlformats.org/officeDocument/2006/relationships/tags" Target="../tags/tag853.xml"/><Relationship Id="rId14" Type="http://schemas.openxmlformats.org/officeDocument/2006/relationships/tags" Target="../tags/tag852.xml"/><Relationship Id="rId13" Type="http://schemas.openxmlformats.org/officeDocument/2006/relationships/tags" Target="../tags/tag851.xml"/><Relationship Id="rId12" Type="http://schemas.openxmlformats.org/officeDocument/2006/relationships/tags" Target="../tags/tag850.xml"/><Relationship Id="rId11" Type="http://schemas.openxmlformats.org/officeDocument/2006/relationships/tags" Target="../tags/tag849.xml"/><Relationship Id="rId10" Type="http://schemas.openxmlformats.org/officeDocument/2006/relationships/tags" Target="../tags/tag848.xml"/><Relationship Id="rId1" Type="http://schemas.openxmlformats.org/officeDocument/2006/relationships/tags" Target="../tags/tag841.xml"/></Relationships>
</file>

<file path=ppt/slides/_rels/slide32.xml.rels><?xml version="1.0" encoding="UTF-8" standalone="yes"?>
<Relationships xmlns="http://schemas.openxmlformats.org/package/2006/relationships"><Relationship Id="rId7" Type="http://schemas.openxmlformats.org/officeDocument/2006/relationships/notesSlide" Target="../notesSlides/notesSlide4.xml"/><Relationship Id="rId6" Type="http://schemas.openxmlformats.org/officeDocument/2006/relationships/slideLayout" Target="../slideLayouts/slideLayout38.xml"/><Relationship Id="rId5" Type="http://schemas.openxmlformats.org/officeDocument/2006/relationships/tags" Target="../tags/tag898.xml"/><Relationship Id="rId4" Type="http://schemas.openxmlformats.org/officeDocument/2006/relationships/image" Target="../media/image3.png"/><Relationship Id="rId3" Type="http://schemas.openxmlformats.org/officeDocument/2006/relationships/tags" Target="../tags/tag897.xml"/><Relationship Id="rId2" Type="http://schemas.openxmlformats.org/officeDocument/2006/relationships/image" Target="../media/image2.png"/><Relationship Id="rId1" Type="http://schemas.openxmlformats.org/officeDocument/2006/relationships/tags" Target="../tags/tag896.xml"/></Relationships>
</file>

<file path=ppt/slides/_rels/slide33.xml.rels><?xml version="1.0" encoding="UTF-8" standalone="yes"?>
<Relationships xmlns="http://schemas.openxmlformats.org/package/2006/relationships"><Relationship Id="rId6" Type="http://schemas.openxmlformats.org/officeDocument/2006/relationships/slideLayout" Target="../slideLayouts/slideLayout52.xml"/><Relationship Id="rId5" Type="http://schemas.openxmlformats.org/officeDocument/2006/relationships/tags" Target="../tags/tag903.xml"/><Relationship Id="rId4" Type="http://schemas.openxmlformats.org/officeDocument/2006/relationships/tags" Target="../tags/tag902.xml"/><Relationship Id="rId3" Type="http://schemas.openxmlformats.org/officeDocument/2006/relationships/tags" Target="../tags/tag901.xml"/><Relationship Id="rId2" Type="http://schemas.openxmlformats.org/officeDocument/2006/relationships/tags" Target="../tags/tag900.xml"/><Relationship Id="rId1" Type="http://schemas.openxmlformats.org/officeDocument/2006/relationships/tags" Target="../tags/tag899.xml"/></Relationships>
</file>

<file path=ppt/slides/_rels/slide34.xml.rels><?xml version="1.0" encoding="UTF-8" standalone="yes"?>
<Relationships xmlns="http://schemas.openxmlformats.org/package/2006/relationships"><Relationship Id="rId9" Type="http://schemas.openxmlformats.org/officeDocument/2006/relationships/tags" Target="../tags/tag909.xml"/><Relationship Id="rId8" Type="http://schemas.openxmlformats.org/officeDocument/2006/relationships/tags" Target="../tags/tag908.xml"/><Relationship Id="rId7" Type="http://schemas.openxmlformats.org/officeDocument/2006/relationships/tags" Target="../tags/tag907.xml"/><Relationship Id="rId6" Type="http://schemas.openxmlformats.org/officeDocument/2006/relationships/image" Target="../media/image20.jpeg"/><Relationship Id="rId5" Type="http://schemas.openxmlformats.org/officeDocument/2006/relationships/tags" Target="../tags/tag906.xml"/><Relationship Id="rId4" Type="http://schemas.openxmlformats.org/officeDocument/2006/relationships/image" Target="../media/image3.png"/><Relationship Id="rId3" Type="http://schemas.openxmlformats.org/officeDocument/2006/relationships/tags" Target="../tags/tag905.xml"/><Relationship Id="rId29" Type="http://schemas.openxmlformats.org/officeDocument/2006/relationships/notesSlide" Target="../notesSlides/notesSlide5.xml"/><Relationship Id="rId28" Type="http://schemas.openxmlformats.org/officeDocument/2006/relationships/slideLayout" Target="../slideLayouts/slideLayout38.xml"/><Relationship Id="rId27" Type="http://schemas.openxmlformats.org/officeDocument/2006/relationships/tags" Target="../tags/tag927.xml"/><Relationship Id="rId26" Type="http://schemas.openxmlformats.org/officeDocument/2006/relationships/tags" Target="../tags/tag926.xml"/><Relationship Id="rId25" Type="http://schemas.openxmlformats.org/officeDocument/2006/relationships/tags" Target="../tags/tag925.xml"/><Relationship Id="rId24" Type="http://schemas.openxmlformats.org/officeDocument/2006/relationships/tags" Target="../tags/tag924.xml"/><Relationship Id="rId23" Type="http://schemas.openxmlformats.org/officeDocument/2006/relationships/tags" Target="../tags/tag923.xml"/><Relationship Id="rId22" Type="http://schemas.openxmlformats.org/officeDocument/2006/relationships/tags" Target="../tags/tag922.xml"/><Relationship Id="rId21" Type="http://schemas.openxmlformats.org/officeDocument/2006/relationships/tags" Target="../tags/tag921.xml"/><Relationship Id="rId20" Type="http://schemas.openxmlformats.org/officeDocument/2006/relationships/tags" Target="../tags/tag920.xml"/><Relationship Id="rId2" Type="http://schemas.openxmlformats.org/officeDocument/2006/relationships/image" Target="../media/image2.png"/><Relationship Id="rId19" Type="http://schemas.openxmlformats.org/officeDocument/2006/relationships/tags" Target="../tags/tag919.xml"/><Relationship Id="rId18" Type="http://schemas.openxmlformats.org/officeDocument/2006/relationships/tags" Target="../tags/tag918.xml"/><Relationship Id="rId17" Type="http://schemas.openxmlformats.org/officeDocument/2006/relationships/tags" Target="../tags/tag917.xml"/><Relationship Id="rId16" Type="http://schemas.openxmlformats.org/officeDocument/2006/relationships/tags" Target="../tags/tag916.xml"/><Relationship Id="rId15" Type="http://schemas.openxmlformats.org/officeDocument/2006/relationships/tags" Target="../tags/tag915.xml"/><Relationship Id="rId14" Type="http://schemas.openxmlformats.org/officeDocument/2006/relationships/tags" Target="../tags/tag914.xml"/><Relationship Id="rId13" Type="http://schemas.openxmlformats.org/officeDocument/2006/relationships/tags" Target="../tags/tag913.xml"/><Relationship Id="rId12" Type="http://schemas.openxmlformats.org/officeDocument/2006/relationships/tags" Target="../tags/tag912.xml"/><Relationship Id="rId11" Type="http://schemas.openxmlformats.org/officeDocument/2006/relationships/tags" Target="../tags/tag911.xml"/><Relationship Id="rId10" Type="http://schemas.openxmlformats.org/officeDocument/2006/relationships/tags" Target="../tags/tag910.xml"/><Relationship Id="rId1" Type="http://schemas.openxmlformats.org/officeDocument/2006/relationships/tags" Target="../tags/tag904.xml"/></Relationships>
</file>

<file path=ppt/slides/_rels/slide35.xml.rels><?xml version="1.0" encoding="UTF-8" standalone="yes"?>
<Relationships xmlns="http://schemas.openxmlformats.org/package/2006/relationships"><Relationship Id="rId6" Type="http://schemas.openxmlformats.org/officeDocument/2006/relationships/slideLayout" Target="../slideLayouts/slideLayout38.xml"/><Relationship Id="rId5" Type="http://schemas.openxmlformats.org/officeDocument/2006/relationships/tags" Target="../tags/tag930.xml"/><Relationship Id="rId4" Type="http://schemas.openxmlformats.org/officeDocument/2006/relationships/image" Target="../media/image3.png"/><Relationship Id="rId3" Type="http://schemas.openxmlformats.org/officeDocument/2006/relationships/tags" Target="../tags/tag929.xml"/><Relationship Id="rId2" Type="http://schemas.openxmlformats.org/officeDocument/2006/relationships/image" Target="../media/image2.png"/><Relationship Id="rId1" Type="http://schemas.openxmlformats.org/officeDocument/2006/relationships/tags" Target="../tags/tag928.xml"/></Relationships>
</file>

<file path=ppt/slides/_rels/slide36.xml.rels><?xml version="1.0" encoding="UTF-8" standalone="yes"?>
<Relationships xmlns="http://schemas.openxmlformats.org/package/2006/relationships"><Relationship Id="rId8" Type="http://schemas.openxmlformats.org/officeDocument/2006/relationships/slideLayout" Target="../slideLayouts/slideLayout38.xml"/><Relationship Id="rId7" Type="http://schemas.openxmlformats.org/officeDocument/2006/relationships/tags" Target="../tags/tag934.xml"/><Relationship Id="rId6" Type="http://schemas.openxmlformats.org/officeDocument/2006/relationships/image" Target="../media/image21.png"/><Relationship Id="rId5" Type="http://schemas.openxmlformats.org/officeDocument/2006/relationships/tags" Target="../tags/tag933.xml"/><Relationship Id="rId4" Type="http://schemas.openxmlformats.org/officeDocument/2006/relationships/image" Target="../media/image3.png"/><Relationship Id="rId3" Type="http://schemas.openxmlformats.org/officeDocument/2006/relationships/tags" Target="../tags/tag932.xml"/><Relationship Id="rId2" Type="http://schemas.openxmlformats.org/officeDocument/2006/relationships/image" Target="../media/image2.png"/><Relationship Id="rId1" Type="http://schemas.openxmlformats.org/officeDocument/2006/relationships/tags" Target="../tags/tag931.xml"/></Relationships>
</file>

<file path=ppt/slides/_rels/slide37.xml.rels><?xml version="1.0" encoding="UTF-8" standalone="yes"?>
<Relationships xmlns="http://schemas.openxmlformats.org/package/2006/relationships"><Relationship Id="rId9" Type="http://schemas.openxmlformats.org/officeDocument/2006/relationships/slideLayout" Target="../slideLayouts/slideLayout38.xml"/><Relationship Id="rId8" Type="http://schemas.openxmlformats.org/officeDocument/2006/relationships/tags" Target="../tags/tag938.xml"/><Relationship Id="rId7" Type="http://schemas.openxmlformats.org/officeDocument/2006/relationships/tags" Target="../tags/tag937.xml"/><Relationship Id="rId6" Type="http://schemas.openxmlformats.org/officeDocument/2006/relationships/image" Target="../media/image22.jpeg"/><Relationship Id="rId5" Type="http://schemas.openxmlformats.org/officeDocument/2006/relationships/hyperlink" Target="&#65288;ppt37&#39029;&#30701;&#35270;&#39057;&#65289;12..20&#37325;&#22823;&#28369;&#22369;.mp4" TargetMode="External"/><Relationship Id="rId4" Type="http://schemas.openxmlformats.org/officeDocument/2006/relationships/image" Target="../media/image3.png"/><Relationship Id="rId3" Type="http://schemas.openxmlformats.org/officeDocument/2006/relationships/tags" Target="../tags/tag936.xml"/><Relationship Id="rId2" Type="http://schemas.openxmlformats.org/officeDocument/2006/relationships/image" Target="../media/image2.png"/><Relationship Id="rId1" Type="http://schemas.openxmlformats.org/officeDocument/2006/relationships/tags" Target="../tags/tag935.xml"/></Relationships>
</file>

<file path=ppt/slides/_rels/slide38.xml.rels><?xml version="1.0" encoding="UTF-8" standalone="yes"?>
<Relationships xmlns="http://schemas.openxmlformats.org/package/2006/relationships"><Relationship Id="rId8" Type="http://schemas.openxmlformats.org/officeDocument/2006/relationships/slideLayout" Target="../slideLayouts/slideLayout38.xml"/><Relationship Id="rId7" Type="http://schemas.openxmlformats.org/officeDocument/2006/relationships/tags" Target="../tags/tag942.xml"/><Relationship Id="rId6" Type="http://schemas.openxmlformats.org/officeDocument/2006/relationships/tags" Target="../tags/tag941.xml"/><Relationship Id="rId5" Type="http://schemas.openxmlformats.org/officeDocument/2006/relationships/image" Target="../media/image23.png"/><Relationship Id="rId4" Type="http://schemas.openxmlformats.org/officeDocument/2006/relationships/image" Target="../media/image3.png"/><Relationship Id="rId3" Type="http://schemas.openxmlformats.org/officeDocument/2006/relationships/tags" Target="../tags/tag940.xml"/><Relationship Id="rId2" Type="http://schemas.openxmlformats.org/officeDocument/2006/relationships/image" Target="../media/image2.png"/><Relationship Id="rId1" Type="http://schemas.openxmlformats.org/officeDocument/2006/relationships/tags" Target="../tags/tag939.xml"/></Relationships>
</file>

<file path=ppt/slides/_rels/slide39.xml.rels><?xml version="1.0" encoding="UTF-8" standalone="yes"?>
<Relationships xmlns="http://schemas.openxmlformats.org/package/2006/relationships"><Relationship Id="rId9" Type="http://schemas.openxmlformats.org/officeDocument/2006/relationships/tags" Target="../tags/tag946.xml"/><Relationship Id="rId8" Type="http://schemas.openxmlformats.org/officeDocument/2006/relationships/image" Target="../media/image26.jpeg"/><Relationship Id="rId7" Type="http://schemas.openxmlformats.org/officeDocument/2006/relationships/image" Target="../media/image25.jpeg"/><Relationship Id="rId6" Type="http://schemas.openxmlformats.org/officeDocument/2006/relationships/image" Target="../media/image24.jpeg"/><Relationship Id="rId5" Type="http://schemas.openxmlformats.org/officeDocument/2006/relationships/tags" Target="../tags/tag945.xml"/><Relationship Id="rId4" Type="http://schemas.openxmlformats.org/officeDocument/2006/relationships/image" Target="../media/image3.png"/><Relationship Id="rId3" Type="http://schemas.openxmlformats.org/officeDocument/2006/relationships/tags" Target="../tags/tag944.xml"/><Relationship Id="rId2" Type="http://schemas.openxmlformats.org/officeDocument/2006/relationships/image" Target="../media/image2.png"/><Relationship Id="rId10" Type="http://schemas.openxmlformats.org/officeDocument/2006/relationships/slideLayout" Target="../slideLayouts/slideLayout38.xml"/><Relationship Id="rId1" Type="http://schemas.openxmlformats.org/officeDocument/2006/relationships/tags" Target="../tags/tag943.xml"/></Relationships>
</file>

<file path=ppt/slides/_rels/slide4.xml.rels><?xml version="1.0" encoding="UTF-8" standalone="yes"?>
<Relationships xmlns="http://schemas.openxmlformats.org/package/2006/relationships"><Relationship Id="rId9" Type="http://schemas.openxmlformats.org/officeDocument/2006/relationships/image" Target="../media/image9.emf"/><Relationship Id="rId8" Type="http://schemas.openxmlformats.org/officeDocument/2006/relationships/oleObject" Target="../embeddings/oleObject2.bin"/><Relationship Id="rId7" Type="http://schemas.openxmlformats.org/officeDocument/2006/relationships/image" Target="../media/image8.emf"/><Relationship Id="rId6" Type="http://schemas.openxmlformats.org/officeDocument/2006/relationships/oleObject" Target="../embeddings/oleObject1.bin"/><Relationship Id="rId5" Type="http://schemas.openxmlformats.org/officeDocument/2006/relationships/tags" Target="../tags/tag540.xml"/><Relationship Id="rId4" Type="http://schemas.openxmlformats.org/officeDocument/2006/relationships/image" Target="../media/image3.png"/><Relationship Id="rId39" Type="http://schemas.openxmlformats.org/officeDocument/2006/relationships/notesSlide" Target="../notesSlides/notesSlide1.xml"/><Relationship Id="rId38" Type="http://schemas.openxmlformats.org/officeDocument/2006/relationships/vmlDrawing" Target="../drawings/vmlDrawing1.vml"/><Relationship Id="rId37" Type="http://schemas.openxmlformats.org/officeDocument/2006/relationships/slideLayout" Target="../slideLayouts/slideLayout38.xml"/><Relationship Id="rId36" Type="http://schemas.openxmlformats.org/officeDocument/2006/relationships/tags" Target="../tags/tag563.xml"/><Relationship Id="rId35" Type="http://schemas.openxmlformats.org/officeDocument/2006/relationships/tags" Target="../tags/tag562.xml"/><Relationship Id="rId34" Type="http://schemas.openxmlformats.org/officeDocument/2006/relationships/tags" Target="../tags/tag561.xml"/><Relationship Id="rId33" Type="http://schemas.openxmlformats.org/officeDocument/2006/relationships/tags" Target="../tags/tag560.xml"/><Relationship Id="rId32" Type="http://schemas.openxmlformats.org/officeDocument/2006/relationships/tags" Target="../tags/tag559.xml"/><Relationship Id="rId31" Type="http://schemas.openxmlformats.org/officeDocument/2006/relationships/tags" Target="../tags/tag558.xml"/><Relationship Id="rId30" Type="http://schemas.openxmlformats.org/officeDocument/2006/relationships/image" Target="../media/image11.emf"/><Relationship Id="rId3" Type="http://schemas.openxmlformats.org/officeDocument/2006/relationships/tags" Target="../tags/tag539.xml"/><Relationship Id="rId29" Type="http://schemas.openxmlformats.org/officeDocument/2006/relationships/oleObject" Target="../embeddings/oleObject4.bin"/><Relationship Id="rId28" Type="http://schemas.openxmlformats.org/officeDocument/2006/relationships/tags" Target="../tags/tag557.xml"/><Relationship Id="rId27" Type="http://schemas.openxmlformats.org/officeDocument/2006/relationships/tags" Target="../tags/tag556.xml"/><Relationship Id="rId26" Type="http://schemas.openxmlformats.org/officeDocument/2006/relationships/tags" Target="../tags/tag555.xml"/><Relationship Id="rId25" Type="http://schemas.openxmlformats.org/officeDocument/2006/relationships/tags" Target="../tags/tag554.xml"/><Relationship Id="rId24" Type="http://schemas.openxmlformats.org/officeDocument/2006/relationships/tags" Target="../tags/tag553.xml"/><Relationship Id="rId23" Type="http://schemas.openxmlformats.org/officeDocument/2006/relationships/tags" Target="../tags/tag552.xml"/><Relationship Id="rId22" Type="http://schemas.openxmlformats.org/officeDocument/2006/relationships/tags" Target="../tags/tag551.xml"/><Relationship Id="rId21" Type="http://schemas.openxmlformats.org/officeDocument/2006/relationships/tags" Target="../tags/tag550.xml"/><Relationship Id="rId20" Type="http://schemas.openxmlformats.org/officeDocument/2006/relationships/tags" Target="../tags/tag549.xml"/><Relationship Id="rId2" Type="http://schemas.openxmlformats.org/officeDocument/2006/relationships/image" Target="../media/image2.png"/><Relationship Id="rId19" Type="http://schemas.openxmlformats.org/officeDocument/2006/relationships/tags" Target="../tags/tag548.xml"/><Relationship Id="rId18" Type="http://schemas.openxmlformats.org/officeDocument/2006/relationships/tags" Target="../tags/tag547.xml"/><Relationship Id="rId17" Type="http://schemas.openxmlformats.org/officeDocument/2006/relationships/tags" Target="../tags/tag546.xml"/><Relationship Id="rId16" Type="http://schemas.openxmlformats.org/officeDocument/2006/relationships/tags" Target="../tags/tag545.xml"/><Relationship Id="rId15" Type="http://schemas.openxmlformats.org/officeDocument/2006/relationships/tags" Target="../tags/tag544.xml"/><Relationship Id="rId14" Type="http://schemas.openxmlformats.org/officeDocument/2006/relationships/tags" Target="../tags/tag543.xml"/><Relationship Id="rId13" Type="http://schemas.openxmlformats.org/officeDocument/2006/relationships/tags" Target="../tags/tag542.xml"/><Relationship Id="rId12" Type="http://schemas.openxmlformats.org/officeDocument/2006/relationships/image" Target="../media/image10.wmf"/><Relationship Id="rId11" Type="http://schemas.openxmlformats.org/officeDocument/2006/relationships/oleObject" Target="../embeddings/oleObject3.bin"/><Relationship Id="rId10" Type="http://schemas.openxmlformats.org/officeDocument/2006/relationships/tags" Target="../tags/tag541.xml"/><Relationship Id="rId1" Type="http://schemas.openxmlformats.org/officeDocument/2006/relationships/tags" Target="../tags/tag538.xml"/></Relationships>
</file>

<file path=ppt/slides/_rels/slide40.xml.rels><?xml version="1.0" encoding="UTF-8" standalone="yes"?>
<Relationships xmlns="http://schemas.openxmlformats.org/package/2006/relationships"><Relationship Id="rId7" Type="http://schemas.openxmlformats.org/officeDocument/2006/relationships/slideLayout" Target="../slideLayouts/slideLayout38.xml"/><Relationship Id="rId6" Type="http://schemas.openxmlformats.org/officeDocument/2006/relationships/tags" Target="../tags/tag950.xml"/><Relationship Id="rId5" Type="http://schemas.openxmlformats.org/officeDocument/2006/relationships/tags" Target="../tags/tag949.xml"/><Relationship Id="rId4" Type="http://schemas.openxmlformats.org/officeDocument/2006/relationships/image" Target="../media/image3.png"/><Relationship Id="rId3" Type="http://schemas.openxmlformats.org/officeDocument/2006/relationships/tags" Target="../tags/tag948.xml"/><Relationship Id="rId2" Type="http://schemas.openxmlformats.org/officeDocument/2006/relationships/image" Target="../media/image2.png"/><Relationship Id="rId1" Type="http://schemas.openxmlformats.org/officeDocument/2006/relationships/tags" Target="../tags/tag947.xml"/></Relationships>
</file>

<file path=ppt/slides/_rels/slide41.xml.rels><?xml version="1.0" encoding="UTF-8" standalone="yes"?>
<Relationships xmlns="http://schemas.openxmlformats.org/package/2006/relationships"><Relationship Id="rId8" Type="http://schemas.openxmlformats.org/officeDocument/2006/relationships/notesSlide" Target="../notesSlides/notesSlide6.xml"/><Relationship Id="rId7" Type="http://schemas.openxmlformats.org/officeDocument/2006/relationships/slideLayout" Target="../slideLayouts/slideLayout38.xml"/><Relationship Id="rId6" Type="http://schemas.openxmlformats.org/officeDocument/2006/relationships/tags" Target="../tags/tag954.xml"/><Relationship Id="rId5" Type="http://schemas.openxmlformats.org/officeDocument/2006/relationships/tags" Target="../tags/tag953.xml"/><Relationship Id="rId4" Type="http://schemas.openxmlformats.org/officeDocument/2006/relationships/image" Target="../media/image3.png"/><Relationship Id="rId3" Type="http://schemas.openxmlformats.org/officeDocument/2006/relationships/tags" Target="../tags/tag952.xml"/><Relationship Id="rId2" Type="http://schemas.openxmlformats.org/officeDocument/2006/relationships/image" Target="../media/image2.png"/><Relationship Id="rId1" Type="http://schemas.openxmlformats.org/officeDocument/2006/relationships/tags" Target="../tags/tag951.xml"/></Relationships>
</file>

<file path=ppt/slides/_rels/slide42.xml.rels><?xml version="1.0" encoding="UTF-8" standalone="yes"?>
<Relationships xmlns="http://schemas.openxmlformats.org/package/2006/relationships"><Relationship Id="rId9" Type="http://schemas.openxmlformats.org/officeDocument/2006/relationships/tags" Target="../tags/tag959.xml"/><Relationship Id="rId8" Type="http://schemas.openxmlformats.org/officeDocument/2006/relationships/image" Target="../media/image27.jpeg"/><Relationship Id="rId7" Type="http://schemas.openxmlformats.org/officeDocument/2006/relationships/hyperlink" Target="&#65288;ppt42&#39029;&#30701;&#35270;&#39057;&#65289;&#22825;&#27941;&#22823;&#29190;&#28856;&#20107;&#20214;&#35270;&#39057;%20(1).mp4" TargetMode="External"/><Relationship Id="rId6" Type="http://schemas.openxmlformats.org/officeDocument/2006/relationships/tags" Target="../tags/tag958.xml"/><Relationship Id="rId5" Type="http://schemas.openxmlformats.org/officeDocument/2006/relationships/tags" Target="../tags/tag957.xml"/><Relationship Id="rId4" Type="http://schemas.openxmlformats.org/officeDocument/2006/relationships/image" Target="../media/image3.png"/><Relationship Id="rId3" Type="http://schemas.openxmlformats.org/officeDocument/2006/relationships/tags" Target="../tags/tag956.xml"/><Relationship Id="rId2" Type="http://schemas.openxmlformats.org/officeDocument/2006/relationships/image" Target="../media/image2.png"/><Relationship Id="rId11" Type="http://schemas.openxmlformats.org/officeDocument/2006/relationships/slideLayout" Target="../slideLayouts/slideLayout38.xml"/><Relationship Id="rId10" Type="http://schemas.openxmlformats.org/officeDocument/2006/relationships/tags" Target="../tags/tag960.xml"/><Relationship Id="rId1" Type="http://schemas.openxmlformats.org/officeDocument/2006/relationships/tags" Target="../tags/tag955.xml"/></Relationships>
</file>

<file path=ppt/slides/_rels/slide43.xml.rels><?xml version="1.0" encoding="UTF-8" standalone="yes"?>
<Relationships xmlns="http://schemas.openxmlformats.org/package/2006/relationships"><Relationship Id="rId8" Type="http://schemas.openxmlformats.org/officeDocument/2006/relationships/notesSlide" Target="../notesSlides/notesSlide7.xml"/><Relationship Id="rId7" Type="http://schemas.openxmlformats.org/officeDocument/2006/relationships/slideLayout" Target="../slideLayouts/slideLayout38.xml"/><Relationship Id="rId6" Type="http://schemas.openxmlformats.org/officeDocument/2006/relationships/tags" Target="../tags/tag963.xml"/><Relationship Id="rId5" Type="http://schemas.openxmlformats.org/officeDocument/2006/relationships/image" Target="../media/image28.jpeg"/><Relationship Id="rId4" Type="http://schemas.openxmlformats.org/officeDocument/2006/relationships/image" Target="../media/image3.png"/><Relationship Id="rId3" Type="http://schemas.openxmlformats.org/officeDocument/2006/relationships/tags" Target="../tags/tag962.xml"/><Relationship Id="rId2" Type="http://schemas.openxmlformats.org/officeDocument/2006/relationships/image" Target="../media/image2.png"/><Relationship Id="rId1" Type="http://schemas.openxmlformats.org/officeDocument/2006/relationships/tags" Target="../tags/tag961.xml"/></Relationships>
</file>

<file path=ppt/slides/_rels/slide44.xml.rels><?xml version="1.0" encoding="UTF-8" standalone="yes"?>
<Relationships xmlns="http://schemas.openxmlformats.org/package/2006/relationships"><Relationship Id="rId8" Type="http://schemas.openxmlformats.org/officeDocument/2006/relationships/notesSlide" Target="../notesSlides/notesSlide8.xml"/><Relationship Id="rId7" Type="http://schemas.openxmlformats.org/officeDocument/2006/relationships/slideLayout" Target="../slideLayouts/slideLayout38.xml"/><Relationship Id="rId6" Type="http://schemas.openxmlformats.org/officeDocument/2006/relationships/tags" Target="../tags/tag966.xml"/><Relationship Id="rId5" Type="http://schemas.openxmlformats.org/officeDocument/2006/relationships/image" Target="../media/image29.jpeg"/><Relationship Id="rId4" Type="http://schemas.openxmlformats.org/officeDocument/2006/relationships/image" Target="../media/image3.png"/><Relationship Id="rId3" Type="http://schemas.openxmlformats.org/officeDocument/2006/relationships/tags" Target="../tags/tag965.xml"/><Relationship Id="rId2" Type="http://schemas.openxmlformats.org/officeDocument/2006/relationships/image" Target="../media/image2.png"/><Relationship Id="rId1" Type="http://schemas.openxmlformats.org/officeDocument/2006/relationships/tags" Target="../tags/tag964.xml"/></Relationships>
</file>

<file path=ppt/slides/_rels/slide45.xml.rels><?xml version="1.0" encoding="UTF-8" standalone="yes"?>
<Relationships xmlns="http://schemas.openxmlformats.org/package/2006/relationships"><Relationship Id="rId7" Type="http://schemas.openxmlformats.org/officeDocument/2006/relationships/slideLayout" Target="../slideLayouts/slideLayout38.xml"/><Relationship Id="rId6" Type="http://schemas.openxmlformats.org/officeDocument/2006/relationships/tags" Target="../tags/tag969.xml"/><Relationship Id="rId5" Type="http://schemas.openxmlformats.org/officeDocument/2006/relationships/image" Target="../media/image30.png"/><Relationship Id="rId4" Type="http://schemas.openxmlformats.org/officeDocument/2006/relationships/image" Target="../media/image3.png"/><Relationship Id="rId3" Type="http://schemas.openxmlformats.org/officeDocument/2006/relationships/tags" Target="../tags/tag968.xml"/><Relationship Id="rId2" Type="http://schemas.openxmlformats.org/officeDocument/2006/relationships/image" Target="../media/image2.png"/><Relationship Id="rId1" Type="http://schemas.openxmlformats.org/officeDocument/2006/relationships/tags" Target="../tags/tag967.xml"/></Relationships>
</file>

<file path=ppt/slides/_rels/slide46.xml.rels><?xml version="1.0" encoding="UTF-8" standalone="yes"?>
<Relationships xmlns="http://schemas.openxmlformats.org/package/2006/relationships"><Relationship Id="rId7" Type="http://schemas.openxmlformats.org/officeDocument/2006/relationships/slideLayout" Target="../slideLayouts/slideLayout38.xml"/><Relationship Id="rId6" Type="http://schemas.openxmlformats.org/officeDocument/2006/relationships/tags" Target="../tags/tag972.xml"/><Relationship Id="rId5" Type="http://schemas.openxmlformats.org/officeDocument/2006/relationships/image" Target="../media/image31.jpeg"/><Relationship Id="rId4" Type="http://schemas.openxmlformats.org/officeDocument/2006/relationships/image" Target="../media/image3.png"/><Relationship Id="rId3" Type="http://schemas.openxmlformats.org/officeDocument/2006/relationships/tags" Target="../tags/tag971.xml"/><Relationship Id="rId2" Type="http://schemas.openxmlformats.org/officeDocument/2006/relationships/image" Target="../media/image2.png"/><Relationship Id="rId1" Type="http://schemas.openxmlformats.org/officeDocument/2006/relationships/tags" Target="../tags/tag970.xml"/></Relationships>
</file>

<file path=ppt/slides/_rels/slide47.xml.rels><?xml version="1.0" encoding="UTF-8" standalone="yes"?>
<Relationships xmlns="http://schemas.openxmlformats.org/package/2006/relationships"><Relationship Id="rId8" Type="http://schemas.openxmlformats.org/officeDocument/2006/relationships/slideLayout" Target="../slideLayouts/slideLayout38.xml"/><Relationship Id="rId7" Type="http://schemas.openxmlformats.org/officeDocument/2006/relationships/tags" Target="../tags/tag976.xml"/><Relationship Id="rId6" Type="http://schemas.openxmlformats.org/officeDocument/2006/relationships/image" Target="../media/image31.jpeg"/><Relationship Id="rId5" Type="http://schemas.openxmlformats.org/officeDocument/2006/relationships/tags" Target="../tags/tag975.xml"/><Relationship Id="rId4" Type="http://schemas.openxmlformats.org/officeDocument/2006/relationships/image" Target="../media/image3.png"/><Relationship Id="rId3" Type="http://schemas.openxmlformats.org/officeDocument/2006/relationships/tags" Target="../tags/tag974.xml"/><Relationship Id="rId2" Type="http://schemas.openxmlformats.org/officeDocument/2006/relationships/image" Target="../media/image2.png"/><Relationship Id="rId1" Type="http://schemas.openxmlformats.org/officeDocument/2006/relationships/tags" Target="../tags/tag973.xml"/></Relationships>
</file>

<file path=ppt/slides/_rels/slide48.xml.rels><?xml version="1.0" encoding="UTF-8" standalone="yes"?>
<Relationships xmlns="http://schemas.openxmlformats.org/package/2006/relationships"><Relationship Id="rId9" Type="http://schemas.openxmlformats.org/officeDocument/2006/relationships/tags" Target="../tags/tag980.xml"/><Relationship Id="rId8" Type="http://schemas.openxmlformats.org/officeDocument/2006/relationships/image" Target="../media/image34.png"/><Relationship Id="rId7" Type="http://schemas.openxmlformats.org/officeDocument/2006/relationships/image" Target="../media/image33.png"/><Relationship Id="rId6" Type="http://schemas.openxmlformats.org/officeDocument/2006/relationships/image" Target="../media/image32.png"/><Relationship Id="rId5" Type="http://schemas.openxmlformats.org/officeDocument/2006/relationships/tags" Target="../tags/tag979.xml"/><Relationship Id="rId4" Type="http://schemas.openxmlformats.org/officeDocument/2006/relationships/image" Target="../media/image3.png"/><Relationship Id="rId3" Type="http://schemas.openxmlformats.org/officeDocument/2006/relationships/tags" Target="../tags/tag978.xml"/><Relationship Id="rId2" Type="http://schemas.openxmlformats.org/officeDocument/2006/relationships/image" Target="../media/image2.png"/><Relationship Id="rId10" Type="http://schemas.openxmlformats.org/officeDocument/2006/relationships/slideLayout" Target="../slideLayouts/slideLayout38.xml"/><Relationship Id="rId1" Type="http://schemas.openxmlformats.org/officeDocument/2006/relationships/tags" Target="../tags/tag977.xml"/></Relationships>
</file>

<file path=ppt/slides/_rels/slide49.xml.rels><?xml version="1.0" encoding="UTF-8" standalone="yes"?>
<Relationships xmlns="http://schemas.openxmlformats.org/package/2006/relationships"><Relationship Id="rId9" Type="http://schemas.openxmlformats.org/officeDocument/2006/relationships/tags" Target="../tags/tag984.xml"/><Relationship Id="rId8" Type="http://schemas.openxmlformats.org/officeDocument/2006/relationships/image" Target="../media/image37.jpeg"/><Relationship Id="rId7" Type="http://schemas.openxmlformats.org/officeDocument/2006/relationships/image" Target="../media/image36.jpeg"/><Relationship Id="rId6" Type="http://schemas.openxmlformats.org/officeDocument/2006/relationships/image" Target="../media/image35.jpeg"/><Relationship Id="rId5" Type="http://schemas.openxmlformats.org/officeDocument/2006/relationships/tags" Target="../tags/tag983.xml"/><Relationship Id="rId4" Type="http://schemas.openxmlformats.org/officeDocument/2006/relationships/image" Target="../media/image3.png"/><Relationship Id="rId3" Type="http://schemas.openxmlformats.org/officeDocument/2006/relationships/tags" Target="../tags/tag982.xml"/><Relationship Id="rId2" Type="http://schemas.openxmlformats.org/officeDocument/2006/relationships/image" Target="../media/image2.png"/><Relationship Id="rId10" Type="http://schemas.openxmlformats.org/officeDocument/2006/relationships/slideLayout" Target="../slideLayouts/slideLayout38.xml"/><Relationship Id="rId1" Type="http://schemas.openxmlformats.org/officeDocument/2006/relationships/tags" Target="../tags/tag981.xml"/></Relationships>
</file>

<file path=ppt/slides/_rels/slide5.xml.rels><?xml version="1.0" encoding="UTF-8" standalone="yes"?>
<Relationships xmlns="http://schemas.openxmlformats.org/package/2006/relationships"><Relationship Id="rId9" Type="http://schemas.openxmlformats.org/officeDocument/2006/relationships/tags" Target="../tags/tag566.xml"/><Relationship Id="rId8" Type="http://schemas.openxmlformats.org/officeDocument/2006/relationships/image" Target="../media/image13.emf"/><Relationship Id="rId7" Type="http://schemas.openxmlformats.org/officeDocument/2006/relationships/oleObject" Target="../embeddings/oleObject6.bin"/><Relationship Id="rId6" Type="http://schemas.openxmlformats.org/officeDocument/2006/relationships/image" Target="../media/image12.wmf"/><Relationship Id="rId5" Type="http://schemas.openxmlformats.org/officeDocument/2006/relationships/oleObject" Target="../embeddings/oleObject5.bin"/><Relationship Id="rId4" Type="http://schemas.openxmlformats.org/officeDocument/2006/relationships/image" Target="../media/image3.png"/><Relationship Id="rId3" Type="http://schemas.openxmlformats.org/officeDocument/2006/relationships/tags" Target="../tags/tag565.xml"/><Relationship Id="rId22" Type="http://schemas.openxmlformats.org/officeDocument/2006/relationships/vmlDrawing" Target="../drawings/vmlDrawing2.vml"/><Relationship Id="rId21" Type="http://schemas.openxmlformats.org/officeDocument/2006/relationships/slideLayout" Target="../slideLayouts/slideLayout38.xml"/><Relationship Id="rId20" Type="http://schemas.openxmlformats.org/officeDocument/2006/relationships/tags" Target="../tags/tag574.xml"/><Relationship Id="rId2" Type="http://schemas.openxmlformats.org/officeDocument/2006/relationships/image" Target="../media/image2.png"/><Relationship Id="rId19" Type="http://schemas.openxmlformats.org/officeDocument/2006/relationships/image" Target="../media/image16.wmf"/><Relationship Id="rId18" Type="http://schemas.openxmlformats.org/officeDocument/2006/relationships/image" Target="../media/image15.wmf"/><Relationship Id="rId17" Type="http://schemas.openxmlformats.org/officeDocument/2006/relationships/image" Target="../media/image14.wmf"/><Relationship Id="rId16" Type="http://schemas.openxmlformats.org/officeDocument/2006/relationships/tags" Target="../tags/tag573.xml"/><Relationship Id="rId15" Type="http://schemas.openxmlformats.org/officeDocument/2006/relationships/tags" Target="../tags/tag572.xml"/><Relationship Id="rId14" Type="http://schemas.openxmlformats.org/officeDocument/2006/relationships/tags" Target="../tags/tag571.xml"/><Relationship Id="rId13" Type="http://schemas.openxmlformats.org/officeDocument/2006/relationships/tags" Target="../tags/tag570.xml"/><Relationship Id="rId12" Type="http://schemas.openxmlformats.org/officeDocument/2006/relationships/tags" Target="../tags/tag569.xml"/><Relationship Id="rId11" Type="http://schemas.openxmlformats.org/officeDocument/2006/relationships/tags" Target="../tags/tag568.xml"/><Relationship Id="rId10" Type="http://schemas.openxmlformats.org/officeDocument/2006/relationships/tags" Target="../tags/tag567.xml"/><Relationship Id="rId1" Type="http://schemas.openxmlformats.org/officeDocument/2006/relationships/tags" Target="../tags/tag564.xml"/></Relationships>
</file>

<file path=ppt/slides/_rels/slide50.xml.rels><?xml version="1.0" encoding="UTF-8" standalone="yes"?>
<Relationships xmlns="http://schemas.openxmlformats.org/package/2006/relationships"><Relationship Id="rId8" Type="http://schemas.openxmlformats.org/officeDocument/2006/relationships/slideLayout" Target="../slideLayouts/slideLayout38.xml"/><Relationship Id="rId7" Type="http://schemas.openxmlformats.org/officeDocument/2006/relationships/tags" Target="../tags/tag987.xml"/><Relationship Id="rId6" Type="http://schemas.openxmlformats.org/officeDocument/2006/relationships/image" Target="../media/image39.jpeg"/><Relationship Id="rId5" Type="http://schemas.openxmlformats.org/officeDocument/2006/relationships/image" Target="../media/image38.jpeg"/><Relationship Id="rId4" Type="http://schemas.openxmlformats.org/officeDocument/2006/relationships/image" Target="../media/image3.png"/><Relationship Id="rId3" Type="http://schemas.openxmlformats.org/officeDocument/2006/relationships/tags" Target="../tags/tag986.xml"/><Relationship Id="rId2" Type="http://schemas.openxmlformats.org/officeDocument/2006/relationships/image" Target="../media/image2.png"/><Relationship Id="rId1" Type="http://schemas.openxmlformats.org/officeDocument/2006/relationships/tags" Target="../tags/tag985.xml"/></Relationships>
</file>

<file path=ppt/slides/_rels/slide51.xml.rels><?xml version="1.0" encoding="UTF-8" standalone="yes"?>
<Relationships xmlns="http://schemas.openxmlformats.org/package/2006/relationships"><Relationship Id="rId8" Type="http://schemas.openxmlformats.org/officeDocument/2006/relationships/slideLayout" Target="../slideLayouts/slideLayout38.xml"/><Relationship Id="rId7" Type="http://schemas.openxmlformats.org/officeDocument/2006/relationships/tags" Target="../tags/tag992.xml"/><Relationship Id="rId6" Type="http://schemas.openxmlformats.org/officeDocument/2006/relationships/tags" Target="../tags/tag991.xml"/><Relationship Id="rId5" Type="http://schemas.openxmlformats.org/officeDocument/2006/relationships/tags" Target="../tags/tag990.xml"/><Relationship Id="rId4" Type="http://schemas.openxmlformats.org/officeDocument/2006/relationships/image" Target="../media/image3.png"/><Relationship Id="rId3" Type="http://schemas.openxmlformats.org/officeDocument/2006/relationships/tags" Target="../tags/tag989.xml"/><Relationship Id="rId2" Type="http://schemas.openxmlformats.org/officeDocument/2006/relationships/image" Target="../media/image2.png"/><Relationship Id="rId1" Type="http://schemas.openxmlformats.org/officeDocument/2006/relationships/tags" Target="../tags/tag988.xml"/></Relationships>
</file>

<file path=ppt/slides/_rels/slide52.xml.rels><?xml version="1.0" encoding="UTF-8" standalone="yes"?>
<Relationships xmlns="http://schemas.openxmlformats.org/package/2006/relationships"><Relationship Id="rId9" Type="http://schemas.openxmlformats.org/officeDocument/2006/relationships/image" Target="../media/image42.png"/><Relationship Id="rId8" Type="http://schemas.openxmlformats.org/officeDocument/2006/relationships/image" Target="../media/image41.png"/><Relationship Id="rId7" Type="http://schemas.openxmlformats.org/officeDocument/2006/relationships/image" Target="../media/image40.png"/><Relationship Id="rId6" Type="http://schemas.openxmlformats.org/officeDocument/2006/relationships/tags" Target="../tags/tag996.xml"/><Relationship Id="rId5" Type="http://schemas.openxmlformats.org/officeDocument/2006/relationships/tags" Target="../tags/tag995.xml"/><Relationship Id="rId4" Type="http://schemas.openxmlformats.org/officeDocument/2006/relationships/image" Target="../media/image3.png"/><Relationship Id="rId3" Type="http://schemas.openxmlformats.org/officeDocument/2006/relationships/tags" Target="../tags/tag994.xml"/><Relationship Id="rId2" Type="http://schemas.openxmlformats.org/officeDocument/2006/relationships/image" Target="../media/image2.png"/><Relationship Id="rId12" Type="http://schemas.openxmlformats.org/officeDocument/2006/relationships/slideLayout" Target="../slideLayouts/slideLayout38.xml"/><Relationship Id="rId11" Type="http://schemas.openxmlformats.org/officeDocument/2006/relationships/tags" Target="../tags/tag997.xml"/><Relationship Id="rId10" Type="http://schemas.openxmlformats.org/officeDocument/2006/relationships/image" Target="../media/image43.png"/><Relationship Id="rId1" Type="http://schemas.openxmlformats.org/officeDocument/2006/relationships/tags" Target="../tags/tag993.xml"/></Relationships>
</file>

<file path=ppt/slides/_rels/slide53.xml.rels><?xml version="1.0" encoding="UTF-8" standalone="yes"?>
<Relationships xmlns="http://schemas.openxmlformats.org/package/2006/relationships"><Relationship Id="rId9" Type="http://schemas.openxmlformats.org/officeDocument/2006/relationships/image" Target="../media/image44.png"/><Relationship Id="rId8" Type="http://schemas.openxmlformats.org/officeDocument/2006/relationships/tags" Target="../tags/tag1003.xml"/><Relationship Id="rId7" Type="http://schemas.openxmlformats.org/officeDocument/2006/relationships/tags" Target="../tags/tag1002.xml"/><Relationship Id="rId6" Type="http://schemas.openxmlformats.org/officeDocument/2006/relationships/tags" Target="../tags/tag1001.xml"/><Relationship Id="rId5" Type="http://schemas.openxmlformats.org/officeDocument/2006/relationships/tags" Target="../tags/tag1000.xml"/><Relationship Id="rId4" Type="http://schemas.openxmlformats.org/officeDocument/2006/relationships/image" Target="../media/image3.png"/><Relationship Id="rId3" Type="http://schemas.openxmlformats.org/officeDocument/2006/relationships/tags" Target="../tags/tag999.xml"/><Relationship Id="rId2" Type="http://schemas.openxmlformats.org/officeDocument/2006/relationships/image" Target="../media/image2.png"/><Relationship Id="rId11" Type="http://schemas.openxmlformats.org/officeDocument/2006/relationships/slideLayout" Target="../slideLayouts/slideLayout38.xml"/><Relationship Id="rId10" Type="http://schemas.openxmlformats.org/officeDocument/2006/relationships/tags" Target="../tags/tag1004.xml"/><Relationship Id="rId1" Type="http://schemas.openxmlformats.org/officeDocument/2006/relationships/tags" Target="../tags/tag998.xml"/></Relationships>
</file>

<file path=ppt/slides/_rels/slide54.xml.rels><?xml version="1.0" encoding="UTF-8" standalone="yes"?>
<Relationships xmlns="http://schemas.openxmlformats.org/package/2006/relationships"><Relationship Id="rId7" Type="http://schemas.openxmlformats.org/officeDocument/2006/relationships/slideLayout" Target="../slideLayouts/slideLayout38.xml"/><Relationship Id="rId6" Type="http://schemas.openxmlformats.org/officeDocument/2006/relationships/tags" Target="../tags/tag1008.xml"/><Relationship Id="rId5" Type="http://schemas.openxmlformats.org/officeDocument/2006/relationships/tags" Target="../tags/tag1007.xml"/><Relationship Id="rId4" Type="http://schemas.openxmlformats.org/officeDocument/2006/relationships/image" Target="../media/image3.png"/><Relationship Id="rId3" Type="http://schemas.openxmlformats.org/officeDocument/2006/relationships/tags" Target="../tags/tag1006.xml"/><Relationship Id="rId2" Type="http://schemas.openxmlformats.org/officeDocument/2006/relationships/image" Target="../media/image2.png"/><Relationship Id="rId1" Type="http://schemas.openxmlformats.org/officeDocument/2006/relationships/tags" Target="../tags/tag1005.xml"/></Relationships>
</file>

<file path=ppt/slides/_rels/slide55.xml.rels><?xml version="1.0" encoding="UTF-8" standalone="yes"?>
<Relationships xmlns="http://schemas.openxmlformats.org/package/2006/relationships"><Relationship Id="rId7" Type="http://schemas.openxmlformats.org/officeDocument/2006/relationships/slideLayout" Target="../slideLayouts/slideLayout38.xml"/><Relationship Id="rId6" Type="http://schemas.openxmlformats.org/officeDocument/2006/relationships/tags" Target="../tags/tag1012.xml"/><Relationship Id="rId5" Type="http://schemas.openxmlformats.org/officeDocument/2006/relationships/tags" Target="../tags/tag1011.xml"/><Relationship Id="rId4" Type="http://schemas.openxmlformats.org/officeDocument/2006/relationships/image" Target="../media/image3.png"/><Relationship Id="rId3" Type="http://schemas.openxmlformats.org/officeDocument/2006/relationships/tags" Target="../tags/tag1010.xml"/><Relationship Id="rId2" Type="http://schemas.openxmlformats.org/officeDocument/2006/relationships/image" Target="../media/image2.png"/><Relationship Id="rId1" Type="http://schemas.openxmlformats.org/officeDocument/2006/relationships/tags" Target="../tags/tag1009.xml"/></Relationships>
</file>

<file path=ppt/slides/_rels/slide56.xml.rels><?xml version="1.0" encoding="UTF-8" standalone="yes"?>
<Relationships xmlns="http://schemas.openxmlformats.org/package/2006/relationships"><Relationship Id="rId9" Type="http://schemas.openxmlformats.org/officeDocument/2006/relationships/notesSlide" Target="../notesSlides/notesSlide9.xml"/><Relationship Id="rId8" Type="http://schemas.openxmlformats.org/officeDocument/2006/relationships/slideLayout" Target="../slideLayouts/slideLayout38.xml"/><Relationship Id="rId7" Type="http://schemas.openxmlformats.org/officeDocument/2006/relationships/tags" Target="../tags/tag1015.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3.png"/><Relationship Id="rId3" Type="http://schemas.openxmlformats.org/officeDocument/2006/relationships/tags" Target="../tags/tag1014.xml"/><Relationship Id="rId2" Type="http://schemas.openxmlformats.org/officeDocument/2006/relationships/image" Target="../media/image2.png"/><Relationship Id="rId1" Type="http://schemas.openxmlformats.org/officeDocument/2006/relationships/tags" Target="../tags/tag1013.xml"/></Relationships>
</file>

<file path=ppt/slides/_rels/slide57.xml.rels><?xml version="1.0" encoding="UTF-8" standalone="yes"?>
<Relationships xmlns="http://schemas.openxmlformats.org/package/2006/relationships"><Relationship Id="rId7" Type="http://schemas.openxmlformats.org/officeDocument/2006/relationships/notesSlide" Target="../notesSlides/notesSlide10.xml"/><Relationship Id="rId6" Type="http://schemas.openxmlformats.org/officeDocument/2006/relationships/slideLayout" Target="../slideLayouts/slideLayout38.xml"/><Relationship Id="rId5" Type="http://schemas.openxmlformats.org/officeDocument/2006/relationships/tags" Target="../tags/tag1018.xml"/><Relationship Id="rId4" Type="http://schemas.openxmlformats.org/officeDocument/2006/relationships/image" Target="../media/image3.png"/><Relationship Id="rId3" Type="http://schemas.openxmlformats.org/officeDocument/2006/relationships/tags" Target="../tags/tag1017.xml"/><Relationship Id="rId2" Type="http://schemas.openxmlformats.org/officeDocument/2006/relationships/image" Target="../media/image2.png"/><Relationship Id="rId1" Type="http://schemas.openxmlformats.org/officeDocument/2006/relationships/tags" Target="../tags/tag1016.xml"/></Relationships>
</file>

<file path=ppt/slides/_rels/slide58.xml.rels><?xml version="1.0" encoding="UTF-8" standalone="yes"?>
<Relationships xmlns="http://schemas.openxmlformats.org/package/2006/relationships"><Relationship Id="rId8" Type="http://schemas.openxmlformats.org/officeDocument/2006/relationships/slideLayout" Target="../slideLayouts/slideLayout38.xml"/><Relationship Id="rId7" Type="http://schemas.openxmlformats.org/officeDocument/2006/relationships/tags" Target="../tags/tag1023.xml"/><Relationship Id="rId6" Type="http://schemas.openxmlformats.org/officeDocument/2006/relationships/tags" Target="../tags/tag1022.xml"/><Relationship Id="rId5" Type="http://schemas.openxmlformats.org/officeDocument/2006/relationships/tags" Target="../tags/tag1021.xml"/><Relationship Id="rId4" Type="http://schemas.openxmlformats.org/officeDocument/2006/relationships/image" Target="../media/image3.png"/><Relationship Id="rId3" Type="http://schemas.openxmlformats.org/officeDocument/2006/relationships/tags" Target="../tags/tag1020.xml"/><Relationship Id="rId2" Type="http://schemas.openxmlformats.org/officeDocument/2006/relationships/image" Target="../media/image2.png"/><Relationship Id="rId1" Type="http://schemas.openxmlformats.org/officeDocument/2006/relationships/tags" Target="../tags/tag1019.xml"/></Relationships>
</file>

<file path=ppt/slides/_rels/slide59.xml.rels><?xml version="1.0" encoding="UTF-8" standalone="yes"?>
<Relationships xmlns="http://schemas.openxmlformats.org/package/2006/relationships"><Relationship Id="rId7" Type="http://schemas.openxmlformats.org/officeDocument/2006/relationships/notesSlide" Target="../notesSlides/notesSlide11.xml"/><Relationship Id="rId6" Type="http://schemas.openxmlformats.org/officeDocument/2006/relationships/slideLayout" Target="../slideLayouts/slideLayout38.xml"/><Relationship Id="rId5" Type="http://schemas.openxmlformats.org/officeDocument/2006/relationships/tags" Target="../tags/tag1026.xml"/><Relationship Id="rId4" Type="http://schemas.openxmlformats.org/officeDocument/2006/relationships/image" Target="../media/image3.png"/><Relationship Id="rId3" Type="http://schemas.openxmlformats.org/officeDocument/2006/relationships/tags" Target="../tags/tag1025.xml"/><Relationship Id="rId2" Type="http://schemas.openxmlformats.org/officeDocument/2006/relationships/image" Target="../media/image2.png"/><Relationship Id="rId1" Type="http://schemas.openxmlformats.org/officeDocument/2006/relationships/tags" Target="../tags/tag1024.xml"/></Relationships>
</file>

<file path=ppt/slides/_rels/slide6.xml.rels><?xml version="1.0" encoding="UTF-8" standalone="yes"?>
<Relationships xmlns="http://schemas.openxmlformats.org/package/2006/relationships"><Relationship Id="rId9" Type="http://schemas.openxmlformats.org/officeDocument/2006/relationships/tags" Target="../tags/tag581.xml"/><Relationship Id="rId8" Type="http://schemas.openxmlformats.org/officeDocument/2006/relationships/tags" Target="../tags/tag580.xml"/><Relationship Id="rId7" Type="http://schemas.openxmlformats.org/officeDocument/2006/relationships/tags" Target="../tags/tag579.xml"/><Relationship Id="rId6" Type="http://schemas.openxmlformats.org/officeDocument/2006/relationships/tags" Target="../tags/tag578.xml"/><Relationship Id="rId5" Type="http://schemas.openxmlformats.org/officeDocument/2006/relationships/tags" Target="../tags/tag577.xml"/><Relationship Id="rId4" Type="http://schemas.openxmlformats.org/officeDocument/2006/relationships/image" Target="../media/image3.png"/><Relationship Id="rId3" Type="http://schemas.openxmlformats.org/officeDocument/2006/relationships/tags" Target="../tags/tag576.xml"/><Relationship Id="rId29" Type="http://schemas.openxmlformats.org/officeDocument/2006/relationships/slideLayout" Target="../slideLayouts/slideLayout38.xml"/><Relationship Id="rId28" Type="http://schemas.openxmlformats.org/officeDocument/2006/relationships/tags" Target="../tags/tag600.xml"/><Relationship Id="rId27" Type="http://schemas.openxmlformats.org/officeDocument/2006/relationships/tags" Target="../tags/tag599.xml"/><Relationship Id="rId26" Type="http://schemas.openxmlformats.org/officeDocument/2006/relationships/tags" Target="../tags/tag598.xml"/><Relationship Id="rId25" Type="http://schemas.openxmlformats.org/officeDocument/2006/relationships/tags" Target="../tags/tag597.xml"/><Relationship Id="rId24" Type="http://schemas.openxmlformats.org/officeDocument/2006/relationships/tags" Target="../tags/tag596.xml"/><Relationship Id="rId23" Type="http://schemas.openxmlformats.org/officeDocument/2006/relationships/tags" Target="../tags/tag595.xml"/><Relationship Id="rId22" Type="http://schemas.openxmlformats.org/officeDocument/2006/relationships/tags" Target="../tags/tag594.xml"/><Relationship Id="rId21" Type="http://schemas.openxmlformats.org/officeDocument/2006/relationships/tags" Target="../tags/tag593.xml"/><Relationship Id="rId20" Type="http://schemas.openxmlformats.org/officeDocument/2006/relationships/tags" Target="../tags/tag592.xml"/><Relationship Id="rId2" Type="http://schemas.openxmlformats.org/officeDocument/2006/relationships/image" Target="../media/image2.png"/><Relationship Id="rId19" Type="http://schemas.openxmlformats.org/officeDocument/2006/relationships/tags" Target="../tags/tag591.xml"/><Relationship Id="rId18" Type="http://schemas.openxmlformats.org/officeDocument/2006/relationships/tags" Target="../tags/tag590.xml"/><Relationship Id="rId17" Type="http://schemas.openxmlformats.org/officeDocument/2006/relationships/tags" Target="../tags/tag589.xml"/><Relationship Id="rId16" Type="http://schemas.openxmlformats.org/officeDocument/2006/relationships/tags" Target="../tags/tag588.xml"/><Relationship Id="rId15" Type="http://schemas.openxmlformats.org/officeDocument/2006/relationships/tags" Target="../tags/tag587.xml"/><Relationship Id="rId14" Type="http://schemas.openxmlformats.org/officeDocument/2006/relationships/tags" Target="../tags/tag586.xml"/><Relationship Id="rId13" Type="http://schemas.openxmlformats.org/officeDocument/2006/relationships/tags" Target="../tags/tag585.xml"/><Relationship Id="rId12" Type="http://schemas.openxmlformats.org/officeDocument/2006/relationships/tags" Target="../tags/tag584.xml"/><Relationship Id="rId11" Type="http://schemas.openxmlformats.org/officeDocument/2006/relationships/tags" Target="../tags/tag583.xml"/><Relationship Id="rId10" Type="http://schemas.openxmlformats.org/officeDocument/2006/relationships/tags" Target="../tags/tag582.xml"/><Relationship Id="rId1" Type="http://schemas.openxmlformats.org/officeDocument/2006/relationships/tags" Target="../tags/tag575.xml"/></Relationships>
</file>

<file path=ppt/slides/_rels/slide60.xml.rels><?xml version="1.0" encoding="UTF-8" standalone="yes"?>
<Relationships xmlns="http://schemas.openxmlformats.org/package/2006/relationships"><Relationship Id="rId7" Type="http://schemas.openxmlformats.org/officeDocument/2006/relationships/notesSlide" Target="../notesSlides/notesSlide12.xml"/><Relationship Id="rId6" Type="http://schemas.openxmlformats.org/officeDocument/2006/relationships/slideLayout" Target="../slideLayouts/slideLayout38.xml"/><Relationship Id="rId5" Type="http://schemas.openxmlformats.org/officeDocument/2006/relationships/tags" Target="../tags/tag1029.xml"/><Relationship Id="rId4" Type="http://schemas.openxmlformats.org/officeDocument/2006/relationships/image" Target="../media/image3.png"/><Relationship Id="rId3" Type="http://schemas.openxmlformats.org/officeDocument/2006/relationships/tags" Target="../tags/tag1028.xml"/><Relationship Id="rId2" Type="http://schemas.openxmlformats.org/officeDocument/2006/relationships/image" Target="../media/image2.png"/><Relationship Id="rId1" Type="http://schemas.openxmlformats.org/officeDocument/2006/relationships/tags" Target="../tags/tag1027.xml"/></Relationships>
</file>

<file path=ppt/slides/_rels/slide61.xml.rels><?xml version="1.0" encoding="UTF-8" standalone="yes"?>
<Relationships xmlns="http://schemas.openxmlformats.org/package/2006/relationships"><Relationship Id="rId7" Type="http://schemas.openxmlformats.org/officeDocument/2006/relationships/notesSlide" Target="../notesSlides/notesSlide13.xml"/><Relationship Id="rId6" Type="http://schemas.openxmlformats.org/officeDocument/2006/relationships/slideLayout" Target="../slideLayouts/slideLayout38.xml"/><Relationship Id="rId5" Type="http://schemas.openxmlformats.org/officeDocument/2006/relationships/tags" Target="../tags/tag1032.xml"/><Relationship Id="rId4" Type="http://schemas.openxmlformats.org/officeDocument/2006/relationships/image" Target="../media/image3.png"/><Relationship Id="rId3" Type="http://schemas.openxmlformats.org/officeDocument/2006/relationships/tags" Target="../tags/tag1031.xml"/><Relationship Id="rId2" Type="http://schemas.openxmlformats.org/officeDocument/2006/relationships/image" Target="../media/image2.png"/><Relationship Id="rId1" Type="http://schemas.openxmlformats.org/officeDocument/2006/relationships/tags" Target="../tags/tag1030.xml"/></Relationships>
</file>

<file path=ppt/slides/_rels/slide62.xml.rels><?xml version="1.0" encoding="UTF-8" standalone="yes"?>
<Relationships xmlns="http://schemas.openxmlformats.org/package/2006/relationships"><Relationship Id="rId7" Type="http://schemas.openxmlformats.org/officeDocument/2006/relationships/slideLayout" Target="../slideLayouts/slideLayout38.xml"/><Relationship Id="rId6" Type="http://schemas.openxmlformats.org/officeDocument/2006/relationships/tags" Target="../tags/tag1036.xml"/><Relationship Id="rId5" Type="http://schemas.openxmlformats.org/officeDocument/2006/relationships/tags" Target="../tags/tag1035.xml"/><Relationship Id="rId4" Type="http://schemas.openxmlformats.org/officeDocument/2006/relationships/image" Target="../media/image3.png"/><Relationship Id="rId3" Type="http://schemas.openxmlformats.org/officeDocument/2006/relationships/tags" Target="../tags/tag1034.xml"/><Relationship Id="rId2" Type="http://schemas.openxmlformats.org/officeDocument/2006/relationships/image" Target="../media/image2.png"/><Relationship Id="rId1" Type="http://schemas.openxmlformats.org/officeDocument/2006/relationships/tags" Target="../tags/tag1033.xml"/></Relationships>
</file>

<file path=ppt/slides/_rels/slide63.xml.rels><?xml version="1.0" encoding="UTF-8" standalone="yes"?>
<Relationships xmlns="http://schemas.openxmlformats.org/package/2006/relationships"><Relationship Id="rId8" Type="http://schemas.openxmlformats.org/officeDocument/2006/relationships/slideLayout" Target="../slideLayouts/slideLayout38.xml"/><Relationship Id="rId7" Type="http://schemas.openxmlformats.org/officeDocument/2006/relationships/tags" Target="../tags/tag1041.xml"/><Relationship Id="rId6" Type="http://schemas.openxmlformats.org/officeDocument/2006/relationships/tags" Target="../tags/tag1040.xml"/><Relationship Id="rId5" Type="http://schemas.openxmlformats.org/officeDocument/2006/relationships/tags" Target="../tags/tag1039.xml"/><Relationship Id="rId4" Type="http://schemas.openxmlformats.org/officeDocument/2006/relationships/image" Target="../media/image3.png"/><Relationship Id="rId3" Type="http://schemas.openxmlformats.org/officeDocument/2006/relationships/tags" Target="../tags/tag1038.xml"/><Relationship Id="rId2" Type="http://schemas.openxmlformats.org/officeDocument/2006/relationships/image" Target="../media/image2.png"/><Relationship Id="rId1" Type="http://schemas.openxmlformats.org/officeDocument/2006/relationships/tags" Target="../tags/tag1037.xml"/></Relationships>
</file>

<file path=ppt/slides/_rels/slide64.xml.rels><?xml version="1.0" encoding="UTF-8" standalone="yes"?>
<Relationships xmlns="http://schemas.openxmlformats.org/package/2006/relationships"><Relationship Id="rId6" Type="http://schemas.openxmlformats.org/officeDocument/2006/relationships/slideLayout" Target="../slideLayouts/slideLayout38.xml"/><Relationship Id="rId5" Type="http://schemas.openxmlformats.org/officeDocument/2006/relationships/tags" Target="../tags/tag1044.xml"/><Relationship Id="rId4" Type="http://schemas.openxmlformats.org/officeDocument/2006/relationships/image" Target="../media/image3.png"/><Relationship Id="rId3" Type="http://schemas.openxmlformats.org/officeDocument/2006/relationships/tags" Target="../tags/tag1043.xml"/><Relationship Id="rId2" Type="http://schemas.openxmlformats.org/officeDocument/2006/relationships/image" Target="../media/image2.png"/><Relationship Id="rId1" Type="http://schemas.openxmlformats.org/officeDocument/2006/relationships/tags" Target="../tags/tag1042.xml"/></Relationships>
</file>

<file path=ppt/slides/_rels/slide65.xml.rels><?xml version="1.0" encoding="UTF-8" standalone="yes"?>
<Relationships xmlns="http://schemas.openxmlformats.org/package/2006/relationships"><Relationship Id="rId7" Type="http://schemas.openxmlformats.org/officeDocument/2006/relationships/slideLayout" Target="../slideLayouts/slideLayout38.xml"/><Relationship Id="rId6" Type="http://schemas.openxmlformats.org/officeDocument/2006/relationships/tags" Target="../tags/tag1048.xml"/><Relationship Id="rId5" Type="http://schemas.openxmlformats.org/officeDocument/2006/relationships/tags" Target="../tags/tag1047.xml"/><Relationship Id="rId4" Type="http://schemas.openxmlformats.org/officeDocument/2006/relationships/image" Target="../media/image3.png"/><Relationship Id="rId3" Type="http://schemas.openxmlformats.org/officeDocument/2006/relationships/tags" Target="../tags/tag1046.xml"/><Relationship Id="rId2" Type="http://schemas.openxmlformats.org/officeDocument/2006/relationships/image" Target="../media/image2.png"/><Relationship Id="rId1" Type="http://schemas.openxmlformats.org/officeDocument/2006/relationships/tags" Target="../tags/tag1045.xml"/></Relationships>
</file>

<file path=ppt/slides/_rels/slide66.xml.rels><?xml version="1.0" encoding="UTF-8" standalone="yes"?>
<Relationships xmlns="http://schemas.openxmlformats.org/package/2006/relationships"><Relationship Id="rId6" Type="http://schemas.openxmlformats.org/officeDocument/2006/relationships/slideLayout" Target="../slideLayouts/slideLayout70.xml"/><Relationship Id="rId5" Type="http://schemas.openxmlformats.org/officeDocument/2006/relationships/tags" Target="../tags/tag1053.xml"/><Relationship Id="rId4" Type="http://schemas.openxmlformats.org/officeDocument/2006/relationships/tags" Target="../tags/tag1052.xml"/><Relationship Id="rId3" Type="http://schemas.openxmlformats.org/officeDocument/2006/relationships/tags" Target="../tags/tag1051.xml"/><Relationship Id="rId2" Type="http://schemas.openxmlformats.org/officeDocument/2006/relationships/tags" Target="../tags/tag1050.xml"/><Relationship Id="rId1" Type="http://schemas.openxmlformats.org/officeDocument/2006/relationships/tags" Target="../tags/tag1049.xml"/></Relationships>
</file>

<file path=ppt/slides/_rels/slide67.xml.rels><?xml version="1.0" encoding="UTF-8" standalone="yes"?>
<Relationships xmlns="http://schemas.openxmlformats.org/package/2006/relationships"><Relationship Id="rId6" Type="http://schemas.openxmlformats.org/officeDocument/2006/relationships/slideLayout" Target="../slideLayouts/slideLayout38.xml"/><Relationship Id="rId5" Type="http://schemas.openxmlformats.org/officeDocument/2006/relationships/tags" Target="../tags/tag1056.xml"/><Relationship Id="rId4" Type="http://schemas.openxmlformats.org/officeDocument/2006/relationships/image" Target="../media/image3.png"/><Relationship Id="rId3" Type="http://schemas.openxmlformats.org/officeDocument/2006/relationships/tags" Target="../tags/tag1055.xml"/><Relationship Id="rId2" Type="http://schemas.openxmlformats.org/officeDocument/2006/relationships/image" Target="../media/image2.png"/><Relationship Id="rId1" Type="http://schemas.openxmlformats.org/officeDocument/2006/relationships/tags" Target="../tags/tag1054.xml"/></Relationships>
</file>

<file path=ppt/slides/_rels/slide68.xml.rels><?xml version="1.0" encoding="UTF-8" standalone="yes"?>
<Relationships xmlns="http://schemas.openxmlformats.org/package/2006/relationships"><Relationship Id="rId6" Type="http://schemas.openxmlformats.org/officeDocument/2006/relationships/slideLayout" Target="../slideLayouts/slideLayout38.xml"/><Relationship Id="rId5" Type="http://schemas.openxmlformats.org/officeDocument/2006/relationships/tags" Target="../tags/tag1059.xml"/><Relationship Id="rId4" Type="http://schemas.openxmlformats.org/officeDocument/2006/relationships/image" Target="../media/image3.png"/><Relationship Id="rId3" Type="http://schemas.openxmlformats.org/officeDocument/2006/relationships/tags" Target="../tags/tag1058.xml"/><Relationship Id="rId2" Type="http://schemas.openxmlformats.org/officeDocument/2006/relationships/image" Target="../media/image2.png"/><Relationship Id="rId1" Type="http://schemas.openxmlformats.org/officeDocument/2006/relationships/tags" Target="../tags/tag1057.xml"/></Relationships>
</file>

<file path=ppt/slides/_rels/slide69.xml.rels><?xml version="1.0" encoding="UTF-8" standalone="yes"?>
<Relationships xmlns="http://schemas.openxmlformats.org/package/2006/relationships"><Relationship Id="rId6" Type="http://schemas.openxmlformats.org/officeDocument/2006/relationships/slideLayout" Target="../slideLayouts/slideLayout38.xml"/><Relationship Id="rId5" Type="http://schemas.openxmlformats.org/officeDocument/2006/relationships/tags" Target="../tags/tag1062.xml"/><Relationship Id="rId4" Type="http://schemas.openxmlformats.org/officeDocument/2006/relationships/image" Target="../media/image3.png"/><Relationship Id="rId3" Type="http://schemas.openxmlformats.org/officeDocument/2006/relationships/tags" Target="../tags/tag1061.xml"/><Relationship Id="rId2" Type="http://schemas.openxmlformats.org/officeDocument/2006/relationships/image" Target="../media/image2.png"/><Relationship Id="rId1" Type="http://schemas.openxmlformats.org/officeDocument/2006/relationships/tags" Target="../tags/tag1060.xml"/></Relationships>
</file>

<file path=ppt/slides/_rels/slide7.xml.rels><?xml version="1.0" encoding="UTF-8" standalone="yes"?>
<Relationships xmlns="http://schemas.openxmlformats.org/package/2006/relationships"><Relationship Id="rId9" Type="http://schemas.openxmlformats.org/officeDocument/2006/relationships/tags" Target="../tags/tag607.xml"/><Relationship Id="rId8" Type="http://schemas.openxmlformats.org/officeDocument/2006/relationships/tags" Target="../tags/tag606.xml"/><Relationship Id="rId7" Type="http://schemas.openxmlformats.org/officeDocument/2006/relationships/tags" Target="../tags/tag605.xml"/><Relationship Id="rId6" Type="http://schemas.openxmlformats.org/officeDocument/2006/relationships/tags" Target="../tags/tag604.xml"/><Relationship Id="rId5" Type="http://schemas.openxmlformats.org/officeDocument/2006/relationships/tags" Target="../tags/tag603.xml"/><Relationship Id="rId4" Type="http://schemas.openxmlformats.org/officeDocument/2006/relationships/image" Target="../media/image3.png"/><Relationship Id="rId3" Type="http://schemas.openxmlformats.org/officeDocument/2006/relationships/tags" Target="../tags/tag602.xml"/><Relationship Id="rId2" Type="http://schemas.openxmlformats.org/officeDocument/2006/relationships/image" Target="../media/image2.png"/><Relationship Id="rId16" Type="http://schemas.openxmlformats.org/officeDocument/2006/relationships/slideLayout" Target="../slideLayouts/slideLayout38.xml"/><Relationship Id="rId15" Type="http://schemas.openxmlformats.org/officeDocument/2006/relationships/tags" Target="../tags/tag613.xml"/><Relationship Id="rId14" Type="http://schemas.openxmlformats.org/officeDocument/2006/relationships/tags" Target="../tags/tag612.xml"/><Relationship Id="rId13" Type="http://schemas.openxmlformats.org/officeDocument/2006/relationships/tags" Target="../tags/tag611.xml"/><Relationship Id="rId12" Type="http://schemas.openxmlformats.org/officeDocument/2006/relationships/tags" Target="../tags/tag610.xml"/><Relationship Id="rId11" Type="http://schemas.openxmlformats.org/officeDocument/2006/relationships/tags" Target="../tags/tag609.xml"/><Relationship Id="rId10" Type="http://schemas.openxmlformats.org/officeDocument/2006/relationships/tags" Target="../tags/tag608.xml"/><Relationship Id="rId1" Type="http://schemas.openxmlformats.org/officeDocument/2006/relationships/tags" Target="../tags/tag601.xml"/></Relationships>
</file>

<file path=ppt/slides/_rels/slide70.xml.rels><?xml version="1.0" encoding="UTF-8" standalone="yes"?>
<Relationships xmlns="http://schemas.openxmlformats.org/package/2006/relationships"><Relationship Id="rId6" Type="http://schemas.openxmlformats.org/officeDocument/2006/relationships/slideLayout" Target="../slideLayouts/slideLayout38.xml"/><Relationship Id="rId5" Type="http://schemas.openxmlformats.org/officeDocument/2006/relationships/tags" Target="../tags/tag1065.xml"/><Relationship Id="rId4" Type="http://schemas.openxmlformats.org/officeDocument/2006/relationships/image" Target="../media/image3.png"/><Relationship Id="rId3" Type="http://schemas.openxmlformats.org/officeDocument/2006/relationships/tags" Target="../tags/tag1064.xml"/><Relationship Id="rId2" Type="http://schemas.openxmlformats.org/officeDocument/2006/relationships/image" Target="../media/image2.png"/><Relationship Id="rId1" Type="http://schemas.openxmlformats.org/officeDocument/2006/relationships/tags" Target="../tags/tag1063.xml"/></Relationships>
</file>

<file path=ppt/slides/_rels/slide71.xml.rels><?xml version="1.0" encoding="UTF-8" standalone="yes"?>
<Relationships xmlns="http://schemas.openxmlformats.org/package/2006/relationships"><Relationship Id="rId8" Type="http://schemas.openxmlformats.org/officeDocument/2006/relationships/slideLayout" Target="../slideLayouts/slideLayout38.xml"/><Relationship Id="rId7" Type="http://schemas.openxmlformats.org/officeDocument/2006/relationships/tags" Target="../tags/tag1070.xml"/><Relationship Id="rId6" Type="http://schemas.openxmlformats.org/officeDocument/2006/relationships/tags" Target="../tags/tag1069.xml"/><Relationship Id="rId5" Type="http://schemas.openxmlformats.org/officeDocument/2006/relationships/tags" Target="../tags/tag1068.xml"/><Relationship Id="rId4" Type="http://schemas.openxmlformats.org/officeDocument/2006/relationships/image" Target="../media/image3.png"/><Relationship Id="rId3" Type="http://schemas.openxmlformats.org/officeDocument/2006/relationships/tags" Target="../tags/tag1067.xml"/><Relationship Id="rId2" Type="http://schemas.openxmlformats.org/officeDocument/2006/relationships/image" Target="../media/image2.png"/><Relationship Id="rId1" Type="http://schemas.openxmlformats.org/officeDocument/2006/relationships/tags" Target="../tags/tag1066.xml"/></Relationships>
</file>

<file path=ppt/slides/_rels/slide72.xml.rels><?xml version="1.0" encoding="UTF-8" standalone="yes"?>
<Relationships xmlns="http://schemas.openxmlformats.org/package/2006/relationships"><Relationship Id="rId6" Type="http://schemas.openxmlformats.org/officeDocument/2006/relationships/slideLayout" Target="../slideLayouts/slideLayout88.xml"/><Relationship Id="rId5" Type="http://schemas.openxmlformats.org/officeDocument/2006/relationships/tags" Target="../tags/tag1075.xml"/><Relationship Id="rId4" Type="http://schemas.openxmlformats.org/officeDocument/2006/relationships/tags" Target="../tags/tag1074.xml"/><Relationship Id="rId3" Type="http://schemas.openxmlformats.org/officeDocument/2006/relationships/tags" Target="../tags/tag1073.xml"/><Relationship Id="rId2" Type="http://schemas.openxmlformats.org/officeDocument/2006/relationships/tags" Target="../tags/tag1072.xml"/><Relationship Id="rId1" Type="http://schemas.openxmlformats.org/officeDocument/2006/relationships/tags" Target="../tags/tag1071.xml"/></Relationships>
</file>

<file path=ppt/slides/_rels/slide73.xml.rels><?xml version="1.0" encoding="UTF-8" standalone="yes"?>
<Relationships xmlns="http://schemas.openxmlformats.org/package/2006/relationships"><Relationship Id="rId8" Type="http://schemas.openxmlformats.org/officeDocument/2006/relationships/notesSlide" Target="../notesSlides/notesSlide14.xml"/><Relationship Id="rId7" Type="http://schemas.openxmlformats.org/officeDocument/2006/relationships/slideLayout" Target="../slideLayouts/slideLayout38.xml"/><Relationship Id="rId6" Type="http://schemas.openxmlformats.org/officeDocument/2006/relationships/tags" Target="../tags/tag1079.xml"/><Relationship Id="rId5" Type="http://schemas.openxmlformats.org/officeDocument/2006/relationships/tags" Target="../tags/tag1078.xml"/><Relationship Id="rId4" Type="http://schemas.openxmlformats.org/officeDocument/2006/relationships/image" Target="../media/image3.png"/><Relationship Id="rId3" Type="http://schemas.openxmlformats.org/officeDocument/2006/relationships/tags" Target="../tags/tag1077.xml"/><Relationship Id="rId2" Type="http://schemas.openxmlformats.org/officeDocument/2006/relationships/image" Target="../media/image2.png"/><Relationship Id="rId1" Type="http://schemas.openxmlformats.org/officeDocument/2006/relationships/tags" Target="../tags/tag1076.xml"/></Relationships>
</file>

<file path=ppt/slides/_rels/slide74.xml.rels><?xml version="1.0" encoding="UTF-8" standalone="yes"?>
<Relationships xmlns="http://schemas.openxmlformats.org/package/2006/relationships"><Relationship Id="rId9" Type="http://schemas.openxmlformats.org/officeDocument/2006/relationships/tags" Target="../tags/tag1086.xml"/><Relationship Id="rId8" Type="http://schemas.openxmlformats.org/officeDocument/2006/relationships/tags" Target="../tags/tag1085.xml"/><Relationship Id="rId7" Type="http://schemas.openxmlformats.org/officeDocument/2006/relationships/tags" Target="../tags/tag1084.xml"/><Relationship Id="rId6" Type="http://schemas.openxmlformats.org/officeDocument/2006/relationships/tags" Target="../tags/tag1083.xml"/><Relationship Id="rId5" Type="http://schemas.openxmlformats.org/officeDocument/2006/relationships/tags" Target="../tags/tag1082.xml"/><Relationship Id="rId4" Type="http://schemas.openxmlformats.org/officeDocument/2006/relationships/image" Target="../media/image3.png"/><Relationship Id="rId3" Type="http://schemas.openxmlformats.org/officeDocument/2006/relationships/tags" Target="../tags/tag1081.xml"/><Relationship Id="rId23" Type="http://schemas.openxmlformats.org/officeDocument/2006/relationships/notesSlide" Target="../notesSlides/notesSlide15.xml"/><Relationship Id="rId22" Type="http://schemas.openxmlformats.org/officeDocument/2006/relationships/slideLayout" Target="../slideLayouts/slideLayout38.xml"/><Relationship Id="rId21" Type="http://schemas.openxmlformats.org/officeDocument/2006/relationships/tags" Target="../tags/tag1098.xml"/><Relationship Id="rId20" Type="http://schemas.openxmlformats.org/officeDocument/2006/relationships/tags" Target="../tags/tag1097.xml"/><Relationship Id="rId2" Type="http://schemas.openxmlformats.org/officeDocument/2006/relationships/image" Target="../media/image2.png"/><Relationship Id="rId19" Type="http://schemas.openxmlformats.org/officeDocument/2006/relationships/tags" Target="../tags/tag1096.xml"/><Relationship Id="rId18" Type="http://schemas.openxmlformats.org/officeDocument/2006/relationships/tags" Target="../tags/tag1095.xml"/><Relationship Id="rId17" Type="http://schemas.openxmlformats.org/officeDocument/2006/relationships/tags" Target="../tags/tag1094.xml"/><Relationship Id="rId16" Type="http://schemas.openxmlformats.org/officeDocument/2006/relationships/tags" Target="../tags/tag1093.xml"/><Relationship Id="rId15" Type="http://schemas.openxmlformats.org/officeDocument/2006/relationships/tags" Target="../tags/tag1092.xml"/><Relationship Id="rId14" Type="http://schemas.openxmlformats.org/officeDocument/2006/relationships/tags" Target="../tags/tag1091.xml"/><Relationship Id="rId13" Type="http://schemas.openxmlformats.org/officeDocument/2006/relationships/tags" Target="../tags/tag1090.xml"/><Relationship Id="rId12" Type="http://schemas.openxmlformats.org/officeDocument/2006/relationships/tags" Target="../tags/tag1089.xml"/><Relationship Id="rId11" Type="http://schemas.openxmlformats.org/officeDocument/2006/relationships/tags" Target="../tags/tag1088.xml"/><Relationship Id="rId10" Type="http://schemas.openxmlformats.org/officeDocument/2006/relationships/tags" Target="../tags/tag1087.xml"/><Relationship Id="rId1" Type="http://schemas.openxmlformats.org/officeDocument/2006/relationships/tags" Target="../tags/tag1080.xml"/></Relationships>
</file>

<file path=ppt/slides/_rels/slide75.xml.rels><?xml version="1.0" encoding="UTF-8" standalone="yes"?>
<Relationships xmlns="http://schemas.openxmlformats.org/package/2006/relationships"><Relationship Id="rId9" Type="http://schemas.openxmlformats.org/officeDocument/2006/relationships/diagramData" Target="../diagrams/data2.xml"/><Relationship Id="rId8" Type="http://schemas.openxmlformats.org/officeDocument/2006/relationships/tags" Target="../tags/tag1104.xml"/><Relationship Id="rId7" Type="http://schemas.openxmlformats.org/officeDocument/2006/relationships/tags" Target="../tags/tag1103.xml"/><Relationship Id="rId6" Type="http://schemas.openxmlformats.org/officeDocument/2006/relationships/tags" Target="../tags/tag1102.xml"/><Relationship Id="rId5" Type="http://schemas.openxmlformats.org/officeDocument/2006/relationships/tags" Target="../tags/tag1101.xml"/><Relationship Id="rId4" Type="http://schemas.openxmlformats.org/officeDocument/2006/relationships/image" Target="../media/image3.png"/><Relationship Id="rId31" Type="http://schemas.openxmlformats.org/officeDocument/2006/relationships/slideLayout" Target="../slideLayouts/slideLayout38.xml"/><Relationship Id="rId30" Type="http://schemas.openxmlformats.org/officeDocument/2006/relationships/tags" Target="../tags/tag1111.xml"/><Relationship Id="rId3" Type="http://schemas.openxmlformats.org/officeDocument/2006/relationships/tags" Target="../tags/tag1100.xml"/><Relationship Id="rId29" Type="http://schemas.openxmlformats.org/officeDocument/2006/relationships/tags" Target="../tags/tag1110.xml"/><Relationship Id="rId28" Type="http://schemas.openxmlformats.org/officeDocument/2006/relationships/tags" Target="../tags/tag1109.xml"/><Relationship Id="rId27" Type="http://schemas.openxmlformats.org/officeDocument/2006/relationships/tags" Target="../tags/tag1108.xml"/><Relationship Id="rId26" Type="http://schemas.openxmlformats.org/officeDocument/2006/relationships/tags" Target="../tags/tag1107.xml"/><Relationship Id="rId25" Type="http://schemas.microsoft.com/office/2007/relationships/diagramDrawing" Target="../diagrams/drawing4.xml"/><Relationship Id="rId24" Type="http://schemas.openxmlformats.org/officeDocument/2006/relationships/diagramColors" Target="../diagrams/colors4.xml"/><Relationship Id="rId23" Type="http://schemas.openxmlformats.org/officeDocument/2006/relationships/diagramQuickStyle" Target="../diagrams/quickStyle4.xml"/><Relationship Id="rId22" Type="http://schemas.openxmlformats.org/officeDocument/2006/relationships/diagramLayout" Target="../diagrams/layout4.xml"/><Relationship Id="rId21" Type="http://schemas.openxmlformats.org/officeDocument/2006/relationships/diagramData" Target="../diagrams/data4.xml"/><Relationship Id="rId20" Type="http://schemas.openxmlformats.org/officeDocument/2006/relationships/tags" Target="../tags/tag1106.xml"/><Relationship Id="rId2" Type="http://schemas.openxmlformats.org/officeDocument/2006/relationships/image" Target="../media/image2.png"/><Relationship Id="rId19" Type="http://schemas.openxmlformats.org/officeDocument/2006/relationships/tags" Target="../tags/tag1105.xml"/><Relationship Id="rId18" Type="http://schemas.microsoft.com/office/2007/relationships/diagramDrawing" Target="../diagrams/drawing3.xml"/><Relationship Id="rId17" Type="http://schemas.openxmlformats.org/officeDocument/2006/relationships/diagramColors" Target="../diagrams/colors3.xml"/><Relationship Id="rId16" Type="http://schemas.openxmlformats.org/officeDocument/2006/relationships/diagramQuickStyle" Target="../diagrams/quickStyle3.xml"/><Relationship Id="rId15" Type="http://schemas.openxmlformats.org/officeDocument/2006/relationships/diagramLayout" Target="../diagrams/layout3.xml"/><Relationship Id="rId14" Type="http://schemas.openxmlformats.org/officeDocument/2006/relationships/diagramData" Target="../diagrams/data3.xml"/><Relationship Id="rId13" Type="http://schemas.microsoft.com/office/2007/relationships/diagramDrawing" Target="../diagrams/drawing2.xml"/><Relationship Id="rId12" Type="http://schemas.openxmlformats.org/officeDocument/2006/relationships/diagramColors" Target="../diagrams/colors2.xml"/><Relationship Id="rId11" Type="http://schemas.openxmlformats.org/officeDocument/2006/relationships/diagramQuickStyle" Target="../diagrams/quickStyle2.xml"/><Relationship Id="rId10" Type="http://schemas.openxmlformats.org/officeDocument/2006/relationships/diagramLayout" Target="../diagrams/layout2.xml"/><Relationship Id="rId1" Type="http://schemas.openxmlformats.org/officeDocument/2006/relationships/tags" Target="../tags/tag1099.xml"/></Relationships>
</file>

<file path=ppt/slides/_rels/slide76.xml.rels><?xml version="1.0" encoding="UTF-8" standalone="yes"?>
<Relationships xmlns="http://schemas.openxmlformats.org/package/2006/relationships"><Relationship Id="rId9" Type="http://schemas.openxmlformats.org/officeDocument/2006/relationships/diagramQuickStyle" Target="../diagrams/quickStyle5.xml"/><Relationship Id="rId8" Type="http://schemas.openxmlformats.org/officeDocument/2006/relationships/diagramLayout" Target="../diagrams/layout5.xml"/><Relationship Id="rId7" Type="http://schemas.openxmlformats.org/officeDocument/2006/relationships/diagramData" Target="../diagrams/data5.xml"/><Relationship Id="rId6" Type="http://schemas.openxmlformats.org/officeDocument/2006/relationships/tags" Target="../tags/tag1115.xml"/><Relationship Id="rId5" Type="http://schemas.openxmlformats.org/officeDocument/2006/relationships/tags" Target="../tags/tag1114.xml"/><Relationship Id="rId4" Type="http://schemas.openxmlformats.org/officeDocument/2006/relationships/image" Target="../media/image3.png"/><Relationship Id="rId3" Type="http://schemas.openxmlformats.org/officeDocument/2006/relationships/tags" Target="../tags/tag1113.xml"/><Relationship Id="rId2" Type="http://schemas.openxmlformats.org/officeDocument/2006/relationships/image" Target="../media/image2.png"/><Relationship Id="rId14" Type="http://schemas.openxmlformats.org/officeDocument/2006/relationships/notesSlide" Target="../notesSlides/notesSlide16.xml"/><Relationship Id="rId13" Type="http://schemas.openxmlformats.org/officeDocument/2006/relationships/slideLayout" Target="../slideLayouts/slideLayout38.xml"/><Relationship Id="rId12" Type="http://schemas.openxmlformats.org/officeDocument/2006/relationships/tags" Target="../tags/tag1116.xml"/><Relationship Id="rId11" Type="http://schemas.microsoft.com/office/2007/relationships/diagramDrawing" Target="../diagrams/drawing5.xml"/><Relationship Id="rId10" Type="http://schemas.openxmlformats.org/officeDocument/2006/relationships/diagramColors" Target="../diagrams/colors5.xml"/><Relationship Id="rId1" Type="http://schemas.openxmlformats.org/officeDocument/2006/relationships/tags" Target="../tags/tag1112.xml"/></Relationships>
</file>

<file path=ppt/slides/_rels/slide77.xml.rels><?xml version="1.0" encoding="UTF-8" standalone="yes"?>
<Relationships xmlns="http://schemas.openxmlformats.org/package/2006/relationships"><Relationship Id="rId9" Type="http://schemas.openxmlformats.org/officeDocument/2006/relationships/tags" Target="../tags/tag1123.xml"/><Relationship Id="rId8" Type="http://schemas.openxmlformats.org/officeDocument/2006/relationships/tags" Target="../tags/tag1122.xml"/><Relationship Id="rId7" Type="http://schemas.openxmlformats.org/officeDocument/2006/relationships/tags" Target="../tags/tag1121.xml"/><Relationship Id="rId6" Type="http://schemas.openxmlformats.org/officeDocument/2006/relationships/tags" Target="../tags/tag1120.xml"/><Relationship Id="rId5" Type="http://schemas.openxmlformats.org/officeDocument/2006/relationships/tags" Target="../tags/tag1119.xml"/><Relationship Id="rId4" Type="http://schemas.openxmlformats.org/officeDocument/2006/relationships/image" Target="../media/image3.png"/><Relationship Id="rId3" Type="http://schemas.openxmlformats.org/officeDocument/2006/relationships/tags" Target="../tags/tag1118.xml"/><Relationship Id="rId23" Type="http://schemas.openxmlformats.org/officeDocument/2006/relationships/notesSlide" Target="../notesSlides/notesSlide17.xml"/><Relationship Id="rId22" Type="http://schemas.openxmlformats.org/officeDocument/2006/relationships/slideLayout" Target="../slideLayouts/slideLayout38.xml"/><Relationship Id="rId21" Type="http://schemas.openxmlformats.org/officeDocument/2006/relationships/tags" Target="../tags/tag1130.xml"/><Relationship Id="rId20" Type="http://schemas.microsoft.com/office/2007/relationships/diagramDrawing" Target="../diagrams/drawing6.xml"/><Relationship Id="rId2" Type="http://schemas.openxmlformats.org/officeDocument/2006/relationships/image" Target="../media/image2.png"/><Relationship Id="rId19" Type="http://schemas.openxmlformats.org/officeDocument/2006/relationships/diagramColors" Target="../diagrams/colors6.xml"/><Relationship Id="rId18" Type="http://schemas.openxmlformats.org/officeDocument/2006/relationships/diagramQuickStyle" Target="../diagrams/quickStyle6.xml"/><Relationship Id="rId17" Type="http://schemas.openxmlformats.org/officeDocument/2006/relationships/diagramLayout" Target="../diagrams/layout6.xml"/><Relationship Id="rId16" Type="http://schemas.openxmlformats.org/officeDocument/2006/relationships/diagramData" Target="../diagrams/data6.xml"/><Relationship Id="rId15" Type="http://schemas.openxmlformats.org/officeDocument/2006/relationships/tags" Target="../tags/tag1129.xml"/><Relationship Id="rId14" Type="http://schemas.openxmlformats.org/officeDocument/2006/relationships/tags" Target="../tags/tag1128.xml"/><Relationship Id="rId13" Type="http://schemas.openxmlformats.org/officeDocument/2006/relationships/tags" Target="../tags/tag1127.xml"/><Relationship Id="rId12" Type="http://schemas.openxmlformats.org/officeDocument/2006/relationships/tags" Target="../tags/tag1126.xml"/><Relationship Id="rId11" Type="http://schemas.openxmlformats.org/officeDocument/2006/relationships/tags" Target="../tags/tag1125.xml"/><Relationship Id="rId10" Type="http://schemas.openxmlformats.org/officeDocument/2006/relationships/tags" Target="../tags/tag1124.xml"/><Relationship Id="rId1" Type="http://schemas.openxmlformats.org/officeDocument/2006/relationships/tags" Target="../tags/tag1117.xml"/></Relationships>
</file>

<file path=ppt/slides/_rels/slide78.xml.rels><?xml version="1.0" encoding="UTF-8" standalone="yes"?>
<Relationships xmlns="http://schemas.openxmlformats.org/package/2006/relationships"><Relationship Id="rId9" Type="http://schemas.openxmlformats.org/officeDocument/2006/relationships/tags" Target="../tags/tag1137.xml"/><Relationship Id="rId8" Type="http://schemas.openxmlformats.org/officeDocument/2006/relationships/tags" Target="../tags/tag1136.xml"/><Relationship Id="rId7" Type="http://schemas.openxmlformats.org/officeDocument/2006/relationships/tags" Target="../tags/tag1135.xml"/><Relationship Id="rId6" Type="http://schemas.openxmlformats.org/officeDocument/2006/relationships/tags" Target="../tags/tag1134.xml"/><Relationship Id="rId5" Type="http://schemas.openxmlformats.org/officeDocument/2006/relationships/tags" Target="../tags/tag1133.xml"/><Relationship Id="rId4" Type="http://schemas.openxmlformats.org/officeDocument/2006/relationships/image" Target="../media/image3.png"/><Relationship Id="rId3" Type="http://schemas.openxmlformats.org/officeDocument/2006/relationships/tags" Target="../tags/tag1132.xml"/><Relationship Id="rId2" Type="http://schemas.openxmlformats.org/officeDocument/2006/relationships/image" Target="../media/image2.png"/><Relationship Id="rId11" Type="http://schemas.openxmlformats.org/officeDocument/2006/relationships/slideLayout" Target="../slideLayouts/slideLayout38.xml"/><Relationship Id="rId10" Type="http://schemas.openxmlformats.org/officeDocument/2006/relationships/tags" Target="../tags/tag1138.xml"/><Relationship Id="rId1" Type="http://schemas.openxmlformats.org/officeDocument/2006/relationships/tags" Target="../tags/tag1131.xml"/></Relationships>
</file>

<file path=ppt/slides/_rels/slide79.xml.rels><?xml version="1.0" encoding="UTF-8" standalone="yes"?>
<Relationships xmlns="http://schemas.openxmlformats.org/package/2006/relationships"><Relationship Id="rId7" Type="http://schemas.openxmlformats.org/officeDocument/2006/relationships/slideLayout" Target="../slideLayouts/slideLayout38.xml"/><Relationship Id="rId6" Type="http://schemas.openxmlformats.org/officeDocument/2006/relationships/tags" Target="../tags/tag1141.xml"/><Relationship Id="rId5" Type="http://schemas.openxmlformats.org/officeDocument/2006/relationships/image" Target="../media/image47.png"/><Relationship Id="rId4" Type="http://schemas.openxmlformats.org/officeDocument/2006/relationships/image" Target="../media/image3.png"/><Relationship Id="rId3" Type="http://schemas.openxmlformats.org/officeDocument/2006/relationships/tags" Target="../tags/tag1140.xml"/><Relationship Id="rId2" Type="http://schemas.openxmlformats.org/officeDocument/2006/relationships/image" Target="../media/image2.png"/><Relationship Id="rId1" Type="http://schemas.openxmlformats.org/officeDocument/2006/relationships/tags" Target="../tags/tag1139.xml"/></Relationships>
</file>

<file path=ppt/slides/_rels/slide8.xml.rels><?xml version="1.0" encoding="UTF-8" standalone="yes"?>
<Relationships xmlns="http://schemas.openxmlformats.org/package/2006/relationships"><Relationship Id="rId9" Type="http://schemas.openxmlformats.org/officeDocument/2006/relationships/tags" Target="../tags/tag620.xml"/><Relationship Id="rId8" Type="http://schemas.openxmlformats.org/officeDocument/2006/relationships/tags" Target="../tags/tag619.xml"/><Relationship Id="rId7" Type="http://schemas.openxmlformats.org/officeDocument/2006/relationships/tags" Target="../tags/tag618.xml"/><Relationship Id="rId6" Type="http://schemas.openxmlformats.org/officeDocument/2006/relationships/tags" Target="../tags/tag617.xml"/><Relationship Id="rId5" Type="http://schemas.openxmlformats.org/officeDocument/2006/relationships/tags" Target="../tags/tag616.xml"/><Relationship Id="rId4" Type="http://schemas.openxmlformats.org/officeDocument/2006/relationships/image" Target="../media/image3.png"/><Relationship Id="rId3" Type="http://schemas.openxmlformats.org/officeDocument/2006/relationships/tags" Target="../tags/tag615.xml"/><Relationship Id="rId28" Type="http://schemas.openxmlformats.org/officeDocument/2006/relationships/slideLayout" Target="../slideLayouts/slideLayout38.xml"/><Relationship Id="rId27" Type="http://schemas.openxmlformats.org/officeDocument/2006/relationships/tags" Target="../tags/tag638.xml"/><Relationship Id="rId26" Type="http://schemas.openxmlformats.org/officeDocument/2006/relationships/tags" Target="../tags/tag637.xml"/><Relationship Id="rId25" Type="http://schemas.openxmlformats.org/officeDocument/2006/relationships/tags" Target="../tags/tag636.xml"/><Relationship Id="rId24" Type="http://schemas.openxmlformats.org/officeDocument/2006/relationships/tags" Target="../tags/tag635.xml"/><Relationship Id="rId23" Type="http://schemas.openxmlformats.org/officeDocument/2006/relationships/tags" Target="../tags/tag634.xml"/><Relationship Id="rId22" Type="http://schemas.openxmlformats.org/officeDocument/2006/relationships/tags" Target="../tags/tag633.xml"/><Relationship Id="rId21" Type="http://schemas.openxmlformats.org/officeDocument/2006/relationships/tags" Target="../tags/tag632.xml"/><Relationship Id="rId20" Type="http://schemas.openxmlformats.org/officeDocument/2006/relationships/tags" Target="../tags/tag631.xml"/><Relationship Id="rId2" Type="http://schemas.openxmlformats.org/officeDocument/2006/relationships/image" Target="../media/image2.png"/><Relationship Id="rId19" Type="http://schemas.openxmlformats.org/officeDocument/2006/relationships/tags" Target="../tags/tag630.xml"/><Relationship Id="rId18" Type="http://schemas.openxmlformats.org/officeDocument/2006/relationships/tags" Target="../tags/tag629.xml"/><Relationship Id="rId17" Type="http://schemas.openxmlformats.org/officeDocument/2006/relationships/tags" Target="../tags/tag628.xml"/><Relationship Id="rId16" Type="http://schemas.openxmlformats.org/officeDocument/2006/relationships/tags" Target="../tags/tag627.xml"/><Relationship Id="rId15" Type="http://schemas.openxmlformats.org/officeDocument/2006/relationships/tags" Target="../tags/tag626.xml"/><Relationship Id="rId14" Type="http://schemas.openxmlformats.org/officeDocument/2006/relationships/tags" Target="../tags/tag625.xml"/><Relationship Id="rId13" Type="http://schemas.openxmlformats.org/officeDocument/2006/relationships/tags" Target="../tags/tag624.xml"/><Relationship Id="rId12" Type="http://schemas.openxmlformats.org/officeDocument/2006/relationships/tags" Target="../tags/tag623.xml"/><Relationship Id="rId11" Type="http://schemas.openxmlformats.org/officeDocument/2006/relationships/tags" Target="../tags/tag622.xml"/><Relationship Id="rId10" Type="http://schemas.openxmlformats.org/officeDocument/2006/relationships/tags" Target="../tags/tag621.xml"/><Relationship Id="rId1" Type="http://schemas.openxmlformats.org/officeDocument/2006/relationships/tags" Target="../tags/tag614.xml"/></Relationships>
</file>

<file path=ppt/slides/_rels/slide80.xml.rels><?xml version="1.0" encoding="UTF-8" standalone="yes"?>
<Relationships xmlns="http://schemas.openxmlformats.org/package/2006/relationships"><Relationship Id="rId7" Type="http://schemas.openxmlformats.org/officeDocument/2006/relationships/notesSlide" Target="../notesSlides/notesSlide18.xml"/><Relationship Id="rId6" Type="http://schemas.openxmlformats.org/officeDocument/2006/relationships/slideLayout" Target="../slideLayouts/slideLayout38.xml"/><Relationship Id="rId5" Type="http://schemas.openxmlformats.org/officeDocument/2006/relationships/tags" Target="../tags/tag1144.xml"/><Relationship Id="rId4" Type="http://schemas.openxmlformats.org/officeDocument/2006/relationships/image" Target="../media/image3.png"/><Relationship Id="rId3" Type="http://schemas.openxmlformats.org/officeDocument/2006/relationships/tags" Target="../tags/tag1143.xml"/><Relationship Id="rId2" Type="http://schemas.openxmlformats.org/officeDocument/2006/relationships/image" Target="../media/image2.png"/><Relationship Id="rId1" Type="http://schemas.openxmlformats.org/officeDocument/2006/relationships/tags" Target="../tags/tag1142.xml"/></Relationships>
</file>

<file path=ppt/slides/_rels/slide81.xml.rels><?xml version="1.0" encoding="UTF-8" standalone="yes"?>
<Relationships xmlns="http://schemas.openxmlformats.org/package/2006/relationships"><Relationship Id="rId8" Type="http://schemas.openxmlformats.org/officeDocument/2006/relationships/notesSlide" Target="../notesSlides/notesSlide19.xml"/><Relationship Id="rId7" Type="http://schemas.openxmlformats.org/officeDocument/2006/relationships/slideLayout" Target="../slideLayouts/slideLayout38.xml"/><Relationship Id="rId6" Type="http://schemas.openxmlformats.org/officeDocument/2006/relationships/tags" Target="../tags/tag1148.xml"/><Relationship Id="rId5" Type="http://schemas.openxmlformats.org/officeDocument/2006/relationships/tags" Target="../tags/tag1147.xml"/><Relationship Id="rId4" Type="http://schemas.openxmlformats.org/officeDocument/2006/relationships/image" Target="../media/image3.png"/><Relationship Id="rId3" Type="http://schemas.openxmlformats.org/officeDocument/2006/relationships/tags" Target="../tags/tag1146.xml"/><Relationship Id="rId2" Type="http://schemas.openxmlformats.org/officeDocument/2006/relationships/image" Target="../media/image2.png"/><Relationship Id="rId1" Type="http://schemas.openxmlformats.org/officeDocument/2006/relationships/tags" Target="../tags/tag1145.xml"/></Relationships>
</file>

<file path=ppt/slides/_rels/slide82.xml.rels><?xml version="1.0" encoding="UTF-8" standalone="yes"?>
<Relationships xmlns="http://schemas.openxmlformats.org/package/2006/relationships"><Relationship Id="rId6" Type="http://schemas.openxmlformats.org/officeDocument/2006/relationships/slideLayout" Target="../slideLayouts/slideLayout38.xml"/><Relationship Id="rId5" Type="http://schemas.openxmlformats.org/officeDocument/2006/relationships/tags" Target="../tags/tag1151.xml"/><Relationship Id="rId4" Type="http://schemas.openxmlformats.org/officeDocument/2006/relationships/image" Target="../media/image3.png"/><Relationship Id="rId3" Type="http://schemas.openxmlformats.org/officeDocument/2006/relationships/tags" Target="../tags/tag1150.xml"/><Relationship Id="rId2" Type="http://schemas.openxmlformats.org/officeDocument/2006/relationships/image" Target="../media/image2.png"/><Relationship Id="rId1" Type="http://schemas.openxmlformats.org/officeDocument/2006/relationships/tags" Target="../tags/tag1149.xml"/></Relationships>
</file>

<file path=ppt/slides/_rels/slide83.xml.rels><?xml version="1.0" encoding="UTF-8" standalone="yes"?>
<Relationships xmlns="http://schemas.openxmlformats.org/package/2006/relationships"><Relationship Id="rId3" Type="http://schemas.openxmlformats.org/officeDocument/2006/relationships/slideLayout" Target="../slideLayouts/slideLayout114.xml"/><Relationship Id="rId2" Type="http://schemas.openxmlformats.org/officeDocument/2006/relationships/tags" Target="../tags/tag1153.xml"/><Relationship Id="rId1" Type="http://schemas.openxmlformats.org/officeDocument/2006/relationships/tags" Target="../tags/tag1152.xml"/></Relationships>
</file>

<file path=ppt/slides/_rels/slide9.xml.rels><?xml version="1.0" encoding="UTF-8" standalone="yes"?>
<Relationships xmlns="http://schemas.openxmlformats.org/package/2006/relationships"><Relationship Id="rId9" Type="http://schemas.microsoft.com/office/2007/relationships/diagramDrawing" Target="../diagrams/drawing1.xml"/><Relationship Id="rId8" Type="http://schemas.openxmlformats.org/officeDocument/2006/relationships/diagramColors" Target="../diagrams/colors1.xml"/><Relationship Id="rId7" Type="http://schemas.openxmlformats.org/officeDocument/2006/relationships/diagramQuickStyle" Target="../diagrams/quickStyle1.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image" Target="../media/image3.png"/><Relationship Id="rId3" Type="http://schemas.openxmlformats.org/officeDocument/2006/relationships/tags" Target="../tags/tag640.xml"/><Relationship Id="rId2" Type="http://schemas.openxmlformats.org/officeDocument/2006/relationships/image" Target="../media/image2.png"/><Relationship Id="rId11" Type="http://schemas.openxmlformats.org/officeDocument/2006/relationships/slideLayout" Target="../slideLayouts/slideLayout38.xml"/><Relationship Id="rId10" Type="http://schemas.openxmlformats.org/officeDocument/2006/relationships/tags" Target="../tags/tag641.xml"/><Relationship Id="rId1" Type="http://schemas.openxmlformats.org/officeDocument/2006/relationships/tags" Target="../tags/tag63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p:nvPr>
            <p:ph type="ctrTitle" idx="2"/>
            <p:custDataLst>
              <p:tags r:id="rId1"/>
            </p:custDataLst>
          </p:nvPr>
        </p:nvSpPr>
        <p:spPr>
          <a:xfrm>
            <a:off x="914400" y="2033270"/>
            <a:ext cx="7303135" cy="1695450"/>
          </a:xfrm>
        </p:spPr>
        <p:txBody>
          <a:bodyPr anchor="ctr" anchorCtr="0">
            <a:normAutofit/>
          </a:bodyPr>
          <a:p>
            <a:pPr marL="0" indent="0" algn="ctr">
              <a:lnSpc>
                <a:spcPct val="100000"/>
              </a:lnSpc>
              <a:spcBef>
                <a:spcPts val="0"/>
              </a:spcBef>
              <a:spcAft>
                <a:spcPts val="0"/>
              </a:spcAft>
              <a:buSzPct val="100000"/>
              <a:buNone/>
            </a:pPr>
            <a:r>
              <a:rPr lang="zh-CN" altLang="en-US" sz="4500" dirty="0">
                <a:solidFill>
                  <a:srgbClr val="FFFF00"/>
                </a:solidFill>
              </a:rPr>
              <a:t>项目环境风险、重要环境因素及应急管理</a:t>
            </a:r>
            <a:endParaRPr lang="zh-CN" altLang="en-US" sz="4500" dirty="0">
              <a:solidFill>
                <a:srgbClr val="FFFF00"/>
              </a:solidFill>
            </a:endParaRPr>
          </a:p>
        </p:txBody>
      </p:sp>
    </p:spTree>
    <p:custDataLst>
      <p:tags r:id="rId2"/>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p:pic>
        <p:nvPicPr>
          <p:cNvPr id="7" name="图片 6" descr="图片18"/>
          <p:cNvPicPr>
            <a:picLocks noChangeAspect="1"/>
          </p:cNvPicPr>
          <p:nvPr>
            <p:custDataLst>
              <p:tags r:id="rId1"/>
            </p:custDataLst>
          </p:nvPr>
        </p:nvPicPr>
        <p:blipFill>
          <a:blip r:embed="rId2"/>
          <a:stretch>
            <a:fillRect/>
          </a:stretch>
        </p:blipFill>
        <p:spPr>
          <a:xfrm>
            <a:off x="0" y="0"/>
            <a:ext cx="540068" cy="720090"/>
          </a:xfrm>
          <a:prstGeom prst="rect">
            <a:avLst/>
          </a:prstGeom>
        </p:spPr>
      </p:pic>
      <p:pic>
        <p:nvPicPr>
          <p:cNvPr id="6" name="图片 5" descr="图片19"/>
          <p:cNvPicPr>
            <a:picLocks noChangeAspect="1"/>
          </p:cNvPicPr>
          <p:nvPr>
            <p:custDataLst>
              <p:tags r:id="rId3"/>
            </p:custDataLst>
          </p:nvPr>
        </p:nvPicPr>
        <p:blipFill>
          <a:blip r:embed="rId4"/>
          <a:stretch>
            <a:fillRect/>
          </a:stretch>
        </p:blipFill>
        <p:spPr>
          <a:xfrm>
            <a:off x="8603932" y="-5379"/>
            <a:ext cx="540068" cy="720090"/>
          </a:xfrm>
          <a:prstGeom prst="rect">
            <a:avLst/>
          </a:prstGeom>
        </p:spPr>
      </p:pic>
      <p:sp>
        <p:nvSpPr>
          <p:cNvPr id="3" name="内容占位符 2"/>
          <p:cNvSpPr>
            <a:spLocks noGrp="1"/>
          </p:cNvSpPr>
          <p:nvPr>
            <p:ph idx="4294967295"/>
          </p:nvPr>
        </p:nvSpPr>
        <p:spPr>
          <a:xfrm>
            <a:off x="122238" y="1989138"/>
            <a:ext cx="9053513" cy="4114800"/>
          </a:xfrm>
          <a:noFill/>
          <a:ln w="9525">
            <a:noFill/>
          </a:ln>
        </p:spPr>
        <p:txBody>
          <a:bodyPr vert="horz" wrap="square" lIns="91440" tIns="45720" rIns="91440" bIns="45720" numCol="1" anchor="t" anchorCtr="0" compatLnSpc="1">
            <a:noAutofit/>
          </a:bodyPr>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5pPr>
            <a:lvl6pPr marL="2514600" indent="-228600" algn="l" rtl="0" fontAlgn="base">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mn-lt"/>
                <a:ea typeface="+mn-ea"/>
              </a:defRPr>
            </a:lvl6pPr>
            <a:lvl7pPr marL="2971800" indent="-228600" algn="l" rtl="0" fontAlgn="base">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mn-lt"/>
                <a:ea typeface="+mn-ea"/>
              </a:defRPr>
            </a:lvl7pPr>
            <a:lvl8pPr marL="3429000" indent="-228600" algn="l" rtl="0" fontAlgn="base">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mn-lt"/>
                <a:ea typeface="+mn-ea"/>
              </a:defRPr>
            </a:lvl8pPr>
            <a:lvl9pPr marL="3886200" indent="-228600" algn="l" rtl="0" fontAlgn="base">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mn-lt"/>
                <a:ea typeface="+mn-ea"/>
              </a:defRPr>
            </a:lvl9pPr>
          </a:lstStyle>
          <a:p>
            <a:pPr lvl="0" algn="l" defTabSz="914400" eaLnBrk="1" hangingPunct="1">
              <a:spcBef>
                <a:spcPct val="50000"/>
              </a:spcBef>
              <a:buFont typeface="Monotype Corsiva" panose="03010101010201010101" charset="0"/>
              <a:buNone/>
              <a:defRPr/>
            </a:pPr>
            <a:r>
              <a:rPr kumimoji="1" lang="zh-CN" altLang="en-US" sz="2600" b="1" noProof="0" dirty="0">
                <a:ln>
                  <a:noFill/>
                </a:ln>
                <a:solidFill>
                  <a:srgbClr val="FF0000"/>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onotype Corsiva" panose="03010101010201010101" charset="0"/>
              </a:rPr>
              <a:t>“三种时态”、“三种状态”和“七种类型”</a:t>
            </a:r>
            <a:endParaRPr kumimoji="1" lang="zh-CN" altLang="en-US" sz="2600" b="1" noProof="0" dirty="0">
              <a:ln>
                <a:noFill/>
              </a:ln>
              <a:solidFill>
                <a:srgbClr val="FF0000"/>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onotype Corsiva" panose="03010101010201010101" charset="0"/>
            </a:endParaRPr>
          </a:p>
          <a:p>
            <a:pPr lvl="0" algn="l" defTabSz="914400" eaLnBrk="1" hangingPunct="1">
              <a:spcBef>
                <a:spcPct val="50000"/>
              </a:spcBef>
              <a:buFont typeface="Monotype Corsiva" panose="03010101010201010101" charset="0"/>
              <a:buNone/>
              <a:defRPr/>
            </a:pPr>
            <a:r>
              <a:rPr kumimoji="1" lang="zh-CN" altLang="en-US" sz="2600" b="1" noProof="0" dirty="0">
                <a:ln>
                  <a:noFill/>
                </a:ln>
                <a:solidFill>
                  <a:srgbClr val="FF0000"/>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onotype Corsiva" panose="03010101010201010101" charset="0"/>
              </a:rPr>
              <a:t> </a:t>
            </a:r>
            <a:r>
              <a:rPr kumimoji="1" lang="zh-CN" altLang="en-US" sz="2600" b="1" noProof="0" dirty="0">
                <a:ln>
                  <a:noFill/>
                </a:ln>
                <a:solidFill>
                  <a:srgbClr val="FF0000"/>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onotype Corsiva" panose="03010101010201010101" charset="0"/>
              </a:rPr>
              <a:t>1</a:t>
            </a:r>
            <a:r>
              <a:rPr kumimoji="1" lang="zh-CN" altLang="en-US" sz="2600" b="1" noProof="0" dirty="0">
                <a:ln>
                  <a:noFill/>
                </a:ln>
                <a:solidFill>
                  <a:srgbClr val="FF0000"/>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onotype Corsiva" panose="03010101010201010101" charset="0"/>
              </a:rPr>
              <a:t>、三种时态</a:t>
            </a:r>
            <a:endParaRPr kumimoji="1" lang="zh-CN" altLang="en-US" sz="2600" b="1" noProof="0" dirty="0">
              <a:ln>
                <a:noFill/>
              </a:ln>
              <a:solidFill>
                <a:srgbClr val="FF0000"/>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onotype Corsiva" panose="03010101010201010101" charset="0"/>
            </a:endParaRPr>
          </a:p>
          <a:p>
            <a:pPr lvl="0" algn="l" defTabSz="914400" eaLnBrk="1" hangingPunct="1">
              <a:spcBef>
                <a:spcPct val="50000"/>
              </a:spcBef>
              <a:buFont typeface="Monotype Corsiva" panose="03010101010201010101" charset="0"/>
              <a:buNone/>
              <a:defRPr/>
            </a:pPr>
            <a:r>
              <a:rPr kumimoji="1" lang="zh-CN" altLang="en-US" sz="2600" b="1" noProof="0" dirty="0">
                <a:ln>
                  <a:noFill/>
                </a:ln>
                <a:solidFill>
                  <a:srgbClr val="FF0000"/>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onotype Corsiva" panose="03010101010201010101" charset="0"/>
              </a:rPr>
              <a:t>   过去时：指以往产生的环境影响一直持续到现在。</a:t>
            </a:r>
            <a:endParaRPr kumimoji="1" lang="zh-CN" altLang="en-US" sz="2600" b="1" noProof="0" dirty="0">
              <a:ln>
                <a:noFill/>
              </a:ln>
              <a:solidFill>
                <a:srgbClr val="FF0000"/>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onotype Corsiva" panose="03010101010201010101" charset="0"/>
            </a:endParaRPr>
          </a:p>
          <a:p>
            <a:pPr lvl="0" algn="l" defTabSz="914400" eaLnBrk="1" hangingPunct="1">
              <a:spcBef>
                <a:spcPct val="50000"/>
              </a:spcBef>
              <a:buFont typeface="Monotype Corsiva" panose="03010101010201010101" charset="0"/>
              <a:buNone/>
              <a:defRPr/>
            </a:pPr>
            <a:r>
              <a:rPr kumimoji="1" lang="zh-CN" altLang="en-US" sz="2600" b="1" noProof="0" dirty="0">
                <a:ln>
                  <a:noFill/>
                </a:ln>
                <a:solidFill>
                  <a:srgbClr val="FF0000"/>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onotype Corsiva" panose="03010101010201010101" charset="0"/>
              </a:rPr>
              <a:t>   现在时：正在进行的活动、产品、服务中的环境因素及其影响。</a:t>
            </a:r>
            <a:endParaRPr kumimoji="1" lang="zh-CN" altLang="en-US" sz="2600" b="1" noProof="0" dirty="0">
              <a:ln>
                <a:noFill/>
              </a:ln>
              <a:solidFill>
                <a:srgbClr val="FF0000"/>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onotype Corsiva" panose="03010101010201010101" charset="0"/>
            </a:endParaRPr>
          </a:p>
          <a:p>
            <a:pPr lvl="0" algn="l" defTabSz="914400" eaLnBrk="1" hangingPunct="1">
              <a:spcBef>
                <a:spcPct val="50000"/>
              </a:spcBef>
              <a:buFont typeface="Monotype Corsiva" panose="03010101010201010101" charset="0"/>
              <a:buNone/>
              <a:defRPr/>
            </a:pPr>
            <a:r>
              <a:rPr kumimoji="1" lang="zh-CN" altLang="en-US" sz="2600" b="1" noProof="0" dirty="0">
                <a:ln>
                  <a:noFill/>
                </a:ln>
                <a:solidFill>
                  <a:srgbClr val="FF0000"/>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onotype Corsiva" panose="03010101010201010101" charset="0"/>
              </a:rPr>
              <a:t>   将来时：规划中的活动、产品、服务，将来可能产生环境影响。</a:t>
            </a:r>
            <a:endParaRPr kumimoji="1" lang="zh-CN" altLang="en-US" sz="2600" b="1" noProof="0" dirty="0">
              <a:ln>
                <a:noFill/>
              </a:ln>
              <a:solidFill>
                <a:srgbClr val="FF0000"/>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onotype Corsiva" panose="03010101010201010101" charset="0"/>
            </a:endParaRPr>
          </a:p>
          <a:p>
            <a:pPr lvl="0" algn="l" defTabSz="914400" eaLnBrk="1" hangingPunct="1">
              <a:spcBef>
                <a:spcPct val="50000"/>
              </a:spcBef>
              <a:buFont typeface="Monotype Corsiva" panose="03010101010201010101" charset="0"/>
              <a:buNone/>
              <a:defRPr/>
            </a:pPr>
            <a:endParaRPr kumimoji="1" lang="zh-CN" altLang="en-US" sz="2600" b="1" noProof="0" dirty="0">
              <a:ln>
                <a:noFill/>
              </a:ln>
              <a:solidFill>
                <a:srgbClr val="FF0000"/>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onotype Corsiva" panose="03010101010201010101" charset="0"/>
            </a:endParaRPr>
          </a:p>
          <a:p>
            <a:pPr lvl="0" algn="l" defTabSz="914400" eaLnBrk="1" hangingPunct="1">
              <a:spcBef>
                <a:spcPct val="50000"/>
              </a:spcBef>
              <a:buFont typeface="Monotype Corsiva" panose="03010101010201010101" charset="0"/>
              <a:buNone/>
              <a:defRPr/>
            </a:pPr>
            <a:r>
              <a:rPr kumimoji="1" lang="zh-CN" altLang="en-US" sz="2600" b="1" noProof="0" dirty="0">
                <a:ln>
                  <a:noFill/>
                </a:ln>
                <a:solidFill>
                  <a:srgbClr val="FF0000"/>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onotype Corsiva" panose="03010101010201010101" charset="0"/>
              </a:rPr>
              <a:t> 2</a:t>
            </a:r>
            <a:r>
              <a:rPr kumimoji="1" lang="zh-CN" altLang="en-US" sz="2600" b="1" noProof="0" dirty="0">
                <a:ln>
                  <a:noFill/>
                </a:ln>
                <a:solidFill>
                  <a:srgbClr val="FF0000"/>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onotype Corsiva" panose="03010101010201010101" charset="0"/>
              </a:rPr>
              <a:t>、三种状态</a:t>
            </a:r>
            <a:endParaRPr kumimoji="1" lang="zh-CN" altLang="en-US" sz="2600" b="1" noProof="0" dirty="0">
              <a:ln>
                <a:noFill/>
              </a:ln>
              <a:solidFill>
                <a:srgbClr val="FF0000"/>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onotype Corsiva" panose="03010101010201010101" charset="0"/>
            </a:endParaRPr>
          </a:p>
          <a:p>
            <a:pPr lvl="0" algn="l" defTabSz="914400" eaLnBrk="1" hangingPunct="1">
              <a:spcBef>
                <a:spcPct val="50000"/>
              </a:spcBef>
              <a:buFont typeface="Monotype Corsiva" panose="03010101010201010101" charset="0"/>
              <a:buNone/>
              <a:defRPr/>
            </a:pPr>
            <a:r>
              <a:rPr kumimoji="1" lang="zh-CN" altLang="en-US" sz="2600" b="1" noProof="0" dirty="0">
                <a:ln>
                  <a:noFill/>
                </a:ln>
                <a:solidFill>
                  <a:srgbClr val="FF0000"/>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onotype Corsiva" panose="03010101010201010101" charset="0"/>
              </a:rPr>
              <a:t>   </a:t>
            </a:r>
            <a:r>
              <a:rPr kumimoji="1" lang="zh-CN" altLang="en-US" sz="2600" b="1" noProof="0" dirty="0">
                <a:ln>
                  <a:noFill/>
                </a:ln>
                <a:solidFill>
                  <a:srgbClr val="FF0000"/>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onotype Corsiva" panose="03010101010201010101" charset="0"/>
              </a:rPr>
              <a:t>正常状态：常规的运行状态。</a:t>
            </a:r>
            <a:endParaRPr kumimoji="1" lang="zh-CN" altLang="en-US" sz="2600" b="1" noProof="0" dirty="0">
              <a:ln>
                <a:noFill/>
              </a:ln>
              <a:solidFill>
                <a:srgbClr val="FF0000"/>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onotype Corsiva" panose="03010101010201010101" charset="0"/>
            </a:endParaRPr>
          </a:p>
          <a:p>
            <a:pPr lvl="0" algn="l" defTabSz="914400" eaLnBrk="1" hangingPunct="1">
              <a:spcBef>
                <a:spcPct val="50000"/>
              </a:spcBef>
              <a:buFont typeface="Monotype Corsiva" panose="03010101010201010101" charset="0"/>
              <a:buNone/>
              <a:defRPr/>
            </a:pPr>
            <a:r>
              <a:rPr kumimoji="1" lang="zh-CN" altLang="en-US" sz="2600" b="1" noProof="0" dirty="0">
                <a:ln>
                  <a:noFill/>
                </a:ln>
                <a:solidFill>
                  <a:srgbClr val="FF0000"/>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onotype Corsiva" panose="03010101010201010101" charset="0"/>
              </a:rPr>
              <a:t>   异常状态：可以合理预期的非正常状态。</a:t>
            </a:r>
            <a:endParaRPr kumimoji="1" lang="zh-CN" altLang="en-US" sz="2600" b="1" noProof="0" dirty="0">
              <a:ln>
                <a:noFill/>
              </a:ln>
              <a:solidFill>
                <a:srgbClr val="FF0000"/>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onotype Corsiva" panose="03010101010201010101" charset="0"/>
            </a:endParaRPr>
          </a:p>
          <a:p>
            <a:pPr lvl="0" algn="l" defTabSz="914400" eaLnBrk="1" hangingPunct="1">
              <a:spcBef>
                <a:spcPct val="50000"/>
              </a:spcBef>
              <a:buFont typeface="Monotype Corsiva" panose="03010101010201010101" charset="0"/>
              <a:buNone/>
              <a:defRPr/>
            </a:pPr>
            <a:r>
              <a:rPr kumimoji="1" lang="zh-CN" altLang="en-US" sz="2600" b="1" noProof="0" dirty="0">
                <a:ln>
                  <a:noFill/>
                </a:ln>
                <a:solidFill>
                  <a:srgbClr val="FF0000"/>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onotype Corsiva" panose="03010101010201010101" charset="0"/>
              </a:rPr>
              <a:t>   紧急状态：不可合理预期的突发事件。</a:t>
            </a:r>
            <a:endParaRPr kumimoji="1" lang="zh-CN" altLang="en-US" sz="2600" b="1" noProof="0" dirty="0">
              <a:ln>
                <a:noFill/>
              </a:ln>
              <a:solidFill>
                <a:srgbClr val="FF0000"/>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onotype Corsiva" panose="03010101010201010101" charset="0"/>
            </a:endParaRPr>
          </a:p>
          <a:p>
            <a:pPr lvl="0" algn="l" defTabSz="914400" eaLnBrk="1" hangingPunct="1">
              <a:spcBef>
                <a:spcPct val="50000"/>
              </a:spcBef>
              <a:buFont typeface="Monotype Corsiva" panose="03010101010201010101" charset="0"/>
              <a:buNone/>
              <a:defRPr/>
            </a:pPr>
            <a:endParaRPr kumimoji="1" lang="zh-CN" altLang="en-US" sz="2600" b="1" noProof="0" dirty="0">
              <a:ln>
                <a:noFill/>
              </a:ln>
              <a:solidFill>
                <a:srgbClr val="FF0000"/>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onotype Corsiva" panose="03010101010201010101" charset="0"/>
            </a:endParaRPr>
          </a:p>
          <a:p>
            <a:pPr lvl="0" algn="l" defTabSz="914400" eaLnBrk="1" hangingPunct="1">
              <a:spcBef>
                <a:spcPct val="50000"/>
              </a:spcBef>
              <a:buFont typeface="Monotype Corsiva" panose="03010101010201010101" charset="0"/>
              <a:buNone/>
              <a:defRPr/>
            </a:pPr>
            <a:endParaRPr kumimoji="1" lang="zh-CN" altLang="en-US" sz="2600" b="1" noProof="0" dirty="0">
              <a:ln>
                <a:noFill/>
              </a:ln>
              <a:solidFill>
                <a:srgbClr val="FF0000"/>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onotype Corsiva" panose="03010101010201010101" charset="0"/>
            </a:endParaRPr>
          </a:p>
          <a:p>
            <a:pPr lvl="0" algn="l" defTabSz="914400" eaLnBrk="1" hangingPunct="1">
              <a:spcBef>
                <a:spcPct val="50000"/>
              </a:spcBef>
              <a:buFont typeface="Monotype Corsiva" panose="03010101010201010101" charset="0"/>
              <a:buNone/>
              <a:defRPr/>
            </a:pPr>
            <a:r>
              <a:rPr kumimoji="1" lang="zh-CN" altLang="en-US" sz="2600" b="1" noProof="0" dirty="0">
                <a:ln>
                  <a:noFill/>
                </a:ln>
                <a:solidFill>
                  <a:srgbClr val="FF0000"/>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onotype Corsiva" panose="03010101010201010101" charset="0"/>
              </a:rPr>
              <a:t>           </a:t>
            </a:r>
            <a:endParaRPr kumimoji="1" lang="zh-CN" altLang="en-US" sz="2600" b="1" noProof="0" dirty="0">
              <a:ln>
                <a:noFill/>
              </a:ln>
              <a:solidFill>
                <a:srgbClr val="FF0000"/>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onotype Corsiva" panose="03010101010201010101" charset="0"/>
            </a:endParaRPr>
          </a:p>
          <a:p>
            <a:pPr marL="457200" lvl="1" algn="l" defTabSz="914400" eaLnBrk="1" hangingPunct="1">
              <a:buNone/>
              <a:defRPr/>
            </a:pPr>
            <a:r>
              <a:rPr lang="zh-CN" altLang="en-US" sz="2000" noProof="0" dirty="0">
                <a:ln>
                  <a:noFill/>
                </a:ln>
                <a:solidFill>
                  <a:schemeClr val="tx1"/>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 </a:t>
            </a:r>
            <a:endParaRPr lang="zh-CN" altLang="en-US" sz="2000" noProof="0" dirty="0">
              <a:ln>
                <a:noFill/>
              </a:ln>
              <a:solidFill>
                <a:schemeClr val="tx1"/>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endParaRPr>
          </a:p>
          <a:p>
            <a:pPr marL="457200" lvl="1" algn="l" defTabSz="914400" eaLnBrk="1" hangingPunct="1">
              <a:buNone/>
              <a:defRPr/>
            </a:pPr>
            <a:endParaRPr lang="zh-CN" altLang="en-US" sz="2000" noProof="0" dirty="0">
              <a:ln>
                <a:noFill/>
              </a:ln>
              <a:solidFill>
                <a:schemeClr val="tx1"/>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4" name="Rectangle 39"/>
          <p:cNvSpPr txBox="1">
            <a:spLocks noChangeArrowheads="1"/>
          </p:cNvSpPr>
          <p:nvPr/>
        </p:nvSpPr>
        <p:spPr bwMode="auto">
          <a:xfrm>
            <a:off x="1346200" y="476250"/>
            <a:ext cx="7793038" cy="1143000"/>
          </a:xfrm>
          <a:prstGeom prst="rect">
            <a:avLst/>
          </a:prstGeom>
          <a:noFill/>
          <a:ln>
            <a:noFill/>
          </a:ln>
        </p:spPr>
        <p:txBody>
          <a:bodyPr anchor="b"/>
          <a:lstStyle>
            <a:lvl1pPr algn="l" rtl="0" eaLnBrk="0" fontAlgn="base" hangingPunct="0">
              <a:spcBef>
                <a:spcPct val="0"/>
              </a:spcBef>
              <a:spcAft>
                <a:spcPct val="0"/>
              </a:spcAft>
              <a:defRPr kumimoji="1" sz="4400">
                <a:solidFill>
                  <a:schemeClr val="tx2"/>
                </a:solidFill>
                <a:latin typeface="+mj-lt"/>
                <a:ea typeface="+mj-ea"/>
                <a:cs typeface="+mj-cs"/>
              </a:defRPr>
            </a:lvl1pPr>
            <a:lvl2pPr algn="l" rtl="0" eaLnBrk="0" fontAlgn="base" hangingPunct="0">
              <a:spcBef>
                <a:spcPct val="0"/>
              </a:spcBef>
              <a:spcAft>
                <a:spcPct val="0"/>
              </a:spcAft>
              <a:defRPr kumimoji="1" sz="4400">
                <a:solidFill>
                  <a:schemeClr val="tx2"/>
                </a:solidFill>
                <a:latin typeface="Tahoma" panose="020B0604030504040204" pitchFamily="34" charset="0"/>
                <a:ea typeface="宋体" panose="02010600030101010101" pitchFamily="2" charset="-122"/>
              </a:defRPr>
            </a:lvl2pPr>
            <a:lvl3pPr algn="l" rtl="0" eaLnBrk="0" fontAlgn="base" hangingPunct="0">
              <a:spcBef>
                <a:spcPct val="0"/>
              </a:spcBef>
              <a:spcAft>
                <a:spcPct val="0"/>
              </a:spcAft>
              <a:defRPr kumimoji="1" sz="4400">
                <a:solidFill>
                  <a:schemeClr val="tx2"/>
                </a:solidFill>
                <a:latin typeface="Tahoma" panose="020B0604030504040204" pitchFamily="34" charset="0"/>
                <a:ea typeface="宋体" panose="02010600030101010101" pitchFamily="2" charset="-122"/>
              </a:defRPr>
            </a:lvl3pPr>
            <a:lvl4pPr algn="l" rtl="0" eaLnBrk="0" fontAlgn="base" hangingPunct="0">
              <a:spcBef>
                <a:spcPct val="0"/>
              </a:spcBef>
              <a:spcAft>
                <a:spcPct val="0"/>
              </a:spcAft>
              <a:defRPr kumimoji="1" sz="4400">
                <a:solidFill>
                  <a:schemeClr val="tx2"/>
                </a:solidFill>
                <a:latin typeface="Tahoma" panose="020B0604030504040204" pitchFamily="34" charset="0"/>
                <a:ea typeface="宋体" panose="02010600030101010101" pitchFamily="2" charset="-122"/>
              </a:defRPr>
            </a:lvl4pPr>
            <a:lvl5pPr algn="l" rtl="0" eaLnBrk="0" fontAlgn="base" hangingPunct="0">
              <a:spcBef>
                <a:spcPct val="0"/>
              </a:spcBef>
              <a:spcAft>
                <a:spcPct val="0"/>
              </a:spcAft>
              <a:defRPr kumimoji="1" sz="4400">
                <a:solidFill>
                  <a:schemeClr val="tx2"/>
                </a:solidFill>
                <a:latin typeface="Tahoma" panose="020B0604030504040204" pitchFamily="34" charset="0"/>
                <a:ea typeface="宋体" panose="02010600030101010101" pitchFamily="2" charset="-122"/>
              </a:defRPr>
            </a:lvl5pPr>
            <a:lvl6pPr marL="457200" algn="l" rtl="0" fontAlgn="base">
              <a:spcBef>
                <a:spcPct val="0"/>
              </a:spcBef>
              <a:spcAft>
                <a:spcPct val="0"/>
              </a:spcAft>
              <a:defRPr kumimoji="1" sz="4400">
                <a:solidFill>
                  <a:schemeClr val="tx2"/>
                </a:solidFill>
                <a:latin typeface="Tahoma" panose="020B0604030504040204" pitchFamily="34" charset="0"/>
                <a:ea typeface="宋体" panose="02010600030101010101" pitchFamily="2" charset="-122"/>
              </a:defRPr>
            </a:lvl6pPr>
            <a:lvl7pPr marL="914400" algn="l" rtl="0" fontAlgn="base">
              <a:spcBef>
                <a:spcPct val="0"/>
              </a:spcBef>
              <a:spcAft>
                <a:spcPct val="0"/>
              </a:spcAft>
              <a:defRPr kumimoji="1" sz="4400">
                <a:solidFill>
                  <a:schemeClr val="tx2"/>
                </a:solidFill>
                <a:latin typeface="Tahoma" panose="020B0604030504040204" pitchFamily="34" charset="0"/>
                <a:ea typeface="宋体" panose="02010600030101010101" pitchFamily="2" charset="-122"/>
              </a:defRPr>
            </a:lvl7pPr>
            <a:lvl8pPr marL="1371600" algn="l" rtl="0" fontAlgn="base">
              <a:spcBef>
                <a:spcPct val="0"/>
              </a:spcBef>
              <a:spcAft>
                <a:spcPct val="0"/>
              </a:spcAft>
              <a:defRPr kumimoji="1" sz="4400">
                <a:solidFill>
                  <a:schemeClr val="tx2"/>
                </a:solidFill>
                <a:latin typeface="Tahoma" panose="020B0604030504040204" pitchFamily="34" charset="0"/>
                <a:ea typeface="宋体" panose="02010600030101010101" pitchFamily="2" charset="-122"/>
              </a:defRPr>
            </a:lvl8pPr>
            <a:lvl9pPr marL="1828800" algn="l" rtl="0" fontAlgn="base">
              <a:spcBef>
                <a:spcPct val="0"/>
              </a:spcBef>
              <a:spcAft>
                <a:spcPct val="0"/>
              </a:spcAft>
              <a:defRPr kumimoji="1" sz="4400">
                <a:solidFill>
                  <a:schemeClr val="tx2"/>
                </a:solidFill>
                <a:latin typeface="Tahoma" panose="020B060403050404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Tx/>
              <a:buNone/>
              <a:defRPr/>
            </a:pPr>
            <a:r>
              <a:rPr kumimoji="1" lang="zh-CN" altLang="en-US" sz="2800" b="1" i="0" u="none" strike="noStrike" kern="0" cap="none" spc="0" normalizeH="0" baseline="0" noProof="0" dirty="0">
                <a:ln>
                  <a:noFill/>
                </a:ln>
                <a:solidFill>
                  <a:schemeClr val="accent1"/>
                </a:solidFill>
                <a:effectLst/>
                <a:uLnTx/>
                <a:uFillTx/>
                <a:latin typeface="微软雅黑" panose="020B0503020204020204" pitchFamily="34" charset="-122"/>
                <a:ea typeface="微软雅黑" panose="020B0503020204020204" pitchFamily="34" charset="-122"/>
                <a:cs typeface="+mj-cs"/>
              </a:rPr>
              <a:t>识别环境因素应考虑的内容</a:t>
            </a:r>
            <a:endParaRPr kumimoji="1" lang="zh-CN" altLang="en-US" sz="2800" b="1" i="0" u="none" strike="noStrike" kern="0" cap="none" spc="0" normalizeH="0" baseline="0" noProof="0" dirty="0">
              <a:ln>
                <a:noFill/>
              </a:ln>
              <a:solidFill>
                <a:schemeClr val="accent1"/>
              </a:solidFill>
              <a:effectLst/>
              <a:uLnTx/>
              <a:uFillTx/>
              <a:latin typeface="微软雅黑" panose="020B0503020204020204" pitchFamily="34" charset="-122"/>
              <a:ea typeface="微软雅黑" panose="020B0503020204020204" pitchFamily="34" charset="-122"/>
              <a:cs typeface="+mj-cs"/>
            </a:endParaRPr>
          </a:p>
        </p:txBody>
      </p:sp>
      <p:sp>
        <p:nvSpPr>
          <p:cNvPr id="5" name="内容占位符 2"/>
          <p:cNvSpPr txBox="1"/>
          <p:nvPr/>
        </p:nvSpPr>
        <p:spPr bwMode="auto">
          <a:xfrm>
            <a:off x="184150" y="5202238"/>
            <a:ext cx="8775700" cy="1655763"/>
          </a:xfrm>
          <a:prstGeom prst="rect">
            <a:avLst/>
          </a:prstGeom>
          <a:noFill/>
          <a:ln>
            <a:noFill/>
          </a:ln>
        </p:spPr>
        <p:txBody>
          <a:bodyPr/>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kumimoji="1"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kumimoji="1"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kumimoji="1"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kumimoji="1"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mn-lt"/>
                <a:ea typeface="+mn-ea"/>
              </a:defRPr>
            </a:lvl5pPr>
            <a:lvl6pPr marL="2514600" indent="-228600" algn="l" rtl="0" fontAlgn="base">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mn-lt"/>
                <a:ea typeface="+mn-ea"/>
              </a:defRPr>
            </a:lvl6pPr>
            <a:lvl7pPr marL="2971800" indent="-228600" algn="l" rtl="0" fontAlgn="base">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mn-lt"/>
                <a:ea typeface="+mn-ea"/>
              </a:defRPr>
            </a:lvl7pPr>
            <a:lvl8pPr marL="3429000" indent="-228600" algn="l" rtl="0" fontAlgn="base">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mn-lt"/>
                <a:ea typeface="+mn-ea"/>
              </a:defRPr>
            </a:lvl8pPr>
            <a:lvl9pPr marL="3886200" indent="-228600" algn="l" rtl="0" fontAlgn="base">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mn-lt"/>
                <a:ea typeface="+mn-ea"/>
              </a:defRPr>
            </a:lvl9pPr>
          </a:lstStyle>
          <a:p>
            <a:pPr marL="342900" marR="0" lvl="0" indent="-342900" algn="l" defTabSz="914400" rtl="0" eaLnBrk="1" fontAlgn="base" latinLnBrk="0" hangingPunct="1">
              <a:lnSpc>
                <a:spcPct val="100000"/>
              </a:lnSpc>
              <a:spcBef>
                <a:spcPct val="50000"/>
              </a:spcBef>
              <a:spcAft>
                <a:spcPct val="0"/>
              </a:spcAft>
              <a:buClr>
                <a:schemeClr val="folHlink"/>
              </a:buClr>
              <a:buSzPct val="60000"/>
              <a:buFont typeface="Monotype Corsiva" panose="03010101010201010101" charset="0"/>
              <a:buNone/>
              <a:defRPr/>
            </a:pPr>
            <a:r>
              <a:rPr kumimoji="1" lang="en-US" altLang="zh-CN" sz="2000" b="1" i="0" u="none" strike="noStrike" kern="0" cap="none" spc="0" normalizeH="0" baseline="0" noProof="0" dirty="0">
                <a:ln>
                  <a:noFill/>
                </a:ln>
                <a:solidFill>
                  <a:srgbClr val="000099"/>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onotype Corsiva" panose="03010101010201010101" charset="0"/>
              </a:rPr>
              <a:t>3</a:t>
            </a:r>
            <a:r>
              <a:rPr kumimoji="1" lang="zh-CN" altLang="en-US" sz="2000" b="1" i="0" u="none" strike="noStrike" kern="0" cap="none" spc="0" normalizeH="0" baseline="0" noProof="0" dirty="0">
                <a:ln>
                  <a:noFill/>
                </a:ln>
                <a:solidFill>
                  <a:srgbClr val="000099"/>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onotype Corsiva" panose="03010101010201010101" charset="0"/>
              </a:rPr>
              <a:t>、七种类型</a:t>
            </a:r>
            <a:endParaRPr kumimoji="1" lang="en-US" altLang="zh-CN" sz="2000" b="1" i="0" u="none" strike="noStrike" kern="0" cap="none" spc="0" normalizeH="0" baseline="0" noProof="0" dirty="0">
              <a:ln>
                <a:noFill/>
              </a:ln>
              <a:solidFill>
                <a:srgbClr val="000099"/>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onotype Corsiva" panose="03010101010201010101" charset="0"/>
            </a:endParaRPr>
          </a:p>
          <a:p>
            <a:pPr marL="342900" marR="0" lvl="0" indent="-342900" algn="l" defTabSz="914400" rtl="0" eaLnBrk="1" fontAlgn="base" latinLnBrk="0" hangingPunct="1">
              <a:lnSpc>
                <a:spcPct val="100000"/>
              </a:lnSpc>
              <a:spcBef>
                <a:spcPct val="50000"/>
              </a:spcBef>
              <a:spcAft>
                <a:spcPct val="0"/>
              </a:spcAft>
              <a:buClr>
                <a:schemeClr val="folHlink"/>
              </a:buClr>
              <a:buSzPct val="60000"/>
              <a:buFont typeface="Monotype Corsiva" panose="03010101010201010101" charset="0"/>
              <a:buNone/>
              <a:defRPr/>
            </a:pPr>
            <a:r>
              <a:rPr kumimoji="1" lang="zh-CN" altLang="en-US" sz="2000" b="1" i="0" u="none" strike="noStrike" kern="0" cap="none" spc="0" normalizeH="0" baseline="0" noProof="0" dirty="0">
                <a:ln>
                  <a:noFill/>
                </a:ln>
                <a:solidFill>
                  <a:srgbClr val="000099"/>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onotype Corsiva" panose="03010101010201010101" charset="0"/>
              </a:rPr>
              <a:t>   </a:t>
            </a:r>
            <a:r>
              <a:rPr kumimoji="1" lang="zh-CN" altLang="en-US" sz="2000" b="0" i="0" u="none" strike="noStrike" kern="0" cap="none" spc="0" normalizeH="0" baseline="0" noProof="0" dirty="0">
                <a:ln>
                  <a:noFill/>
                </a:ln>
                <a:solidFill>
                  <a:srgbClr val="000099"/>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onotype Corsiva" panose="03010101010201010101" charset="0"/>
              </a:rPr>
              <a:t>水体排放、大气排放、噪声排放、废弃物的管理、土地污染、能源资源的使用、其他环境问题（如各种放射性、各种辐射的污染；地方、社区的环境问题；相关方的环境问题等）。</a:t>
            </a:r>
            <a:endParaRPr kumimoji="1" lang="zh-CN" altLang="en-US" sz="2000" b="0" i="0" u="none" strike="noStrike" kern="0" cap="none" spc="0" normalizeH="0" baseline="0" noProof="0" dirty="0">
              <a:ln>
                <a:noFill/>
              </a:ln>
              <a:solidFill>
                <a:srgbClr val="000099"/>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onotype Corsiva" panose="03010101010201010101" charset="0"/>
            </a:endParaRPr>
          </a:p>
          <a:p>
            <a:pPr marL="36195" marR="0" lvl="0" indent="0" algn="l" defTabSz="914400" rtl="0" eaLnBrk="1" fontAlgn="base" latinLnBrk="0" hangingPunct="1">
              <a:lnSpc>
                <a:spcPct val="100000"/>
              </a:lnSpc>
              <a:spcBef>
                <a:spcPts val="600"/>
              </a:spcBef>
              <a:spcAft>
                <a:spcPct val="0"/>
              </a:spcAft>
              <a:buClr>
                <a:schemeClr val="folHlink"/>
              </a:buClr>
              <a:buSzPct val="60000"/>
              <a:buFont typeface="Monotype Corsiva" panose="03010101010201010101" charset="0"/>
              <a:buNone/>
              <a:defRPr/>
            </a:pPr>
            <a:endParaRPr kumimoji="1" lang="zh-CN" altLang="en-US" sz="2000" b="1" i="0" u="none" strike="noStrike" kern="0" cap="none" spc="0" normalizeH="0" baseline="0" noProof="0" dirty="0">
              <a:ln>
                <a:noFill/>
              </a:ln>
              <a:solidFill>
                <a:srgbClr val="000099"/>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onotype Corsiva" panose="03010101010201010101" charset="0"/>
            </a:endParaRPr>
          </a:p>
          <a:p>
            <a:pPr marL="342900" marR="0" lvl="0" indent="-342900" algn="l" defTabSz="914400" rtl="0" eaLnBrk="1" fontAlgn="base" latinLnBrk="0" hangingPunct="1">
              <a:lnSpc>
                <a:spcPct val="100000"/>
              </a:lnSpc>
              <a:spcBef>
                <a:spcPct val="50000"/>
              </a:spcBef>
              <a:spcAft>
                <a:spcPct val="0"/>
              </a:spcAft>
              <a:buClr>
                <a:schemeClr val="folHlink"/>
              </a:buClr>
              <a:buSzPct val="60000"/>
              <a:buFont typeface="Monotype Corsiva" panose="03010101010201010101" charset="0"/>
              <a:buNone/>
              <a:defRPr/>
            </a:pPr>
            <a:endParaRPr kumimoji="1" lang="zh-CN" altLang="en-US" sz="2000" b="1" i="0" u="none" strike="noStrike" kern="0" cap="none" spc="0" normalizeH="0" baseline="0" noProof="0" dirty="0">
              <a:ln>
                <a:noFill/>
              </a:ln>
              <a:solidFill>
                <a:srgbClr val="000099"/>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onotype Corsiva" panose="03010101010201010101" charset="0"/>
            </a:endParaRPr>
          </a:p>
          <a:p>
            <a:pPr marL="342900" marR="0" lvl="0" indent="-342900" algn="l" defTabSz="914400" rtl="0" eaLnBrk="1" fontAlgn="base" latinLnBrk="0" hangingPunct="1">
              <a:lnSpc>
                <a:spcPct val="100000"/>
              </a:lnSpc>
              <a:spcBef>
                <a:spcPct val="50000"/>
              </a:spcBef>
              <a:spcAft>
                <a:spcPct val="0"/>
              </a:spcAft>
              <a:buClr>
                <a:schemeClr val="folHlink"/>
              </a:buClr>
              <a:buSzPct val="60000"/>
              <a:buFont typeface="Monotype Corsiva" panose="03010101010201010101" charset="0"/>
              <a:buNone/>
              <a:defRPr/>
            </a:pPr>
            <a:endParaRPr kumimoji="1" lang="zh-CN" altLang="en-US" sz="2000" b="1" i="0" u="none" strike="noStrike" kern="0" cap="none" spc="0" normalizeH="0" baseline="0" noProof="0" dirty="0">
              <a:ln>
                <a:noFill/>
              </a:ln>
              <a:solidFill>
                <a:srgbClr val="000099"/>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onotype Corsiva" panose="03010101010201010101" charset="0"/>
            </a:endParaRPr>
          </a:p>
          <a:p>
            <a:pPr marL="342900" marR="0" lvl="0" indent="-342900" algn="l" defTabSz="914400" rtl="0" eaLnBrk="1" fontAlgn="base" latinLnBrk="0" hangingPunct="1">
              <a:lnSpc>
                <a:spcPct val="100000"/>
              </a:lnSpc>
              <a:spcBef>
                <a:spcPct val="50000"/>
              </a:spcBef>
              <a:spcAft>
                <a:spcPct val="0"/>
              </a:spcAft>
              <a:buClr>
                <a:schemeClr val="folHlink"/>
              </a:buClr>
              <a:buSzPct val="60000"/>
              <a:buFont typeface="Monotype Corsiva" panose="03010101010201010101" charset="0"/>
              <a:buNone/>
              <a:defRPr/>
            </a:pPr>
            <a:r>
              <a:rPr kumimoji="1" lang="zh-CN" altLang="en-US" sz="2000" b="1" i="0" u="none" strike="noStrike" kern="0" cap="none" spc="0" normalizeH="0" baseline="0" noProof="0" dirty="0">
                <a:ln>
                  <a:noFill/>
                </a:ln>
                <a:solidFill>
                  <a:srgbClr val="000099"/>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onotype Corsiva" panose="03010101010201010101" charset="0"/>
              </a:rPr>
              <a:t>           </a:t>
            </a:r>
            <a:endParaRPr kumimoji="1" lang="zh-CN" altLang="en-US" sz="2000" b="1" i="0" u="none" strike="noStrike" kern="0" cap="none" spc="0" normalizeH="0" baseline="0" noProof="0" dirty="0">
              <a:ln>
                <a:noFill/>
              </a:ln>
              <a:solidFill>
                <a:srgbClr val="000099"/>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onotype Corsiva" panose="03010101010201010101" charset="0"/>
            </a:endParaRPr>
          </a:p>
          <a:p>
            <a:pPr marL="457200" marR="0" lvl="1" indent="0" algn="l" defTabSz="914400" rtl="0" eaLnBrk="1" fontAlgn="base" latinLnBrk="0" hangingPunct="1">
              <a:lnSpc>
                <a:spcPct val="100000"/>
              </a:lnSpc>
              <a:spcBef>
                <a:spcPct val="20000"/>
              </a:spcBef>
              <a:spcAft>
                <a:spcPct val="0"/>
              </a:spcAft>
              <a:buClr>
                <a:schemeClr val="hlink"/>
              </a:buClr>
              <a:buSzPct val="55000"/>
              <a:buFont typeface="Wingdings" panose="05000000000000000000" pitchFamily="2" charset="2"/>
              <a:buNone/>
              <a:defRPr/>
            </a:pPr>
            <a:r>
              <a:rPr kumimoji="0" lang="zh-CN" altLang="en-US" sz="2000" b="0" i="0" u="none" strike="noStrike" kern="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 </a:t>
            </a:r>
            <a:endParaRPr kumimoji="0" lang="zh-CN" altLang="en-US" sz="2000" b="0" i="0" u="none" strike="noStrike" kern="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a:p>
            <a:pPr marL="742950" marR="0" lvl="1" indent="-285750" algn="just" defTabSz="914400" rtl="0" eaLnBrk="1" fontAlgn="base" latinLnBrk="0" hangingPunct="1">
              <a:lnSpc>
                <a:spcPct val="100000"/>
              </a:lnSpc>
              <a:spcBef>
                <a:spcPct val="20000"/>
              </a:spcBef>
              <a:spcAft>
                <a:spcPct val="0"/>
              </a:spcAft>
              <a:buClr>
                <a:schemeClr val="hlink"/>
              </a:buClr>
              <a:buSzPct val="55000"/>
              <a:buFont typeface="Wingdings" panose="05000000000000000000" pitchFamily="2" charset="2"/>
              <a:buChar char="n"/>
              <a:defRPr/>
            </a:pPr>
            <a:endParaRPr kumimoji="0" lang="zh-CN" altLang="en-US" sz="2000" b="0" i="0" u="none" strike="noStrike" kern="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Tree>
    <p:custDataLst>
      <p:tags r:id="rId5"/>
    </p:custData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p:pic>
        <p:nvPicPr>
          <p:cNvPr id="7" name="图片 6" descr="图片18"/>
          <p:cNvPicPr>
            <a:picLocks noChangeAspect="1"/>
          </p:cNvPicPr>
          <p:nvPr>
            <p:custDataLst>
              <p:tags r:id="rId1"/>
            </p:custDataLst>
          </p:nvPr>
        </p:nvPicPr>
        <p:blipFill>
          <a:blip r:embed="rId2"/>
          <a:stretch>
            <a:fillRect/>
          </a:stretch>
        </p:blipFill>
        <p:spPr>
          <a:xfrm>
            <a:off x="0" y="0"/>
            <a:ext cx="540068" cy="720090"/>
          </a:xfrm>
          <a:prstGeom prst="rect">
            <a:avLst/>
          </a:prstGeom>
        </p:spPr>
      </p:pic>
      <p:pic>
        <p:nvPicPr>
          <p:cNvPr id="6" name="图片 5" descr="图片19"/>
          <p:cNvPicPr>
            <a:picLocks noChangeAspect="1"/>
          </p:cNvPicPr>
          <p:nvPr>
            <p:custDataLst>
              <p:tags r:id="rId3"/>
            </p:custDataLst>
          </p:nvPr>
        </p:nvPicPr>
        <p:blipFill>
          <a:blip r:embed="rId4"/>
          <a:stretch>
            <a:fillRect/>
          </a:stretch>
        </p:blipFill>
        <p:spPr>
          <a:xfrm>
            <a:off x="8603932" y="-5379"/>
            <a:ext cx="540068" cy="720090"/>
          </a:xfrm>
          <a:prstGeom prst="rect">
            <a:avLst/>
          </a:prstGeom>
        </p:spPr>
      </p:pic>
      <p:sp>
        <p:nvSpPr>
          <p:cNvPr id="4" name="Rectangle 39"/>
          <p:cNvSpPr txBox="1">
            <a:spLocks noChangeArrowheads="1"/>
          </p:cNvSpPr>
          <p:nvPr/>
        </p:nvSpPr>
        <p:spPr bwMode="auto">
          <a:xfrm>
            <a:off x="1346200" y="476250"/>
            <a:ext cx="7793038" cy="1143000"/>
          </a:xfrm>
          <a:prstGeom prst="rect">
            <a:avLst/>
          </a:prstGeom>
          <a:noFill/>
          <a:ln>
            <a:noFill/>
          </a:ln>
        </p:spPr>
        <p:txBody>
          <a:bodyPr anchor="b"/>
          <a:lstStyle>
            <a:lvl1pPr algn="l" rtl="0" eaLnBrk="0" fontAlgn="base" hangingPunct="0">
              <a:spcBef>
                <a:spcPct val="0"/>
              </a:spcBef>
              <a:spcAft>
                <a:spcPct val="0"/>
              </a:spcAft>
              <a:defRPr kumimoji="1" sz="4400">
                <a:solidFill>
                  <a:schemeClr val="tx2"/>
                </a:solidFill>
                <a:latin typeface="+mj-lt"/>
                <a:ea typeface="+mj-ea"/>
                <a:cs typeface="+mj-cs"/>
              </a:defRPr>
            </a:lvl1pPr>
            <a:lvl2pPr algn="l" rtl="0" eaLnBrk="0" fontAlgn="base" hangingPunct="0">
              <a:spcBef>
                <a:spcPct val="0"/>
              </a:spcBef>
              <a:spcAft>
                <a:spcPct val="0"/>
              </a:spcAft>
              <a:defRPr kumimoji="1" sz="4400">
                <a:solidFill>
                  <a:schemeClr val="tx2"/>
                </a:solidFill>
                <a:latin typeface="Tahoma" panose="020B0604030504040204" pitchFamily="34" charset="0"/>
                <a:ea typeface="宋体" panose="02010600030101010101" pitchFamily="2" charset="-122"/>
              </a:defRPr>
            </a:lvl2pPr>
            <a:lvl3pPr algn="l" rtl="0" eaLnBrk="0" fontAlgn="base" hangingPunct="0">
              <a:spcBef>
                <a:spcPct val="0"/>
              </a:spcBef>
              <a:spcAft>
                <a:spcPct val="0"/>
              </a:spcAft>
              <a:defRPr kumimoji="1" sz="4400">
                <a:solidFill>
                  <a:schemeClr val="tx2"/>
                </a:solidFill>
                <a:latin typeface="Tahoma" panose="020B0604030504040204" pitchFamily="34" charset="0"/>
                <a:ea typeface="宋体" panose="02010600030101010101" pitchFamily="2" charset="-122"/>
              </a:defRPr>
            </a:lvl3pPr>
            <a:lvl4pPr algn="l" rtl="0" eaLnBrk="0" fontAlgn="base" hangingPunct="0">
              <a:spcBef>
                <a:spcPct val="0"/>
              </a:spcBef>
              <a:spcAft>
                <a:spcPct val="0"/>
              </a:spcAft>
              <a:defRPr kumimoji="1" sz="4400">
                <a:solidFill>
                  <a:schemeClr val="tx2"/>
                </a:solidFill>
                <a:latin typeface="Tahoma" panose="020B0604030504040204" pitchFamily="34" charset="0"/>
                <a:ea typeface="宋体" panose="02010600030101010101" pitchFamily="2" charset="-122"/>
              </a:defRPr>
            </a:lvl4pPr>
            <a:lvl5pPr algn="l" rtl="0" eaLnBrk="0" fontAlgn="base" hangingPunct="0">
              <a:spcBef>
                <a:spcPct val="0"/>
              </a:spcBef>
              <a:spcAft>
                <a:spcPct val="0"/>
              </a:spcAft>
              <a:defRPr kumimoji="1" sz="4400">
                <a:solidFill>
                  <a:schemeClr val="tx2"/>
                </a:solidFill>
                <a:latin typeface="Tahoma" panose="020B0604030504040204" pitchFamily="34" charset="0"/>
                <a:ea typeface="宋体" panose="02010600030101010101" pitchFamily="2" charset="-122"/>
              </a:defRPr>
            </a:lvl5pPr>
            <a:lvl6pPr marL="457200" algn="l" rtl="0" fontAlgn="base">
              <a:spcBef>
                <a:spcPct val="0"/>
              </a:spcBef>
              <a:spcAft>
                <a:spcPct val="0"/>
              </a:spcAft>
              <a:defRPr kumimoji="1" sz="4400">
                <a:solidFill>
                  <a:schemeClr val="tx2"/>
                </a:solidFill>
                <a:latin typeface="Tahoma" panose="020B0604030504040204" pitchFamily="34" charset="0"/>
                <a:ea typeface="宋体" panose="02010600030101010101" pitchFamily="2" charset="-122"/>
              </a:defRPr>
            </a:lvl6pPr>
            <a:lvl7pPr marL="914400" algn="l" rtl="0" fontAlgn="base">
              <a:spcBef>
                <a:spcPct val="0"/>
              </a:spcBef>
              <a:spcAft>
                <a:spcPct val="0"/>
              </a:spcAft>
              <a:defRPr kumimoji="1" sz="4400">
                <a:solidFill>
                  <a:schemeClr val="tx2"/>
                </a:solidFill>
                <a:latin typeface="Tahoma" panose="020B0604030504040204" pitchFamily="34" charset="0"/>
                <a:ea typeface="宋体" panose="02010600030101010101" pitchFamily="2" charset="-122"/>
              </a:defRPr>
            </a:lvl7pPr>
            <a:lvl8pPr marL="1371600" algn="l" rtl="0" fontAlgn="base">
              <a:spcBef>
                <a:spcPct val="0"/>
              </a:spcBef>
              <a:spcAft>
                <a:spcPct val="0"/>
              </a:spcAft>
              <a:defRPr kumimoji="1" sz="4400">
                <a:solidFill>
                  <a:schemeClr val="tx2"/>
                </a:solidFill>
                <a:latin typeface="Tahoma" panose="020B0604030504040204" pitchFamily="34" charset="0"/>
                <a:ea typeface="宋体" panose="02010600030101010101" pitchFamily="2" charset="-122"/>
              </a:defRPr>
            </a:lvl8pPr>
            <a:lvl9pPr marL="1828800" algn="l" rtl="0" fontAlgn="base">
              <a:spcBef>
                <a:spcPct val="0"/>
              </a:spcBef>
              <a:spcAft>
                <a:spcPct val="0"/>
              </a:spcAft>
              <a:defRPr kumimoji="1" sz="4400">
                <a:solidFill>
                  <a:schemeClr val="tx2"/>
                </a:solidFill>
                <a:latin typeface="Tahoma" panose="020B060403050404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Tx/>
              <a:buNone/>
              <a:defRPr/>
            </a:pPr>
            <a:r>
              <a:rPr kumimoji="1" lang="zh-CN" altLang="en-US" sz="2800" b="1" i="0" u="none" strike="noStrike" kern="0" cap="none" spc="0" normalizeH="0" baseline="0" noProof="0" dirty="0">
                <a:ln>
                  <a:noFill/>
                </a:ln>
                <a:solidFill>
                  <a:schemeClr val="accent1"/>
                </a:solidFill>
                <a:effectLst/>
                <a:uLnTx/>
                <a:uFillTx/>
                <a:latin typeface="微软雅黑" panose="020B0503020204020204" pitchFamily="34" charset="-122"/>
                <a:ea typeface="微软雅黑" panose="020B0503020204020204" pitchFamily="34" charset="-122"/>
                <a:cs typeface="+mj-cs"/>
              </a:rPr>
              <a:t>识别环境因素应考虑的内容</a:t>
            </a:r>
            <a:endParaRPr kumimoji="1" lang="zh-CN" altLang="en-US" sz="2800" b="1" i="0" u="none" strike="noStrike" kern="0" cap="none" spc="0" normalizeH="0" baseline="0" noProof="0" dirty="0">
              <a:ln>
                <a:noFill/>
              </a:ln>
              <a:solidFill>
                <a:schemeClr val="accent1"/>
              </a:solidFill>
              <a:effectLst/>
              <a:uLnTx/>
              <a:uFillTx/>
              <a:latin typeface="微软雅黑" panose="020B0503020204020204" pitchFamily="34" charset="-122"/>
              <a:ea typeface="微软雅黑" panose="020B0503020204020204" pitchFamily="34" charset="-122"/>
              <a:cs typeface="+mj-cs"/>
            </a:endParaRPr>
          </a:p>
        </p:txBody>
      </p:sp>
      <p:grpSp>
        <p:nvGrpSpPr>
          <p:cNvPr id="17411" name="组合 27"/>
          <p:cNvGrpSpPr/>
          <p:nvPr/>
        </p:nvGrpSpPr>
        <p:grpSpPr>
          <a:xfrm>
            <a:off x="-107950" y="1817688"/>
            <a:ext cx="8910638" cy="5040312"/>
            <a:chOff x="233363" y="1752600"/>
            <a:chExt cx="8910637" cy="5040313"/>
          </a:xfrm>
        </p:grpSpPr>
        <p:sp>
          <p:nvSpPr>
            <p:cNvPr id="29" name="AutoShape 17"/>
            <p:cNvSpPr>
              <a:spLocks noChangeArrowheads="1"/>
            </p:cNvSpPr>
            <p:nvPr>
              <p:custDataLst>
                <p:tags r:id="rId5"/>
              </p:custDataLst>
            </p:nvPr>
          </p:nvSpPr>
          <p:spPr bwMode="auto">
            <a:xfrm>
              <a:off x="233363" y="3838575"/>
              <a:ext cx="1493838" cy="690562"/>
            </a:xfrm>
            <a:prstGeom prst="round2SameRect">
              <a:avLst/>
            </a:prstGeom>
            <a:solidFill>
              <a:schemeClr val="accent1"/>
            </a:solidFill>
            <a:ln w="9525">
              <a:solidFill>
                <a:schemeClr val="dk1"/>
              </a:solidFill>
              <a:miter lim="800000"/>
            </a:ln>
          </p:spPr>
          <p:txBody>
            <a:bodyPr wrap="none" anchor="ctr"/>
            <a:lstStyle>
              <a:lvl1pPr eaLnBrk="0" hangingPunct="0">
                <a:defRPr kumimoji="1" sz="2400">
                  <a:solidFill>
                    <a:schemeClr val="tx1"/>
                  </a:solidFill>
                  <a:latin typeface="Tahoma" panose="020B0604030504040204" pitchFamily="34" charset="0"/>
                  <a:ea typeface="宋体" panose="02010600030101010101" pitchFamily="2" charset="-122"/>
                </a:defRPr>
              </a:lvl1pPr>
              <a:lvl2pPr marL="742950" indent="-285750" eaLnBrk="0" hangingPunct="0">
                <a:defRPr kumimoji="1" sz="2400">
                  <a:solidFill>
                    <a:schemeClr val="tx1"/>
                  </a:solidFill>
                  <a:latin typeface="Tahoma" panose="020B0604030504040204" pitchFamily="34" charset="0"/>
                  <a:ea typeface="宋体" panose="02010600030101010101" pitchFamily="2" charset="-122"/>
                </a:defRPr>
              </a:lvl2pPr>
              <a:lvl3pPr marL="1143000" indent="-228600" eaLnBrk="0" hangingPunct="0">
                <a:defRPr kumimoji="1" sz="2400">
                  <a:solidFill>
                    <a:schemeClr val="tx1"/>
                  </a:solidFill>
                  <a:latin typeface="Tahoma" panose="020B0604030504040204" pitchFamily="34" charset="0"/>
                  <a:ea typeface="宋体" panose="02010600030101010101" pitchFamily="2" charset="-122"/>
                </a:defRPr>
              </a:lvl3pPr>
              <a:lvl4pPr marL="1600200" indent="-228600" eaLnBrk="0" hangingPunct="0">
                <a:defRPr kumimoji="1" sz="2400">
                  <a:solidFill>
                    <a:schemeClr val="tx1"/>
                  </a:solidFill>
                  <a:latin typeface="Tahoma" panose="020B0604030504040204" pitchFamily="34" charset="0"/>
                  <a:ea typeface="宋体" panose="02010600030101010101" pitchFamily="2" charset="-122"/>
                </a:defRPr>
              </a:lvl4pPr>
              <a:lvl5pPr marL="2057400" indent="-228600" eaLnBrk="0" hangingPunct="0">
                <a:defRPr kumimoji="1" sz="2400">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kumimoji="1" sz="2400">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kumimoji="1" sz="2400">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kumimoji="1" sz="2400">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kumimoji="1" sz="2400">
                  <a:solidFill>
                    <a:schemeClr val="tx1"/>
                  </a:solidFill>
                  <a:latin typeface="Tahoma" panose="020B0604030504040204" pitchFamily="34" charset="0"/>
                  <a:ea typeface="宋体" panose="02010600030101010101" pitchFamily="2" charset="-122"/>
                </a:defRPr>
              </a:lvl9pPr>
            </a:lstStyle>
            <a:p>
              <a:pPr marL="0" marR="0" lvl="0" indent="0" algn="ctr" defTabSz="914400" rtl="0" eaLnBrk="1" fontAlgn="base" latinLnBrk="0" hangingPunct="1">
                <a:lnSpc>
                  <a:spcPct val="100000"/>
                </a:lnSpc>
                <a:spcBef>
                  <a:spcPct val="0"/>
                </a:spcBef>
                <a:spcAft>
                  <a:spcPct val="0"/>
                </a:spcAft>
                <a:buClrTx/>
                <a:buSzTx/>
                <a:buFontTx/>
                <a:buNone/>
                <a:defRPr/>
              </a:pPr>
              <a:r>
                <a:rPr kumimoji="1" lang="zh-CN" altLang="en-US" sz="2400" b="1" i="0" u="none" strike="noStrike" kern="1200" cap="none" spc="0" normalizeH="0" baseline="0" noProof="0">
                  <a:ln>
                    <a:noFill/>
                  </a:ln>
                  <a:solidFill>
                    <a:schemeClr val="lt1"/>
                  </a:solidFill>
                  <a:effectLst/>
                  <a:uLnTx/>
                  <a:uFillTx/>
                  <a:latin typeface="微软雅黑" panose="020B0503020204020204" pitchFamily="34" charset="-122"/>
                  <a:ea typeface="微软雅黑" panose="020B0503020204020204" pitchFamily="34" charset="-122"/>
                  <a:cs typeface="+mn-cs"/>
                </a:rPr>
                <a:t>环境因素</a:t>
              </a:r>
              <a:endParaRPr kumimoji="1" lang="zh-CN" altLang="en-US" sz="2400" b="1" i="0" u="none" strike="noStrike" kern="1200" cap="none" spc="0" normalizeH="0" baseline="0" noProof="0">
                <a:ln>
                  <a:noFill/>
                </a:ln>
                <a:solidFill>
                  <a:schemeClr val="lt1"/>
                </a:solidFill>
                <a:effectLst/>
                <a:uLnTx/>
                <a:uFillTx/>
                <a:latin typeface="微软雅黑" panose="020B0503020204020204" pitchFamily="34" charset="-122"/>
                <a:ea typeface="微软雅黑" panose="020B0503020204020204" pitchFamily="34" charset="-122"/>
                <a:cs typeface="+mn-cs"/>
              </a:endParaRPr>
            </a:p>
          </p:txBody>
        </p:sp>
        <p:sp>
          <p:nvSpPr>
            <p:cNvPr id="30" name="AutoShape 18"/>
            <p:cNvSpPr>
              <a:spLocks noChangeArrowheads="1"/>
            </p:cNvSpPr>
            <p:nvPr>
              <p:custDataLst>
                <p:tags r:id="rId6"/>
              </p:custDataLst>
            </p:nvPr>
          </p:nvSpPr>
          <p:spPr bwMode="auto">
            <a:xfrm>
              <a:off x="2144713" y="2438400"/>
              <a:ext cx="2057400" cy="676275"/>
            </a:xfrm>
            <a:prstGeom prst="rect">
              <a:avLst/>
            </a:prstGeom>
            <a:solidFill>
              <a:schemeClr val="accent1">
                <a:lumMod val="60000"/>
                <a:lumOff val="40000"/>
              </a:schemeClr>
            </a:solidFill>
            <a:ln w="9525">
              <a:solidFill>
                <a:schemeClr val="dk1"/>
              </a:solidFill>
              <a:miter lim="800000"/>
            </a:ln>
          </p:spPr>
          <p:txBody>
            <a:bodyPr wrap="none" anchor="ctr"/>
            <a:lstStyle>
              <a:lvl1pPr eaLnBrk="0" hangingPunct="0">
                <a:defRPr kumimoji="1" sz="2400">
                  <a:solidFill>
                    <a:schemeClr val="tx1"/>
                  </a:solidFill>
                  <a:latin typeface="Tahoma" panose="020B0604030504040204" pitchFamily="34" charset="0"/>
                  <a:ea typeface="宋体" panose="02010600030101010101" pitchFamily="2" charset="-122"/>
                </a:defRPr>
              </a:lvl1pPr>
              <a:lvl2pPr marL="742950" indent="-285750" eaLnBrk="0" hangingPunct="0">
                <a:defRPr kumimoji="1" sz="2400">
                  <a:solidFill>
                    <a:schemeClr val="tx1"/>
                  </a:solidFill>
                  <a:latin typeface="Tahoma" panose="020B0604030504040204" pitchFamily="34" charset="0"/>
                  <a:ea typeface="宋体" panose="02010600030101010101" pitchFamily="2" charset="-122"/>
                </a:defRPr>
              </a:lvl2pPr>
              <a:lvl3pPr marL="1143000" indent="-228600" eaLnBrk="0" hangingPunct="0">
                <a:defRPr kumimoji="1" sz="2400">
                  <a:solidFill>
                    <a:schemeClr val="tx1"/>
                  </a:solidFill>
                  <a:latin typeface="Tahoma" panose="020B0604030504040204" pitchFamily="34" charset="0"/>
                  <a:ea typeface="宋体" panose="02010600030101010101" pitchFamily="2" charset="-122"/>
                </a:defRPr>
              </a:lvl3pPr>
              <a:lvl4pPr marL="1600200" indent="-228600" eaLnBrk="0" hangingPunct="0">
                <a:defRPr kumimoji="1" sz="2400">
                  <a:solidFill>
                    <a:schemeClr val="tx1"/>
                  </a:solidFill>
                  <a:latin typeface="Tahoma" panose="020B0604030504040204" pitchFamily="34" charset="0"/>
                  <a:ea typeface="宋体" panose="02010600030101010101" pitchFamily="2" charset="-122"/>
                </a:defRPr>
              </a:lvl4pPr>
              <a:lvl5pPr marL="2057400" indent="-228600" eaLnBrk="0" hangingPunct="0">
                <a:defRPr kumimoji="1" sz="2400">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kumimoji="1" sz="2400">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kumimoji="1" sz="2400">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kumimoji="1" sz="2400">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kumimoji="1" sz="2400">
                  <a:solidFill>
                    <a:schemeClr val="tx1"/>
                  </a:solidFill>
                  <a:latin typeface="Tahoma" panose="020B0604030504040204" pitchFamily="34" charset="0"/>
                  <a:ea typeface="宋体" panose="02010600030101010101" pitchFamily="2" charset="-122"/>
                </a:defRPr>
              </a:lvl9pPr>
            </a:lstStyle>
            <a:p>
              <a:pPr marL="0" marR="0" lvl="0" indent="0" algn="ctr" defTabSz="914400" rtl="0" eaLnBrk="1" fontAlgn="base" latinLnBrk="0" hangingPunct="1">
                <a:lnSpc>
                  <a:spcPct val="100000"/>
                </a:lnSpc>
                <a:spcBef>
                  <a:spcPct val="0"/>
                </a:spcBef>
                <a:spcAft>
                  <a:spcPct val="0"/>
                </a:spcAft>
                <a:buClrTx/>
                <a:buSzTx/>
                <a:buFontTx/>
                <a:buNone/>
                <a:defRPr/>
              </a:pPr>
              <a:r>
                <a:rPr kumimoji="1" lang="zh-CN" altLang="en-US" sz="2000" b="1"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mn-cs"/>
                </a:rPr>
                <a:t>识别要全面</a:t>
              </a:r>
              <a:endParaRPr kumimoji="1" lang="zh-CN" altLang="en-US" sz="2000" b="1"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mn-cs"/>
              </a:endParaRPr>
            </a:p>
          </p:txBody>
        </p:sp>
        <p:sp>
          <p:nvSpPr>
            <p:cNvPr id="31" name="AutoShape 19"/>
            <p:cNvSpPr>
              <a:spLocks noChangeArrowheads="1"/>
            </p:cNvSpPr>
            <p:nvPr>
              <p:custDataLst>
                <p:tags r:id="rId7"/>
              </p:custDataLst>
            </p:nvPr>
          </p:nvSpPr>
          <p:spPr bwMode="auto">
            <a:xfrm>
              <a:off x="2146301" y="3314700"/>
              <a:ext cx="2057400" cy="676275"/>
            </a:xfrm>
            <a:prstGeom prst="rect">
              <a:avLst/>
            </a:prstGeom>
            <a:solidFill>
              <a:schemeClr val="accent1">
                <a:lumMod val="60000"/>
                <a:lumOff val="40000"/>
              </a:schemeClr>
            </a:solidFill>
            <a:ln w="9525">
              <a:solidFill>
                <a:schemeClr val="dk1"/>
              </a:solidFill>
              <a:miter lim="800000"/>
            </a:ln>
          </p:spPr>
          <p:txBody>
            <a:bodyPr wrap="none" anchor="ctr"/>
            <a:lstStyle>
              <a:lvl1pPr eaLnBrk="0" hangingPunct="0">
                <a:defRPr kumimoji="1" sz="2400">
                  <a:solidFill>
                    <a:schemeClr val="tx1"/>
                  </a:solidFill>
                  <a:latin typeface="Tahoma" panose="020B0604030504040204" pitchFamily="34" charset="0"/>
                  <a:ea typeface="宋体" panose="02010600030101010101" pitchFamily="2" charset="-122"/>
                </a:defRPr>
              </a:lvl1pPr>
              <a:lvl2pPr marL="742950" indent="-285750" eaLnBrk="0" hangingPunct="0">
                <a:defRPr kumimoji="1" sz="2400">
                  <a:solidFill>
                    <a:schemeClr val="tx1"/>
                  </a:solidFill>
                  <a:latin typeface="Tahoma" panose="020B0604030504040204" pitchFamily="34" charset="0"/>
                  <a:ea typeface="宋体" panose="02010600030101010101" pitchFamily="2" charset="-122"/>
                </a:defRPr>
              </a:lvl2pPr>
              <a:lvl3pPr marL="1143000" indent="-228600" eaLnBrk="0" hangingPunct="0">
                <a:defRPr kumimoji="1" sz="2400">
                  <a:solidFill>
                    <a:schemeClr val="tx1"/>
                  </a:solidFill>
                  <a:latin typeface="Tahoma" panose="020B0604030504040204" pitchFamily="34" charset="0"/>
                  <a:ea typeface="宋体" panose="02010600030101010101" pitchFamily="2" charset="-122"/>
                </a:defRPr>
              </a:lvl3pPr>
              <a:lvl4pPr marL="1600200" indent="-228600" eaLnBrk="0" hangingPunct="0">
                <a:defRPr kumimoji="1" sz="2400">
                  <a:solidFill>
                    <a:schemeClr val="tx1"/>
                  </a:solidFill>
                  <a:latin typeface="Tahoma" panose="020B0604030504040204" pitchFamily="34" charset="0"/>
                  <a:ea typeface="宋体" panose="02010600030101010101" pitchFamily="2" charset="-122"/>
                </a:defRPr>
              </a:lvl4pPr>
              <a:lvl5pPr marL="2057400" indent="-228600" eaLnBrk="0" hangingPunct="0">
                <a:defRPr kumimoji="1" sz="2400">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kumimoji="1" sz="2400">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kumimoji="1" sz="2400">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kumimoji="1" sz="2400">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kumimoji="1" sz="2400">
                  <a:solidFill>
                    <a:schemeClr val="tx1"/>
                  </a:solidFill>
                  <a:latin typeface="Tahoma" panose="020B0604030504040204" pitchFamily="34" charset="0"/>
                  <a:ea typeface="宋体" panose="02010600030101010101" pitchFamily="2" charset="-122"/>
                </a:defRPr>
              </a:lvl9pPr>
            </a:lstStyle>
            <a:p>
              <a:pPr marL="0" marR="0" lvl="0" indent="0" algn="ctr" defTabSz="914400" rtl="0" eaLnBrk="1" fontAlgn="base" latinLnBrk="0" hangingPunct="1">
                <a:lnSpc>
                  <a:spcPct val="100000"/>
                </a:lnSpc>
                <a:spcBef>
                  <a:spcPct val="0"/>
                </a:spcBef>
                <a:spcAft>
                  <a:spcPct val="0"/>
                </a:spcAft>
                <a:buClrTx/>
                <a:buSzTx/>
                <a:buFontTx/>
                <a:buNone/>
                <a:defRPr/>
              </a:pPr>
              <a:r>
                <a:rPr kumimoji="1" lang="zh-CN" altLang="en-US" sz="2000" b="1"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mn-cs"/>
                </a:rPr>
                <a:t>识别要充分</a:t>
              </a:r>
              <a:endParaRPr kumimoji="1" lang="zh-CN" altLang="en-US" sz="2000" b="1"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mn-cs"/>
              </a:endParaRPr>
            </a:p>
          </p:txBody>
        </p:sp>
        <p:sp>
          <p:nvSpPr>
            <p:cNvPr id="17416" name="AutoShape 20"/>
            <p:cNvSpPr/>
            <p:nvPr>
              <p:custDataLst>
                <p:tags r:id="rId8"/>
              </p:custDataLst>
            </p:nvPr>
          </p:nvSpPr>
          <p:spPr>
            <a:xfrm>
              <a:off x="4800600" y="1981200"/>
              <a:ext cx="1752600" cy="533400"/>
            </a:xfrm>
            <a:prstGeom prst="flowChartPunchedTape">
              <a:avLst/>
            </a:prstGeom>
            <a:solidFill>
              <a:schemeClr val="accent1"/>
            </a:solidFill>
            <a:ln w="9525" cap="flat" cmpd="sng">
              <a:solidFill>
                <a:schemeClr val="dk1"/>
              </a:solidFill>
              <a:prstDash val="solid"/>
              <a:miter/>
              <a:headEnd type="none" w="med" len="med"/>
              <a:tailEnd type="none" w="med" len="med"/>
            </a:ln>
          </p:spPr>
          <p:txBody>
            <a:bodyPr wrap="none" anchor="ctr" anchorCtr="0"/>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5pPr>
            </a:lstStyle>
            <a:p>
              <a:pPr marL="0" lvl="0" indent="0" algn="ctr" eaLnBrk="1" hangingPunct="1">
                <a:spcBef>
                  <a:spcPct val="0"/>
                </a:spcBef>
                <a:buClrTx/>
                <a:buSzTx/>
                <a:buFontTx/>
                <a:buNone/>
              </a:pPr>
              <a:r>
                <a:rPr lang="zh-CN" altLang="en-US" sz="2000" b="1" dirty="0">
                  <a:solidFill>
                    <a:schemeClr val="lt2"/>
                  </a:solidFill>
                  <a:latin typeface="微软雅黑" panose="020B0503020204020204" pitchFamily="34" charset="-122"/>
                  <a:ea typeface="微软雅黑" panose="020B0503020204020204" pitchFamily="34" charset="-122"/>
                </a:rPr>
                <a:t>三种时态</a:t>
              </a:r>
              <a:endParaRPr lang="zh-CN" altLang="en-US" sz="2000" b="1" dirty="0">
                <a:solidFill>
                  <a:schemeClr val="lt2"/>
                </a:solidFill>
                <a:latin typeface="微软雅黑" panose="020B0503020204020204" pitchFamily="34" charset="-122"/>
                <a:ea typeface="微软雅黑" panose="020B0503020204020204" pitchFamily="34" charset="-122"/>
              </a:endParaRPr>
            </a:p>
          </p:txBody>
        </p:sp>
        <p:sp>
          <p:nvSpPr>
            <p:cNvPr id="17417" name="AutoShape 21"/>
            <p:cNvSpPr/>
            <p:nvPr>
              <p:custDataLst>
                <p:tags r:id="rId9"/>
              </p:custDataLst>
            </p:nvPr>
          </p:nvSpPr>
          <p:spPr>
            <a:xfrm>
              <a:off x="4876800" y="2590800"/>
              <a:ext cx="1752600" cy="609600"/>
            </a:xfrm>
            <a:prstGeom prst="flowChartPunchedTape">
              <a:avLst/>
            </a:prstGeom>
            <a:solidFill>
              <a:schemeClr val="accent1"/>
            </a:solidFill>
            <a:ln w="9525" cap="flat" cmpd="sng">
              <a:solidFill>
                <a:schemeClr val="dk1"/>
              </a:solidFill>
              <a:prstDash val="solid"/>
              <a:miter/>
              <a:headEnd type="none" w="med" len="med"/>
              <a:tailEnd type="none" w="med" len="med"/>
            </a:ln>
          </p:spPr>
          <p:txBody>
            <a:bodyPr wrap="none" anchor="ctr" anchorCtr="0"/>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5pPr>
            </a:lstStyle>
            <a:p>
              <a:pPr marL="0" lvl="0" indent="0" algn="ctr" eaLnBrk="1" hangingPunct="1">
                <a:spcBef>
                  <a:spcPct val="0"/>
                </a:spcBef>
                <a:buClrTx/>
                <a:buSzTx/>
                <a:buFontTx/>
                <a:buNone/>
              </a:pPr>
              <a:r>
                <a:rPr lang="zh-CN" altLang="en-US" sz="2000" b="1" dirty="0">
                  <a:solidFill>
                    <a:schemeClr val="lt2"/>
                  </a:solidFill>
                  <a:latin typeface="微软雅黑" panose="020B0503020204020204" pitchFamily="34" charset="-122"/>
                  <a:ea typeface="微软雅黑" panose="020B0503020204020204" pitchFamily="34" charset="-122"/>
                </a:rPr>
                <a:t>三种状态</a:t>
              </a:r>
              <a:endParaRPr lang="zh-CN" altLang="en-US" sz="2000" b="1" dirty="0">
                <a:solidFill>
                  <a:schemeClr val="lt2"/>
                </a:solidFill>
                <a:latin typeface="微软雅黑" panose="020B0503020204020204" pitchFamily="34" charset="-122"/>
                <a:ea typeface="微软雅黑" panose="020B0503020204020204" pitchFamily="34" charset="-122"/>
              </a:endParaRPr>
            </a:p>
          </p:txBody>
        </p:sp>
        <p:sp>
          <p:nvSpPr>
            <p:cNvPr id="17418" name="AutoShape 22"/>
            <p:cNvSpPr/>
            <p:nvPr>
              <p:custDataLst>
                <p:tags r:id="rId10"/>
              </p:custDataLst>
            </p:nvPr>
          </p:nvSpPr>
          <p:spPr>
            <a:xfrm>
              <a:off x="4876800" y="3276600"/>
              <a:ext cx="1752600" cy="609600"/>
            </a:xfrm>
            <a:prstGeom prst="flowChartPunchedTape">
              <a:avLst/>
            </a:prstGeom>
            <a:solidFill>
              <a:schemeClr val="accent1"/>
            </a:solidFill>
            <a:ln w="9525" cap="flat" cmpd="sng">
              <a:solidFill>
                <a:schemeClr val="dk1"/>
              </a:solidFill>
              <a:prstDash val="solid"/>
              <a:miter/>
              <a:headEnd type="none" w="med" len="med"/>
              <a:tailEnd type="none" w="med" len="med"/>
            </a:ln>
          </p:spPr>
          <p:txBody>
            <a:bodyPr wrap="none" anchor="ctr" anchorCtr="0"/>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5pPr>
            </a:lstStyle>
            <a:p>
              <a:pPr marL="0" lvl="0" indent="0" algn="ctr" eaLnBrk="1" hangingPunct="1">
                <a:spcBef>
                  <a:spcPct val="0"/>
                </a:spcBef>
                <a:buClrTx/>
                <a:buSzTx/>
                <a:buFontTx/>
                <a:buNone/>
              </a:pPr>
              <a:r>
                <a:rPr lang="zh-CN" altLang="en-US" sz="2000" b="1" dirty="0">
                  <a:solidFill>
                    <a:schemeClr val="lt2"/>
                  </a:solidFill>
                  <a:latin typeface="微软雅黑" panose="020B0503020204020204" pitchFamily="34" charset="-122"/>
                  <a:ea typeface="微软雅黑" panose="020B0503020204020204" pitchFamily="34" charset="-122"/>
                </a:rPr>
                <a:t>七种类型</a:t>
              </a:r>
              <a:endParaRPr lang="zh-CN" altLang="en-US" sz="2000" b="1" dirty="0">
                <a:solidFill>
                  <a:schemeClr val="lt2"/>
                </a:solidFill>
                <a:latin typeface="微软雅黑" panose="020B0503020204020204" pitchFamily="34" charset="-122"/>
                <a:ea typeface="微软雅黑" panose="020B0503020204020204" pitchFamily="34" charset="-122"/>
              </a:endParaRPr>
            </a:p>
          </p:txBody>
        </p:sp>
        <p:sp>
          <p:nvSpPr>
            <p:cNvPr id="17419" name="AutoShape 24"/>
            <p:cNvSpPr/>
            <p:nvPr>
              <p:custDataLst>
                <p:tags r:id="rId11"/>
              </p:custDataLst>
            </p:nvPr>
          </p:nvSpPr>
          <p:spPr>
            <a:xfrm>
              <a:off x="5715000" y="3810000"/>
              <a:ext cx="369888" cy="342900"/>
            </a:xfrm>
            <a:prstGeom prst="downArrow">
              <a:avLst>
                <a:gd name="adj1" fmla="val 50000"/>
                <a:gd name="adj2" fmla="val 25000"/>
              </a:avLst>
            </a:prstGeom>
            <a:solidFill>
              <a:schemeClr val="hlink"/>
            </a:solidFill>
            <a:ln w="9525" cap="flat" cmpd="sng">
              <a:solidFill>
                <a:schemeClr val="dk1"/>
              </a:solidFill>
              <a:prstDash val="solid"/>
              <a:miter/>
              <a:headEnd type="none" w="med" len="med"/>
              <a:tailEnd type="none" w="med" len="med"/>
            </a:ln>
          </p:spPr>
          <p:txBody>
            <a:bodyPr wrap="none" anchor="ctr" anchorCtr="0"/>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5pPr>
            </a:lstStyle>
            <a:p>
              <a:pPr marL="0" lvl="0" indent="0" eaLnBrk="1" hangingPunct="1">
                <a:spcBef>
                  <a:spcPct val="0"/>
                </a:spcBef>
                <a:buClrTx/>
                <a:buSzTx/>
                <a:buFontTx/>
                <a:buNone/>
              </a:pPr>
              <a:endParaRPr lang="zh-CN" altLang="en-US" sz="2400" dirty="0">
                <a:solidFill>
                  <a:schemeClr val="dk1"/>
                </a:solidFill>
                <a:latin typeface="微软雅黑" panose="020B0503020204020204" pitchFamily="34" charset="-122"/>
                <a:ea typeface="微软雅黑" panose="020B0503020204020204" pitchFamily="34" charset="-122"/>
              </a:endParaRPr>
            </a:p>
          </p:txBody>
        </p:sp>
        <p:grpSp>
          <p:nvGrpSpPr>
            <p:cNvPr id="17420" name="组合 1"/>
            <p:cNvGrpSpPr/>
            <p:nvPr/>
          </p:nvGrpSpPr>
          <p:grpSpPr>
            <a:xfrm>
              <a:off x="5022850" y="4100513"/>
              <a:ext cx="1771650" cy="2692400"/>
              <a:chOff x="5019315" y="4014355"/>
              <a:chExt cx="1770423" cy="2691245"/>
            </a:xfrm>
          </p:grpSpPr>
          <p:sp>
            <p:nvSpPr>
              <p:cNvPr id="46" name="AutoShape 23"/>
              <p:cNvSpPr>
                <a:spLocks noChangeArrowheads="1"/>
              </p:cNvSpPr>
              <p:nvPr>
                <p:custDataLst>
                  <p:tags r:id="rId12"/>
                </p:custDataLst>
              </p:nvPr>
            </p:nvSpPr>
            <p:spPr bwMode="auto">
              <a:xfrm>
                <a:off x="5036765" y="4014354"/>
                <a:ext cx="1752973" cy="609339"/>
              </a:xfrm>
              <a:prstGeom prst="round2SameRect">
                <a:avLst/>
              </a:prstGeom>
              <a:solidFill>
                <a:schemeClr val="accent1"/>
              </a:solidFill>
              <a:ln w="9525">
                <a:solidFill>
                  <a:schemeClr val="dk1"/>
                </a:solidFill>
                <a:miter lim="800000"/>
              </a:ln>
            </p:spPr>
            <p:txBody>
              <a:bodyPr wrap="none" anchor="ctr"/>
              <a:lstStyle>
                <a:lvl1pPr eaLnBrk="0" hangingPunct="0">
                  <a:defRPr kumimoji="1" sz="2400">
                    <a:solidFill>
                      <a:schemeClr val="tx1"/>
                    </a:solidFill>
                    <a:latin typeface="Tahoma" panose="020B0604030504040204" pitchFamily="34" charset="0"/>
                    <a:ea typeface="宋体" panose="02010600030101010101" pitchFamily="2" charset="-122"/>
                  </a:defRPr>
                </a:lvl1pPr>
                <a:lvl2pPr marL="742950" indent="-285750" eaLnBrk="0" hangingPunct="0">
                  <a:defRPr kumimoji="1" sz="2400">
                    <a:solidFill>
                      <a:schemeClr val="tx1"/>
                    </a:solidFill>
                    <a:latin typeface="Tahoma" panose="020B0604030504040204" pitchFamily="34" charset="0"/>
                    <a:ea typeface="宋体" panose="02010600030101010101" pitchFamily="2" charset="-122"/>
                  </a:defRPr>
                </a:lvl2pPr>
                <a:lvl3pPr marL="1143000" indent="-228600" eaLnBrk="0" hangingPunct="0">
                  <a:defRPr kumimoji="1" sz="2400">
                    <a:solidFill>
                      <a:schemeClr val="tx1"/>
                    </a:solidFill>
                    <a:latin typeface="Tahoma" panose="020B0604030504040204" pitchFamily="34" charset="0"/>
                    <a:ea typeface="宋体" panose="02010600030101010101" pitchFamily="2" charset="-122"/>
                  </a:defRPr>
                </a:lvl3pPr>
                <a:lvl4pPr marL="1600200" indent="-228600" eaLnBrk="0" hangingPunct="0">
                  <a:defRPr kumimoji="1" sz="2400">
                    <a:solidFill>
                      <a:schemeClr val="tx1"/>
                    </a:solidFill>
                    <a:latin typeface="Tahoma" panose="020B0604030504040204" pitchFamily="34" charset="0"/>
                    <a:ea typeface="宋体" panose="02010600030101010101" pitchFamily="2" charset="-122"/>
                  </a:defRPr>
                </a:lvl4pPr>
                <a:lvl5pPr marL="2057400" indent="-228600" eaLnBrk="0" hangingPunct="0">
                  <a:defRPr kumimoji="1" sz="2400">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kumimoji="1" sz="2400">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kumimoji="1" sz="2400">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kumimoji="1" sz="2400">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kumimoji="1" sz="2400">
                    <a:solidFill>
                      <a:schemeClr val="tx1"/>
                    </a:solidFill>
                    <a:latin typeface="Tahoma" panose="020B0604030504040204" pitchFamily="34" charset="0"/>
                    <a:ea typeface="宋体" panose="02010600030101010101" pitchFamily="2" charset="-122"/>
                  </a:defRPr>
                </a:lvl9pPr>
              </a:lstStyle>
              <a:p>
                <a:pPr marL="0" marR="0" lvl="0" indent="0" algn="ctr" defTabSz="914400" rtl="0" eaLnBrk="1" fontAlgn="base" latinLnBrk="0" hangingPunct="1">
                  <a:lnSpc>
                    <a:spcPct val="100000"/>
                  </a:lnSpc>
                  <a:spcBef>
                    <a:spcPct val="0"/>
                  </a:spcBef>
                  <a:spcAft>
                    <a:spcPct val="0"/>
                  </a:spcAft>
                  <a:buClrTx/>
                  <a:buSzTx/>
                  <a:buFontTx/>
                  <a:buNone/>
                  <a:defRPr/>
                </a:pPr>
                <a:r>
                  <a:rPr kumimoji="1" lang="zh-CN" altLang="en-US" sz="2000" b="1" i="0" u="none" strike="noStrike" kern="1200" cap="none" spc="0" normalizeH="0" baseline="0" noProof="0" dirty="0">
                    <a:ln>
                      <a:noFill/>
                    </a:ln>
                    <a:solidFill>
                      <a:schemeClr val="lt1"/>
                    </a:solidFill>
                    <a:effectLst/>
                    <a:uLnTx/>
                    <a:uFillTx/>
                    <a:latin typeface="微软雅黑" panose="020B0503020204020204" pitchFamily="34" charset="-122"/>
                    <a:ea typeface="微软雅黑" panose="020B0503020204020204" pitchFamily="34" charset="-122"/>
                    <a:cs typeface="+mn-cs"/>
                  </a:rPr>
                  <a:t>向大气排放</a:t>
                </a:r>
                <a:endParaRPr kumimoji="1" lang="zh-CN" altLang="en-US" sz="2000" b="1" i="0" u="none" strike="noStrike" kern="1200" cap="none" spc="0" normalizeH="0" baseline="0" noProof="0" dirty="0">
                  <a:ln>
                    <a:noFill/>
                  </a:ln>
                  <a:solidFill>
                    <a:schemeClr val="lt1"/>
                  </a:solidFill>
                  <a:effectLst/>
                  <a:uLnTx/>
                  <a:uFillTx/>
                  <a:latin typeface="微软雅黑" panose="020B0503020204020204" pitchFamily="34" charset="-122"/>
                  <a:ea typeface="微软雅黑" panose="020B0503020204020204" pitchFamily="34" charset="-122"/>
                  <a:cs typeface="+mn-cs"/>
                </a:endParaRPr>
              </a:p>
            </p:txBody>
          </p:sp>
          <p:sp>
            <p:nvSpPr>
              <p:cNvPr id="47" name="AutoShape 25"/>
              <p:cNvSpPr>
                <a:spLocks noChangeArrowheads="1"/>
              </p:cNvSpPr>
              <p:nvPr>
                <p:custDataLst>
                  <p:tags r:id="rId13"/>
                </p:custDataLst>
              </p:nvPr>
            </p:nvSpPr>
            <p:spPr bwMode="auto">
              <a:xfrm>
                <a:off x="5028833" y="4571328"/>
                <a:ext cx="1752972" cy="534758"/>
              </a:xfrm>
              <a:prstGeom prst="round2SameRect">
                <a:avLst/>
              </a:prstGeom>
              <a:solidFill>
                <a:schemeClr val="accent1"/>
              </a:solidFill>
              <a:ln w="9525">
                <a:solidFill>
                  <a:schemeClr val="dk1"/>
                </a:solidFill>
                <a:miter lim="800000"/>
              </a:ln>
            </p:spPr>
            <p:txBody>
              <a:bodyPr wrap="none" anchor="ctr"/>
              <a:lstStyle>
                <a:lvl1pPr eaLnBrk="0" hangingPunct="0">
                  <a:defRPr kumimoji="1" sz="2400">
                    <a:solidFill>
                      <a:schemeClr val="tx1"/>
                    </a:solidFill>
                    <a:latin typeface="Tahoma" panose="020B0604030504040204" pitchFamily="34" charset="0"/>
                    <a:ea typeface="宋体" panose="02010600030101010101" pitchFamily="2" charset="-122"/>
                  </a:defRPr>
                </a:lvl1pPr>
                <a:lvl2pPr marL="742950" indent="-285750" eaLnBrk="0" hangingPunct="0">
                  <a:defRPr kumimoji="1" sz="2400">
                    <a:solidFill>
                      <a:schemeClr val="tx1"/>
                    </a:solidFill>
                    <a:latin typeface="Tahoma" panose="020B0604030504040204" pitchFamily="34" charset="0"/>
                    <a:ea typeface="宋体" panose="02010600030101010101" pitchFamily="2" charset="-122"/>
                  </a:defRPr>
                </a:lvl2pPr>
                <a:lvl3pPr marL="1143000" indent="-228600" eaLnBrk="0" hangingPunct="0">
                  <a:defRPr kumimoji="1" sz="2400">
                    <a:solidFill>
                      <a:schemeClr val="tx1"/>
                    </a:solidFill>
                    <a:latin typeface="Tahoma" panose="020B0604030504040204" pitchFamily="34" charset="0"/>
                    <a:ea typeface="宋体" panose="02010600030101010101" pitchFamily="2" charset="-122"/>
                  </a:defRPr>
                </a:lvl3pPr>
                <a:lvl4pPr marL="1600200" indent="-228600" eaLnBrk="0" hangingPunct="0">
                  <a:defRPr kumimoji="1" sz="2400">
                    <a:solidFill>
                      <a:schemeClr val="tx1"/>
                    </a:solidFill>
                    <a:latin typeface="Tahoma" panose="020B0604030504040204" pitchFamily="34" charset="0"/>
                    <a:ea typeface="宋体" panose="02010600030101010101" pitchFamily="2" charset="-122"/>
                  </a:defRPr>
                </a:lvl4pPr>
                <a:lvl5pPr marL="2057400" indent="-228600" eaLnBrk="0" hangingPunct="0">
                  <a:defRPr kumimoji="1" sz="2400">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kumimoji="1" sz="2400">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kumimoji="1" sz="2400">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kumimoji="1" sz="2400">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kumimoji="1" sz="2400">
                    <a:solidFill>
                      <a:schemeClr val="tx1"/>
                    </a:solidFill>
                    <a:latin typeface="Tahoma" panose="020B0604030504040204" pitchFamily="34" charset="0"/>
                    <a:ea typeface="宋体" panose="02010600030101010101" pitchFamily="2" charset="-122"/>
                  </a:defRPr>
                </a:lvl9pPr>
              </a:lstStyle>
              <a:p>
                <a:pPr marL="0" marR="0" lvl="0" indent="0" algn="ctr" defTabSz="914400" rtl="0" eaLnBrk="1" fontAlgn="base" latinLnBrk="0" hangingPunct="1">
                  <a:lnSpc>
                    <a:spcPct val="100000"/>
                  </a:lnSpc>
                  <a:spcBef>
                    <a:spcPct val="0"/>
                  </a:spcBef>
                  <a:spcAft>
                    <a:spcPct val="0"/>
                  </a:spcAft>
                  <a:buClrTx/>
                  <a:buSzTx/>
                  <a:buFontTx/>
                  <a:buNone/>
                  <a:defRPr/>
                </a:pPr>
                <a:r>
                  <a:rPr kumimoji="1" lang="zh-CN" altLang="en-US" sz="2000" b="1" i="0" u="none" strike="noStrike" kern="1200" cap="none" spc="0" normalizeH="0" baseline="0" noProof="0">
                    <a:ln>
                      <a:noFill/>
                    </a:ln>
                    <a:solidFill>
                      <a:schemeClr val="lt1"/>
                    </a:solidFill>
                    <a:effectLst/>
                    <a:uLnTx/>
                    <a:uFillTx/>
                    <a:latin typeface="微软雅黑" panose="020B0503020204020204" pitchFamily="34" charset="-122"/>
                    <a:ea typeface="微软雅黑" panose="020B0503020204020204" pitchFamily="34" charset="-122"/>
                    <a:cs typeface="+mn-cs"/>
                  </a:rPr>
                  <a:t>向水体排放</a:t>
                </a:r>
                <a:endParaRPr kumimoji="1" lang="zh-CN" altLang="en-US" sz="2000" b="1" i="0" u="none" strike="noStrike" kern="1200" cap="none" spc="0" normalizeH="0" baseline="0" noProof="0">
                  <a:ln>
                    <a:noFill/>
                  </a:ln>
                  <a:solidFill>
                    <a:schemeClr val="lt1"/>
                  </a:solidFill>
                  <a:effectLst/>
                  <a:uLnTx/>
                  <a:uFillTx/>
                  <a:latin typeface="微软雅黑" panose="020B0503020204020204" pitchFamily="34" charset="-122"/>
                  <a:ea typeface="微软雅黑" panose="020B0503020204020204" pitchFamily="34" charset="-122"/>
                  <a:cs typeface="+mn-cs"/>
                </a:endParaRPr>
              </a:p>
            </p:txBody>
          </p:sp>
          <p:sp>
            <p:nvSpPr>
              <p:cNvPr id="48" name="AutoShape 26"/>
              <p:cNvSpPr>
                <a:spLocks noChangeArrowheads="1"/>
              </p:cNvSpPr>
              <p:nvPr>
                <p:custDataLst>
                  <p:tags r:id="rId14"/>
                </p:custDataLst>
              </p:nvPr>
            </p:nvSpPr>
            <p:spPr bwMode="auto">
              <a:xfrm>
                <a:off x="5028833" y="5029919"/>
                <a:ext cx="1752972" cy="609339"/>
              </a:xfrm>
              <a:prstGeom prst="round2SameRect">
                <a:avLst/>
              </a:prstGeom>
              <a:solidFill>
                <a:schemeClr val="accent1"/>
              </a:solidFill>
              <a:ln w="9525">
                <a:solidFill>
                  <a:schemeClr val="dk1"/>
                </a:solidFill>
                <a:miter lim="800000"/>
              </a:ln>
            </p:spPr>
            <p:txBody>
              <a:bodyPr wrap="none" anchor="ctr"/>
              <a:lstStyle>
                <a:lvl1pPr eaLnBrk="0" hangingPunct="0">
                  <a:defRPr kumimoji="1" sz="2400">
                    <a:solidFill>
                      <a:schemeClr val="tx1"/>
                    </a:solidFill>
                    <a:latin typeface="Tahoma" panose="020B0604030504040204" pitchFamily="34" charset="0"/>
                    <a:ea typeface="宋体" panose="02010600030101010101" pitchFamily="2" charset="-122"/>
                  </a:defRPr>
                </a:lvl1pPr>
                <a:lvl2pPr marL="742950" indent="-285750" eaLnBrk="0" hangingPunct="0">
                  <a:defRPr kumimoji="1" sz="2400">
                    <a:solidFill>
                      <a:schemeClr val="tx1"/>
                    </a:solidFill>
                    <a:latin typeface="Tahoma" panose="020B0604030504040204" pitchFamily="34" charset="0"/>
                    <a:ea typeface="宋体" panose="02010600030101010101" pitchFamily="2" charset="-122"/>
                  </a:defRPr>
                </a:lvl2pPr>
                <a:lvl3pPr marL="1143000" indent="-228600" eaLnBrk="0" hangingPunct="0">
                  <a:defRPr kumimoji="1" sz="2400">
                    <a:solidFill>
                      <a:schemeClr val="tx1"/>
                    </a:solidFill>
                    <a:latin typeface="Tahoma" panose="020B0604030504040204" pitchFamily="34" charset="0"/>
                    <a:ea typeface="宋体" panose="02010600030101010101" pitchFamily="2" charset="-122"/>
                  </a:defRPr>
                </a:lvl3pPr>
                <a:lvl4pPr marL="1600200" indent="-228600" eaLnBrk="0" hangingPunct="0">
                  <a:defRPr kumimoji="1" sz="2400">
                    <a:solidFill>
                      <a:schemeClr val="tx1"/>
                    </a:solidFill>
                    <a:latin typeface="Tahoma" panose="020B0604030504040204" pitchFamily="34" charset="0"/>
                    <a:ea typeface="宋体" panose="02010600030101010101" pitchFamily="2" charset="-122"/>
                  </a:defRPr>
                </a:lvl4pPr>
                <a:lvl5pPr marL="2057400" indent="-228600" eaLnBrk="0" hangingPunct="0">
                  <a:defRPr kumimoji="1" sz="2400">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kumimoji="1" sz="2400">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kumimoji="1" sz="2400">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kumimoji="1" sz="2400">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kumimoji="1" sz="2400">
                    <a:solidFill>
                      <a:schemeClr val="tx1"/>
                    </a:solidFill>
                    <a:latin typeface="Tahoma" panose="020B0604030504040204" pitchFamily="34" charset="0"/>
                    <a:ea typeface="宋体" panose="02010600030101010101" pitchFamily="2" charset="-122"/>
                  </a:defRPr>
                </a:lvl9pPr>
              </a:lstStyle>
              <a:p>
                <a:pPr marL="0" marR="0" lvl="0" indent="0" algn="ctr" defTabSz="914400" rtl="0" eaLnBrk="1" fontAlgn="base" latinLnBrk="0" hangingPunct="1">
                  <a:lnSpc>
                    <a:spcPct val="100000"/>
                  </a:lnSpc>
                  <a:spcBef>
                    <a:spcPct val="0"/>
                  </a:spcBef>
                  <a:spcAft>
                    <a:spcPct val="0"/>
                  </a:spcAft>
                  <a:buClrTx/>
                  <a:buSzTx/>
                  <a:buFontTx/>
                  <a:buNone/>
                  <a:defRPr/>
                </a:pPr>
                <a:r>
                  <a:rPr kumimoji="1" lang="zh-CN" altLang="en-US" sz="2000" b="1" i="0" u="none" strike="noStrike" kern="1200" cap="none" spc="0" normalizeH="0" baseline="0" noProof="0">
                    <a:ln>
                      <a:noFill/>
                    </a:ln>
                    <a:solidFill>
                      <a:schemeClr val="lt1"/>
                    </a:solidFill>
                    <a:effectLst/>
                    <a:uLnTx/>
                    <a:uFillTx/>
                    <a:latin typeface="微软雅黑" panose="020B0503020204020204" pitchFamily="34" charset="-122"/>
                    <a:ea typeface="微软雅黑" panose="020B0503020204020204" pitchFamily="34" charset="-122"/>
                    <a:cs typeface="+mn-cs"/>
                  </a:rPr>
                  <a:t>向土地排放</a:t>
                </a:r>
                <a:endParaRPr kumimoji="1" lang="zh-CN" altLang="en-US" sz="2000" b="1" i="0" u="none" strike="noStrike" kern="1200" cap="none" spc="0" normalizeH="0" baseline="0" noProof="0">
                  <a:ln>
                    <a:noFill/>
                  </a:ln>
                  <a:solidFill>
                    <a:schemeClr val="lt1"/>
                  </a:solidFill>
                  <a:effectLst/>
                  <a:uLnTx/>
                  <a:uFillTx/>
                  <a:latin typeface="微软雅黑" panose="020B0503020204020204" pitchFamily="34" charset="-122"/>
                  <a:ea typeface="微软雅黑" panose="020B0503020204020204" pitchFamily="34" charset="-122"/>
                  <a:cs typeface="+mn-cs"/>
                </a:endParaRPr>
              </a:p>
            </p:txBody>
          </p:sp>
          <p:sp>
            <p:nvSpPr>
              <p:cNvPr id="49" name="AutoShape 27"/>
              <p:cNvSpPr>
                <a:spLocks noChangeArrowheads="1"/>
              </p:cNvSpPr>
              <p:nvPr>
                <p:custDataLst>
                  <p:tags r:id="rId15"/>
                </p:custDataLst>
              </p:nvPr>
            </p:nvSpPr>
            <p:spPr bwMode="auto">
              <a:xfrm>
                <a:off x="5028833" y="5563090"/>
                <a:ext cx="1752972" cy="609339"/>
              </a:xfrm>
              <a:prstGeom prst="round2SameRect">
                <a:avLst/>
              </a:prstGeom>
              <a:solidFill>
                <a:schemeClr val="accent1"/>
              </a:solidFill>
              <a:ln w="9525">
                <a:solidFill>
                  <a:schemeClr val="dk1"/>
                </a:solidFill>
                <a:miter lim="800000"/>
              </a:ln>
            </p:spPr>
            <p:txBody>
              <a:bodyPr wrap="none" anchor="ctr"/>
              <a:lstStyle>
                <a:lvl1pPr eaLnBrk="0" hangingPunct="0">
                  <a:defRPr kumimoji="1" sz="2400">
                    <a:solidFill>
                      <a:schemeClr val="tx1"/>
                    </a:solidFill>
                    <a:latin typeface="Tahoma" panose="020B0604030504040204" pitchFamily="34" charset="0"/>
                    <a:ea typeface="宋体" panose="02010600030101010101" pitchFamily="2" charset="-122"/>
                  </a:defRPr>
                </a:lvl1pPr>
                <a:lvl2pPr marL="742950" indent="-285750" eaLnBrk="0" hangingPunct="0">
                  <a:defRPr kumimoji="1" sz="2400">
                    <a:solidFill>
                      <a:schemeClr val="tx1"/>
                    </a:solidFill>
                    <a:latin typeface="Tahoma" panose="020B0604030504040204" pitchFamily="34" charset="0"/>
                    <a:ea typeface="宋体" panose="02010600030101010101" pitchFamily="2" charset="-122"/>
                  </a:defRPr>
                </a:lvl2pPr>
                <a:lvl3pPr marL="1143000" indent="-228600" eaLnBrk="0" hangingPunct="0">
                  <a:defRPr kumimoji="1" sz="2400">
                    <a:solidFill>
                      <a:schemeClr val="tx1"/>
                    </a:solidFill>
                    <a:latin typeface="Tahoma" panose="020B0604030504040204" pitchFamily="34" charset="0"/>
                    <a:ea typeface="宋体" panose="02010600030101010101" pitchFamily="2" charset="-122"/>
                  </a:defRPr>
                </a:lvl3pPr>
                <a:lvl4pPr marL="1600200" indent="-228600" eaLnBrk="0" hangingPunct="0">
                  <a:defRPr kumimoji="1" sz="2400">
                    <a:solidFill>
                      <a:schemeClr val="tx1"/>
                    </a:solidFill>
                    <a:latin typeface="Tahoma" panose="020B0604030504040204" pitchFamily="34" charset="0"/>
                    <a:ea typeface="宋体" panose="02010600030101010101" pitchFamily="2" charset="-122"/>
                  </a:defRPr>
                </a:lvl4pPr>
                <a:lvl5pPr marL="2057400" indent="-228600" eaLnBrk="0" hangingPunct="0">
                  <a:defRPr kumimoji="1" sz="2400">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kumimoji="1" sz="2400">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kumimoji="1" sz="2400">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kumimoji="1" sz="2400">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kumimoji="1" sz="2400">
                    <a:solidFill>
                      <a:schemeClr val="tx1"/>
                    </a:solidFill>
                    <a:latin typeface="Tahoma" panose="020B0604030504040204" pitchFamily="34" charset="0"/>
                    <a:ea typeface="宋体" panose="02010600030101010101" pitchFamily="2" charset="-122"/>
                  </a:defRPr>
                </a:lvl9pPr>
              </a:lstStyle>
              <a:p>
                <a:pPr marL="0" marR="0" lvl="0" indent="0" algn="ctr" defTabSz="914400" rtl="0" eaLnBrk="1" fontAlgn="base" latinLnBrk="0" hangingPunct="1">
                  <a:lnSpc>
                    <a:spcPct val="100000"/>
                  </a:lnSpc>
                  <a:spcBef>
                    <a:spcPct val="0"/>
                  </a:spcBef>
                  <a:spcAft>
                    <a:spcPct val="0"/>
                  </a:spcAft>
                  <a:buClrTx/>
                  <a:buSzTx/>
                  <a:buFontTx/>
                  <a:buNone/>
                  <a:defRPr/>
                </a:pPr>
                <a:r>
                  <a:rPr kumimoji="1" lang="zh-CN" altLang="en-US" sz="2000" b="1" i="0" u="none" strike="noStrike" kern="1200" cap="none" spc="0" normalizeH="0" baseline="0" noProof="0" dirty="0">
                    <a:ln>
                      <a:noFill/>
                    </a:ln>
                    <a:solidFill>
                      <a:schemeClr val="lt1"/>
                    </a:solidFill>
                    <a:effectLst/>
                    <a:uLnTx/>
                    <a:uFillTx/>
                    <a:latin typeface="微软雅黑" panose="020B0503020204020204" pitchFamily="34" charset="-122"/>
                    <a:ea typeface="微软雅黑" panose="020B0503020204020204" pitchFamily="34" charset="-122"/>
                    <a:cs typeface="+mn-cs"/>
                  </a:rPr>
                  <a:t>废弃物的管理</a:t>
                </a:r>
                <a:endParaRPr kumimoji="1" lang="zh-CN" altLang="en-US" sz="2000" b="1" i="0" u="none" strike="noStrike" kern="1200" cap="none" spc="0" normalizeH="0" baseline="0" noProof="0" dirty="0">
                  <a:ln>
                    <a:noFill/>
                  </a:ln>
                  <a:solidFill>
                    <a:schemeClr val="lt1"/>
                  </a:solidFill>
                  <a:effectLst/>
                  <a:uLnTx/>
                  <a:uFillTx/>
                  <a:latin typeface="微软雅黑" panose="020B0503020204020204" pitchFamily="34" charset="-122"/>
                  <a:ea typeface="微软雅黑" panose="020B0503020204020204" pitchFamily="34" charset="-122"/>
                  <a:cs typeface="+mn-cs"/>
                </a:endParaRPr>
              </a:p>
            </p:txBody>
          </p:sp>
          <p:sp>
            <p:nvSpPr>
              <p:cNvPr id="50" name="AutoShape 28"/>
              <p:cNvSpPr>
                <a:spLocks noChangeArrowheads="1"/>
              </p:cNvSpPr>
              <p:nvPr>
                <p:custDataLst>
                  <p:tags r:id="rId16"/>
                </p:custDataLst>
              </p:nvPr>
            </p:nvSpPr>
            <p:spPr bwMode="auto">
              <a:xfrm>
                <a:off x="5019315" y="6096261"/>
                <a:ext cx="1752972" cy="609339"/>
              </a:xfrm>
              <a:prstGeom prst="round2SameRect">
                <a:avLst/>
              </a:prstGeom>
              <a:solidFill>
                <a:schemeClr val="accent1"/>
              </a:solidFill>
              <a:ln w="9525">
                <a:solidFill>
                  <a:schemeClr val="dk1"/>
                </a:solidFill>
                <a:miter lim="800000"/>
              </a:ln>
            </p:spPr>
            <p:txBody>
              <a:bodyPr wrap="none" anchor="ctr"/>
              <a:lstStyle>
                <a:lvl1pPr eaLnBrk="0" hangingPunct="0">
                  <a:defRPr kumimoji="1" sz="2400">
                    <a:solidFill>
                      <a:schemeClr val="tx1"/>
                    </a:solidFill>
                    <a:latin typeface="Tahoma" panose="020B0604030504040204" pitchFamily="34" charset="0"/>
                    <a:ea typeface="宋体" panose="02010600030101010101" pitchFamily="2" charset="-122"/>
                  </a:defRPr>
                </a:lvl1pPr>
                <a:lvl2pPr marL="742950" indent="-285750" eaLnBrk="0" hangingPunct="0">
                  <a:defRPr kumimoji="1" sz="2400">
                    <a:solidFill>
                      <a:schemeClr val="tx1"/>
                    </a:solidFill>
                    <a:latin typeface="Tahoma" panose="020B0604030504040204" pitchFamily="34" charset="0"/>
                    <a:ea typeface="宋体" panose="02010600030101010101" pitchFamily="2" charset="-122"/>
                  </a:defRPr>
                </a:lvl2pPr>
                <a:lvl3pPr marL="1143000" indent="-228600" eaLnBrk="0" hangingPunct="0">
                  <a:defRPr kumimoji="1" sz="2400">
                    <a:solidFill>
                      <a:schemeClr val="tx1"/>
                    </a:solidFill>
                    <a:latin typeface="Tahoma" panose="020B0604030504040204" pitchFamily="34" charset="0"/>
                    <a:ea typeface="宋体" panose="02010600030101010101" pitchFamily="2" charset="-122"/>
                  </a:defRPr>
                </a:lvl3pPr>
                <a:lvl4pPr marL="1600200" indent="-228600" eaLnBrk="0" hangingPunct="0">
                  <a:defRPr kumimoji="1" sz="2400">
                    <a:solidFill>
                      <a:schemeClr val="tx1"/>
                    </a:solidFill>
                    <a:latin typeface="Tahoma" panose="020B0604030504040204" pitchFamily="34" charset="0"/>
                    <a:ea typeface="宋体" panose="02010600030101010101" pitchFamily="2" charset="-122"/>
                  </a:defRPr>
                </a:lvl4pPr>
                <a:lvl5pPr marL="2057400" indent="-228600" eaLnBrk="0" hangingPunct="0">
                  <a:defRPr kumimoji="1" sz="2400">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kumimoji="1" sz="2400">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kumimoji="1" sz="2400">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kumimoji="1" sz="2400">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kumimoji="1" sz="2400">
                    <a:solidFill>
                      <a:schemeClr val="tx1"/>
                    </a:solidFill>
                    <a:latin typeface="Tahoma" panose="020B0604030504040204" pitchFamily="34" charset="0"/>
                    <a:ea typeface="宋体" panose="02010600030101010101" pitchFamily="2" charset="-122"/>
                  </a:defRPr>
                </a:lvl9pPr>
              </a:lstStyle>
              <a:p>
                <a:pPr marL="0" marR="0" lvl="0" indent="0" algn="ctr" defTabSz="914400" rtl="0" eaLnBrk="1" fontAlgn="base" latinLnBrk="0" hangingPunct="1">
                  <a:lnSpc>
                    <a:spcPct val="100000"/>
                  </a:lnSpc>
                  <a:spcBef>
                    <a:spcPct val="0"/>
                  </a:spcBef>
                  <a:spcAft>
                    <a:spcPct val="0"/>
                  </a:spcAft>
                  <a:buClrTx/>
                  <a:buSzTx/>
                  <a:buFontTx/>
                  <a:buNone/>
                  <a:defRPr/>
                </a:pPr>
                <a:r>
                  <a:rPr kumimoji="1" lang="zh-CN" altLang="en-US" sz="2000" b="1" i="0" u="none" strike="noStrike" kern="1200" cap="none" spc="0" normalizeH="0" baseline="0" noProof="0" dirty="0">
                    <a:ln>
                      <a:noFill/>
                    </a:ln>
                    <a:solidFill>
                      <a:schemeClr val="lt1"/>
                    </a:solidFill>
                    <a:effectLst/>
                    <a:uLnTx/>
                    <a:uFillTx/>
                    <a:latin typeface="微软雅黑" panose="020B0503020204020204" pitchFamily="34" charset="-122"/>
                    <a:ea typeface="微软雅黑" panose="020B0503020204020204" pitchFamily="34" charset="-122"/>
                    <a:cs typeface="+mn-cs"/>
                  </a:rPr>
                  <a:t>噪声排放</a:t>
                </a:r>
                <a:endParaRPr kumimoji="1" lang="zh-CN" altLang="en-US" sz="2000" b="1" i="0" u="none" strike="noStrike" kern="1200" cap="none" spc="0" normalizeH="0" baseline="0" noProof="0" dirty="0">
                  <a:ln>
                    <a:noFill/>
                  </a:ln>
                  <a:solidFill>
                    <a:schemeClr val="lt1"/>
                  </a:solidFill>
                  <a:effectLst/>
                  <a:uLnTx/>
                  <a:uFillTx/>
                  <a:latin typeface="微软雅黑" panose="020B0503020204020204" pitchFamily="34" charset="-122"/>
                  <a:ea typeface="微软雅黑" panose="020B0503020204020204" pitchFamily="34" charset="-122"/>
                  <a:cs typeface="+mn-cs"/>
                </a:endParaRPr>
              </a:p>
            </p:txBody>
          </p:sp>
        </p:grpSp>
        <p:sp>
          <p:nvSpPr>
            <p:cNvPr id="37" name="AutoShape 29"/>
            <p:cNvSpPr>
              <a:spLocks noChangeArrowheads="1"/>
            </p:cNvSpPr>
            <p:nvPr>
              <p:custDataLst>
                <p:tags r:id="rId17"/>
              </p:custDataLst>
            </p:nvPr>
          </p:nvSpPr>
          <p:spPr bwMode="auto">
            <a:xfrm>
              <a:off x="7086600" y="4529138"/>
              <a:ext cx="2057400" cy="609600"/>
            </a:xfrm>
            <a:prstGeom prst="round2SameRect">
              <a:avLst/>
            </a:prstGeom>
            <a:solidFill>
              <a:schemeClr val="accent1"/>
            </a:solidFill>
            <a:ln w="9525">
              <a:solidFill>
                <a:schemeClr val="dk1"/>
              </a:solidFill>
              <a:miter lim="800000"/>
            </a:ln>
          </p:spPr>
          <p:txBody>
            <a:bodyPr wrap="none" anchor="ctr"/>
            <a:lstStyle>
              <a:lvl1pPr eaLnBrk="0" hangingPunct="0">
                <a:defRPr kumimoji="1" sz="2400">
                  <a:solidFill>
                    <a:schemeClr val="tx1"/>
                  </a:solidFill>
                  <a:latin typeface="Tahoma" panose="020B0604030504040204" pitchFamily="34" charset="0"/>
                  <a:ea typeface="宋体" panose="02010600030101010101" pitchFamily="2" charset="-122"/>
                </a:defRPr>
              </a:lvl1pPr>
              <a:lvl2pPr marL="742950" indent="-285750" eaLnBrk="0" hangingPunct="0">
                <a:defRPr kumimoji="1" sz="2400">
                  <a:solidFill>
                    <a:schemeClr val="tx1"/>
                  </a:solidFill>
                  <a:latin typeface="Tahoma" panose="020B0604030504040204" pitchFamily="34" charset="0"/>
                  <a:ea typeface="宋体" panose="02010600030101010101" pitchFamily="2" charset="-122"/>
                </a:defRPr>
              </a:lvl2pPr>
              <a:lvl3pPr marL="1143000" indent="-228600" eaLnBrk="0" hangingPunct="0">
                <a:defRPr kumimoji="1" sz="2400">
                  <a:solidFill>
                    <a:schemeClr val="tx1"/>
                  </a:solidFill>
                  <a:latin typeface="Tahoma" panose="020B0604030504040204" pitchFamily="34" charset="0"/>
                  <a:ea typeface="宋体" panose="02010600030101010101" pitchFamily="2" charset="-122"/>
                </a:defRPr>
              </a:lvl3pPr>
              <a:lvl4pPr marL="1600200" indent="-228600" eaLnBrk="0" hangingPunct="0">
                <a:defRPr kumimoji="1" sz="2400">
                  <a:solidFill>
                    <a:schemeClr val="tx1"/>
                  </a:solidFill>
                  <a:latin typeface="Tahoma" panose="020B0604030504040204" pitchFamily="34" charset="0"/>
                  <a:ea typeface="宋体" panose="02010600030101010101" pitchFamily="2" charset="-122"/>
                </a:defRPr>
              </a:lvl4pPr>
              <a:lvl5pPr marL="2057400" indent="-228600" eaLnBrk="0" hangingPunct="0">
                <a:defRPr kumimoji="1" sz="2400">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kumimoji="1" sz="2400">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kumimoji="1" sz="2400">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kumimoji="1" sz="2400">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kumimoji="1" sz="2400">
                  <a:solidFill>
                    <a:schemeClr val="tx1"/>
                  </a:solidFill>
                  <a:latin typeface="Tahoma" panose="020B0604030504040204" pitchFamily="34" charset="0"/>
                  <a:ea typeface="宋体" panose="02010600030101010101" pitchFamily="2" charset="-122"/>
                </a:defRPr>
              </a:lvl9pPr>
            </a:lstStyle>
            <a:p>
              <a:pPr marL="0" marR="0" lvl="0" indent="0" algn="ctr" defTabSz="914400" rtl="0" eaLnBrk="1" fontAlgn="base" latinLnBrk="0" hangingPunct="1">
                <a:lnSpc>
                  <a:spcPct val="100000"/>
                </a:lnSpc>
                <a:spcBef>
                  <a:spcPct val="0"/>
                </a:spcBef>
                <a:spcAft>
                  <a:spcPct val="0"/>
                </a:spcAft>
                <a:buClrTx/>
                <a:buSzTx/>
                <a:buFontTx/>
                <a:buNone/>
                <a:defRPr/>
              </a:pPr>
              <a:r>
                <a:rPr kumimoji="1" lang="zh-CN" altLang="en-US" sz="2000" b="1" i="0" u="none" strike="noStrike" kern="1200" cap="none" spc="0" normalizeH="0" baseline="0" noProof="0" dirty="0">
                  <a:ln>
                    <a:noFill/>
                  </a:ln>
                  <a:solidFill>
                    <a:schemeClr val="lt1"/>
                  </a:solidFill>
                  <a:effectLst/>
                  <a:uLnTx/>
                  <a:uFillTx/>
                  <a:latin typeface="微软雅黑" panose="020B0503020204020204" pitchFamily="34" charset="-122"/>
                  <a:ea typeface="微软雅黑" panose="020B0503020204020204" pitchFamily="34" charset="-122"/>
                  <a:cs typeface="+mn-cs"/>
                </a:rPr>
                <a:t>能源资源使用</a:t>
              </a:r>
              <a:endParaRPr kumimoji="1" lang="zh-CN" altLang="en-US" sz="2000" b="1" i="0" u="none" strike="noStrike" kern="1200" cap="none" spc="0" normalizeH="0" baseline="0" noProof="0" dirty="0">
                <a:ln>
                  <a:noFill/>
                </a:ln>
                <a:solidFill>
                  <a:schemeClr val="lt1"/>
                </a:solidFill>
                <a:effectLst/>
                <a:uLnTx/>
                <a:uFillTx/>
                <a:latin typeface="微软雅黑" panose="020B0503020204020204" pitchFamily="34" charset="-122"/>
                <a:ea typeface="微软雅黑" panose="020B0503020204020204" pitchFamily="34" charset="-122"/>
                <a:cs typeface="+mn-cs"/>
              </a:endParaRPr>
            </a:p>
          </p:txBody>
        </p:sp>
        <p:sp>
          <p:nvSpPr>
            <p:cNvPr id="38" name="AutoShape 30"/>
            <p:cNvSpPr>
              <a:spLocks noChangeArrowheads="1"/>
            </p:cNvSpPr>
            <p:nvPr>
              <p:custDataLst>
                <p:tags r:id="rId18"/>
              </p:custDataLst>
            </p:nvPr>
          </p:nvSpPr>
          <p:spPr bwMode="auto">
            <a:xfrm>
              <a:off x="7086600" y="5322888"/>
              <a:ext cx="2057400" cy="914400"/>
            </a:xfrm>
            <a:prstGeom prst="round2SameRect">
              <a:avLst/>
            </a:prstGeom>
            <a:solidFill>
              <a:schemeClr val="accent1"/>
            </a:solidFill>
            <a:ln w="9525">
              <a:solidFill>
                <a:schemeClr val="dk1"/>
              </a:solidFill>
              <a:miter lim="800000"/>
            </a:ln>
          </p:spPr>
          <p:txBody>
            <a:bodyPr wrap="none" anchor="ctr"/>
            <a:lstStyle>
              <a:lvl1pPr eaLnBrk="0" hangingPunct="0">
                <a:defRPr kumimoji="1" sz="2400">
                  <a:solidFill>
                    <a:schemeClr val="tx1"/>
                  </a:solidFill>
                  <a:latin typeface="Tahoma" panose="020B0604030504040204" pitchFamily="34" charset="0"/>
                  <a:ea typeface="宋体" panose="02010600030101010101" pitchFamily="2" charset="-122"/>
                </a:defRPr>
              </a:lvl1pPr>
              <a:lvl2pPr marL="742950" indent="-285750" eaLnBrk="0" hangingPunct="0">
                <a:defRPr kumimoji="1" sz="2400">
                  <a:solidFill>
                    <a:schemeClr val="tx1"/>
                  </a:solidFill>
                  <a:latin typeface="Tahoma" panose="020B0604030504040204" pitchFamily="34" charset="0"/>
                  <a:ea typeface="宋体" panose="02010600030101010101" pitchFamily="2" charset="-122"/>
                </a:defRPr>
              </a:lvl2pPr>
              <a:lvl3pPr marL="1143000" indent="-228600" eaLnBrk="0" hangingPunct="0">
                <a:defRPr kumimoji="1" sz="2400">
                  <a:solidFill>
                    <a:schemeClr val="tx1"/>
                  </a:solidFill>
                  <a:latin typeface="Tahoma" panose="020B0604030504040204" pitchFamily="34" charset="0"/>
                  <a:ea typeface="宋体" panose="02010600030101010101" pitchFamily="2" charset="-122"/>
                </a:defRPr>
              </a:lvl3pPr>
              <a:lvl4pPr marL="1600200" indent="-228600" eaLnBrk="0" hangingPunct="0">
                <a:defRPr kumimoji="1" sz="2400">
                  <a:solidFill>
                    <a:schemeClr val="tx1"/>
                  </a:solidFill>
                  <a:latin typeface="Tahoma" panose="020B0604030504040204" pitchFamily="34" charset="0"/>
                  <a:ea typeface="宋体" panose="02010600030101010101" pitchFamily="2" charset="-122"/>
                </a:defRPr>
              </a:lvl4pPr>
              <a:lvl5pPr marL="2057400" indent="-228600" eaLnBrk="0" hangingPunct="0">
                <a:defRPr kumimoji="1" sz="2400">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kumimoji="1" sz="2400">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kumimoji="1" sz="2400">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kumimoji="1" sz="2400">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kumimoji="1" sz="2400">
                  <a:solidFill>
                    <a:schemeClr val="tx1"/>
                  </a:solidFill>
                  <a:latin typeface="Tahoma" panose="020B0604030504040204" pitchFamily="34" charset="0"/>
                  <a:ea typeface="宋体" panose="02010600030101010101" pitchFamily="2" charset="-122"/>
                </a:defRPr>
              </a:lvl9pPr>
            </a:lstStyle>
            <a:p>
              <a:pPr marL="0" marR="0" lvl="0" indent="0" algn="ctr" defTabSz="914400" rtl="0" eaLnBrk="1" fontAlgn="base" latinLnBrk="0" hangingPunct="1">
                <a:lnSpc>
                  <a:spcPct val="100000"/>
                </a:lnSpc>
                <a:spcBef>
                  <a:spcPct val="0"/>
                </a:spcBef>
                <a:spcAft>
                  <a:spcPct val="0"/>
                </a:spcAft>
                <a:buClrTx/>
                <a:buSzTx/>
                <a:buFontTx/>
                <a:buNone/>
                <a:defRPr/>
              </a:pPr>
              <a:r>
                <a:rPr kumimoji="1" lang="zh-CN" altLang="en-US" sz="2000" b="1" i="0" u="none" strike="noStrike" kern="1200" cap="none" spc="0" normalizeH="0" baseline="0" noProof="0" dirty="0">
                  <a:ln>
                    <a:noFill/>
                  </a:ln>
                  <a:solidFill>
                    <a:schemeClr val="lt1"/>
                  </a:solidFill>
                  <a:effectLst/>
                  <a:uLnTx/>
                  <a:uFillTx/>
                  <a:latin typeface="微软雅黑" panose="020B0503020204020204" pitchFamily="34" charset="-122"/>
                  <a:ea typeface="微软雅黑" panose="020B0503020204020204" pitchFamily="34" charset="-122"/>
                  <a:cs typeface="+mn-cs"/>
                </a:rPr>
                <a:t>原材料和自然</a:t>
              </a:r>
              <a:endParaRPr kumimoji="1" lang="zh-CN" altLang="en-US" sz="2000" b="1" i="0" u="none" strike="noStrike" kern="1200" cap="none" spc="0" normalizeH="0" baseline="0" noProof="0" dirty="0">
                <a:ln>
                  <a:noFill/>
                </a:ln>
                <a:solidFill>
                  <a:schemeClr val="lt1"/>
                </a:solidFill>
                <a:effectLst/>
                <a:uLnTx/>
                <a:uFillTx/>
                <a:latin typeface="微软雅黑" panose="020B0503020204020204" pitchFamily="34" charset="-122"/>
                <a:ea typeface="微软雅黑" panose="020B0503020204020204" pitchFamily="34" charset="-122"/>
                <a:cs typeface="+mn-cs"/>
              </a:endParaRPr>
            </a:p>
            <a:p>
              <a:pPr marL="0" marR="0" lvl="0" indent="0" algn="ctr" defTabSz="914400" rtl="0" eaLnBrk="1" fontAlgn="base" latinLnBrk="0" hangingPunct="1">
                <a:lnSpc>
                  <a:spcPct val="100000"/>
                </a:lnSpc>
                <a:spcBef>
                  <a:spcPct val="0"/>
                </a:spcBef>
                <a:spcAft>
                  <a:spcPct val="0"/>
                </a:spcAft>
                <a:buClrTx/>
                <a:buSzTx/>
                <a:buFontTx/>
                <a:buNone/>
                <a:defRPr/>
              </a:pPr>
              <a:r>
                <a:rPr kumimoji="1" lang="zh-CN" altLang="en-US" sz="2000" b="1" i="0" u="none" strike="noStrike" kern="1200" cap="none" spc="0" normalizeH="0" baseline="0" noProof="0" dirty="0">
                  <a:ln>
                    <a:noFill/>
                  </a:ln>
                  <a:solidFill>
                    <a:schemeClr val="lt1"/>
                  </a:solidFill>
                  <a:effectLst/>
                  <a:uLnTx/>
                  <a:uFillTx/>
                  <a:latin typeface="微软雅黑" panose="020B0503020204020204" pitchFamily="34" charset="-122"/>
                  <a:ea typeface="微软雅黑" panose="020B0503020204020204" pitchFamily="34" charset="-122"/>
                  <a:cs typeface="+mn-cs"/>
                </a:rPr>
                <a:t>资源的使用</a:t>
              </a:r>
              <a:endParaRPr kumimoji="1" lang="zh-CN" altLang="en-US" sz="2000" b="1" i="0" u="none" strike="noStrike" kern="1200" cap="none" spc="0" normalizeH="0" baseline="0" noProof="0" dirty="0">
                <a:ln>
                  <a:noFill/>
                </a:ln>
                <a:solidFill>
                  <a:schemeClr val="lt1"/>
                </a:solidFill>
                <a:effectLst/>
                <a:uLnTx/>
                <a:uFillTx/>
                <a:latin typeface="微软雅黑" panose="020B0503020204020204" pitchFamily="34" charset="-122"/>
                <a:ea typeface="微软雅黑" panose="020B0503020204020204" pitchFamily="34" charset="-122"/>
                <a:cs typeface="+mn-cs"/>
              </a:endParaRPr>
            </a:p>
          </p:txBody>
        </p:sp>
        <p:sp>
          <p:nvSpPr>
            <p:cNvPr id="17423" name="AutoShape 31"/>
            <p:cNvSpPr/>
            <p:nvPr>
              <p:custDataLst>
                <p:tags r:id="rId19"/>
              </p:custDataLst>
            </p:nvPr>
          </p:nvSpPr>
          <p:spPr>
            <a:xfrm>
              <a:off x="6781800" y="1752600"/>
              <a:ext cx="2362200" cy="762000"/>
            </a:xfrm>
            <a:custGeom>
              <a:avLst/>
              <a:gdLst>
                <a:gd name="txL" fmla="*/ 0 w 21600"/>
                <a:gd name="txT" fmla="*/ 0 h 21600"/>
                <a:gd name="txR" fmla="*/ 21600 w 21600"/>
                <a:gd name="txB" fmla="*/ 21600 h 21600"/>
              </a:gdLst>
              <a:ahLst/>
              <a:cxnLst>
                <a:cxn ang="17694720">
                  <a:pos x="2147483646" y="0"/>
                </a:cxn>
                <a:cxn ang="11796480">
                  <a:pos x="0" y="2147483646"/>
                </a:cxn>
                <a:cxn ang="5898240">
                  <a:pos x="2147483646" y="2147483646"/>
                </a:cxn>
                <a:cxn ang="0">
                  <a:pos x="2147483646" y="2147483646"/>
                </a:cxn>
              </a:cxnLst>
              <a:rect l="txL" t="txT" r="txR" b="txB"/>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chemeClr val="accent1"/>
            </a:solidFill>
            <a:ln w="9525" cap="flat" cmpd="sng">
              <a:solidFill>
                <a:schemeClr val="dk1"/>
              </a:solidFill>
              <a:prstDash val="solid"/>
              <a:miter/>
              <a:headEnd type="none" w="med" len="med"/>
              <a:tailEnd type="none" w="med" len="med"/>
            </a:ln>
          </p:spPr>
          <p:txBody>
            <a:bodyPr wrap="none" anchor="ctr" anchorCtr="0"/>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5pPr>
            </a:lstStyle>
            <a:p>
              <a:pPr marL="0" lvl="0" indent="0" algn="ctr" eaLnBrk="1" hangingPunct="1">
                <a:spcBef>
                  <a:spcPct val="0"/>
                </a:spcBef>
                <a:buClrTx/>
                <a:buSzTx/>
                <a:buFontTx/>
                <a:buNone/>
              </a:pPr>
              <a:r>
                <a:rPr lang="zh-CN" altLang="en-US" sz="2000" b="1" dirty="0">
                  <a:solidFill>
                    <a:schemeClr val="lt1"/>
                  </a:solidFill>
                  <a:latin typeface="微软雅黑" panose="020B0503020204020204" pitchFamily="34" charset="-122"/>
                  <a:ea typeface="微软雅黑" panose="020B0503020204020204" pitchFamily="34" charset="-122"/>
                </a:rPr>
                <a:t>过去、现在和将来</a:t>
              </a:r>
              <a:endParaRPr lang="zh-CN" altLang="en-US" sz="2000" b="1" dirty="0">
                <a:solidFill>
                  <a:schemeClr val="lt1"/>
                </a:solidFill>
                <a:latin typeface="微软雅黑" panose="020B0503020204020204" pitchFamily="34" charset="-122"/>
                <a:ea typeface="微软雅黑" panose="020B0503020204020204" pitchFamily="34" charset="-122"/>
              </a:endParaRPr>
            </a:p>
          </p:txBody>
        </p:sp>
        <p:sp>
          <p:nvSpPr>
            <p:cNvPr id="17424" name="AutoShape 32"/>
            <p:cNvSpPr/>
            <p:nvPr>
              <p:custDataLst>
                <p:tags r:id="rId20"/>
              </p:custDataLst>
            </p:nvPr>
          </p:nvSpPr>
          <p:spPr>
            <a:xfrm>
              <a:off x="6781800" y="2514600"/>
              <a:ext cx="2362200" cy="762000"/>
            </a:xfrm>
            <a:custGeom>
              <a:avLst/>
              <a:gdLst>
                <a:gd name="txL" fmla="*/ 0 w 21600"/>
                <a:gd name="txT" fmla="*/ 0 h 21600"/>
                <a:gd name="txR" fmla="*/ 21600 w 21600"/>
                <a:gd name="txB" fmla="*/ 21600 h 21600"/>
              </a:gdLst>
              <a:ahLst/>
              <a:cxnLst>
                <a:cxn ang="17694720">
                  <a:pos x="2147483646" y="0"/>
                </a:cxn>
                <a:cxn ang="11796480">
                  <a:pos x="0" y="2147483646"/>
                </a:cxn>
                <a:cxn ang="5898240">
                  <a:pos x="2147483646" y="2147483646"/>
                </a:cxn>
                <a:cxn ang="0">
                  <a:pos x="2147483646" y="2147483646"/>
                </a:cxn>
              </a:cxnLst>
              <a:rect l="txL" t="txT" r="txR" b="txB"/>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chemeClr val="accent1"/>
            </a:solidFill>
            <a:ln w="9525" cap="flat" cmpd="sng">
              <a:solidFill>
                <a:schemeClr val="dk1"/>
              </a:solidFill>
              <a:prstDash val="solid"/>
              <a:miter/>
              <a:headEnd type="none" w="med" len="med"/>
              <a:tailEnd type="none" w="med" len="med"/>
            </a:ln>
          </p:spPr>
          <p:txBody>
            <a:bodyPr wrap="none" anchor="ctr" anchorCtr="0"/>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5pPr>
            </a:lstStyle>
            <a:p>
              <a:pPr marL="0" lvl="0" indent="0" algn="ctr" eaLnBrk="1" hangingPunct="1">
                <a:spcBef>
                  <a:spcPct val="0"/>
                </a:spcBef>
                <a:buClrTx/>
                <a:buSzTx/>
                <a:buFontTx/>
                <a:buNone/>
              </a:pPr>
              <a:r>
                <a:rPr lang="zh-CN" altLang="en-US" sz="2000" b="1" dirty="0">
                  <a:solidFill>
                    <a:schemeClr val="lt1"/>
                  </a:solidFill>
                  <a:latin typeface="微软雅黑" panose="020B0503020204020204" pitchFamily="34" charset="-122"/>
                  <a:ea typeface="微软雅黑" panose="020B0503020204020204" pitchFamily="34" charset="-122"/>
                </a:rPr>
                <a:t>正常、异常和紧急</a:t>
              </a:r>
              <a:endParaRPr lang="zh-CN" altLang="en-US" sz="2000" b="1" dirty="0">
                <a:solidFill>
                  <a:schemeClr val="lt1"/>
                </a:solidFill>
                <a:latin typeface="微软雅黑" panose="020B0503020204020204" pitchFamily="34" charset="-122"/>
                <a:ea typeface="微软雅黑" panose="020B0503020204020204" pitchFamily="34" charset="-122"/>
              </a:endParaRPr>
            </a:p>
          </p:txBody>
        </p:sp>
        <p:sp>
          <p:nvSpPr>
            <p:cNvPr id="41" name="AutoShape 33"/>
            <p:cNvSpPr>
              <a:spLocks noChangeArrowheads="1"/>
            </p:cNvSpPr>
            <p:nvPr>
              <p:custDataLst>
                <p:tags r:id="rId21"/>
              </p:custDataLst>
            </p:nvPr>
          </p:nvSpPr>
          <p:spPr bwMode="auto">
            <a:xfrm>
              <a:off x="2147888" y="4191000"/>
              <a:ext cx="2105025" cy="676275"/>
            </a:xfrm>
            <a:prstGeom prst="rect">
              <a:avLst/>
            </a:prstGeom>
            <a:solidFill>
              <a:schemeClr val="accent1">
                <a:lumMod val="60000"/>
                <a:lumOff val="40000"/>
              </a:schemeClr>
            </a:solidFill>
            <a:ln w="9525">
              <a:solidFill>
                <a:schemeClr val="dk1"/>
              </a:solidFill>
              <a:miter lim="800000"/>
            </a:ln>
          </p:spPr>
          <p:txBody>
            <a:bodyPr wrap="none" anchor="ctr"/>
            <a:lstStyle>
              <a:lvl1pPr eaLnBrk="0" hangingPunct="0">
                <a:defRPr kumimoji="1" sz="2400">
                  <a:solidFill>
                    <a:schemeClr val="tx1"/>
                  </a:solidFill>
                  <a:latin typeface="Tahoma" panose="020B0604030504040204" pitchFamily="34" charset="0"/>
                  <a:ea typeface="宋体" panose="02010600030101010101" pitchFamily="2" charset="-122"/>
                </a:defRPr>
              </a:lvl1pPr>
              <a:lvl2pPr marL="742950" indent="-285750" eaLnBrk="0" hangingPunct="0">
                <a:defRPr kumimoji="1" sz="2400">
                  <a:solidFill>
                    <a:schemeClr val="tx1"/>
                  </a:solidFill>
                  <a:latin typeface="Tahoma" panose="020B0604030504040204" pitchFamily="34" charset="0"/>
                  <a:ea typeface="宋体" panose="02010600030101010101" pitchFamily="2" charset="-122"/>
                </a:defRPr>
              </a:lvl2pPr>
              <a:lvl3pPr marL="1143000" indent="-228600" eaLnBrk="0" hangingPunct="0">
                <a:defRPr kumimoji="1" sz="2400">
                  <a:solidFill>
                    <a:schemeClr val="tx1"/>
                  </a:solidFill>
                  <a:latin typeface="Tahoma" panose="020B0604030504040204" pitchFamily="34" charset="0"/>
                  <a:ea typeface="宋体" panose="02010600030101010101" pitchFamily="2" charset="-122"/>
                </a:defRPr>
              </a:lvl3pPr>
              <a:lvl4pPr marL="1600200" indent="-228600" eaLnBrk="0" hangingPunct="0">
                <a:defRPr kumimoji="1" sz="2400">
                  <a:solidFill>
                    <a:schemeClr val="tx1"/>
                  </a:solidFill>
                  <a:latin typeface="Tahoma" panose="020B0604030504040204" pitchFamily="34" charset="0"/>
                  <a:ea typeface="宋体" panose="02010600030101010101" pitchFamily="2" charset="-122"/>
                </a:defRPr>
              </a:lvl4pPr>
              <a:lvl5pPr marL="2057400" indent="-228600" eaLnBrk="0" hangingPunct="0">
                <a:defRPr kumimoji="1" sz="2400">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kumimoji="1" sz="2400">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kumimoji="1" sz="2400">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kumimoji="1" sz="2400">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kumimoji="1" sz="2400">
                  <a:solidFill>
                    <a:schemeClr val="tx1"/>
                  </a:solidFill>
                  <a:latin typeface="Tahoma" panose="020B0604030504040204" pitchFamily="34" charset="0"/>
                  <a:ea typeface="宋体" panose="02010600030101010101" pitchFamily="2" charset="-122"/>
                </a:defRPr>
              </a:lvl9pPr>
            </a:lstStyle>
            <a:p>
              <a:pPr marL="0" marR="0" lvl="0" indent="0" algn="ctr" defTabSz="914400" rtl="0" eaLnBrk="1" fontAlgn="base" latinLnBrk="0" hangingPunct="1">
                <a:lnSpc>
                  <a:spcPct val="100000"/>
                </a:lnSpc>
                <a:spcBef>
                  <a:spcPct val="0"/>
                </a:spcBef>
                <a:spcAft>
                  <a:spcPct val="0"/>
                </a:spcAft>
                <a:buClrTx/>
                <a:buSzTx/>
                <a:buFontTx/>
                <a:buNone/>
                <a:defRPr/>
              </a:pPr>
              <a:r>
                <a:rPr kumimoji="1" lang="zh-CN" altLang="en-US" sz="2000" b="1"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mn-cs"/>
                </a:rPr>
                <a:t>识别要具体</a:t>
              </a:r>
              <a:endParaRPr kumimoji="1" lang="zh-CN" altLang="en-US" sz="2000" b="1"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mn-cs"/>
              </a:endParaRPr>
            </a:p>
          </p:txBody>
        </p:sp>
        <p:sp>
          <p:nvSpPr>
            <p:cNvPr id="42" name="AutoShape 34"/>
            <p:cNvSpPr>
              <a:spLocks noChangeArrowheads="1"/>
            </p:cNvSpPr>
            <p:nvPr>
              <p:custDataLst>
                <p:tags r:id="rId22"/>
              </p:custDataLst>
            </p:nvPr>
          </p:nvSpPr>
          <p:spPr bwMode="auto">
            <a:xfrm>
              <a:off x="2144713" y="5105401"/>
              <a:ext cx="2133600" cy="674687"/>
            </a:xfrm>
            <a:prstGeom prst="rect">
              <a:avLst/>
            </a:prstGeom>
            <a:solidFill>
              <a:schemeClr val="accent1">
                <a:lumMod val="60000"/>
                <a:lumOff val="40000"/>
              </a:schemeClr>
            </a:solidFill>
            <a:ln w="9525">
              <a:solidFill>
                <a:schemeClr val="dk1"/>
              </a:solidFill>
              <a:miter lim="800000"/>
            </a:ln>
          </p:spPr>
          <p:txBody>
            <a:bodyPr wrap="none" anchor="ctr"/>
            <a:lstStyle>
              <a:lvl1pPr eaLnBrk="0" hangingPunct="0">
                <a:defRPr kumimoji="1" sz="2400">
                  <a:solidFill>
                    <a:schemeClr val="tx1"/>
                  </a:solidFill>
                  <a:latin typeface="Tahoma" panose="020B0604030504040204" pitchFamily="34" charset="0"/>
                  <a:ea typeface="宋体" panose="02010600030101010101" pitchFamily="2" charset="-122"/>
                </a:defRPr>
              </a:lvl1pPr>
              <a:lvl2pPr marL="742950" indent="-285750" eaLnBrk="0" hangingPunct="0">
                <a:defRPr kumimoji="1" sz="2400">
                  <a:solidFill>
                    <a:schemeClr val="tx1"/>
                  </a:solidFill>
                  <a:latin typeface="Tahoma" panose="020B0604030504040204" pitchFamily="34" charset="0"/>
                  <a:ea typeface="宋体" panose="02010600030101010101" pitchFamily="2" charset="-122"/>
                </a:defRPr>
              </a:lvl2pPr>
              <a:lvl3pPr marL="1143000" indent="-228600" eaLnBrk="0" hangingPunct="0">
                <a:defRPr kumimoji="1" sz="2400">
                  <a:solidFill>
                    <a:schemeClr val="tx1"/>
                  </a:solidFill>
                  <a:latin typeface="Tahoma" panose="020B0604030504040204" pitchFamily="34" charset="0"/>
                  <a:ea typeface="宋体" panose="02010600030101010101" pitchFamily="2" charset="-122"/>
                </a:defRPr>
              </a:lvl3pPr>
              <a:lvl4pPr marL="1600200" indent="-228600" eaLnBrk="0" hangingPunct="0">
                <a:defRPr kumimoji="1" sz="2400">
                  <a:solidFill>
                    <a:schemeClr val="tx1"/>
                  </a:solidFill>
                  <a:latin typeface="Tahoma" panose="020B0604030504040204" pitchFamily="34" charset="0"/>
                  <a:ea typeface="宋体" panose="02010600030101010101" pitchFamily="2" charset="-122"/>
                </a:defRPr>
              </a:lvl4pPr>
              <a:lvl5pPr marL="2057400" indent="-228600" eaLnBrk="0" hangingPunct="0">
                <a:defRPr kumimoji="1" sz="2400">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kumimoji="1" sz="2400">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kumimoji="1" sz="2400">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kumimoji="1" sz="2400">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kumimoji="1" sz="2400">
                  <a:solidFill>
                    <a:schemeClr val="tx1"/>
                  </a:solidFill>
                  <a:latin typeface="Tahoma" panose="020B0604030504040204" pitchFamily="34" charset="0"/>
                  <a:ea typeface="宋体" panose="02010600030101010101" pitchFamily="2" charset="-122"/>
                </a:defRPr>
              </a:lvl9pPr>
            </a:lstStyle>
            <a:p>
              <a:pPr marL="0" marR="0" lvl="0" indent="0" algn="ctr" defTabSz="914400" rtl="0" eaLnBrk="1" fontAlgn="base" latinLnBrk="0" hangingPunct="1">
                <a:lnSpc>
                  <a:spcPct val="100000"/>
                </a:lnSpc>
                <a:spcBef>
                  <a:spcPct val="0"/>
                </a:spcBef>
                <a:spcAft>
                  <a:spcPct val="0"/>
                </a:spcAft>
                <a:buClrTx/>
                <a:buSzTx/>
                <a:buFontTx/>
                <a:buNone/>
                <a:defRPr/>
              </a:pPr>
              <a:r>
                <a:rPr kumimoji="1" lang="zh-CN" altLang="en-US" sz="2000" b="1"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mn-cs"/>
                </a:rPr>
                <a:t>明确环境影响</a:t>
              </a:r>
              <a:endParaRPr kumimoji="1" lang="zh-CN" altLang="en-US" sz="2000" b="1"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mn-cs"/>
              </a:endParaRPr>
            </a:p>
          </p:txBody>
        </p:sp>
        <p:sp>
          <p:nvSpPr>
            <p:cNvPr id="43" name="AutoShape 35"/>
            <p:cNvSpPr>
              <a:spLocks noChangeArrowheads="1"/>
            </p:cNvSpPr>
            <p:nvPr>
              <p:custDataLst>
                <p:tags r:id="rId23"/>
              </p:custDataLst>
            </p:nvPr>
          </p:nvSpPr>
          <p:spPr bwMode="auto">
            <a:xfrm>
              <a:off x="2144713" y="6096001"/>
              <a:ext cx="2133600" cy="609600"/>
            </a:xfrm>
            <a:prstGeom prst="rect">
              <a:avLst/>
            </a:prstGeom>
            <a:solidFill>
              <a:schemeClr val="accent1">
                <a:lumMod val="60000"/>
                <a:lumOff val="40000"/>
              </a:schemeClr>
            </a:solidFill>
            <a:ln w="9525">
              <a:solidFill>
                <a:schemeClr val="dk1"/>
              </a:solidFill>
              <a:miter lim="800000"/>
            </a:ln>
          </p:spPr>
          <p:txBody>
            <a:bodyPr wrap="none" anchor="ctr"/>
            <a:lstStyle>
              <a:lvl1pPr eaLnBrk="0" hangingPunct="0">
                <a:defRPr kumimoji="1" sz="2400">
                  <a:solidFill>
                    <a:schemeClr val="tx1"/>
                  </a:solidFill>
                  <a:latin typeface="Tahoma" panose="020B0604030504040204" pitchFamily="34" charset="0"/>
                  <a:ea typeface="宋体" panose="02010600030101010101" pitchFamily="2" charset="-122"/>
                </a:defRPr>
              </a:lvl1pPr>
              <a:lvl2pPr marL="742950" indent="-285750" eaLnBrk="0" hangingPunct="0">
                <a:defRPr kumimoji="1" sz="2400">
                  <a:solidFill>
                    <a:schemeClr val="tx1"/>
                  </a:solidFill>
                  <a:latin typeface="Tahoma" panose="020B0604030504040204" pitchFamily="34" charset="0"/>
                  <a:ea typeface="宋体" panose="02010600030101010101" pitchFamily="2" charset="-122"/>
                </a:defRPr>
              </a:lvl2pPr>
              <a:lvl3pPr marL="1143000" indent="-228600" eaLnBrk="0" hangingPunct="0">
                <a:defRPr kumimoji="1" sz="2400">
                  <a:solidFill>
                    <a:schemeClr val="tx1"/>
                  </a:solidFill>
                  <a:latin typeface="Tahoma" panose="020B0604030504040204" pitchFamily="34" charset="0"/>
                  <a:ea typeface="宋体" panose="02010600030101010101" pitchFamily="2" charset="-122"/>
                </a:defRPr>
              </a:lvl3pPr>
              <a:lvl4pPr marL="1600200" indent="-228600" eaLnBrk="0" hangingPunct="0">
                <a:defRPr kumimoji="1" sz="2400">
                  <a:solidFill>
                    <a:schemeClr val="tx1"/>
                  </a:solidFill>
                  <a:latin typeface="Tahoma" panose="020B0604030504040204" pitchFamily="34" charset="0"/>
                  <a:ea typeface="宋体" panose="02010600030101010101" pitchFamily="2" charset="-122"/>
                </a:defRPr>
              </a:lvl4pPr>
              <a:lvl5pPr marL="2057400" indent="-228600" eaLnBrk="0" hangingPunct="0">
                <a:defRPr kumimoji="1" sz="2400">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kumimoji="1" sz="2400">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kumimoji="1" sz="2400">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kumimoji="1" sz="2400">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kumimoji="1" sz="2400">
                  <a:solidFill>
                    <a:schemeClr val="tx1"/>
                  </a:solidFill>
                  <a:latin typeface="Tahoma" panose="020B0604030504040204" pitchFamily="34" charset="0"/>
                  <a:ea typeface="宋体" panose="02010600030101010101" pitchFamily="2" charset="-122"/>
                </a:defRPr>
              </a:lvl9pPr>
            </a:lstStyle>
            <a:p>
              <a:pPr marL="0" marR="0" lvl="0" indent="0" algn="ctr" defTabSz="914400" rtl="0" eaLnBrk="1" fontAlgn="base" latinLnBrk="0" hangingPunct="1">
                <a:lnSpc>
                  <a:spcPct val="100000"/>
                </a:lnSpc>
                <a:spcBef>
                  <a:spcPct val="0"/>
                </a:spcBef>
                <a:spcAft>
                  <a:spcPct val="0"/>
                </a:spcAft>
                <a:buClrTx/>
                <a:buSzTx/>
                <a:buFontTx/>
                <a:buNone/>
                <a:defRPr/>
              </a:pPr>
              <a:r>
                <a:rPr kumimoji="1" lang="zh-CN" altLang="en-US" sz="2000" b="1"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mn-cs"/>
                </a:rPr>
                <a:t>描述要具体</a:t>
              </a:r>
              <a:endParaRPr kumimoji="1" lang="zh-CN" altLang="en-US" sz="2000" b="1"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mn-cs"/>
              </a:endParaRPr>
            </a:p>
          </p:txBody>
        </p:sp>
        <p:sp>
          <p:nvSpPr>
            <p:cNvPr id="17428" name="AutoShape 36"/>
            <p:cNvSpPr/>
            <p:nvPr>
              <p:custDataLst>
                <p:tags r:id="rId24"/>
              </p:custDataLst>
            </p:nvPr>
          </p:nvSpPr>
          <p:spPr>
            <a:xfrm>
              <a:off x="4572000" y="2133600"/>
              <a:ext cx="152400" cy="1295400"/>
            </a:xfrm>
            <a:prstGeom prst="leftBrace">
              <a:avLst>
                <a:gd name="adj1" fmla="val 70793"/>
                <a:gd name="adj2" fmla="val 50000"/>
              </a:avLst>
            </a:prstGeom>
            <a:noFill/>
            <a:ln w="50800" cap="flat" cmpd="sng">
              <a:solidFill>
                <a:schemeClr val="hlink"/>
              </a:solidFill>
              <a:prstDash val="solid"/>
              <a:miter/>
              <a:headEnd type="none" w="med" len="med"/>
              <a:tailEnd type="none" w="med" len="med"/>
            </a:ln>
          </p:spPr>
          <p:txBody>
            <a:bodyPr wrap="none" anchor="ctr" anchorCtr="0"/>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5pPr>
            </a:lstStyle>
            <a:p>
              <a:pPr marL="0" lvl="0" indent="0" eaLnBrk="1" hangingPunct="1">
                <a:spcBef>
                  <a:spcPct val="0"/>
                </a:spcBef>
                <a:buClrTx/>
                <a:buSzTx/>
                <a:buFontTx/>
                <a:buNone/>
              </a:pPr>
              <a:endParaRPr lang="zh-CN" altLang="en-US" sz="2400" dirty="0">
                <a:solidFill>
                  <a:schemeClr val="dk1"/>
                </a:solidFill>
                <a:latin typeface="微软雅黑" panose="020B0503020204020204" pitchFamily="34" charset="-122"/>
                <a:ea typeface="微软雅黑" panose="020B0503020204020204" pitchFamily="34" charset="-122"/>
              </a:endParaRPr>
            </a:p>
          </p:txBody>
        </p:sp>
        <p:sp>
          <p:nvSpPr>
            <p:cNvPr id="17429" name="AutoShape 40"/>
            <p:cNvSpPr/>
            <p:nvPr>
              <p:custDataLst>
                <p:tags r:id="rId25"/>
              </p:custDataLst>
            </p:nvPr>
          </p:nvSpPr>
          <p:spPr>
            <a:xfrm rot="5400000">
              <a:off x="2743200" y="1524000"/>
              <a:ext cx="533400" cy="1143000"/>
            </a:xfrm>
            <a:prstGeom prst="notchedRightArrow">
              <a:avLst>
                <a:gd name="adj1" fmla="val 50000"/>
                <a:gd name="adj2" fmla="val 25000"/>
              </a:avLst>
            </a:prstGeom>
            <a:solidFill>
              <a:schemeClr val="hlink"/>
            </a:solidFill>
            <a:ln w="9525" cap="flat" cmpd="sng">
              <a:solidFill>
                <a:schemeClr val="dk1"/>
              </a:solidFill>
              <a:prstDash val="solid"/>
              <a:miter/>
              <a:headEnd type="none" w="med" len="med"/>
              <a:tailEnd type="none" w="med" len="med"/>
            </a:ln>
          </p:spPr>
          <p:txBody>
            <a:bodyPr rot="10800000" vert="eaVert" wrap="none" anchor="ctr" anchorCtr="0"/>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5pPr>
            </a:lstStyle>
            <a:p>
              <a:pPr marL="0" lvl="0" indent="0" algn="ctr" eaLnBrk="1" hangingPunct="1">
                <a:spcBef>
                  <a:spcPct val="0"/>
                </a:spcBef>
                <a:buClrTx/>
                <a:buSzTx/>
                <a:buFontTx/>
                <a:buNone/>
              </a:pPr>
              <a:r>
                <a:rPr lang="zh-CN" altLang="en-US" sz="2400" dirty="0">
                  <a:solidFill>
                    <a:srgbClr val="FFFFFF"/>
                  </a:solidFill>
                  <a:latin typeface="微软雅黑" panose="020B0503020204020204" pitchFamily="34" charset="-122"/>
                  <a:ea typeface="微软雅黑" panose="020B0503020204020204" pitchFamily="34" charset="-122"/>
                </a:rPr>
                <a:t>原则</a:t>
              </a:r>
              <a:endParaRPr lang="zh-CN" altLang="en-US" sz="2400" dirty="0">
                <a:solidFill>
                  <a:srgbClr val="FFFFFF"/>
                </a:solidFill>
                <a:latin typeface="微软雅黑" panose="020B0503020204020204" pitchFamily="34" charset="-122"/>
                <a:ea typeface="微软雅黑" panose="020B0503020204020204" pitchFamily="34" charset="-122"/>
              </a:endParaRPr>
            </a:p>
          </p:txBody>
        </p:sp>
      </p:grpSp>
    </p:spTree>
    <p:custDataLst>
      <p:tags r:id="rId26"/>
    </p:custData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p:pic>
        <p:nvPicPr>
          <p:cNvPr id="7" name="图片 6" descr="图片18"/>
          <p:cNvPicPr>
            <a:picLocks noChangeAspect="1"/>
          </p:cNvPicPr>
          <p:nvPr>
            <p:custDataLst>
              <p:tags r:id="rId1"/>
            </p:custDataLst>
          </p:nvPr>
        </p:nvPicPr>
        <p:blipFill>
          <a:blip r:embed="rId2"/>
          <a:stretch>
            <a:fillRect/>
          </a:stretch>
        </p:blipFill>
        <p:spPr>
          <a:xfrm>
            <a:off x="0" y="0"/>
            <a:ext cx="540068" cy="720090"/>
          </a:xfrm>
          <a:prstGeom prst="rect">
            <a:avLst/>
          </a:prstGeom>
        </p:spPr>
      </p:pic>
      <p:pic>
        <p:nvPicPr>
          <p:cNvPr id="6" name="图片 5" descr="图片19"/>
          <p:cNvPicPr>
            <a:picLocks noChangeAspect="1"/>
          </p:cNvPicPr>
          <p:nvPr>
            <p:custDataLst>
              <p:tags r:id="rId3"/>
            </p:custDataLst>
          </p:nvPr>
        </p:nvPicPr>
        <p:blipFill>
          <a:blip r:embed="rId4"/>
          <a:stretch>
            <a:fillRect/>
          </a:stretch>
        </p:blipFill>
        <p:spPr>
          <a:xfrm>
            <a:off x="8603932" y="-5379"/>
            <a:ext cx="540068" cy="720090"/>
          </a:xfrm>
          <a:prstGeom prst="rect">
            <a:avLst/>
          </a:prstGeom>
        </p:spPr>
      </p:pic>
      <p:sp>
        <p:nvSpPr>
          <p:cNvPr id="19458" name="Rectangle 2"/>
          <p:cNvSpPr>
            <a:spLocks noGrp="1"/>
          </p:cNvSpPr>
          <p:nvPr>
            <p:ph type="title" idx="4294967295"/>
          </p:nvPr>
        </p:nvSpPr>
        <p:spPr>
          <a:xfrm>
            <a:off x="1150938" y="617538"/>
            <a:ext cx="7793037" cy="1143000"/>
          </a:xfrm>
          <a:noFill/>
          <a:ln w="9525">
            <a:noFill/>
          </a:ln>
        </p:spPr>
        <p:txBody>
          <a:bodyPr vert="horz" wrap="square" lIns="91440" tIns="45720" rIns="91440" bIns="45720" anchor="b" anchorCtr="0">
            <a:noAutofit/>
          </a:bodyPr>
          <a:lstStyle>
            <a:lvl1pPr algn="l" rtl="0" eaLnBrk="0" fontAlgn="base" hangingPunct="0">
              <a:spcBef>
                <a:spcPct val="0"/>
              </a:spcBef>
              <a:spcAft>
                <a:spcPct val="0"/>
              </a:spcAft>
              <a:defRPr sz="44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Tahoma" panose="020B0604030504040204" pitchFamily="34" charset="0"/>
                <a:ea typeface="宋体" panose="02010600030101010101" pitchFamily="2" charset="-122"/>
              </a:defRPr>
            </a:lvl2pPr>
            <a:lvl3pPr algn="l" rtl="0" eaLnBrk="0" fontAlgn="base" hangingPunct="0">
              <a:spcBef>
                <a:spcPct val="0"/>
              </a:spcBef>
              <a:spcAft>
                <a:spcPct val="0"/>
              </a:spcAft>
              <a:defRPr sz="4400">
                <a:solidFill>
                  <a:schemeClr val="tx2"/>
                </a:solidFill>
                <a:latin typeface="Tahoma" panose="020B0604030504040204" pitchFamily="34" charset="0"/>
                <a:ea typeface="宋体" panose="02010600030101010101" pitchFamily="2" charset="-122"/>
              </a:defRPr>
            </a:lvl3pPr>
            <a:lvl4pPr algn="l" rtl="0" eaLnBrk="0" fontAlgn="base" hangingPunct="0">
              <a:spcBef>
                <a:spcPct val="0"/>
              </a:spcBef>
              <a:spcAft>
                <a:spcPct val="0"/>
              </a:spcAft>
              <a:defRPr sz="4400">
                <a:solidFill>
                  <a:schemeClr val="tx2"/>
                </a:solidFill>
                <a:latin typeface="Tahoma" panose="020B0604030504040204" pitchFamily="34" charset="0"/>
                <a:ea typeface="宋体" panose="02010600030101010101" pitchFamily="2" charset="-122"/>
              </a:defRPr>
            </a:lvl4pPr>
            <a:lvl5pPr algn="l" rtl="0" eaLnBrk="0" fontAlgn="base" hangingPunct="0">
              <a:spcBef>
                <a:spcPct val="0"/>
              </a:spcBef>
              <a:spcAft>
                <a:spcPct val="0"/>
              </a:spcAft>
              <a:defRPr sz="4400">
                <a:solidFill>
                  <a:schemeClr val="tx2"/>
                </a:solidFill>
                <a:latin typeface="Tahoma" panose="020B0604030504040204" pitchFamily="34" charset="0"/>
                <a:ea typeface="宋体" panose="02010600030101010101" pitchFamily="2" charset="-122"/>
              </a:defRPr>
            </a:lvl5pPr>
            <a:lvl6pPr marL="457200" algn="l" rtl="0" fontAlgn="base">
              <a:spcBef>
                <a:spcPct val="0"/>
              </a:spcBef>
              <a:spcAft>
                <a:spcPct val="0"/>
              </a:spcAft>
              <a:defRPr kumimoji="1" sz="4400">
                <a:solidFill>
                  <a:schemeClr val="tx2"/>
                </a:solidFill>
                <a:latin typeface="Tahoma" panose="020B0604030504040204" pitchFamily="34" charset="0"/>
                <a:ea typeface="宋体" panose="02010600030101010101" pitchFamily="2" charset="-122"/>
              </a:defRPr>
            </a:lvl6pPr>
            <a:lvl7pPr marL="914400" algn="l" rtl="0" fontAlgn="base">
              <a:spcBef>
                <a:spcPct val="0"/>
              </a:spcBef>
              <a:spcAft>
                <a:spcPct val="0"/>
              </a:spcAft>
              <a:defRPr kumimoji="1" sz="4400">
                <a:solidFill>
                  <a:schemeClr val="tx2"/>
                </a:solidFill>
                <a:latin typeface="Tahoma" panose="020B0604030504040204" pitchFamily="34" charset="0"/>
                <a:ea typeface="宋体" panose="02010600030101010101" pitchFamily="2" charset="-122"/>
              </a:defRPr>
            </a:lvl7pPr>
            <a:lvl8pPr marL="1371600" algn="l" rtl="0" fontAlgn="base">
              <a:spcBef>
                <a:spcPct val="0"/>
              </a:spcBef>
              <a:spcAft>
                <a:spcPct val="0"/>
              </a:spcAft>
              <a:defRPr kumimoji="1" sz="4400">
                <a:solidFill>
                  <a:schemeClr val="tx2"/>
                </a:solidFill>
                <a:latin typeface="Tahoma" panose="020B0604030504040204" pitchFamily="34" charset="0"/>
                <a:ea typeface="宋体" panose="02010600030101010101" pitchFamily="2" charset="-122"/>
              </a:defRPr>
            </a:lvl8pPr>
            <a:lvl9pPr marL="1828800" algn="l" rtl="0" fontAlgn="base">
              <a:spcBef>
                <a:spcPct val="0"/>
              </a:spcBef>
              <a:spcAft>
                <a:spcPct val="0"/>
              </a:spcAft>
              <a:defRPr kumimoji="1" sz="4400">
                <a:solidFill>
                  <a:schemeClr val="tx2"/>
                </a:solidFill>
                <a:latin typeface="Tahoma" panose="020B0604030504040204" pitchFamily="34" charset="0"/>
                <a:ea typeface="宋体" panose="02010600030101010101" pitchFamily="2" charset="-122"/>
              </a:defRPr>
            </a:lvl9pPr>
          </a:lstStyle>
          <a:p>
            <a:pPr lvl="0" algn="l" defTabSz="914400" eaLnBrk="1" hangingPunct="1">
              <a:buClrTx/>
              <a:buSzTx/>
              <a:buFontTx/>
            </a:pPr>
            <a:r>
              <a:rPr lang="zh-CN" altLang="en-US" sz="3200" b="1" kern="1200" dirty="0">
                <a:solidFill>
                  <a:schemeClr val="accent1"/>
                </a:solidFill>
                <a:latin typeface="汉仪旗黑-85S" charset="0"/>
                <a:ea typeface="华文中宋" panose="02010600040101010101" pitchFamily="2" charset="-122"/>
                <a:cs typeface="汉仪旗黑-85S" charset="0"/>
                <a:sym typeface="+mn-ea"/>
              </a:rPr>
              <a:t> </a:t>
            </a:r>
            <a:r>
              <a:rPr lang="zh-CN" altLang="en-US" sz="3200" b="1" kern="1200" dirty="0">
                <a:solidFill>
                  <a:schemeClr val="accent1"/>
                </a:solidFill>
                <a:latin typeface="汉仪旗黑-85S" charset="0"/>
                <a:ea typeface="华文中宋" panose="02010600040101010101" pitchFamily="2" charset="-122"/>
                <a:cs typeface="汉仪旗黑-85S" charset="0"/>
                <a:sym typeface="+mn-ea"/>
              </a:rPr>
              <a:t>识别环境因素的方法</a:t>
            </a:r>
            <a:endParaRPr lang="zh-CN" altLang="en-US" sz="3200" b="1" kern="1200" dirty="0">
              <a:solidFill>
                <a:schemeClr val="accent1"/>
              </a:solidFill>
              <a:latin typeface="汉仪旗黑-85S" charset="0"/>
              <a:ea typeface="华文中宋" panose="02010600040101010101" pitchFamily="2" charset="-122"/>
              <a:cs typeface="汉仪旗黑-85S" charset="0"/>
              <a:sym typeface="+mn-ea"/>
            </a:endParaRPr>
          </a:p>
        </p:txBody>
      </p:sp>
      <p:sp>
        <p:nvSpPr>
          <p:cNvPr id="19459" name="AutoShape 6"/>
          <p:cNvSpPr/>
          <p:nvPr>
            <p:custDataLst>
              <p:tags r:id="rId5"/>
            </p:custDataLst>
          </p:nvPr>
        </p:nvSpPr>
        <p:spPr>
          <a:xfrm>
            <a:off x="528638" y="2803525"/>
            <a:ext cx="2667000" cy="533400"/>
          </a:xfrm>
          <a:prstGeom prst="flowChartTerminator">
            <a:avLst/>
          </a:prstGeom>
          <a:solidFill>
            <a:schemeClr val="lt1"/>
          </a:solidFill>
          <a:ln w="9525" cap="flat" cmpd="sng">
            <a:solidFill>
              <a:schemeClr val="dk1"/>
            </a:solidFill>
            <a:prstDash val="solid"/>
            <a:miter/>
            <a:headEnd type="none" w="med" len="med"/>
            <a:tailEnd type="none" w="med" len="med"/>
          </a:ln>
        </p:spPr>
        <p:txBody>
          <a:bodyPr wrap="none" anchor="ctr" anchorCtr="0"/>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5pPr>
          </a:lstStyle>
          <a:p>
            <a:pPr marL="0" lvl="0" indent="0" algn="ctr" eaLnBrk="1" hangingPunct="1">
              <a:spcBef>
                <a:spcPct val="0"/>
              </a:spcBef>
              <a:buClrTx/>
              <a:buSzTx/>
              <a:buFontTx/>
              <a:buNone/>
            </a:pPr>
            <a:r>
              <a:rPr lang="zh-CN" altLang="en-US" sz="2400" b="1" dirty="0">
                <a:solidFill>
                  <a:schemeClr val="dk1"/>
                </a:solidFill>
                <a:latin typeface="微软雅黑" panose="020B0503020204020204" pitchFamily="34" charset="-122"/>
                <a:ea typeface="微软雅黑" panose="020B0503020204020204" pitchFamily="34" charset="-122"/>
              </a:rPr>
              <a:t>物料均衡计算方法</a:t>
            </a:r>
            <a:endParaRPr lang="zh-CN" altLang="en-US" sz="2400" b="1" dirty="0">
              <a:solidFill>
                <a:schemeClr val="dk1"/>
              </a:solidFill>
              <a:latin typeface="微软雅黑" panose="020B0503020204020204" pitchFamily="34" charset="-122"/>
              <a:ea typeface="微软雅黑" panose="020B0503020204020204" pitchFamily="34" charset="-122"/>
            </a:endParaRPr>
          </a:p>
        </p:txBody>
      </p:sp>
      <p:sp>
        <p:nvSpPr>
          <p:cNvPr id="19460" name="AutoShape 7"/>
          <p:cNvSpPr/>
          <p:nvPr>
            <p:custDataLst>
              <p:tags r:id="rId6"/>
            </p:custDataLst>
          </p:nvPr>
        </p:nvSpPr>
        <p:spPr>
          <a:xfrm>
            <a:off x="512763" y="3521075"/>
            <a:ext cx="2667000" cy="533400"/>
          </a:xfrm>
          <a:prstGeom prst="flowChartTerminator">
            <a:avLst/>
          </a:prstGeom>
          <a:solidFill>
            <a:schemeClr val="lt1"/>
          </a:solidFill>
          <a:ln w="9525" cap="flat" cmpd="sng">
            <a:solidFill>
              <a:schemeClr val="dk1"/>
            </a:solidFill>
            <a:prstDash val="solid"/>
            <a:miter/>
            <a:headEnd type="none" w="med" len="med"/>
            <a:tailEnd type="none" w="med" len="med"/>
          </a:ln>
        </p:spPr>
        <p:txBody>
          <a:bodyPr wrap="none" anchor="ctr" anchorCtr="0"/>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5pPr>
          </a:lstStyle>
          <a:p>
            <a:pPr marL="0" lvl="0" indent="0" algn="ctr" eaLnBrk="1" hangingPunct="1">
              <a:spcBef>
                <a:spcPct val="0"/>
              </a:spcBef>
              <a:buClrTx/>
              <a:buSzTx/>
              <a:buFontTx/>
              <a:buNone/>
            </a:pPr>
            <a:r>
              <a:rPr lang="zh-CN" altLang="en-US" sz="2400" b="1" dirty="0">
                <a:solidFill>
                  <a:schemeClr val="dk1"/>
                </a:solidFill>
                <a:latin typeface="微软雅黑" panose="020B0503020204020204" pitchFamily="34" charset="-122"/>
                <a:ea typeface="微软雅黑" panose="020B0503020204020204" pitchFamily="34" charset="-122"/>
              </a:rPr>
              <a:t>产品生命周期</a:t>
            </a:r>
            <a:endParaRPr lang="zh-CN" altLang="en-US" sz="2400" b="1" dirty="0">
              <a:solidFill>
                <a:schemeClr val="dk1"/>
              </a:solidFill>
              <a:latin typeface="微软雅黑" panose="020B0503020204020204" pitchFamily="34" charset="-122"/>
              <a:ea typeface="微软雅黑" panose="020B0503020204020204" pitchFamily="34" charset="-122"/>
            </a:endParaRPr>
          </a:p>
        </p:txBody>
      </p:sp>
      <p:sp>
        <p:nvSpPr>
          <p:cNvPr id="19461" name="AutoShape 8"/>
          <p:cNvSpPr/>
          <p:nvPr>
            <p:custDataLst>
              <p:tags r:id="rId7"/>
            </p:custDataLst>
          </p:nvPr>
        </p:nvSpPr>
        <p:spPr>
          <a:xfrm>
            <a:off x="6477000" y="3162300"/>
            <a:ext cx="2667000" cy="533400"/>
          </a:xfrm>
          <a:prstGeom prst="flowChartTerminator">
            <a:avLst/>
          </a:prstGeom>
          <a:solidFill>
            <a:schemeClr val="lt1"/>
          </a:solidFill>
          <a:ln w="9525" cap="flat" cmpd="sng">
            <a:solidFill>
              <a:schemeClr val="dk1"/>
            </a:solidFill>
            <a:prstDash val="solid"/>
            <a:miter/>
            <a:headEnd type="none" w="med" len="med"/>
            <a:tailEnd type="none" w="med" len="med"/>
          </a:ln>
        </p:spPr>
        <p:txBody>
          <a:bodyPr wrap="none" anchor="ctr" anchorCtr="0"/>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5pPr>
          </a:lstStyle>
          <a:p>
            <a:pPr marL="0" lvl="0" indent="0" algn="ctr" eaLnBrk="1" hangingPunct="1">
              <a:spcBef>
                <a:spcPct val="0"/>
              </a:spcBef>
              <a:buClrTx/>
              <a:buSzTx/>
              <a:buFontTx/>
              <a:buNone/>
            </a:pPr>
            <a:r>
              <a:rPr lang="zh-CN" altLang="en-US" sz="2400" b="1" dirty="0">
                <a:solidFill>
                  <a:schemeClr val="dk1"/>
                </a:solidFill>
                <a:latin typeface="微软雅黑" panose="020B0503020204020204" pitchFamily="34" charset="-122"/>
                <a:ea typeface="微软雅黑" panose="020B0503020204020204" pitchFamily="34" charset="-122"/>
              </a:rPr>
              <a:t>问卷调查</a:t>
            </a:r>
            <a:endParaRPr lang="zh-CN" altLang="en-US" sz="2400" b="1" dirty="0">
              <a:solidFill>
                <a:schemeClr val="dk1"/>
              </a:solidFill>
              <a:latin typeface="微软雅黑" panose="020B0503020204020204" pitchFamily="34" charset="-122"/>
              <a:ea typeface="微软雅黑" panose="020B0503020204020204" pitchFamily="34" charset="-122"/>
            </a:endParaRPr>
          </a:p>
        </p:txBody>
      </p:sp>
      <p:sp>
        <p:nvSpPr>
          <p:cNvPr id="19462" name="AutoShape 9"/>
          <p:cNvSpPr/>
          <p:nvPr>
            <p:custDataLst>
              <p:tags r:id="rId8"/>
            </p:custDataLst>
          </p:nvPr>
        </p:nvSpPr>
        <p:spPr>
          <a:xfrm>
            <a:off x="528638" y="4313238"/>
            <a:ext cx="2667000" cy="533400"/>
          </a:xfrm>
          <a:prstGeom prst="flowChartTerminator">
            <a:avLst/>
          </a:prstGeom>
          <a:solidFill>
            <a:schemeClr val="lt1"/>
          </a:solidFill>
          <a:ln w="9525" cap="flat" cmpd="sng">
            <a:solidFill>
              <a:schemeClr val="dk1"/>
            </a:solidFill>
            <a:prstDash val="solid"/>
            <a:miter/>
            <a:headEnd type="none" w="med" len="med"/>
            <a:tailEnd type="none" w="med" len="med"/>
          </a:ln>
        </p:spPr>
        <p:txBody>
          <a:bodyPr wrap="none" anchor="ctr" anchorCtr="0"/>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5pPr>
          </a:lstStyle>
          <a:p>
            <a:pPr marL="0" lvl="0" indent="0" algn="ctr" eaLnBrk="1" hangingPunct="1">
              <a:spcBef>
                <a:spcPct val="0"/>
              </a:spcBef>
              <a:buClrTx/>
              <a:buSzTx/>
              <a:buFontTx/>
              <a:buNone/>
            </a:pPr>
            <a:r>
              <a:rPr lang="zh-CN" altLang="en-US" sz="2400" b="1" dirty="0">
                <a:solidFill>
                  <a:schemeClr val="dk1"/>
                </a:solidFill>
                <a:latin typeface="微软雅黑" panose="020B0503020204020204" pitchFamily="34" charset="-122"/>
                <a:ea typeface="微软雅黑" panose="020B0503020204020204" pitchFamily="34" charset="-122"/>
              </a:rPr>
              <a:t>专家咨询</a:t>
            </a:r>
            <a:endParaRPr lang="zh-CN" altLang="en-US" sz="2400" b="1" dirty="0">
              <a:solidFill>
                <a:schemeClr val="dk1"/>
              </a:solidFill>
              <a:latin typeface="微软雅黑" panose="020B0503020204020204" pitchFamily="34" charset="-122"/>
              <a:ea typeface="微软雅黑" panose="020B0503020204020204" pitchFamily="34" charset="-122"/>
            </a:endParaRPr>
          </a:p>
        </p:txBody>
      </p:sp>
      <p:sp>
        <p:nvSpPr>
          <p:cNvPr id="19463" name="AutoShape 10"/>
          <p:cNvSpPr/>
          <p:nvPr>
            <p:custDataLst>
              <p:tags r:id="rId9"/>
            </p:custDataLst>
          </p:nvPr>
        </p:nvSpPr>
        <p:spPr>
          <a:xfrm>
            <a:off x="6477000" y="2105025"/>
            <a:ext cx="2667000" cy="533400"/>
          </a:xfrm>
          <a:prstGeom prst="flowChartTerminator">
            <a:avLst/>
          </a:prstGeom>
          <a:solidFill>
            <a:schemeClr val="lt1"/>
          </a:solidFill>
          <a:ln w="9525" cap="flat" cmpd="sng">
            <a:solidFill>
              <a:schemeClr val="dk1"/>
            </a:solidFill>
            <a:prstDash val="solid"/>
            <a:miter/>
            <a:headEnd type="none" w="med" len="med"/>
            <a:tailEnd type="none" w="med" len="med"/>
          </a:ln>
        </p:spPr>
        <p:txBody>
          <a:bodyPr wrap="none" anchor="ctr" anchorCtr="0"/>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5pPr>
          </a:lstStyle>
          <a:p>
            <a:pPr marL="0" lvl="0" indent="0" algn="ctr" eaLnBrk="1" hangingPunct="1">
              <a:spcBef>
                <a:spcPct val="0"/>
              </a:spcBef>
              <a:buClrTx/>
              <a:buSzTx/>
              <a:buFontTx/>
              <a:buNone/>
            </a:pPr>
            <a:r>
              <a:rPr lang="zh-CN" altLang="en-US" sz="2400" b="1" dirty="0">
                <a:solidFill>
                  <a:schemeClr val="dk1"/>
                </a:solidFill>
                <a:latin typeface="微软雅黑" panose="020B0503020204020204" pitchFamily="34" charset="-122"/>
                <a:ea typeface="微软雅黑" panose="020B0503020204020204" pitchFamily="34" charset="-122"/>
              </a:rPr>
              <a:t>现场观察和面谈</a:t>
            </a:r>
            <a:endParaRPr lang="zh-CN" altLang="en-US" sz="2400" b="1" dirty="0">
              <a:solidFill>
                <a:schemeClr val="dk1"/>
              </a:solidFill>
              <a:latin typeface="微软雅黑" panose="020B0503020204020204" pitchFamily="34" charset="-122"/>
              <a:ea typeface="微软雅黑" panose="020B0503020204020204" pitchFamily="34" charset="-122"/>
            </a:endParaRPr>
          </a:p>
        </p:txBody>
      </p:sp>
      <p:sp>
        <p:nvSpPr>
          <p:cNvPr id="19464" name="AutoShape 13"/>
          <p:cNvSpPr/>
          <p:nvPr>
            <p:custDataLst>
              <p:tags r:id="rId10"/>
            </p:custDataLst>
          </p:nvPr>
        </p:nvSpPr>
        <p:spPr>
          <a:xfrm>
            <a:off x="506413" y="2058988"/>
            <a:ext cx="2667000" cy="533400"/>
          </a:xfrm>
          <a:prstGeom prst="flowChartTerminator">
            <a:avLst/>
          </a:prstGeom>
          <a:solidFill>
            <a:schemeClr val="lt1"/>
          </a:solidFill>
          <a:ln w="9525" cap="flat" cmpd="sng">
            <a:solidFill>
              <a:schemeClr val="dk1"/>
            </a:solidFill>
            <a:prstDash val="solid"/>
            <a:miter/>
            <a:headEnd type="none" w="med" len="med"/>
            <a:tailEnd type="none" w="med" len="med"/>
          </a:ln>
        </p:spPr>
        <p:txBody>
          <a:bodyPr wrap="none" anchor="ctr" anchorCtr="0"/>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5pPr>
          </a:lstStyle>
          <a:p>
            <a:pPr marL="0" lvl="0" indent="0" algn="ctr" eaLnBrk="1" hangingPunct="1">
              <a:spcBef>
                <a:spcPct val="0"/>
              </a:spcBef>
              <a:buClrTx/>
              <a:buSzTx/>
              <a:buFontTx/>
              <a:buNone/>
            </a:pPr>
            <a:r>
              <a:rPr lang="zh-CN" altLang="en-US" sz="2400" b="1" dirty="0">
                <a:solidFill>
                  <a:schemeClr val="dk1"/>
                </a:solidFill>
                <a:latin typeface="微软雅黑" panose="020B0503020204020204" pitchFamily="34" charset="-122"/>
                <a:ea typeface="微软雅黑" panose="020B0503020204020204" pitchFamily="34" charset="-122"/>
              </a:rPr>
              <a:t>纵向对比</a:t>
            </a:r>
            <a:endParaRPr lang="zh-CN" altLang="en-US" sz="2400" b="1" dirty="0">
              <a:solidFill>
                <a:schemeClr val="dk1"/>
              </a:solidFill>
              <a:latin typeface="微软雅黑" panose="020B0503020204020204" pitchFamily="34" charset="-122"/>
              <a:ea typeface="微软雅黑" panose="020B0503020204020204" pitchFamily="34" charset="-122"/>
            </a:endParaRPr>
          </a:p>
        </p:txBody>
      </p:sp>
      <p:sp>
        <p:nvSpPr>
          <p:cNvPr id="19465" name="AutoShape 15"/>
          <p:cNvSpPr/>
          <p:nvPr>
            <p:custDataLst>
              <p:tags r:id="rId11"/>
            </p:custDataLst>
          </p:nvPr>
        </p:nvSpPr>
        <p:spPr>
          <a:xfrm>
            <a:off x="544513" y="5097463"/>
            <a:ext cx="2628900" cy="533400"/>
          </a:xfrm>
          <a:prstGeom prst="flowChartTerminator">
            <a:avLst/>
          </a:prstGeom>
          <a:solidFill>
            <a:schemeClr val="lt1"/>
          </a:solidFill>
          <a:ln w="9525" cap="flat" cmpd="sng">
            <a:solidFill>
              <a:schemeClr val="dk1"/>
            </a:solidFill>
            <a:prstDash val="solid"/>
            <a:miter/>
            <a:headEnd type="none" w="med" len="med"/>
            <a:tailEnd type="none" w="med" len="med"/>
          </a:ln>
        </p:spPr>
        <p:txBody>
          <a:bodyPr wrap="none" anchor="ctr" anchorCtr="0"/>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5pPr>
          </a:lstStyle>
          <a:p>
            <a:pPr marL="0" lvl="0" indent="0" algn="ctr" eaLnBrk="1" hangingPunct="1">
              <a:spcBef>
                <a:spcPct val="0"/>
              </a:spcBef>
              <a:buClrTx/>
              <a:buSzTx/>
              <a:buFontTx/>
              <a:buNone/>
            </a:pPr>
            <a:r>
              <a:rPr lang="zh-CN" altLang="en-US" sz="2400" b="1" dirty="0">
                <a:solidFill>
                  <a:schemeClr val="dk1"/>
                </a:solidFill>
                <a:latin typeface="微软雅黑" panose="020B0503020204020204" pitchFamily="34" charset="-122"/>
                <a:ea typeface="微软雅黑" panose="020B0503020204020204" pitchFamily="34" charset="-122"/>
              </a:rPr>
              <a:t>流程图法</a:t>
            </a:r>
            <a:endParaRPr lang="zh-CN" altLang="en-US" sz="2400" b="1" dirty="0">
              <a:solidFill>
                <a:schemeClr val="dk1"/>
              </a:solidFill>
              <a:latin typeface="微软雅黑" panose="020B0503020204020204" pitchFamily="34" charset="-122"/>
              <a:ea typeface="微软雅黑" panose="020B0503020204020204" pitchFamily="34" charset="-122"/>
            </a:endParaRPr>
          </a:p>
        </p:txBody>
      </p:sp>
      <p:sp>
        <p:nvSpPr>
          <p:cNvPr id="19466" name="AutoShape 16"/>
          <p:cNvSpPr/>
          <p:nvPr>
            <p:custDataLst>
              <p:tags r:id="rId12"/>
            </p:custDataLst>
          </p:nvPr>
        </p:nvSpPr>
        <p:spPr>
          <a:xfrm>
            <a:off x="6477000" y="4262438"/>
            <a:ext cx="2667000" cy="533400"/>
          </a:xfrm>
          <a:prstGeom prst="flowChartTerminator">
            <a:avLst/>
          </a:prstGeom>
          <a:solidFill>
            <a:schemeClr val="lt1"/>
          </a:solidFill>
          <a:ln w="9525" cap="flat" cmpd="sng">
            <a:solidFill>
              <a:schemeClr val="dk1"/>
            </a:solidFill>
            <a:prstDash val="solid"/>
            <a:miter/>
            <a:headEnd type="none" w="med" len="med"/>
            <a:tailEnd type="none" w="med" len="med"/>
          </a:ln>
        </p:spPr>
        <p:txBody>
          <a:bodyPr wrap="none" anchor="ctr" anchorCtr="0"/>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5pPr>
          </a:lstStyle>
          <a:p>
            <a:pPr marL="0" lvl="0" indent="0" algn="ctr" eaLnBrk="1" hangingPunct="1">
              <a:spcBef>
                <a:spcPct val="0"/>
              </a:spcBef>
              <a:buClrTx/>
              <a:buSzTx/>
              <a:buFontTx/>
              <a:buNone/>
            </a:pPr>
            <a:r>
              <a:rPr lang="zh-CN" altLang="en-US" sz="2400" b="1" dirty="0">
                <a:solidFill>
                  <a:schemeClr val="dk1"/>
                </a:solidFill>
                <a:latin typeface="微软雅黑" panose="020B0503020204020204" pitchFamily="34" charset="-122"/>
                <a:ea typeface="微软雅黑" panose="020B0503020204020204" pitchFamily="34" charset="-122"/>
              </a:rPr>
              <a:t>查阅记录</a:t>
            </a:r>
            <a:endParaRPr lang="zh-CN" altLang="en-US" sz="2400" b="1" dirty="0">
              <a:solidFill>
                <a:schemeClr val="dk1"/>
              </a:solidFill>
              <a:latin typeface="微软雅黑" panose="020B0503020204020204" pitchFamily="34" charset="-122"/>
              <a:ea typeface="微软雅黑" panose="020B0503020204020204" pitchFamily="34" charset="-122"/>
            </a:endParaRPr>
          </a:p>
        </p:txBody>
      </p:sp>
      <p:sp>
        <p:nvSpPr>
          <p:cNvPr id="2" name="箭头: 十字 1"/>
          <p:cNvSpPr/>
          <p:nvPr>
            <p:custDataLst>
              <p:tags r:id="rId13"/>
            </p:custDataLst>
          </p:nvPr>
        </p:nvSpPr>
        <p:spPr bwMode="auto">
          <a:xfrm>
            <a:off x="3713163" y="2882900"/>
            <a:ext cx="2667000" cy="2341563"/>
          </a:xfrm>
          <a:prstGeom prst="quadArrow">
            <a:avLst/>
          </a:prstGeom>
          <a:solidFill>
            <a:schemeClr val="accent1"/>
          </a:solidFill>
          <a:ln w="9525" cap="flat" cmpd="sng" algn="ctr">
            <a:solidFill>
              <a:schemeClr val="dk1"/>
            </a:solidFill>
            <a:prstDash val="solid"/>
            <a:miter lim="800000"/>
            <a:headEnd type="none" w="med" len="med"/>
            <a:tailEnd type="none" w="med" len="med"/>
          </a:ln>
          <a:effectLst/>
        </p:spPr>
        <p:txBody>
          <a:bodyPr wrap="none"/>
          <a:lstStyle/>
          <a:p>
            <a:pPr marL="0" marR="0" lvl="0" indent="0" algn="l" defTabSz="914400" rtl="0" eaLnBrk="1" fontAlgn="base" latinLnBrk="0" hangingPunct="1">
              <a:lnSpc>
                <a:spcPct val="100000"/>
              </a:lnSpc>
              <a:spcBef>
                <a:spcPct val="0"/>
              </a:spcBef>
              <a:spcAft>
                <a:spcPct val="0"/>
              </a:spcAft>
              <a:buClrTx/>
              <a:buSzTx/>
              <a:buFontTx/>
              <a:buNone/>
              <a:defRPr/>
            </a:pPr>
            <a:r>
              <a:rPr kumimoji="1" lang="zh-CN" altLang="en-US" sz="2400" b="0" i="0" u="none" strike="noStrike" kern="1200" cap="none" spc="0" normalizeH="0" baseline="0" noProof="0" dirty="0">
                <a:ln>
                  <a:noFill/>
                </a:ln>
                <a:solidFill>
                  <a:schemeClr val="lt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    识别方法</a:t>
            </a:r>
            <a:endParaRPr kumimoji="1" lang="zh-CN" altLang="en-US" sz="2400" b="0" i="0" u="none" strike="noStrike" kern="1200" cap="none" spc="0" normalizeH="0" baseline="0" noProof="0" dirty="0">
              <a:ln>
                <a:noFill/>
              </a:ln>
              <a:solidFill>
                <a:schemeClr val="lt1"/>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9468" name="AutoShape 11"/>
          <p:cNvSpPr/>
          <p:nvPr>
            <p:custDataLst>
              <p:tags r:id="rId14"/>
            </p:custDataLst>
          </p:nvPr>
        </p:nvSpPr>
        <p:spPr>
          <a:xfrm>
            <a:off x="6477000" y="5216525"/>
            <a:ext cx="2667000" cy="533400"/>
          </a:xfrm>
          <a:prstGeom prst="flowChartTerminator">
            <a:avLst/>
          </a:prstGeom>
          <a:solidFill>
            <a:schemeClr val="lt1"/>
          </a:solidFill>
          <a:ln w="9525" cap="flat" cmpd="sng">
            <a:solidFill>
              <a:schemeClr val="dk1"/>
            </a:solidFill>
            <a:prstDash val="solid"/>
            <a:miter/>
            <a:headEnd type="none" w="med" len="med"/>
            <a:tailEnd type="none" w="med" len="med"/>
          </a:ln>
        </p:spPr>
        <p:txBody>
          <a:bodyPr wrap="none" anchor="ctr" anchorCtr="0"/>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5pPr>
          </a:lstStyle>
          <a:p>
            <a:pPr marL="0" lvl="0" indent="0" algn="ctr" eaLnBrk="1" hangingPunct="1">
              <a:spcBef>
                <a:spcPct val="0"/>
              </a:spcBef>
              <a:buClrTx/>
              <a:buSzTx/>
              <a:buFontTx/>
              <a:buNone/>
            </a:pPr>
            <a:r>
              <a:rPr lang="zh-CN" altLang="en-US" sz="2400" b="1" dirty="0">
                <a:solidFill>
                  <a:schemeClr val="dk1"/>
                </a:solidFill>
                <a:latin typeface="微软雅黑" panose="020B0503020204020204" pitchFamily="34" charset="-122"/>
                <a:ea typeface="微软雅黑" panose="020B0503020204020204" pitchFamily="34" charset="-122"/>
              </a:rPr>
              <a:t>过程分析法</a:t>
            </a:r>
            <a:endParaRPr lang="zh-CN" altLang="en-US" sz="2400" b="1" dirty="0">
              <a:solidFill>
                <a:schemeClr val="dk1"/>
              </a:solidFill>
              <a:latin typeface="微软雅黑" panose="020B0503020204020204" pitchFamily="34" charset="-122"/>
              <a:ea typeface="微软雅黑" panose="020B0503020204020204" pitchFamily="34" charset="-122"/>
            </a:endParaRPr>
          </a:p>
        </p:txBody>
      </p:sp>
    </p:spTree>
    <p:custDataLst>
      <p:tags r:id="rId15"/>
    </p:custData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p:pic>
        <p:nvPicPr>
          <p:cNvPr id="7" name="图片 6" descr="图片18"/>
          <p:cNvPicPr>
            <a:picLocks noChangeAspect="1"/>
          </p:cNvPicPr>
          <p:nvPr>
            <p:custDataLst>
              <p:tags r:id="rId1"/>
            </p:custDataLst>
          </p:nvPr>
        </p:nvPicPr>
        <p:blipFill>
          <a:blip r:embed="rId2"/>
          <a:stretch>
            <a:fillRect/>
          </a:stretch>
        </p:blipFill>
        <p:spPr>
          <a:xfrm>
            <a:off x="0" y="0"/>
            <a:ext cx="540068" cy="720090"/>
          </a:xfrm>
          <a:prstGeom prst="rect">
            <a:avLst/>
          </a:prstGeom>
        </p:spPr>
      </p:pic>
      <p:pic>
        <p:nvPicPr>
          <p:cNvPr id="6" name="图片 5" descr="图片19"/>
          <p:cNvPicPr>
            <a:picLocks noChangeAspect="1"/>
          </p:cNvPicPr>
          <p:nvPr>
            <p:custDataLst>
              <p:tags r:id="rId3"/>
            </p:custDataLst>
          </p:nvPr>
        </p:nvPicPr>
        <p:blipFill>
          <a:blip r:embed="rId4"/>
          <a:stretch>
            <a:fillRect/>
          </a:stretch>
        </p:blipFill>
        <p:spPr>
          <a:xfrm>
            <a:off x="8603932" y="-5379"/>
            <a:ext cx="540068" cy="720090"/>
          </a:xfrm>
          <a:prstGeom prst="rect">
            <a:avLst/>
          </a:prstGeom>
        </p:spPr>
      </p:pic>
      <p:sp>
        <p:nvSpPr>
          <p:cNvPr id="20482" name="Rectangle 2"/>
          <p:cNvSpPr>
            <a:spLocks noGrp="1"/>
          </p:cNvSpPr>
          <p:nvPr>
            <p:ph type="title" idx="4294967295"/>
          </p:nvPr>
        </p:nvSpPr>
        <p:spPr>
          <a:xfrm>
            <a:off x="1304925" y="674688"/>
            <a:ext cx="7793038" cy="1143000"/>
          </a:xfrm>
          <a:noFill/>
          <a:ln w="9525">
            <a:noFill/>
          </a:ln>
        </p:spPr>
        <p:txBody>
          <a:bodyPr vert="horz" wrap="square" lIns="91440" tIns="45720" rIns="91440" bIns="45720" anchor="b" anchorCtr="0">
            <a:noAutofit/>
          </a:bodyPr>
          <a:lstStyle>
            <a:lvl1pPr algn="l" rtl="0" eaLnBrk="0" fontAlgn="base" hangingPunct="0">
              <a:spcBef>
                <a:spcPct val="0"/>
              </a:spcBef>
              <a:spcAft>
                <a:spcPct val="0"/>
              </a:spcAft>
              <a:defRPr sz="44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Tahoma" panose="020B0604030504040204" pitchFamily="34" charset="0"/>
                <a:ea typeface="宋体" panose="02010600030101010101" pitchFamily="2" charset="-122"/>
              </a:defRPr>
            </a:lvl2pPr>
            <a:lvl3pPr algn="l" rtl="0" eaLnBrk="0" fontAlgn="base" hangingPunct="0">
              <a:spcBef>
                <a:spcPct val="0"/>
              </a:spcBef>
              <a:spcAft>
                <a:spcPct val="0"/>
              </a:spcAft>
              <a:defRPr sz="4400">
                <a:solidFill>
                  <a:schemeClr val="tx2"/>
                </a:solidFill>
                <a:latin typeface="Tahoma" panose="020B0604030504040204" pitchFamily="34" charset="0"/>
                <a:ea typeface="宋体" panose="02010600030101010101" pitchFamily="2" charset="-122"/>
              </a:defRPr>
            </a:lvl3pPr>
            <a:lvl4pPr algn="l" rtl="0" eaLnBrk="0" fontAlgn="base" hangingPunct="0">
              <a:spcBef>
                <a:spcPct val="0"/>
              </a:spcBef>
              <a:spcAft>
                <a:spcPct val="0"/>
              </a:spcAft>
              <a:defRPr sz="4400">
                <a:solidFill>
                  <a:schemeClr val="tx2"/>
                </a:solidFill>
                <a:latin typeface="Tahoma" panose="020B0604030504040204" pitchFamily="34" charset="0"/>
                <a:ea typeface="宋体" panose="02010600030101010101" pitchFamily="2" charset="-122"/>
              </a:defRPr>
            </a:lvl4pPr>
            <a:lvl5pPr algn="l" rtl="0" eaLnBrk="0" fontAlgn="base" hangingPunct="0">
              <a:spcBef>
                <a:spcPct val="0"/>
              </a:spcBef>
              <a:spcAft>
                <a:spcPct val="0"/>
              </a:spcAft>
              <a:defRPr sz="4400">
                <a:solidFill>
                  <a:schemeClr val="tx2"/>
                </a:solidFill>
                <a:latin typeface="Tahoma" panose="020B0604030504040204" pitchFamily="34" charset="0"/>
                <a:ea typeface="宋体" panose="02010600030101010101" pitchFamily="2" charset="-122"/>
              </a:defRPr>
            </a:lvl5pPr>
            <a:lvl6pPr marL="457200" algn="l" rtl="0" fontAlgn="base">
              <a:spcBef>
                <a:spcPct val="0"/>
              </a:spcBef>
              <a:spcAft>
                <a:spcPct val="0"/>
              </a:spcAft>
              <a:defRPr kumimoji="1" sz="4400">
                <a:solidFill>
                  <a:schemeClr val="tx2"/>
                </a:solidFill>
                <a:latin typeface="Tahoma" panose="020B0604030504040204" pitchFamily="34" charset="0"/>
                <a:ea typeface="宋体" panose="02010600030101010101" pitchFamily="2" charset="-122"/>
              </a:defRPr>
            </a:lvl6pPr>
            <a:lvl7pPr marL="914400" algn="l" rtl="0" fontAlgn="base">
              <a:spcBef>
                <a:spcPct val="0"/>
              </a:spcBef>
              <a:spcAft>
                <a:spcPct val="0"/>
              </a:spcAft>
              <a:defRPr kumimoji="1" sz="4400">
                <a:solidFill>
                  <a:schemeClr val="tx2"/>
                </a:solidFill>
                <a:latin typeface="Tahoma" panose="020B0604030504040204" pitchFamily="34" charset="0"/>
                <a:ea typeface="宋体" panose="02010600030101010101" pitchFamily="2" charset="-122"/>
              </a:defRPr>
            </a:lvl7pPr>
            <a:lvl8pPr marL="1371600" algn="l" rtl="0" fontAlgn="base">
              <a:spcBef>
                <a:spcPct val="0"/>
              </a:spcBef>
              <a:spcAft>
                <a:spcPct val="0"/>
              </a:spcAft>
              <a:defRPr kumimoji="1" sz="4400">
                <a:solidFill>
                  <a:schemeClr val="tx2"/>
                </a:solidFill>
                <a:latin typeface="Tahoma" panose="020B0604030504040204" pitchFamily="34" charset="0"/>
                <a:ea typeface="宋体" panose="02010600030101010101" pitchFamily="2" charset="-122"/>
              </a:defRPr>
            </a:lvl8pPr>
            <a:lvl9pPr marL="1828800" algn="l" rtl="0" fontAlgn="base">
              <a:spcBef>
                <a:spcPct val="0"/>
              </a:spcBef>
              <a:spcAft>
                <a:spcPct val="0"/>
              </a:spcAft>
              <a:defRPr kumimoji="1" sz="4400">
                <a:solidFill>
                  <a:schemeClr val="tx2"/>
                </a:solidFill>
                <a:latin typeface="Tahoma" panose="020B0604030504040204" pitchFamily="34" charset="0"/>
                <a:ea typeface="宋体" panose="02010600030101010101" pitchFamily="2" charset="-122"/>
              </a:defRPr>
            </a:lvl9pPr>
          </a:lstStyle>
          <a:p>
            <a:pPr lvl="0" algn="l" defTabSz="914400" eaLnBrk="1" hangingPunct="1">
              <a:buClrTx/>
              <a:buSzTx/>
              <a:buFontTx/>
            </a:pPr>
            <a:r>
              <a:rPr lang="zh-CN" altLang="en-US" sz="2800" b="1" kern="1200" dirty="0">
                <a:solidFill>
                  <a:schemeClr val="accent1"/>
                </a:solidFill>
                <a:latin typeface="汉仪旗黑-85S" charset="0"/>
                <a:ea typeface="汉仪旗黑-85S" charset="0"/>
                <a:sym typeface="+mn-ea"/>
              </a:rPr>
              <a:t>识别环境因素的方法之一</a:t>
            </a:r>
            <a:endParaRPr lang="zh-CN" altLang="en-US" sz="2800" b="1" kern="1200" dirty="0">
              <a:solidFill>
                <a:schemeClr val="accent1"/>
              </a:solidFill>
              <a:latin typeface="汉仪旗黑-85S" charset="0"/>
              <a:ea typeface="汉仪旗黑-85S" charset="0"/>
              <a:sym typeface="+mn-ea"/>
            </a:endParaRPr>
          </a:p>
        </p:txBody>
      </p:sp>
      <p:sp>
        <p:nvSpPr>
          <p:cNvPr id="13315" name="Rectangle 3"/>
          <p:cNvSpPr>
            <a:spLocks noGrp="1" noChangeArrowheads="1"/>
          </p:cNvSpPr>
          <p:nvPr>
            <p:ph idx="4294967295"/>
          </p:nvPr>
        </p:nvSpPr>
        <p:spPr>
          <a:xfrm>
            <a:off x="685800" y="1954213"/>
            <a:ext cx="7772400" cy="4114800"/>
          </a:xfrm>
        </p:spPr>
        <p:txBody>
          <a:bodyPr vert="horz" wrap="square" lIns="91440" tIns="45720" rIns="91440" bIns="45720" numCol="1" anchor="t" anchorCtr="0" compatLnSpc="1"/>
          <a:lstStyle/>
          <a:p>
            <a:pPr marL="342900" marR="0" lvl="0" indent="-342900" algn="l"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defRPr/>
            </a:pPr>
            <a:r>
              <a:rPr kumimoji="1" lang="zh-CN" altLang="en-US" sz="2800" b="1" i="0" u="none" strike="noStrike" kern="0" cap="none" spc="0" normalizeH="0" baseline="0" noProof="0" dirty="0">
                <a:ln>
                  <a:noFill/>
                </a:ln>
                <a:solidFill>
                  <a:schemeClr val="dk1"/>
                </a:solidFill>
                <a:effectLst/>
                <a:uLnTx/>
                <a:uFillTx/>
                <a:latin typeface="微软雅黑" panose="020B0503020204020204" pitchFamily="34" charset="-122"/>
                <a:cs typeface="微软雅黑" panose="020B0503020204020204" pitchFamily="34" charset="-122"/>
              </a:rPr>
              <a:t>物料均衡计算法（工艺流程分析法）</a:t>
            </a:r>
            <a:endParaRPr kumimoji="1" lang="zh-CN" altLang="en-US" sz="2800" b="1" i="0" u="none" strike="noStrike" kern="0" cap="none" spc="0" normalizeH="0" baseline="0" noProof="0" dirty="0">
              <a:ln>
                <a:noFill/>
              </a:ln>
              <a:solidFill>
                <a:schemeClr val="dk1"/>
              </a:solidFill>
              <a:effectLst/>
              <a:uLnTx/>
              <a:uFillTx/>
              <a:latin typeface="微软雅黑" panose="020B0503020204020204" pitchFamily="34" charset="-122"/>
              <a:cs typeface="微软雅黑" panose="020B0503020204020204" pitchFamily="34" charset="-122"/>
            </a:endParaRPr>
          </a:p>
          <a:p>
            <a:pPr marL="0" marR="0" lvl="0" indent="342900" algn="l"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defRPr/>
            </a:pPr>
            <a:r>
              <a:rPr kumimoji="1" lang="zh-CN" altLang="en-US" sz="2000" b="1" i="0" u="none" strike="noStrike" kern="0" cap="none" spc="0" normalizeH="0" baseline="0" noProof="0" dirty="0">
                <a:ln>
                  <a:noFill/>
                </a:ln>
                <a:solidFill>
                  <a:schemeClr val="dk1"/>
                </a:solidFill>
                <a:effectLst/>
                <a:uLnTx/>
                <a:uFillTx/>
                <a:latin typeface="微软雅黑" panose="020B0503020204020204" pitchFamily="34" charset="-122"/>
                <a:cs typeface="微软雅黑" panose="020B0503020204020204" pitchFamily="34" charset="-122"/>
              </a:rPr>
              <a:t>企业对能源、资源的投入（输入）和产出（输出</a:t>
            </a:r>
            <a:r>
              <a:rPr kumimoji="1" lang="en-US" altLang="zh-CN" sz="2000" b="1" i="0" u="none" strike="noStrike" kern="0" cap="none" spc="0" normalizeH="0" baseline="0" noProof="0" dirty="0">
                <a:ln>
                  <a:noFill/>
                </a:ln>
                <a:solidFill>
                  <a:schemeClr val="dk1"/>
                </a:solidFill>
                <a:effectLst/>
                <a:uLnTx/>
                <a:uFillTx/>
                <a:latin typeface="微软雅黑" panose="020B0503020204020204" pitchFamily="34" charset="-122"/>
                <a:cs typeface="微软雅黑" panose="020B0503020204020204" pitchFamily="34" charset="-122"/>
              </a:rPr>
              <a:t>----</a:t>
            </a:r>
            <a:r>
              <a:rPr kumimoji="1" lang="zh-CN" altLang="en-US" sz="2000" b="1" i="0" u="none" strike="noStrike" kern="0" cap="none" spc="0" normalizeH="0" baseline="0" noProof="0" dirty="0">
                <a:ln>
                  <a:noFill/>
                </a:ln>
                <a:solidFill>
                  <a:schemeClr val="dk1"/>
                </a:solidFill>
                <a:effectLst/>
                <a:uLnTx/>
                <a:uFillTx/>
                <a:latin typeface="微软雅黑" panose="020B0503020204020204" pitchFamily="34" charset="-122"/>
                <a:cs typeface="微软雅黑" panose="020B0503020204020204" pitchFamily="34" charset="-122"/>
              </a:rPr>
              <a:t>产品、服务及废水、废气、固体废弃物、化学品泄漏等），进行物料平衡计算（或估算），分析物料流动规律、变化规律，发现污染源，找出环境因素。</a:t>
            </a:r>
            <a:endParaRPr kumimoji="1" lang="zh-CN" altLang="en-US" sz="2000" b="1" i="0" u="none" strike="noStrike" kern="0" cap="none" spc="0" normalizeH="0" baseline="0" noProof="0" dirty="0">
              <a:ln>
                <a:noFill/>
              </a:ln>
              <a:solidFill>
                <a:schemeClr val="dk1"/>
              </a:solidFill>
              <a:effectLst/>
              <a:uLnTx/>
              <a:uFillTx/>
              <a:latin typeface="微软雅黑" panose="020B0503020204020204" pitchFamily="34" charset="-122"/>
              <a:cs typeface="微软雅黑" panose="020B0503020204020204" pitchFamily="34" charset="-122"/>
            </a:endParaRPr>
          </a:p>
          <a:p>
            <a:pPr marL="342900" marR="0" lvl="0" indent="-342900" algn="l"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defRPr/>
            </a:pPr>
            <a:endParaRPr kumimoji="1" lang="zh-CN" altLang="en-US" sz="2000" b="1" i="0" u="none" strike="noStrike" kern="0" cap="none" spc="0" normalizeH="0" baseline="0" noProof="0" dirty="0">
              <a:ln>
                <a:noFill/>
              </a:ln>
              <a:solidFill>
                <a:schemeClr val="dk1"/>
              </a:solidFill>
              <a:effectLst/>
              <a:uLnTx/>
              <a:uFillTx/>
              <a:latin typeface="微软雅黑" panose="020B0503020204020204" pitchFamily="34" charset="-122"/>
              <a:cs typeface="微软雅黑" panose="020B0503020204020204" pitchFamily="34" charset="-122"/>
            </a:endParaRPr>
          </a:p>
        </p:txBody>
      </p:sp>
      <p:sp>
        <p:nvSpPr>
          <p:cNvPr id="20484" name="AutoShape 4"/>
          <p:cNvSpPr/>
          <p:nvPr>
            <p:custDataLst>
              <p:tags r:id="rId5"/>
            </p:custDataLst>
          </p:nvPr>
        </p:nvSpPr>
        <p:spPr>
          <a:xfrm>
            <a:off x="1600200" y="3581400"/>
            <a:ext cx="990600" cy="914400"/>
          </a:xfrm>
          <a:custGeom>
            <a:avLst/>
            <a:gdLst>
              <a:gd name="txL" fmla="*/ 0 w 21600"/>
              <a:gd name="txT" fmla="*/ 0 h 21600"/>
              <a:gd name="txR" fmla="*/ 21600 w 21600"/>
              <a:gd name="txB" fmla="*/ 21600 h 21600"/>
            </a:gdLst>
            <a:ahLst/>
            <a:cxnLst>
              <a:cxn ang="17694720">
                <a:pos x="2147483646" y="0"/>
              </a:cxn>
              <a:cxn ang="11796480">
                <a:pos x="0" y="2147483646"/>
              </a:cxn>
              <a:cxn ang="5898240">
                <a:pos x="2147483646" y="2147483646"/>
              </a:cxn>
              <a:cxn ang="0">
                <a:pos x="2147483646" y="2147483646"/>
              </a:cxn>
            </a:cxnLst>
            <a:rect l="txL" t="txT" r="txR" b="txB"/>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chemeClr val="accent1"/>
          </a:solidFill>
          <a:ln w="9525" cap="flat" cmpd="sng">
            <a:solidFill>
              <a:schemeClr val="dk1"/>
            </a:solidFill>
            <a:prstDash val="solid"/>
            <a:miter/>
            <a:headEnd type="none" w="med" len="med"/>
            <a:tailEnd type="none" w="med" len="med"/>
          </a:ln>
        </p:spPr>
        <p:txBody>
          <a:bodyPr wrap="none" anchor="ctr" anchorCtr="0"/>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5pPr>
          </a:lstStyle>
          <a:p>
            <a:pPr marL="0" lvl="0" indent="0" algn="ctr" eaLnBrk="1" hangingPunct="1">
              <a:spcBef>
                <a:spcPct val="0"/>
              </a:spcBef>
              <a:buClrTx/>
              <a:buSzTx/>
              <a:buFontTx/>
              <a:buNone/>
            </a:pPr>
            <a:r>
              <a:rPr lang="zh-CN" altLang="en-US" sz="2400" b="1" dirty="0">
                <a:solidFill>
                  <a:schemeClr val="lt1"/>
                </a:solidFill>
                <a:latin typeface="微软雅黑" panose="020B0503020204020204" pitchFamily="34" charset="-122"/>
                <a:ea typeface="微软雅黑" panose="020B0503020204020204" pitchFamily="34" charset="-122"/>
              </a:rPr>
              <a:t>输入</a:t>
            </a:r>
            <a:endParaRPr lang="zh-CN" altLang="en-US" sz="2400" b="1" dirty="0">
              <a:solidFill>
                <a:schemeClr val="lt1"/>
              </a:solidFill>
              <a:latin typeface="微软雅黑" panose="020B0503020204020204" pitchFamily="34" charset="-122"/>
              <a:ea typeface="微软雅黑" panose="020B0503020204020204" pitchFamily="34" charset="-122"/>
            </a:endParaRPr>
          </a:p>
        </p:txBody>
      </p:sp>
      <p:sp>
        <p:nvSpPr>
          <p:cNvPr id="20485" name="AutoShape 7"/>
          <p:cNvSpPr/>
          <p:nvPr>
            <p:custDataLst>
              <p:tags r:id="rId6"/>
            </p:custDataLst>
          </p:nvPr>
        </p:nvSpPr>
        <p:spPr>
          <a:xfrm>
            <a:off x="4267200" y="3581400"/>
            <a:ext cx="990600" cy="914400"/>
          </a:xfrm>
          <a:custGeom>
            <a:avLst/>
            <a:gdLst>
              <a:gd name="txL" fmla="*/ 0 w 21600"/>
              <a:gd name="txT" fmla="*/ 0 h 21600"/>
              <a:gd name="txR" fmla="*/ 21600 w 21600"/>
              <a:gd name="txB" fmla="*/ 21600 h 21600"/>
            </a:gdLst>
            <a:ahLst/>
            <a:cxnLst>
              <a:cxn ang="17694720">
                <a:pos x="2147483646" y="0"/>
              </a:cxn>
              <a:cxn ang="11796480">
                <a:pos x="0" y="2147483646"/>
              </a:cxn>
              <a:cxn ang="5898240">
                <a:pos x="2147483646" y="2147483646"/>
              </a:cxn>
              <a:cxn ang="0">
                <a:pos x="2147483646" y="2147483646"/>
              </a:cxn>
            </a:cxnLst>
            <a:rect l="txL" t="txT" r="txR" b="txB"/>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chemeClr val="accent1"/>
          </a:solidFill>
          <a:ln w="9525" cap="flat" cmpd="sng">
            <a:solidFill>
              <a:schemeClr val="dk1"/>
            </a:solidFill>
            <a:prstDash val="solid"/>
            <a:miter/>
            <a:headEnd type="none" w="med" len="med"/>
            <a:tailEnd type="none" w="med" len="med"/>
          </a:ln>
        </p:spPr>
        <p:txBody>
          <a:bodyPr wrap="none" anchor="ctr" anchorCtr="0"/>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5pPr>
          </a:lstStyle>
          <a:p>
            <a:pPr marL="0" lvl="0" indent="0" algn="ctr" eaLnBrk="1" hangingPunct="1">
              <a:spcBef>
                <a:spcPct val="0"/>
              </a:spcBef>
              <a:buClrTx/>
              <a:buSzTx/>
              <a:buFontTx/>
              <a:buNone/>
            </a:pPr>
            <a:r>
              <a:rPr lang="zh-CN" altLang="en-US" sz="2400" b="1" dirty="0">
                <a:solidFill>
                  <a:schemeClr val="lt1"/>
                </a:solidFill>
                <a:latin typeface="微软雅黑" panose="020B0503020204020204" pitchFamily="34" charset="-122"/>
                <a:ea typeface="微软雅黑" panose="020B0503020204020204" pitchFamily="34" charset="-122"/>
              </a:rPr>
              <a:t>输出</a:t>
            </a:r>
            <a:endParaRPr lang="zh-CN" altLang="en-US" sz="2400" b="1" dirty="0">
              <a:solidFill>
                <a:schemeClr val="lt1"/>
              </a:solidFill>
              <a:latin typeface="微软雅黑" panose="020B0503020204020204" pitchFamily="34" charset="-122"/>
              <a:ea typeface="微软雅黑" panose="020B0503020204020204" pitchFamily="34" charset="-122"/>
            </a:endParaRPr>
          </a:p>
        </p:txBody>
      </p:sp>
      <p:sp>
        <p:nvSpPr>
          <p:cNvPr id="20486" name="AutoShape 8"/>
          <p:cNvSpPr/>
          <p:nvPr>
            <p:custDataLst>
              <p:tags r:id="rId7"/>
            </p:custDataLst>
          </p:nvPr>
        </p:nvSpPr>
        <p:spPr>
          <a:xfrm>
            <a:off x="1752600" y="4495800"/>
            <a:ext cx="609600" cy="914400"/>
          </a:xfrm>
          <a:prstGeom prst="upArrowCallout">
            <a:avLst>
              <a:gd name="adj1" fmla="val 25000"/>
              <a:gd name="adj2" fmla="val 25000"/>
              <a:gd name="adj3" fmla="val 25000"/>
              <a:gd name="adj4" fmla="val 66667"/>
            </a:avLst>
          </a:prstGeom>
          <a:solidFill>
            <a:schemeClr val="accent1"/>
          </a:solidFill>
          <a:ln w="9525" cap="flat" cmpd="sng">
            <a:solidFill>
              <a:schemeClr val="dk1"/>
            </a:solidFill>
            <a:prstDash val="solid"/>
            <a:miter/>
            <a:headEnd type="none" w="med" len="med"/>
            <a:tailEnd type="none" w="med" len="med"/>
          </a:ln>
        </p:spPr>
        <p:txBody>
          <a:bodyPr wrap="none" anchor="ctr" anchorCtr="0"/>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5pPr>
          </a:lstStyle>
          <a:p>
            <a:pPr marL="0" lvl="0" indent="0" algn="ctr" eaLnBrk="1" hangingPunct="1">
              <a:spcBef>
                <a:spcPct val="0"/>
              </a:spcBef>
              <a:buClrTx/>
              <a:buSzTx/>
              <a:buFontTx/>
              <a:buNone/>
            </a:pPr>
            <a:r>
              <a:rPr lang="zh-CN" altLang="en-US" sz="2400" b="1" dirty="0">
                <a:solidFill>
                  <a:schemeClr val="lt1"/>
                </a:solidFill>
                <a:latin typeface="微软雅黑" panose="020B0503020204020204" pitchFamily="34" charset="-122"/>
                <a:ea typeface="微软雅黑" panose="020B0503020204020204" pitchFamily="34" charset="-122"/>
              </a:rPr>
              <a:t>量</a:t>
            </a:r>
            <a:endParaRPr lang="zh-CN" altLang="en-US" sz="2400" b="1" dirty="0">
              <a:solidFill>
                <a:schemeClr val="lt1"/>
              </a:solidFill>
              <a:latin typeface="微软雅黑" panose="020B0503020204020204" pitchFamily="34" charset="-122"/>
              <a:ea typeface="微软雅黑" panose="020B0503020204020204" pitchFamily="34" charset="-122"/>
            </a:endParaRPr>
          </a:p>
        </p:txBody>
      </p:sp>
      <p:sp>
        <p:nvSpPr>
          <p:cNvPr id="20487" name="AutoShape 9"/>
          <p:cNvSpPr/>
          <p:nvPr>
            <p:custDataLst>
              <p:tags r:id="rId8"/>
            </p:custDataLst>
          </p:nvPr>
        </p:nvSpPr>
        <p:spPr>
          <a:xfrm rot="2700000">
            <a:off x="762000" y="4267200"/>
            <a:ext cx="609600" cy="914400"/>
          </a:xfrm>
          <a:prstGeom prst="upArrowCallout">
            <a:avLst>
              <a:gd name="adj1" fmla="val 25000"/>
              <a:gd name="adj2" fmla="val 25000"/>
              <a:gd name="adj3" fmla="val 25000"/>
              <a:gd name="adj4" fmla="val 66667"/>
            </a:avLst>
          </a:prstGeom>
          <a:solidFill>
            <a:schemeClr val="accent1"/>
          </a:solidFill>
          <a:ln w="9525" cap="flat" cmpd="sng">
            <a:solidFill>
              <a:schemeClr val="dk1"/>
            </a:solidFill>
            <a:prstDash val="solid"/>
            <a:miter/>
            <a:headEnd type="none" w="med" len="med"/>
            <a:tailEnd type="none" w="med" len="med"/>
          </a:ln>
        </p:spPr>
        <p:txBody>
          <a:bodyPr wrap="none" anchor="ctr" anchorCtr="0"/>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5pPr>
          </a:lstStyle>
          <a:p>
            <a:pPr marL="0" lvl="0" indent="0" algn="ctr" eaLnBrk="1" hangingPunct="1">
              <a:spcBef>
                <a:spcPct val="0"/>
              </a:spcBef>
              <a:buClrTx/>
              <a:buSzTx/>
              <a:buFontTx/>
              <a:buNone/>
            </a:pPr>
            <a:r>
              <a:rPr lang="zh-CN" altLang="en-US" sz="2400" b="1" dirty="0">
                <a:solidFill>
                  <a:schemeClr val="lt1"/>
                </a:solidFill>
                <a:latin typeface="微软雅黑" panose="020B0503020204020204" pitchFamily="34" charset="-122"/>
                <a:ea typeface="微软雅黑" panose="020B0503020204020204" pitchFamily="34" charset="-122"/>
              </a:rPr>
              <a:t>原料</a:t>
            </a:r>
            <a:endParaRPr lang="zh-CN" altLang="en-US" sz="2400" b="1" dirty="0">
              <a:solidFill>
                <a:schemeClr val="lt1"/>
              </a:solidFill>
              <a:latin typeface="微软雅黑" panose="020B0503020204020204" pitchFamily="34" charset="-122"/>
              <a:ea typeface="微软雅黑" panose="020B0503020204020204" pitchFamily="34" charset="-122"/>
            </a:endParaRPr>
          </a:p>
        </p:txBody>
      </p:sp>
      <p:sp>
        <p:nvSpPr>
          <p:cNvPr id="20488" name="AutoShape 10"/>
          <p:cNvSpPr/>
          <p:nvPr>
            <p:custDataLst>
              <p:tags r:id="rId9"/>
            </p:custDataLst>
          </p:nvPr>
        </p:nvSpPr>
        <p:spPr>
          <a:xfrm>
            <a:off x="4343400" y="4495800"/>
            <a:ext cx="609600" cy="914400"/>
          </a:xfrm>
          <a:prstGeom prst="upArrowCallout">
            <a:avLst>
              <a:gd name="adj1" fmla="val 25000"/>
              <a:gd name="adj2" fmla="val 25000"/>
              <a:gd name="adj3" fmla="val 25000"/>
              <a:gd name="adj4" fmla="val 66667"/>
            </a:avLst>
          </a:prstGeom>
          <a:solidFill>
            <a:schemeClr val="accent1"/>
          </a:solidFill>
          <a:ln w="9525" cap="flat" cmpd="sng">
            <a:solidFill>
              <a:schemeClr val="dk1"/>
            </a:solidFill>
            <a:prstDash val="solid"/>
            <a:miter/>
            <a:headEnd type="none" w="med" len="med"/>
            <a:tailEnd type="none" w="med" len="med"/>
          </a:ln>
        </p:spPr>
        <p:txBody>
          <a:bodyPr wrap="none" anchor="ctr" anchorCtr="0"/>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5pPr>
          </a:lstStyle>
          <a:p>
            <a:pPr marL="0" lvl="0" indent="0" algn="ctr" eaLnBrk="1" hangingPunct="1">
              <a:spcBef>
                <a:spcPct val="0"/>
              </a:spcBef>
              <a:buClrTx/>
              <a:buSzTx/>
              <a:buFontTx/>
              <a:buNone/>
            </a:pPr>
            <a:r>
              <a:rPr lang="zh-CN" altLang="en-US" sz="2400" b="1" dirty="0">
                <a:solidFill>
                  <a:schemeClr val="lt1"/>
                </a:solidFill>
                <a:latin typeface="微软雅黑" panose="020B0503020204020204" pitchFamily="34" charset="-122"/>
                <a:ea typeface="微软雅黑" panose="020B0503020204020204" pitchFamily="34" charset="-122"/>
              </a:rPr>
              <a:t>量</a:t>
            </a:r>
            <a:endParaRPr lang="zh-CN" altLang="en-US" sz="2400" b="1" dirty="0">
              <a:solidFill>
                <a:schemeClr val="lt1"/>
              </a:solidFill>
              <a:latin typeface="微软雅黑" panose="020B0503020204020204" pitchFamily="34" charset="-122"/>
              <a:ea typeface="微软雅黑" panose="020B0503020204020204" pitchFamily="34" charset="-122"/>
            </a:endParaRPr>
          </a:p>
        </p:txBody>
      </p:sp>
      <p:sp>
        <p:nvSpPr>
          <p:cNvPr id="20489" name="AutoShape 11"/>
          <p:cNvSpPr/>
          <p:nvPr>
            <p:custDataLst>
              <p:tags r:id="rId10"/>
            </p:custDataLst>
          </p:nvPr>
        </p:nvSpPr>
        <p:spPr>
          <a:xfrm rot="-2700000">
            <a:off x="5334000" y="4343400"/>
            <a:ext cx="609600" cy="914400"/>
          </a:xfrm>
          <a:prstGeom prst="upArrowCallout">
            <a:avLst>
              <a:gd name="adj1" fmla="val 25000"/>
              <a:gd name="adj2" fmla="val 25000"/>
              <a:gd name="adj3" fmla="val 25000"/>
              <a:gd name="adj4" fmla="val 66667"/>
            </a:avLst>
          </a:prstGeom>
          <a:solidFill>
            <a:schemeClr val="accent1"/>
          </a:solidFill>
          <a:ln w="9525" cap="flat" cmpd="sng">
            <a:solidFill>
              <a:schemeClr val="dk1"/>
            </a:solidFill>
            <a:prstDash val="solid"/>
            <a:miter/>
            <a:headEnd type="none" w="med" len="med"/>
            <a:tailEnd type="none" w="med" len="med"/>
          </a:ln>
        </p:spPr>
        <p:txBody>
          <a:bodyPr wrap="none" anchor="ctr" anchorCtr="0"/>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5pPr>
          </a:lstStyle>
          <a:p>
            <a:pPr marL="0" lvl="0" indent="0" algn="ctr" eaLnBrk="1" hangingPunct="1">
              <a:spcBef>
                <a:spcPct val="0"/>
              </a:spcBef>
              <a:buClrTx/>
              <a:buSzTx/>
              <a:buFontTx/>
              <a:buNone/>
            </a:pPr>
            <a:r>
              <a:rPr lang="zh-CN" altLang="en-US" sz="2400" b="1" dirty="0">
                <a:solidFill>
                  <a:schemeClr val="lt1"/>
                </a:solidFill>
                <a:latin typeface="微软雅黑" panose="020B0503020204020204" pitchFamily="34" charset="-122"/>
                <a:ea typeface="微软雅黑" panose="020B0503020204020204" pitchFamily="34" charset="-122"/>
              </a:rPr>
              <a:t>产品</a:t>
            </a:r>
            <a:endParaRPr lang="zh-CN" altLang="en-US" sz="2400" b="1" dirty="0">
              <a:solidFill>
                <a:schemeClr val="lt1"/>
              </a:solidFill>
              <a:latin typeface="微软雅黑" panose="020B0503020204020204" pitchFamily="34" charset="-122"/>
              <a:ea typeface="微软雅黑" panose="020B0503020204020204" pitchFamily="34" charset="-122"/>
            </a:endParaRPr>
          </a:p>
        </p:txBody>
      </p:sp>
      <p:sp>
        <p:nvSpPr>
          <p:cNvPr id="20490" name="AutoShape 12"/>
          <p:cNvSpPr/>
          <p:nvPr>
            <p:custDataLst>
              <p:tags r:id="rId11"/>
            </p:custDataLst>
          </p:nvPr>
        </p:nvSpPr>
        <p:spPr>
          <a:xfrm>
            <a:off x="2862263" y="4852988"/>
            <a:ext cx="1214437" cy="485775"/>
          </a:xfrm>
          <a:prstGeom prst="leftRightArrow">
            <a:avLst>
              <a:gd name="adj1" fmla="val 50000"/>
              <a:gd name="adj2" fmla="val 49988"/>
            </a:avLst>
          </a:prstGeom>
          <a:solidFill>
            <a:schemeClr val="hlink"/>
          </a:solidFill>
          <a:ln w="9525" cap="flat" cmpd="sng">
            <a:solidFill>
              <a:schemeClr val="dk1"/>
            </a:solidFill>
            <a:prstDash val="solid"/>
            <a:miter/>
            <a:headEnd type="none" w="med" len="med"/>
            <a:tailEnd type="none" w="med" len="med"/>
          </a:ln>
        </p:spPr>
        <p:txBody>
          <a:bodyPr wrap="none" anchor="ctr" anchorCtr="0"/>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5pPr>
          </a:lstStyle>
          <a:p>
            <a:pPr marL="0" lvl="0" indent="0" algn="ctr" eaLnBrk="1" hangingPunct="1">
              <a:spcBef>
                <a:spcPct val="0"/>
              </a:spcBef>
              <a:buClrTx/>
              <a:buSzTx/>
              <a:buFontTx/>
              <a:buNone/>
            </a:pPr>
            <a:r>
              <a:rPr lang="en-US" altLang="zh-CN" sz="2400" b="1" dirty="0">
                <a:solidFill>
                  <a:srgbClr val="FFFFFF"/>
                </a:solidFill>
                <a:latin typeface="微软雅黑" panose="020B0503020204020204" pitchFamily="34" charset="-122"/>
                <a:ea typeface="微软雅黑" panose="020B0503020204020204" pitchFamily="34" charset="-122"/>
              </a:rPr>
              <a:t>=</a:t>
            </a:r>
            <a:endParaRPr lang="en-US" altLang="zh-CN" sz="2400" b="1" dirty="0">
              <a:solidFill>
                <a:srgbClr val="FFFFFF"/>
              </a:solidFill>
              <a:latin typeface="微软雅黑" panose="020B0503020204020204" pitchFamily="34" charset="-122"/>
              <a:ea typeface="微软雅黑" panose="020B0503020204020204" pitchFamily="34" charset="-122"/>
            </a:endParaRPr>
          </a:p>
        </p:txBody>
      </p:sp>
      <p:sp>
        <p:nvSpPr>
          <p:cNvPr id="20491" name="AutoShape 13"/>
          <p:cNvSpPr/>
          <p:nvPr>
            <p:custDataLst>
              <p:tags r:id="rId12"/>
            </p:custDataLst>
          </p:nvPr>
        </p:nvSpPr>
        <p:spPr>
          <a:xfrm>
            <a:off x="6019800" y="3505200"/>
            <a:ext cx="2971800" cy="1066800"/>
          </a:xfrm>
          <a:custGeom>
            <a:avLst/>
            <a:gdLst>
              <a:gd name="txL" fmla="*/ 0 w 21600"/>
              <a:gd name="txT" fmla="*/ 0 h 21600"/>
              <a:gd name="txR" fmla="*/ 21600 w 21600"/>
              <a:gd name="txB" fmla="*/ 21600 h 21600"/>
            </a:gdLst>
            <a:ahLst/>
            <a:cxnLst>
              <a:cxn ang="17694720">
                <a:pos x="2147483646" y="0"/>
              </a:cxn>
              <a:cxn ang="11796480">
                <a:pos x="0" y="2147483646"/>
              </a:cxn>
              <a:cxn ang="5898240">
                <a:pos x="2147483646" y="2147483646"/>
              </a:cxn>
              <a:cxn ang="0">
                <a:pos x="2147483646" y="2147483646"/>
              </a:cxn>
            </a:cxnLst>
            <a:rect l="txL" t="txT" r="txR" b="txB"/>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chemeClr val="accent1"/>
          </a:solidFill>
          <a:ln w="9525" cap="flat" cmpd="sng">
            <a:solidFill>
              <a:schemeClr val="dk1"/>
            </a:solidFill>
            <a:prstDash val="solid"/>
            <a:miter/>
            <a:headEnd type="none" w="med" len="med"/>
            <a:tailEnd type="none" w="med" len="med"/>
          </a:ln>
        </p:spPr>
        <p:txBody>
          <a:bodyPr wrap="none" anchor="ctr" anchorCtr="0"/>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5pPr>
          </a:lstStyle>
          <a:p>
            <a:pPr marL="0" lvl="0" indent="0" algn="ctr" eaLnBrk="1" hangingPunct="1">
              <a:spcBef>
                <a:spcPct val="0"/>
              </a:spcBef>
              <a:buClrTx/>
              <a:buSzTx/>
              <a:buFontTx/>
              <a:buNone/>
            </a:pPr>
            <a:r>
              <a:rPr lang="zh-CN" altLang="en-US" sz="1800" b="1" dirty="0">
                <a:solidFill>
                  <a:schemeClr val="lt1"/>
                </a:solidFill>
                <a:latin typeface="微软雅黑" panose="020B0503020204020204" pitchFamily="34" charset="-122"/>
                <a:ea typeface="微软雅黑" panose="020B0503020204020204" pitchFamily="34" charset="-122"/>
              </a:rPr>
              <a:t>输出量与输入量不平衡</a:t>
            </a:r>
            <a:endParaRPr lang="zh-CN" altLang="en-US" sz="1800" b="1" dirty="0">
              <a:solidFill>
                <a:schemeClr val="lt1"/>
              </a:solidFill>
              <a:latin typeface="微软雅黑" panose="020B0503020204020204" pitchFamily="34" charset="-122"/>
              <a:ea typeface="微软雅黑" panose="020B0503020204020204" pitchFamily="34" charset="-122"/>
            </a:endParaRPr>
          </a:p>
        </p:txBody>
      </p:sp>
      <p:sp>
        <p:nvSpPr>
          <p:cNvPr id="20492" name="AutoShape 14"/>
          <p:cNvSpPr/>
          <p:nvPr>
            <p:custDataLst>
              <p:tags r:id="rId13"/>
            </p:custDataLst>
          </p:nvPr>
        </p:nvSpPr>
        <p:spPr>
          <a:xfrm>
            <a:off x="6705600" y="4495800"/>
            <a:ext cx="1828800" cy="533400"/>
          </a:xfrm>
          <a:prstGeom prst="flowChartPunchedTape">
            <a:avLst/>
          </a:prstGeom>
          <a:solidFill>
            <a:schemeClr val="hlink"/>
          </a:solidFill>
          <a:ln w="9525" cap="flat" cmpd="sng">
            <a:solidFill>
              <a:schemeClr val="dk1"/>
            </a:solidFill>
            <a:prstDash val="solid"/>
            <a:miter/>
            <a:headEnd type="none" w="med" len="med"/>
            <a:tailEnd type="none" w="med" len="med"/>
          </a:ln>
        </p:spPr>
        <p:txBody>
          <a:bodyPr wrap="none" anchor="ctr" anchorCtr="0"/>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5pPr>
          </a:lstStyle>
          <a:p>
            <a:pPr marL="0" lvl="0" indent="0" algn="ctr" eaLnBrk="1" hangingPunct="1">
              <a:spcBef>
                <a:spcPct val="0"/>
              </a:spcBef>
              <a:buClrTx/>
              <a:buSzTx/>
              <a:buFontTx/>
              <a:buNone/>
            </a:pPr>
            <a:r>
              <a:rPr lang="zh-CN" altLang="en-US" sz="2000" b="1" dirty="0">
                <a:solidFill>
                  <a:srgbClr val="FFFFFF"/>
                </a:solidFill>
                <a:latin typeface="微软雅黑" panose="020B0503020204020204" pitchFamily="34" charset="-122"/>
                <a:ea typeface="微软雅黑" panose="020B0503020204020204" pitchFamily="34" charset="-122"/>
              </a:rPr>
              <a:t>流失到何处</a:t>
            </a:r>
            <a:endParaRPr lang="zh-CN" altLang="en-US" sz="2000" b="1" dirty="0">
              <a:solidFill>
                <a:srgbClr val="FFFFFF"/>
              </a:solidFill>
              <a:latin typeface="微软雅黑" panose="020B0503020204020204" pitchFamily="34" charset="-122"/>
              <a:ea typeface="微软雅黑" panose="020B0503020204020204" pitchFamily="34" charset="-122"/>
            </a:endParaRPr>
          </a:p>
        </p:txBody>
      </p:sp>
      <p:sp>
        <p:nvSpPr>
          <p:cNvPr id="20493" name="AutoShape 15"/>
          <p:cNvSpPr/>
          <p:nvPr>
            <p:custDataLst>
              <p:tags r:id="rId14"/>
            </p:custDataLst>
          </p:nvPr>
        </p:nvSpPr>
        <p:spPr>
          <a:xfrm>
            <a:off x="6705600" y="5029200"/>
            <a:ext cx="1828800" cy="533400"/>
          </a:xfrm>
          <a:prstGeom prst="flowChartPunchedTape">
            <a:avLst/>
          </a:prstGeom>
          <a:solidFill>
            <a:schemeClr val="hlink"/>
          </a:solidFill>
          <a:ln w="9525" cap="flat" cmpd="sng">
            <a:solidFill>
              <a:schemeClr val="dk1"/>
            </a:solidFill>
            <a:prstDash val="solid"/>
            <a:miter/>
            <a:headEnd type="none" w="med" len="med"/>
            <a:tailEnd type="none" w="med" len="med"/>
          </a:ln>
        </p:spPr>
        <p:txBody>
          <a:bodyPr wrap="none" anchor="ctr" anchorCtr="0"/>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5pPr>
          </a:lstStyle>
          <a:p>
            <a:pPr marL="0" lvl="0" indent="0" algn="ctr" eaLnBrk="1" hangingPunct="1">
              <a:spcBef>
                <a:spcPct val="0"/>
              </a:spcBef>
              <a:buClrTx/>
              <a:buSzTx/>
              <a:buFontTx/>
              <a:buNone/>
            </a:pPr>
            <a:r>
              <a:rPr lang="zh-CN" altLang="en-US" sz="2000" b="1" dirty="0">
                <a:solidFill>
                  <a:srgbClr val="FFFFFF"/>
                </a:solidFill>
                <a:latin typeface="微软雅黑" panose="020B0503020204020204" pitchFamily="34" charset="-122"/>
                <a:ea typeface="微软雅黑" panose="020B0503020204020204" pitchFamily="34" charset="-122"/>
              </a:rPr>
              <a:t>流失量</a:t>
            </a:r>
            <a:endParaRPr lang="zh-CN" altLang="en-US" sz="2000" b="1" dirty="0">
              <a:solidFill>
                <a:srgbClr val="FFFFFF"/>
              </a:solidFill>
              <a:latin typeface="微软雅黑" panose="020B0503020204020204" pitchFamily="34" charset="-122"/>
              <a:ea typeface="微软雅黑" panose="020B0503020204020204" pitchFamily="34" charset="-122"/>
            </a:endParaRPr>
          </a:p>
        </p:txBody>
      </p:sp>
      <p:sp>
        <p:nvSpPr>
          <p:cNvPr id="20494" name="AutoShape 16"/>
          <p:cNvSpPr/>
          <p:nvPr>
            <p:custDataLst>
              <p:tags r:id="rId15"/>
            </p:custDataLst>
          </p:nvPr>
        </p:nvSpPr>
        <p:spPr>
          <a:xfrm>
            <a:off x="6705600" y="5562600"/>
            <a:ext cx="1828800" cy="533400"/>
          </a:xfrm>
          <a:prstGeom prst="flowChartPunchedTape">
            <a:avLst/>
          </a:prstGeom>
          <a:solidFill>
            <a:schemeClr val="hlink"/>
          </a:solidFill>
          <a:ln w="9525" cap="flat" cmpd="sng">
            <a:solidFill>
              <a:schemeClr val="dk1"/>
            </a:solidFill>
            <a:prstDash val="solid"/>
            <a:miter/>
            <a:headEnd type="none" w="med" len="med"/>
            <a:tailEnd type="none" w="med" len="med"/>
          </a:ln>
        </p:spPr>
        <p:txBody>
          <a:bodyPr wrap="none" anchor="ctr" anchorCtr="0"/>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5pPr>
          </a:lstStyle>
          <a:p>
            <a:pPr marL="0" lvl="0" indent="0" algn="ctr" eaLnBrk="1" hangingPunct="1">
              <a:spcBef>
                <a:spcPct val="0"/>
              </a:spcBef>
              <a:buClrTx/>
              <a:buSzTx/>
              <a:buFontTx/>
              <a:buNone/>
            </a:pPr>
            <a:r>
              <a:rPr lang="zh-CN" altLang="en-US" sz="2000" b="1" dirty="0">
                <a:solidFill>
                  <a:srgbClr val="FFFFFF"/>
                </a:solidFill>
                <a:latin typeface="微软雅黑" panose="020B0503020204020204" pitchFamily="34" charset="-122"/>
                <a:ea typeface="微软雅黑" panose="020B0503020204020204" pitchFamily="34" charset="-122"/>
              </a:rPr>
              <a:t>有什么环境影响</a:t>
            </a:r>
            <a:endParaRPr lang="zh-CN" altLang="en-US" sz="2000" b="1" dirty="0">
              <a:solidFill>
                <a:srgbClr val="FFFFFF"/>
              </a:solidFill>
              <a:latin typeface="微软雅黑" panose="020B0503020204020204" pitchFamily="34" charset="-122"/>
              <a:ea typeface="微软雅黑" panose="020B0503020204020204" pitchFamily="34" charset="-122"/>
            </a:endParaRPr>
          </a:p>
        </p:txBody>
      </p:sp>
      <p:sp>
        <p:nvSpPr>
          <p:cNvPr id="20495" name="AutoShape 17"/>
          <p:cNvSpPr/>
          <p:nvPr>
            <p:custDataLst>
              <p:tags r:id="rId16"/>
            </p:custDataLst>
          </p:nvPr>
        </p:nvSpPr>
        <p:spPr>
          <a:xfrm>
            <a:off x="6705600" y="5562600"/>
            <a:ext cx="1828800" cy="533400"/>
          </a:xfrm>
          <a:prstGeom prst="flowChartPunchedTape">
            <a:avLst/>
          </a:prstGeom>
          <a:solidFill>
            <a:schemeClr val="hlink"/>
          </a:solidFill>
          <a:ln w="9525" cap="flat" cmpd="sng">
            <a:solidFill>
              <a:schemeClr val="dk1"/>
            </a:solidFill>
            <a:prstDash val="solid"/>
            <a:miter/>
            <a:headEnd type="none" w="med" len="med"/>
            <a:tailEnd type="none" w="med" len="med"/>
          </a:ln>
        </p:spPr>
        <p:txBody>
          <a:bodyPr wrap="none" anchor="ctr" anchorCtr="0"/>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5pPr>
          </a:lstStyle>
          <a:p>
            <a:pPr marL="0" lvl="0" indent="0" algn="ctr" eaLnBrk="1" hangingPunct="1">
              <a:spcBef>
                <a:spcPct val="0"/>
              </a:spcBef>
              <a:buClrTx/>
              <a:buSzTx/>
              <a:buFontTx/>
              <a:buNone/>
            </a:pPr>
            <a:r>
              <a:rPr lang="zh-CN" altLang="en-US" sz="2000" b="1" dirty="0">
                <a:solidFill>
                  <a:srgbClr val="FFFFFF"/>
                </a:solidFill>
                <a:latin typeface="微软雅黑" panose="020B0503020204020204" pitchFamily="34" charset="-122"/>
                <a:ea typeface="微软雅黑" panose="020B0503020204020204" pitchFamily="34" charset="-122"/>
              </a:rPr>
              <a:t>有什么环境影响</a:t>
            </a:r>
            <a:endParaRPr lang="zh-CN" altLang="en-US" sz="2000" b="1" dirty="0">
              <a:solidFill>
                <a:srgbClr val="FFFFFF"/>
              </a:solidFill>
              <a:latin typeface="微软雅黑" panose="020B0503020204020204" pitchFamily="34" charset="-122"/>
              <a:ea typeface="微软雅黑" panose="020B0503020204020204" pitchFamily="34" charset="-122"/>
            </a:endParaRPr>
          </a:p>
        </p:txBody>
      </p:sp>
      <p:sp>
        <p:nvSpPr>
          <p:cNvPr id="20496" name="箭头: 右 1"/>
          <p:cNvSpPr/>
          <p:nvPr>
            <p:custDataLst>
              <p:tags r:id="rId17"/>
            </p:custDataLst>
          </p:nvPr>
        </p:nvSpPr>
        <p:spPr>
          <a:xfrm>
            <a:off x="2751138" y="3581400"/>
            <a:ext cx="1444625" cy="914400"/>
          </a:xfrm>
          <a:prstGeom prst="rightArrow">
            <a:avLst>
              <a:gd name="adj1" fmla="val 50000"/>
              <a:gd name="adj2" fmla="val 49963"/>
            </a:avLst>
          </a:prstGeom>
          <a:solidFill>
            <a:srgbClr val="FF0000"/>
          </a:solidFill>
          <a:ln w="9525" cap="flat" cmpd="sng">
            <a:solidFill>
              <a:schemeClr val="dk1"/>
            </a:solidFill>
            <a:prstDash val="solid"/>
            <a:miter/>
            <a:headEnd type="none" w="med" len="med"/>
            <a:tailEnd type="none" w="med" len="med"/>
          </a:ln>
        </p:spPr>
        <p:txBody>
          <a:bodyPr wrap="none"/>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5pPr>
          </a:lstStyle>
          <a:p>
            <a:pPr marL="0" lvl="0" indent="0" eaLnBrk="1" hangingPunct="1">
              <a:spcBef>
                <a:spcPct val="0"/>
              </a:spcBef>
              <a:buClrTx/>
              <a:buSzTx/>
              <a:buFontTx/>
              <a:buNone/>
            </a:pPr>
            <a:r>
              <a:rPr lang="zh-CN" altLang="en-US" sz="2400" dirty="0">
                <a:solidFill>
                  <a:srgbClr val="FFFFFF"/>
                </a:solidFill>
                <a:latin typeface="微软雅黑" panose="020B0503020204020204" pitchFamily="34" charset="-122"/>
                <a:ea typeface="微软雅黑" panose="020B0503020204020204" pitchFamily="34" charset="-122"/>
              </a:rPr>
              <a:t>分析单元</a:t>
            </a:r>
            <a:endParaRPr lang="zh-CN" altLang="en-US" sz="2400" dirty="0">
              <a:solidFill>
                <a:srgbClr val="FFFFFF"/>
              </a:solidFill>
              <a:latin typeface="微软雅黑" panose="020B0503020204020204" pitchFamily="34" charset="-122"/>
              <a:ea typeface="微软雅黑" panose="020B0503020204020204" pitchFamily="34" charset="-122"/>
            </a:endParaRPr>
          </a:p>
        </p:txBody>
      </p:sp>
    </p:spTree>
    <p:custDataLst>
      <p:tags r:id="rId18"/>
    </p:custData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p:pic>
        <p:nvPicPr>
          <p:cNvPr id="7" name="图片 6" descr="图片18"/>
          <p:cNvPicPr>
            <a:picLocks noChangeAspect="1"/>
          </p:cNvPicPr>
          <p:nvPr>
            <p:custDataLst>
              <p:tags r:id="rId1"/>
            </p:custDataLst>
          </p:nvPr>
        </p:nvPicPr>
        <p:blipFill>
          <a:blip r:embed="rId2"/>
          <a:stretch>
            <a:fillRect/>
          </a:stretch>
        </p:blipFill>
        <p:spPr>
          <a:xfrm>
            <a:off x="0" y="0"/>
            <a:ext cx="540068" cy="720090"/>
          </a:xfrm>
          <a:prstGeom prst="rect">
            <a:avLst/>
          </a:prstGeom>
        </p:spPr>
      </p:pic>
      <p:pic>
        <p:nvPicPr>
          <p:cNvPr id="6" name="图片 5" descr="图片19"/>
          <p:cNvPicPr>
            <a:picLocks noChangeAspect="1"/>
          </p:cNvPicPr>
          <p:nvPr>
            <p:custDataLst>
              <p:tags r:id="rId3"/>
            </p:custDataLst>
          </p:nvPr>
        </p:nvPicPr>
        <p:blipFill>
          <a:blip r:embed="rId4"/>
          <a:stretch>
            <a:fillRect/>
          </a:stretch>
        </p:blipFill>
        <p:spPr>
          <a:xfrm>
            <a:off x="8603932" y="-5379"/>
            <a:ext cx="540068" cy="720090"/>
          </a:xfrm>
          <a:prstGeom prst="rect">
            <a:avLst/>
          </a:prstGeom>
        </p:spPr>
      </p:pic>
      <p:sp>
        <p:nvSpPr>
          <p:cNvPr id="21506" name="Text Box 21"/>
          <p:cNvSpPr txBox="1"/>
          <p:nvPr/>
        </p:nvSpPr>
        <p:spPr>
          <a:xfrm>
            <a:off x="1401763" y="1176338"/>
            <a:ext cx="7708900" cy="521970"/>
          </a:xfrm>
          <a:prstGeom prst="rect">
            <a:avLst/>
          </a:prstGeom>
          <a:noFill/>
          <a:ln w="9525">
            <a:noFill/>
          </a:ln>
        </p:spPr>
        <p:txBody>
          <a:bodyPr>
            <a:spAutoFit/>
          </a:bodyPr>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5pPr>
          </a:lstStyle>
          <a:p>
            <a:pPr marL="0" lvl="0" indent="0" eaLnBrk="1" hangingPunct="1">
              <a:spcBef>
                <a:spcPct val="0"/>
              </a:spcBef>
              <a:buClrTx/>
              <a:buSzTx/>
              <a:buFontTx/>
              <a:buNone/>
            </a:pPr>
            <a:r>
              <a:rPr lang="zh-CN" altLang="en-US" sz="2800" b="1" dirty="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rPr>
              <a:t>例 </a:t>
            </a:r>
            <a:r>
              <a:rPr lang="en-US" altLang="zh-CN" sz="2800" b="1" dirty="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rPr>
              <a:t> </a:t>
            </a:r>
            <a:r>
              <a:rPr lang="zh-CN" altLang="en-US" sz="2800" b="1" dirty="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rPr>
              <a:t>对产品（汽车）的使用进行物料守恒分析</a:t>
            </a:r>
            <a:endParaRPr lang="zh-CN" altLang="en-US" sz="2800" b="1" dirty="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endParaRPr>
          </a:p>
        </p:txBody>
      </p:sp>
      <p:grpSp>
        <p:nvGrpSpPr>
          <p:cNvPr id="21507" name="Group 23"/>
          <p:cNvGrpSpPr/>
          <p:nvPr/>
        </p:nvGrpSpPr>
        <p:grpSpPr>
          <a:xfrm>
            <a:off x="1100138" y="1916113"/>
            <a:ext cx="7072312" cy="4438650"/>
            <a:chOff x="144" y="240"/>
            <a:chExt cx="5472" cy="3840"/>
          </a:xfrm>
        </p:grpSpPr>
        <p:graphicFrame>
          <p:nvGraphicFramePr>
            <p:cNvPr id="21508" name="Object 2"/>
            <p:cNvGraphicFramePr>
              <a:graphicFrameLocks noChangeAspect="1"/>
            </p:cNvGraphicFramePr>
            <p:nvPr/>
          </p:nvGraphicFramePr>
          <p:xfrm>
            <a:off x="1109" y="2016"/>
            <a:ext cx="3382" cy="982"/>
          </p:xfrm>
          <a:graphic>
            <a:graphicData uri="http://schemas.openxmlformats.org/presentationml/2006/ole">
              <mc:AlternateContent xmlns:mc="http://schemas.openxmlformats.org/markup-compatibility/2006">
                <mc:Choice xmlns:v="urn:schemas-microsoft-com:vml" Requires="v">
                  <p:oleObj spid="_x0000_s3076" name="" r:id="rId5" imgW="6545580" imgH="1706880" progId="MS_ClipArt_Gallery.2">
                    <p:embed/>
                  </p:oleObj>
                </mc:Choice>
                <mc:Fallback>
                  <p:oleObj name="" r:id="rId5" imgW="6545580" imgH="1706880" progId="MS_ClipArt_Gallery.2">
                    <p:embed/>
                    <p:pic>
                      <p:nvPicPr>
                        <p:cNvPr id="0" name="图片 3075"/>
                        <p:cNvPicPr/>
                        <p:nvPr/>
                      </p:nvPicPr>
                      <p:blipFill>
                        <a:blip r:embed="rId6"/>
                        <a:stretch>
                          <a:fillRect/>
                        </a:stretch>
                      </p:blipFill>
                      <p:spPr>
                        <a:xfrm>
                          <a:off x="1109" y="2016"/>
                          <a:ext cx="3382" cy="982"/>
                        </a:xfrm>
                        <a:prstGeom prst="rect">
                          <a:avLst/>
                        </a:prstGeom>
                        <a:noFill/>
                        <a:ln w="38100">
                          <a:noFill/>
                          <a:miter/>
                        </a:ln>
                      </p:spPr>
                    </p:pic>
                  </p:oleObj>
                </mc:Fallback>
              </mc:AlternateContent>
            </a:graphicData>
          </a:graphic>
        </p:graphicFrame>
        <p:sp>
          <p:nvSpPr>
            <p:cNvPr id="21509" name="Oval 3"/>
            <p:cNvSpPr/>
            <p:nvPr>
              <p:custDataLst>
                <p:tags r:id="rId7"/>
              </p:custDataLst>
            </p:nvPr>
          </p:nvSpPr>
          <p:spPr>
            <a:xfrm>
              <a:off x="3360" y="672"/>
              <a:ext cx="1296" cy="528"/>
            </a:xfrm>
            <a:prstGeom prst="ellipse">
              <a:avLst/>
            </a:prstGeom>
            <a:solidFill>
              <a:srgbClr val="FFCCFF"/>
            </a:solidFill>
            <a:ln w="9525" cap="flat" cmpd="sng">
              <a:solidFill>
                <a:srgbClr val="FF99CC"/>
              </a:solidFill>
              <a:prstDash val="solid"/>
              <a:headEnd type="none" w="med" len="med"/>
              <a:tailEnd type="none" w="med" len="med"/>
            </a:ln>
          </p:spPr>
          <p:txBody>
            <a:bodyPr wrap="none" anchor="ctr" anchorCtr="0"/>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5pPr>
            </a:lstStyle>
            <a:p>
              <a:pPr marL="0" lvl="0" indent="0" algn="ctr" eaLnBrk="1" hangingPunct="1">
                <a:spcBef>
                  <a:spcPct val="0"/>
                </a:spcBef>
                <a:buClrTx/>
                <a:buSzTx/>
                <a:buFontTx/>
                <a:buNone/>
              </a:pPr>
              <a:r>
                <a:rPr lang="zh-CN" altLang="en-US" sz="28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燃 油消耗</a:t>
              </a:r>
              <a:endParaRPr lang="zh-CN" altLang="en-US" sz="28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1510" name="Oval 4"/>
            <p:cNvSpPr/>
            <p:nvPr>
              <p:custDataLst>
                <p:tags r:id="rId8"/>
              </p:custDataLst>
            </p:nvPr>
          </p:nvSpPr>
          <p:spPr>
            <a:xfrm>
              <a:off x="4896" y="240"/>
              <a:ext cx="480" cy="1392"/>
            </a:xfrm>
            <a:prstGeom prst="ellipse">
              <a:avLst/>
            </a:prstGeom>
            <a:solidFill>
              <a:srgbClr val="FFCCFF"/>
            </a:solidFill>
            <a:ln w="9525" cap="flat" cmpd="sng">
              <a:solidFill>
                <a:srgbClr val="FF99CC"/>
              </a:solidFill>
              <a:prstDash val="solid"/>
              <a:headEnd type="none" w="med" len="med"/>
              <a:tailEnd type="none" w="med" len="med"/>
            </a:ln>
          </p:spPr>
          <p:txBody>
            <a:bodyPr wrap="none" anchor="ctr" anchorCtr="0"/>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5pPr>
            </a:lstStyle>
            <a:p>
              <a:pPr marL="0" lvl="0" indent="0" algn="ctr" eaLnBrk="1" hangingPunct="1">
                <a:spcBef>
                  <a:spcPct val="0"/>
                </a:spcBef>
                <a:buClrTx/>
                <a:buSzTx/>
                <a:buFontTx/>
                <a:buNone/>
              </a:pPr>
              <a:r>
                <a:rPr lang="zh-CN" altLang="en-US" sz="2400" b="1" dirty="0">
                  <a:solidFill>
                    <a:schemeClr val="dk1"/>
                  </a:solidFill>
                  <a:latin typeface="微软雅黑" panose="020B0503020204020204" pitchFamily="34" charset="-122"/>
                  <a:ea typeface="微软雅黑" panose="020B0503020204020204" pitchFamily="34" charset="-122"/>
                </a:rPr>
                <a:t>润</a:t>
              </a:r>
              <a:endParaRPr lang="zh-CN" altLang="en-US" sz="2400" b="1" dirty="0">
                <a:solidFill>
                  <a:schemeClr val="dk1"/>
                </a:solidFill>
                <a:latin typeface="微软雅黑" panose="020B0503020204020204" pitchFamily="34" charset="-122"/>
                <a:ea typeface="微软雅黑" panose="020B0503020204020204" pitchFamily="34" charset="-122"/>
              </a:endParaRPr>
            </a:p>
            <a:p>
              <a:pPr marL="0" lvl="0" indent="0" algn="ctr" eaLnBrk="1" hangingPunct="1">
                <a:spcBef>
                  <a:spcPct val="0"/>
                </a:spcBef>
                <a:buClrTx/>
                <a:buSzTx/>
                <a:buFontTx/>
                <a:buNone/>
              </a:pPr>
              <a:r>
                <a:rPr lang="zh-CN" altLang="en-US" sz="2400" b="1" dirty="0">
                  <a:solidFill>
                    <a:schemeClr val="dk1"/>
                  </a:solidFill>
                  <a:latin typeface="微软雅黑" panose="020B0503020204020204" pitchFamily="34" charset="-122"/>
                  <a:ea typeface="微软雅黑" panose="020B0503020204020204" pitchFamily="34" charset="-122"/>
                </a:rPr>
                <a:t>滑</a:t>
              </a:r>
              <a:endParaRPr lang="zh-CN" altLang="en-US" sz="2400" b="1" dirty="0">
                <a:solidFill>
                  <a:schemeClr val="dk1"/>
                </a:solidFill>
                <a:latin typeface="微软雅黑" panose="020B0503020204020204" pitchFamily="34" charset="-122"/>
                <a:ea typeface="微软雅黑" panose="020B0503020204020204" pitchFamily="34" charset="-122"/>
              </a:endParaRPr>
            </a:p>
            <a:p>
              <a:pPr marL="0" lvl="0" indent="0" algn="ctr" eaLnBrk="1" hangingPunct="1">
                <a:spcBef>
                  <a:spcPct val="0"/>
                </a:spcBef>
                <a:buClrTx/>
                <a:buSzTx/>
                <a:buFontTx/>
                <a:buNone/>
              </a:pPr>
              <a:r>
                <a:rPr lang="zh-CN" altLang="en-US" sz="2400" b="1" dirty="0">
                  <a:solidFill>
                    <a:schemeClr val="dk1"/>
                  </a:solidFill>
                  <a:latin typeface="微软雅黑" panose="020B0503020204020204" pitchFamily="34" charset="-122"/>
                  <a:ea typeface="微软雅黑" panose="020B0503020204020204" pitchFamily="34" charset="-122"/>
                </a:rPr>
                <a:t>油</a:t>
              </a:r>
              <a:endParaRPr lang="zh-CN" altLang="en-US" sz="2400" b="1" dirty="0">
                <a:solidFill>
                  <a:schemeClr val="dk1"/>
                </a:solidFill>
                <a:latin typeface="微软雅黑" panose="020B0503020204020204" pitchFamily="34" charset="-122"/>
                <a:ea typeface="微软雅黑" panose="020B0503020204020204" pitchFamily="34" charset="-122"/>
              </a:endParaRPr>
            </a:p>
            <a:p>
              <a:pPr marL="0" lvl="0" indent="0" algn="ctr" eaLnBrk="1" hangingPunct="1">
                <a:spcBef>
                  <a:spcPct val="0"/>
                </a:spcBef>
                <a:buClrTx/>
                <a:buSzTx/>
                <a:buFontTx/>
                <a:buNone/>
              </a:pPr>
              <a:r>
                <a:rPr lang="zh-CN" altLang="en-US" sz="2400" b="1" dirty="0">
                  <a:solidFill>
                    <a:schemeClr val="dk1"/>
                  </a:solidFill>
                  <a:latin typeface="微软雅黑" panose="020B0503020204020204" pitchFamily="34" charset="-122"/>
                  <a:ea typeface="微软雅黑" panose="020B0503020204020204" pitchFamily="34" charset="-122"/>
                </a:rPr>
                <a:t>消</a:t>
              </a:r>
              <a:endParaRPr lang="zh-CN" altLang="en-US" sz="2400" b="1" dirty="0">
                <a:solidFill>
                  <a:schemeClr val="dk1"/>
                </a:solidFill>
                <a:latin typeface="微软雅黑" panose="020B0503020204020204" pitchFamily="34" charset="-122"/>
                <a:ea typeface="微软雅黑" panose="020B0503020204020204" pitchFamily="34" charset="-122"/>
              </a:endParaRPr>
            </a:p>
            <a:p>
              <a:pPr marL="0" lvl="0" indent="0" algn="ctr" eaLnBrk="1" hangingPunct="1">
                <a:spcBef>
                  <a:spcPct val="0"/>
                </a:spcBef>
                <a:buClrTx/>
                <a:buSzTx/>
                <a:buFontTx/>
                <a:buNone/>
              </a:pPr>
              <a:r>
                <a:rPr lang="zh-CN" altLang="en-US" sz="2400" b="1" dirty="0">
                  <a:solidFill>
                    <a:schemeClr val="dk1"/>
                  </a:solidFill>
                  <a:latin typeface="微软雅黑" panose="020B0503020204020204" pitchFamily="34" charset="-122"/>
                  <a:ea typeface="微软雅黑" panose="020B0503020204020204" pitchFamily="34" charset="-122"/>
                </a:rPr>
                <a:t>耗</a:t>
              </a:r>
              <a:endParaRPr lang="zh-CN" altLang="en-US" sz="2400" b="1" dirty="0">
                <a:solidFill>
                  <a:schemeClr val="dk1"/>
                </a:solidFill>
                <a:latin typeface="微软雅黑" panose="020B0503020204020204" pitchFamily="34" charset="-122"/>
                <a:ea typeface="微软雅黑" panose="020B0503020204020204" pitchFamily="34" charset="-122"/>
              </a:endParaRPr>
            </a:p>
          </p:txBody>
        </p:sp>
        <p:sp>
          <p:nvSpPr>
            <p:cNvPr id="21511" name="Oval 5"/>
            <p:cNvSpPr/>
            <p:nvPr>
              <p:custDataLst>
                <p:tags r:id="rId9"/>
              </p:custDataLst>
            </p:nvPr>
          </p:nvSpPr>
          <p:spPr>
            <a:xfrm>
              <a:off x="144" y="1728"/>
              <a:ext cx="480" cy="1104"/>
            </a:xfrm>
            <a:prstGeom prst="ellipse">
              <a:avLst/>
            </a:prstGeom>
            <a:solidFill>
              <a:srgbClr val="CCECFF"/>
            </a:solidFill>
            <a:ln w="9525" cap="flat" cmpd="sng">
              <a:solidFill>
                <a:srgbClr val="99CCFF"/>
              </a:solidFill>
              <a:prstDash val="solid"/>
              <a:headEnd type="none" w="med" len="med"/>
              <a:tailEnd type="none" w="med" len="med"/>
            </a:ln>
          </p:spPr>
          <p:txBody>
            <a:bodyPr wrap="none" anchor="ctr" anchorCtr="0"/>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5pPr>
            </a:lstStyle>
            <a:p>
              <a:pPr marL="0" lvl="0" indent="0" algn="ctr" eaLnBrk="1" hangingPunct="1">
                <a:spcBef>
                  <a:spcPct val="0"/>
                </a:spcBef>
                <a:buClrTx/>
                <a:buSzTx/>
                <a:buFontTx/>
                <a:buNone/>
              </a:pPr>
              <a:r>
                <a:rPr lang="zh-CN" altLang="en-US" sz="2400" b="1" dirty="0">
                  <a:solidFill>
                    <a:schemeClr val="dk1"/>
                  </a:solidFill>
                  <a:latin typeface="微软雅黑" panose="020B0503020204020204" pitchFamily="34" charset="-122"/>
                  <a:ea typeface="微软雅黑" panose="020B0503020204020204" pitchFamily="34" charset="-122"/>
                </a:rPr>
                <a:t>尾</a:t>
              </a:r>
              <a:endParaRPr lang="zh-CN" altLang="en-US" sz="2400" b="1" dirty="0">
                <a:solidFill>
                  <a:schemeClr val="dk1"/>
                </a:solidFill>
                <a:latin typeface="微软雅黑" panose="020B0503020204020204" pitchFamily="34" charset="-122"/>
                <a:ea typeface="微软雅黑" panose="020B0503020204020204" pitchFamily="34" charset="-122"/>
              </a:endParaRPr>
            </a:p>
            <a:p>
              <a:pPr marL="0" lvl="0" indent="0" algn="ctr" eaLnBrk="1" hangingPunct="1">
                <a:spcBef>
                  <a:spcPct val="0"/>
                </a:spcBef>
                <a:buClrTx/>
                <a:buSzTx/>
                <a:buFontTx/>
                <a:buNone/>
              </a:pPr>
              <a:r>
                <a:rPr lang="zh-CN" altLang="en-US" sz="2400" b="1" dirty="0">
                  <a:solidFill>
                    <a:schemeClr val="dk1"/>
                  </a:solidFill>
                  <a:latin typeface="微软雅黑" panose="020B0503020204020204" pitchFamily="34" charset="-122"/>
                  <a:ea typeface="微软雅黑" panose="020B0503020204020204" pitchFamily="34" charset="-122"/>
                </a:rPr>
                <a:t>气</a:t>
              </a:r>
              <a:endParaRPr lang="zh-CN" altLang="en-US" sz="2400" b="1" dirty="0">
                <a:solidFill>
                  <a:schemeClr val="dk1"/>
                </a:solidFill>
                <a:latin typeface="微软雅黑" panose="020B0503020204020204" pitchFamily="34" charset="-122"/>
                <a:ea typeface="微软雅黑" panose="020B0503020204020204" pitchFamily="34" charset="-122"/>
              </a:endParaRPr>
            </a:p>
            <a:p>
              <a:pPr marL="0" lvl="0" indent="0" algn="ctr" eaLnBrk="1" hangingPunct="1">
                <a:spcBef>
                  <a:spcPct val="0"/>
                </a:spcBef>
                <a:buClrTx/>
                <a:buSzTx/>
                <a:buFontTx/>
                <a:buNone/>
              </a:pPr>
              <a:r>
                <a:rPr lang="zh-CN" altLang="en-US" sz="2400" b="1" dirty="0">
                  <a:solidFill>
                    <a:schemeClr val="dk1"/>
                  </a:solidFill>
                  <a:latin typeface="微软雅黑" panose="020B0503020204020204" pitchFamily="34" charset="-122"/>
                  <a:ea typeface="微软雅黑" panose="020B0503020204020204" pitchFamily="34" charset="-122"/>
                </a:rPr>
                <a:t>排</a:t>
              </a:r>
              <a:endParaRPr lang="zh-CN" altLang="en-US" sz="2400" b="1" dirty="0">
                <a:solidFill>
                  <a:schemeClr val="dk1"/>
                </a:solidFill>
                <a:latin typeface="微软雅黑" panose="020B0503020204020204" pitchFamily="34" charset="-122"/>
                <a:ea typeface="微软雅黑" panose="020B0503020204020204" pitchFamily="34" charset="-122"/>
              </a:endParaRPr>
            </a:p>
            <a:p>
              <a:pPr marL="0" lvl="0" indent="0" algn="ctr" eaLnBrk="1" hangingPunct="1">
                <a:spcBef>
                  <a:spcPct val="0"/>
                </a:spcBef>
                <a:buClrTx/>
                <a:buSzTx/>
                <a:buFontTx/>
                <a:buNone/>
              </a:pPr>
              <a:r>
                <a:rPr lang="zh-CN" altLang="en-US" sz="2400" b="1" dirty="0">
                  <a:solidFill>
                    <a:schemeClr val="dk1"/>
                  </a:solidFill>
                  <a:latin typeface="微软雅黑" panose="020B0503020204020204" pitchFamily="34" charset="-122"/>
                  <a:ea typeface="微软雅黑" panose="020B0503020204020204" pitchFamily="34" charset="-122"/>
                </a:rPr>
                <a:t>放</a:t>
              </a:r>
              <a:endParaRPr lang="zh-CN" altLang="en-US" sz="2400" b="1" dirty="0">
                <a:solidFill>
                  <a:schemeClr val="dk1"/>
                </a:solidFill>
                <a:latin typeface="微软雅黑" panose="020B0503020204020204" pitchFamily="34" charset="-122"/>
                <a:ea typeface="微软雅黑" panose="020B0503020204020204" pitchFamily="34" charset="-122"/>
              </a:endParaRPr>
            </a:p>
          </p:txBody>
        </p:sp>
        <p:sp>
          <p:nvSpPr>
            <p:cNvPr id="21512" name="Oval 6"/>
            <p:cNvSpPr/>
            <p:nvPr>
              <p:custDataLst>
                <p:tags r:id="rId10"/>
              </p:custDataLst>
            </p:nvPr>
          </p:nvSpPr>
          <p:spPr>
            <a:xfrm>
              <a:off x="384" y="720"/>
              <a:ext cx="1104" cy="528"/>
            </a:xfrm>
            <a:prstGeom prst="ellipse">
              <a:avLst/>
            </a:prstGeom>
            <a:solidFill>
              <a:srgbClr val="CCECFF"/>
            </a:solidFill>
            <a:ln w="9525" cap="flat" cmpd="sng">
              <a:solidFill>
                <a:srgbClr val="99CCFF"/>
              </a:solidFill>
              <a:prstDash val="solid"/>
              <a:headEnd type="none" w="med" len="med"/>
              <a:tailEnd type="none" w="med" len="med"/>
            </a:ln>
          </p:spPr>
          <p:txBody>
            <a:bodyPr wrap="none" anchor="ctr" anchorCtr="0"/>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5pPr>
            </a:lstStyle>
            <a:p>
              <a:pPr marL="0" lvl="0" indent="0" algn="ctr" eaLnBrk="1" hangingPunct="1">
                <a:spcBef>
                  <a:spcPct val="0"/>
                </a:spcBef>
                <a:buClrTx/>
                <a:buSzTx/>
                <a:buFontTx/>
                <a:buNone/>
              </a:pPr>
              <a:r>
                <a:rPr lang="zh-CN" altLang="en-US" sz="2400" b="1" dirty="0">
                  <a:solidFill>
                    <a:schemeClr val="dk1"/>
                  </a:solidFill>
                  <a:latin typeface="微软雅黑" panose="020B0503020204020204" pitchFamily="34" charset="-122"/>
                  <a:ea typeface="微软雅黑" panose="020B0503020204020204" pitchFamily="34" charset="-122"/>
                </a:rPr>
                <a:t>噪音排放</a:t>
              </a:r>
              <a:endParaRPr lang="zh-CN" altLang="en-US" sz="2400" b="1" dirty="0">
                <a:solidFill>
                  <a:schemeClr val="dk1"/>
                </a:solidFill>
                <a:latin typeface="微软雅黑" panose="020B0503020204020204" pitchFamily="34" charset="-122"/>
                <a:ea typeface="微软雅黑" panose="020B0503020204020204" pitchFamily="34" charset="-122"/>
              </a:endParaRPr>
            </a:p>
          </p:txBody>
        </p:sp>
        <p:sp>
          <p:nvSpPr>
            <p:cNvPr id="21513" name="Oval 7"/>
            <p:cNvSpPr/>
            <p:nvPr>
              <p:custDataLst>
                <p:tags r:id="rId11"/>
              </p:custDataLst>
            </p:nvPr>
          </p:nvSpPr>
          <p:spPr>
            <a:xfrm>
              <a:off x="2304" y="3552"/>
              <a:ext cx="1056" cy="480"/>
            </a:xfrm>
            <a:prstGeom prst="ellipse">
              <a:avLst/>
            </a:prstGeom>
            <a:solidFill>
              <a:srgbClr val="CCECFF"/>
            </a:solidFill>
            <a:ln w="9525" cap="flat" cmpd="sng">
              <a:solidFill>
                <a:srgbClr val="99CCFF"/>
              </a:solidFill>
              <a:prstDash val="solid"/>
              <a:headEnd type="none" w="med" len="med"/>
              <a:tailEnd type="none" w="med" len="med"/>
            </a:ln>
          </p:spPr>
          <p:txBody>
            <a:bodyPr wrap="none" anchor="ctr" anchorCtr="0"/>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5pPr>
            </a:lstStyle>
            <a:p>
              <a:pPr marL="0" lvl="0" indent="0" algn="ctr" eaLnBrk="1" hangingPunct="1">
                <a:spcBef>
                  <a:spcPct val="0"/>
                </a:spcBef>
                <a:buClrTx/>
                <a:buSzTx/>
                <a:buFontTx/>
                <a:buNone/>
              </a:pPr>
              <a:r>
                <a:rPr lang="zh-CN" altLang="en-US" sz="2400" b="1" dirty="0">
                  <a:solidFill>
                    <a:schemeClr val="dk1"/>
                  </a:solidFill>
                  <a:latin typeface="微软雅黑" panose="020B0503020204020204" pitchFamily="34" charset="-122"/>
                  <a:ea typeface="微软雅黑" panose="020B0503020204020204" pitchFamily="34" charset="-122"/>
                </a:rPr>
                <a:t>制冷剂泄漏</a:t>
              </a:r>
              <a:endParaRPr lang="zh-CN" altLang="en-US" sz="2400" b="1" dirty="0">
                <a:solidFill>
                  <a:schemeClr val="dk1"/>
                </a:solidFill>
                <a:latin typeface="微软雅黑" panose="020B0503020204020204" pitchFamily="34" charset="-122"/>
                <a:ea typeface="微软雅黑" panose="020B0503020204020204" pitchFamily="34" charset="-122"/>
              </a:endParaRPr>
            </a:p>
          </p:txBody>
        </p:sp>
        <p:sp>
          <p:nvSpPr>
            <p:cNvPr id="21514" name="Oval 8"/>
            <p:cNvSpPr/>
            <p:nvPr>
              <p:custDataLst>
                <p:tags r:id="rId12"/>
              </p:custDataLst>
            </p:nvPr>
          </p:nvSpPr>
          <p:spPr>
            <a:xfrm>
              <a:off x="480" y="3552"/>
              <a:ext cx="1152" cy="480"/>
            </a:xfrm>
            <a:prstGeom prst="ellipse">
              <a:avLst/>
            </a:prstGeom>
            <a:solidFill>
              <a:srgbClr val="CCECFF"/>
            </a:solidFill>
            <a:ln w="9525" cap="flat" cmpd="sng">
              <a:solidFill>
                <a:srgbClr val="99CCFF"/>
              </a:solidFill>
              <a:prstDash val="solid"/>
              <a:headEnd type="none" w="med" len="med"/>
              <a:tailEnd type="none" w="med" len="med"/>
            </a:ln>
          </p:spPr>
          <p:txBody>
            <a:bodyPr wrap="none" anchor="ctr" anchorCtr="0"/>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5pPr>
            </a:lstStyle>
            <a:p>
              <a:pPr marL="0" lvl="0" indent="0" algn="ctr" eaLnBrk="1" hangingPunct="1">
                <a:spcBef>
                  <a:spcPct val="0"/>
                </a:spcBef>
                <a:buClrTx/>
                <a:buSzTx/>
                <a:buFontTx/>
                <a:buNone/>
              </a:pPr>
              <a:r>
                <a:rPr lang="zh-CN" altLang="en-US" sz="2400" b="1" dirty="0">
                  <a:solidFill>
                    <a:schemeClr val="dk1"/>
                  </a:solidFill>
                  <a:latin typeface="微软雅黑" panose="020B0503020204020204" pitchFamily="34" charset="-122"/>
                  <a:ea typeface="微软雅黑" panose="020B0503020204020204" pitchFamily="34" charset="-122"/>
                </a:rPr>
                <a:t>油料泄漏</a:t>
              </a:r>
              <a:endParaRPr lang="zh-CN" altLang="en-US" sz="2400" b="1" dirty="0">
                <a:solidFill>
                  <a:schemeClr val="dk1"/>
                </a:solidFill>
                <a:latin typeface="微软雅黑" panose="020B0503020204020204" pitchFamily="34" charset="-122"/>
                <a:ea typeface="微软雅黑" panose="020B0503020204020204" pitchFamily="34" charset="-122"/>
              </a:endParaRPr>
            </a:p>
          </p:txBody>
        </p:sp>
        <p:sp>
          <p:nvSpPr>
            <p:cNvPr id="21515" name="Oval 9"/>
            <p:cNvSpPr/>
            <p:nvPr>
              <p:custDataLst>
                <p:tags r:id="rId13"/>
              </p:custDataLst>
            </p:nvPr>
          </p:nvSpPr>
          <p:spPr>
            <a:xfrm>
              <a:off x="5136" y="1816"/>
              <a:ext cx="480" cy="1344"/>
            </a:xfrm>
            <a:prstGeom prst="ellipse">
              <a:avLst/>
            </a:prstGeom>
            <a:solidFill>
              <a:srgbClr val="FFCCFF"/>
            </a:solidFill>
            <a:ln w="9525" cap="flat" cmpd="sng">
              <a:solidFill>
                <a:srgbClr val="FF99CC"/>
              </a:solidFill>
              <a:prstDash val="solid"/>
              <a:headEnd type="none" w="med" len="med"/>
              <a:tailEnd type="none" w="med" len="med"/>
            </a:ln>
          </p:spPr>
          <p:txBody>
            <a:bodyPr wrap="none" anchor="ctr" anchorCtr="0"/>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5pPr>
            </a:lstStyle>
            <a:p>
              <a:pPr marL="0" lvl="0" indent="0" algn="ctr" eaLnBrk="1" hangingPunct="1">
                <a:spcBef>
                  <a:spcPct val="0"/>
                </a:spcBef>
                <a:buClrTx/>
                <a:buSzTx/>
                <a:buFontTx/>
                <a:buNone/>
              </a:pPr>
              <a:r>
                <a:rPr lang="zh-CN" altLang="en-US" sz="2400" b="1" dirty="0">
                  <a:solidFill>
                    <a:schemeClr val="dk1"/>
                  </a:solidFill>
                  <a:latin typeface="微软雅黑" panose="020B0503020204020204" pitchFamily="34" charset="-122"/>
                  <a:ea typeface="微软雅黑" panose="020B0503020204020204" pitchFamily="34" charset="-122"/>
                </a:rPr>
                <a:t>冷</a:t>
              </a:r>
              <a:endParaRPr lang="zh-CN" altLang="en-US" sz="2400" b="1" dirty="0">
                <a:solidFill>
                  <a:schemeClr val="dk1"/>
                </a:solidFill>
                <a:latin typeface="微软雅黑" panose="020B0503020204020204" pitchFamily="34" charset="-122"/>
                <a:ea typeface="微软雅黑" panose="020B0503020204020204" pitchFamily="34" charset="-122"/>
              </a:endParaRPr>
            </a:p>
            <a:p>
              <a:pPr marL="0" lvl="0" indent="0" algn="ctr" eaLnBrk="1" hangingPunct="1">
                <a:spcBef>
                  <a:spcPct val="0"/>
                </a:spcBef>
                <a:buClrTx/>
                <a:buSzTx/>
                <a:buFontTx/>
                <a:buNone/>
              </a:pPr>
              <a:r>
                <a:rPr lang="zh-CN" altLang="en-US" sz="2400" b="1" dirty="0">
                  <a:solidFill>
                    <a:schemeClr val="dk1"/>
                  </a:solidFill>
                  <a:latin typeface="微软雅黑" panose="020B0503020204020204" pitchFamily="34" charset="-122"/>
                  <a:ea typeface="微软雅黑" panose="020B0503020204020204" pitchFamily="34" charset="-122"/>
                </a:rPr>
                <a:t>却</a:t>
              </a:r>
              <a:endParaRPr lang="zh-CN" altLang="en-US" sz="2400" b="1" dirty="0">
                <a:solidFill>
                  <a:schemeClr val="dk1"/>
                </a:solidFill>
                <a:latin typeface="微软雅黑" panose="020B0503020204020204" pitchFamily="34" charset="-122"/>
                <a:ea typeface="微软雅黑" panose="020B0503020204020204" pitchFamily="34" charset="-122"/>
              </a:endParaRPr>
            </a:p>
            <a:p>
              <a:pPr marL="0" lvl="0" indent="0" algn="ctr" eaLnBrk="1" hangingPunct="1">
                <a:spcBef>
                  <a:spcPct val="0"/>
                </a:spcBef>
                <a:buClrTx/>
                <a:buSzTx/>
                <a:buFontTx/>
                <a:buNone/>
              </a:pPr>
              <a:r>
                <a:rPr lang="zh-CN" altLang="en-US" sz="2400" b="1" dirty="0">
                  <a:solidFill>
                    <a:schemeClr val="dk1"/>
                  </a:solidFill>
                  <a:latin typeface="微软雅黑" panose="020B0503020204020204" pitchFamily="34" charset="-122"/>
                  <a:ea typeface="微软雅黑" panose="020B0503020204020204" pitchFamily="34" charset="-122"/>
                </a:rPr>
                <a:t>液</a:t>
              </a:r>
              <a:endParaRPr lang="zh-CN" altLang="en-US" sz="2400" b="1" dirty="0">
                <a:solidFill>
                  <a:schemeClr val="dk1"/>
                </a:solidFill>
                <a:latin typeface="微软雅黑" panose="020B0503020204020204" pitchFamily="34" charset="-122"/>
                <a:ea typeface="微软雅黑" panose="020B0503020204020204" pitchFamily="34" charset="-122"/>
              </a:endParaRPr>
            </a:p>
            <a:p>
              <a:pPr marL="0" lvl="0" indent="0" algn="ctr" eaLnBrk="1" hangingPunct="1">
                <a:spcBef>
                  <a:spcPct val="0"/>
                </a:spcBef>
                <a:buClrTx/>
                <a:buSzTx/>
                <a:buFontTx/>
                <a:buNone/>
              </a:pPr>
              <a:r>
                <a:rPr lang="zh-CN" altLang="en-US" sz="2400" b="1" dirty="0">
                  <a:solidFill>
                    <a:schemeClr val="dk1"/>
                  </a:solidFill>
                  <a:latin typeface="微软雅黑" panose="020B0503020204020204" pitchFamily="34" charset="-122"/>
                  <a:ea typeface="微软雅黑" panose="020B0503020204020204" pitchFamily="34" charset="-122"/>
                </a:rPr>
                <a:t>使</a:t>
              </a:r>
              <a:endParaRPr lang="zh-CN" altLang="en-US" sz="2400" b="1" dirty="0">
                <a:solidFill>
                  <a:schemeClr val="dk1"/>
                </a:solidFill>
                <a:latin typeface="微软雅黑" panose="020B0503020204020204" pitchFamily="34" charset="-122"/>
                <a:ea typeface="微软雅黑" panose="020B0503020204020204" pitchFamily="34" charset="-122"/>
              </a:endParaRPr>
            </a:p>
            <a:p>
              <a:pPr marL="0" lvl="0" indent="0" algn="ctr" eaLnBrk="1" hangingPunct="1">
                <a:spcBef>
                  <a:spcPct val="0"/>
                </a:spcBef>
                <a:buClrTx/>
                <a:buSzTx/>
                <a:buFontTx/>
                <a:buNone/>
              </a:pPr>
              <a:r>
                <a:rPr lang="zh-CN" altLang="en-US" sz="2400" b="1" dirty="0">
                  <a:solidFill>
                    <a:schemeClr val="dk1"/>
                  </a:solidFill>
                  <a:latin typeface="微软雅黑" panose="020B0503020204020204" pitchFamily="34" charset="-122"/>
                  <a:ea typeface="微软雅黑" panose="020B0503020204020204" pitchFamily="34" charset="-122"/>
                </a:rPr>
                <a:t>用</a:t>
              </a:r>
              <a:endParaRPr lang="zh-CN" altLang="en-US" sz="2400" b="1" dirty="0">
                <a:solidFill>
                  <a:schemeClr val="dk1"/>
                </a:solidFill>
                <a:latin typeface="微软雅黑" panose="020B0503020204020204" pitchFamily="34" charset="-122"/>
                <a:ea typeface="微软雅黑" panose="020B0503020204020204" pitchFamily="34" charset="-122"/>
              </a:endParaRPr>
            </a:p>
          </p:txBody>
        </p:sp>
        <p:sp>
          <p:nvSpPr>
            <p:cNvPr id="21516" name="Oval 10"/>
            <p:cNvSpPr/>
            <p:nvPr>
              <p:custDataLst>
                <p:tags r:id="rId14"/>
              </p:custDataLst>
            </p:nvPr>
          </p:nvSpPr>
          <p:spPr>
            <a:xfrm>
              <a:off x="4032" y="3552"/>
              <a:ext cx="1152" cy="528"/>
            </a:xfrm>
            <a:prstGeom prst="ellipse">
              <a:avLst/>
            </a:prstGeom>
            <a:solidFill>
              <a:srgbClr val="CCECFF"/>
            </a:solidFill>
            <a:ln w="9525" cap="flat" cmpd="sng">
              <a:solidFill>
                <a:srgbClr val="99CCFF"/>
              </a:solidFill>
              <a:prstDash val="solid"/>
              <a:headEnd type="none" w="med" len="med"/>
              <a:tailEnd type="none" w="med" len="med"/>
            </a:ln>
          </p:spPr>
          <p:txBody>
            <a:bodyPr wrap="none" anchor="ctr" anchorCtr="0"/>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5pPr>
            </a:lstStyle>
            <a:p>
              <a:pPr marL="0" lvl="0" indent="0" algn="ctr" eaLnBrk="1" hangingPunct="1">
                <a:spcBef>
                  <a:spcPct val="0"/>
                </a:spcBef>
                <a:buClrTx/>
                <a:buSzTx/>
                <a:buFontTx/>
                <a:buNone/>
              </a:pPr>
              <a:r>
                <a:rPr lang="zh-CN" altLang="en-US" sz="2400" b="1" dirty="0">
                  <a:solidFill>
                    <a:schemeClr val="dk1"/>
                  </a:solidFill>
                  <a:latin typeface="微软雅黑" panose="020B0503020204020204" pitchFamily="34" charset="-122"/>
                  <a:ea typeface="微软雅黑" panose="020B0503020204020204" pitchFamily="34" charset="-122"/>
                </a:rPr>
                <a:t>蓄电瓶废弃</a:t>
              </a:r>
              <a:endParaRPr lang="zh-CN" altLang="en-US" sz="2400" b="1" dirty="0">
                <a:solidFill>
                  <a:schemeClr val="dk1"/>
                </a:solidFill>
                <a:latin typeface="微软雅黑" panose="020B0503020204020204" pitchFamily="34" charset="-122"/>
                <a:ea typeface="微软雅黑" panose="020B0503020204020204" pitchFamily="34" charset="-122"/>
              </a:endParaRPr>
            </a:p>
          </p:txBody>
        </p:sp>
        <p:sp>
          <p:nvSpPr>
            <p:cNvPr id="21517" name="Oval 11"/>
            <p:cNvSpPr/>
            <p:nvPr>
              <p:custDataLst>
                <p:tags r:id="rId15"/>
              </p:custDataLst>
            </p:nvPr>
          </p:nvSpPr>
          <p:spPr>
            <a:xfrm>
              <a:off x="1968" y="720"/>
              <a:ext cx="1152" cy="480"/>
            </a:xfrm>
            <a:prstGeom prst="ellipse">
              <a:avLst/>
            </a:prstGeom>
            <a:solidFill>
              <a:srgbClr val="CCECFF"/>
            </a:solidFill>
            <a:ln w="9525" cap="flat" cmpd="sng">
              <a:solidFill>
                <a:srgbClr val="99CCFF"/>
              </a:solidFill>
              <a:prstDash val="solid"/>
              <a:headEnd type="none" w="med" len="med"/>
              <a:tailEnd type="none" w="med" len="med"/>
            </a:ln>
          </p:spPr>
          <p:txBody>
            <a:bodyPr wrap="none" anchor="ctr" anchorCtr="0"/>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5pPr>
            </a:lstStyle>
            <a:p>
              <a:pPr marL="0" lvl="0" indent="0" algn="ctr" eaLnBrk="1" hangingPunct="1">
                <a:spcBef>
                  <a:spcPct val="0"/>
                </a:spcBef>
                <a:buClrTx/>
                <a:buSzTx/>
                <a:buFontTx/>
                <a:buNone/>
              </a:pPr>
              <a:r>
                <a:rPr lang="zh-CN" altLang="en-US" sz="2400" b="1" dirty="0">
                  <a:solidFill>
                    <a:schemeClr val="dk1"/>
                  </a:solidFill>
                  <a:latin typeface="微软雅黑" panose="020B0503020204020204" pitchFamily="34" charset="-122"/>
                  <a:ea typeface="微软雅黑" panose="020B0503020204020204" pitchFamily="34" charset="-122"/>
                </a:rPr>
                <a:t>汽车的报废</a:t>
              </a:r>
              <a:endParaRPr lang="zh-CN" altLang="en-US" sz="2400" b="1" dirty="0">
                <a:solidFill>
                  <a:schemeClr val="dk1"/>
                </a:solidFill>
                <a:latin typeface="微软雅黑" panose="020B0503020204020204" pitchFamily="34" charset="-122"/>
                <a:ea typeface="微软雅黑" panose="020B0503020204020204" pitchFamily="34" charset="-122"/>
              </a:endParaRPr>
            </a:p>
          </p:txBody>
        </p:sp>
        <p:sp>
          <p:nvSpPr>
            <p:cNvPr id="21518" name="AutoShape 12"/>
            <p:cNvSpPr/>
            <p:nvPr>
              <p:custDataLst>
                <p:tags r:id="rId16"/>
              </p:custDataLst>
            </p:nvPr>
          </p:nvSpPr>
          <p:spPr>
            <a:xfrm rot="5918260">
              <a:off x="3850" y="1329"/>
              <a:ext cx="434" cy="288"/>
            </a:xfrm>
            <a:prstGeom prst="notchedRightArrow">
              <a:avLst>
                <a:gd name="adj1" fmla="val 50000"/>
                <a:gd name="adj2" fmla="val 37666"/>
              </a:avLst>
            </a:prstGeom>
            <a:solidFill>
              <a:srgbClr val="0066FF"/>
            </a:solidFill>
            <a:ln w="9525" cap="flat" cmpd="sng">
              <a:solidFill>
                <a:schemeClr val="dk1"/>
              </a:solidFill>
              <a:prstDash val="solid"/>
              <a:miter/>
              <a:headEnd type="none" w="med" len="med"/>
              <a:tailEnd type="none" w="med" len="med"/>
            </a:ln>
          </p:spPr>
          <p:txBody>
            <a:bodyPr wrap="none" anchor="ctr" anchorCtr="0"/>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5pPr>
            </a:lstStyle>
            <a:p>
              <a:pPr marL="0" lvl="0" indent="0" eaLnBrk="1" hangingPunct="1">
                <a:spcBef>
                  <a:spcPct val="0"/>
                </a:spcBef>
                <a:buClrTx/>
                <a:buSzTx/>
                <a:buFontTx/>
                <a:buNone/>
              </a:pPr>
              <a:endParaRPr lang="zh-CN" altLang="en-US" sz="2400" dirty="0">
                <a:solidFill>
                  <a:schemeClr val="dk1"/>
                </a:solidFill>
                <a:latin typeface="微软雅黑" panose="020B0503020204020204" pitchFamily="34" charset="-122"/>
                <a:ea typeface="微软雅黑" panose="020B0503020204020204" pitchFamily="34" charset="-122"/>
              </a:endParaRPr>
            </a:p>
          </p:txBody>
        </p:sp>
        <p:sp>
          <p:nvSpPr>
            <p:cNvPr id="21519" name="AutoShape 13"/>
            <p:cNvSpPr/>
            <p:nvPr>
              <p:custDataLst>
                <p:tags r:id="rId17"/>
              </p:custDataLst>
            </p:nvPr>
          </p:nvSpPr>
          <p:spPr>
            <a:xfrm rot="7474187">
              <a:off x="4703" y="1633"/>
              <a:ext cx="402" cy="288"/>
            </a:xfrm>
            <a:prstGeom prst="notchedRightArrow">
              <a:avLst>
                <a:gd name="adj1" fmla="val 50000"/>
                <a:gd name="adj2" fmla="val 34889"/>
              </a:avLst>
            </a:prstGeom>
            <a:solidFill>
              <a:srgbClr val="0066FF"/>
            </a:solidFill>
            <a:ln w="9525" cap="flat" cmpd="sng">
              <a:solidFill>
                <a:schemeClr val="dk1"/>
              </a:solidFill>
              <a:prstDash val="solid"/>
              <a:miter/>
              <a:headEnd type="none" w="med" len="med"/>
              <a:tailEnd type="none" w="med" len="med"/>
            </a:ln>
          </p:spPr>
          <p:txBody>
            <a:bodyPr wrap="none" anchor="ctr" anchorCtr="0"/>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5pPr>
            </a:lstStyle>
            <a:p>
              <a:pPr marL="0" lvl="0" indent="0" eaLnBrk="1" hangingPunct="1">
                <a:spcBef>
                  <a:spcPct val="0"/>
                </a:spcBef>
                <a:buClrTx/>
                <a:buSzTx/>
                <a:buFontTx/>
                <a:buNone/>
              </a:pPr>
              <a:endParaRPr lang="zh-CN" altLang="en-US" sz="2400" dirty="0">
                <a:solidFill>
                  <a:schemeClr val="dk1"/>
                </a:solidFill>
                <a:latin typeface="微软雅黑" panose="020B0503020204020204" pitchFamily="34" charset="-122"/>
                <a:ea typeface="微软雅黑" panose="020B0503020204020204" pitchFamily="34" charset="-122"/>
              </a:endParaRPr>
            </a:p>
          </p:txBody>
        </p:sp>
        <p:sp>
          <p:nvSpPr>
            <p:cNvPr id="21520" name="AutoShape 14"/>
            <p:cNvSpPr/>
            <p:nvPr>
              <p:custDataLst>
                <p:tags r:id="rId18"/>
              </p:custDataLst>
            </p:nvPr>
          </p:nvSpPr>
          <p:spPr>
            <a:xfrm rot="10730208">
              <a:off x="4722" y="2322"/>
              <a:ext cx="391" cy="342"/>
            </a:xfrm>
            <a:prstGeom prst="notchedRightArrow">
              <a:avLst>
                <a:gd name="adj1" fmla="val 50000"/>
                <a:gd name="adj2" fmla="val 28576"/>
              </a:avLst>
            </a:prstGeom>
            <a:solidFill>
              <a:srgbClr val="0066FF"/>
            </a:solidFill>
            <a:ln w="9525" cap="flat" cmpd="sng">
              <a:solidFill>
                <a:schemeClr val="dk1"/>
              </a:solidFill>
              <a:prstDash val="solid"/>
              <a:miter/>
              <a:headEnd type="none" w="med" len="med"/>
              <a:tailEnd type="none" w="med" len="med"/>
            </a:ln>
          </p:spPr>
          <p:txBody>
            <a:bodyPr wrap="none" anchor="ctr" anchorCtr="0"/>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5pPr>
            </a:lstStyle>
            <a:p>
              <a:pPr marL="0" lvl="0" indent="0" eaLnBrk="1" hangingPunct="1">
                <a:spcBef>
                  <a:spcPct val="0"/>
                </a:spcBef>
                <a:buClrTx/>
                <a:buSzTx/>
                <a:buFontTx/>
                <a:buNone/>
              </a:pPr>
              <a:endParaRPr lang="zh-CN" altLang="en-US" sz="2400" dirty="0">
                <a:solidFill>
                  <a:schemeClr val="dk1"/>
                </a:solidFill>
                <a:latin typeface="微软雅黑" panose="020B0503020204020204" pitchFamily="34" charset="-122"/>
                <a:ea typeface="微软雅黑" panose="020B0503020204020204" pitchFamily="34" charset="-122"/>
              </a:endParaRPr>
            </a:p>
          </p:txBody>
        </p:sp>
        <p:sp>
          <p:nvSpPr>
            <p:cNvPr id="21521" name="AutoShape 15"/>
            <p:cNvSpPr/>
            <p:nvPr>
              <p:custDataLst>
                <p:tags r:id="rId19"/>
              </p:custDataLst>
            </p:nvPr>
          </p:nvSpPr>
          <p:spPr>
            <a:xfrm>
              <a:off x="4401" y="3256"/>
              <a:ext cx="335" cy="240"/>
            </a:xfrm>
            <a:prstGeom prst="downArrow">
              <a:avLst>
                <a:gd name="adj1" fmla="val 50000"/>
                <a:gd name="adj2" fmla="val 25000"/>
              </a:avLst>
            </a:prstGeom>
            <a:solidFill>
              <a:schemeClr val="accent1"/>
            </a:solidFill>
            <a:ln w="9525" cap="flat" cmpd="sng">
              <a:solidFill>
                <a:schemeClr val="dk1"/>
              </a:solidFill>
              <a:prstDash val="solid"/>
              <a:miter/>
              <a:headEnd type="none" w="med" len="med"/>
              <a:tailEnd type="none" w="med" len="med"/>
            </a:ln>
          </p:spPr>
          <p:txBody>
            <a:bodyPr vert="eaVert" wrap="none" anchor="ctr" anchorCtr="0"/>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5pPr>
            </a:lstStyle>
            <a:p>
              <a:pPr marL="0" lvl="0" indent="0" eaLnBrk="1" hangingPunct="1">
                <a:spcBef>
                  <a:spcPct val="0"/>
                </a:spcBef>
                <a:buClrTx/>
                <a:buSzTx/>
                <a:buFontTx/>
                <a:buNone/>
              </a:pPr>
              <a:endParaRPr lang="zh-CN" altLang="en-US" sz="2400" dirty="0">
                <a:solidFill>
                  <a:schemeClr val="dk1"/>
                </a:solidFill>
                <a:latin typeface="微软雅黑" panose="020B0503020204020204" pitchFamily="34" charset="-122"/>
                <a:ea typeface="微软雅黑" panose="020B0503020204020204" pitchFamily="34" charset="-122"/>
              </a:endParaRPr>
            </a:p>
          </p:txBody>
        </p:sp>
        <p:sp>
          <p:nvSpPr>
            <p:cNvPr id="21522" name="AutoShape 16"/>
            <p:cNvSpPr/>
            <p:nvPr>
              <p:custDataLst>
                <p:tags r:id="rId20"/>
              </p:custDataLst>
            </p:nvPr>
          </p:nvSpPr>
          <p:spPr>
            <a:xfrm>
              <a:off x="2656" y="3247"/>
              <a:ext cx="336" cy="240"/>
            </a:xfrm>
            <a:prstGeom prst="downArrow">
              <a:avLst>
                <a:gd name="adj1" fmla="val 50000"/>
                <a:gd name="adj2" fmla="val 25000"/>
              </a:avLst>
            </a:prstGeom>
            <a:solidFill>
              <a:schemeClr val="accent1"/>
            </a:solidFill>
            <a:ln w="9525" cap="flat" cmpd="sng">
              <a:solidFill>
                <a:schemeClr val="dk1"/>
              </a:solidFill>
              <a:prstDash val="solid"/>
              <a:miter/>
              <a:headEnd type="none" w="med" len="med"/>
              <a:tailEnd type="none" w="med" len="med"/>
            </a:ln>
          </p:spPr>
          <p:txBody>
            <a:bodyPr vert="eaVert" wrap="none" anchor="ctr" anchorCtr="0"/>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5pPr>
            </a:lstStyle>
            <a:p>
              <a:pPr marL="0" lvl="0" indent="0" eaLnBrk="1" hangingPunct="1">
                <a:spcBef>
                  <a:spcPct val="0"/>
                </a:spcBef>
                <a:buClrTx/>
                <a:buSzTx/>
                <a:buFontTx/>
                <a:buNone/>
              </a:pPr>
              <a:endParaRPr lang="zh-CN" altLang="en-US" sz="2400" dirty="0">
                <a:solidFill>
                  <a:schemeClr val="dk1"/>
                </a:solidFill>
                <a:latin typeface="微软雅黑" panose="020B0503020204020204" pitchFamily="34" charset="-122"/>
                <a:ea typeface="微软雅黑" panose="020B0503020204020204" pitchFamily="34" charset="-122"/>
              </a:endParaRPr>
            </a:p>
          </p:txBody>
        </p:sp>
        <p:sp>
          <p:nvSpPr>
            <p:cNvPr id="21523" name="AutoShape 17"/>
            <p:cNvSpPr/>
            <p:nvPr>
              <p:custDataLst>
                <p:tags r:id="rId21"/>
              </p:custDataLst>
            </p:nvPr>
          </p:nvSpPr>
          <p:spPr>
            <a:xfrm>
              <a:off x="904" y="3238"/>
              <a:ext cx="351" cy="257"/>
            </a:xfrm>
            <a:prstGeom prst="downArrow">
              <a:avLst>
                <a:gd name="adj1" fmla="val 50000"/>
                <a:gd name="adj2" fmla="val 25000"/>
              </a:avLst>
            </a:prstGeom>
            <a:solidFill>
              <a:schemeClr val="accent1"/>
            </a:solidFill>
            <a:ln w="9525" cap="flat" cmpd="sng">
              <a:solidFill>
                <a:schemeClr val="dk1"/>
              </a:solidFill>
              <a:prstDash val="solid"/>
              <a:miter/>
              <a:headEnd type="none" w="med" len="med"/>
              <a:tailEnd type="none" w="med" len="med"/>
            </a:ln>
          </p:spPr>
          <p:txBody>
            <a:bodyPr vert="eaVert" wrap="none" anchor="ctr" anchorCtr="0"/>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5pPr>
            </a:lstStyle>
            <a:p>
              <a:pPr marL="0" lvl="0" indent="0" eaLnBrk="1" hangingPunct="1">
                <a:spcBef>
                  <a:spcPct val="0"/>
                </a:spcBef>
                <a:buClrTx/>
                <a:buSzTx/>
                <a:buFontTx/>
                <a:buNone/>
              </a:pPr>
              <a:endParaRPr lang="zh-CN" altLang="en-US" sz="2400" dirty="0">
                <a:solidFill>
                  <a:schemeClr val="dk1"/>
                </a:solidFill>
                <a:latin typeface="微软雅黑" panose="020B0503020204020204" pitchFamily="34" charset="-122"/>
                <a:ea typeface="微软雅黑" panose="020B0503020204020204" pitchFamily="34" charset="-122"/>
              </a:endParaRPr>
            </a:p>
          </p:txBody>
        </p:sp>
        <p:sp>
          <p:nvSpPr>
            <p:cNvPr id="21524" name="AutoShape 18"/>
            <p:cNvSpPr/>
            <p:nvPr>
              <p:custDataLst>
                <p:tags r:id="rId22"/>
              </p:custDataLst>
            </p:nvPr>
          </p:nvSpPr>
          <p:spPr>
            <a:xfrm>
              <a:off x="192" y="2928"/>
              <a:ext cx="528" cy="336"/>
            </a:xfrm>
            <a:prstGeom prst="leftArrow">
              <a:avLst>
                <a:gd name="adj1" fmla="val 50000"/>
                <a:gd name="adj2" fmla="val 39278"/>
              </a:avLst>
            </a:prstGeom>
            <a:solidFill>
              <a:schemeClr val="accent1"/>
            </a:solidFill>
            <a:ln w="9525" cap="flat" cmpd="sng">
              <a:solidFill>
                <a:schemeClr val="dk1"/>
              </a:solidFill>
              <a:prstDash val="solid"/>
              <a:miter/>
              <a:headEnd type="none" w="med" len="med"/>
              <a:tailEnd type="none" w="med" len="med"/>
            </a:ln>
          </p:spPr>
          <p:txBody>
            <a:bodyPr wrap="none" anchor="ctr" anchorCtr="0"/>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5pPr>
            </a:lstStyle>
            <a:p>
              <a:pPr marL="0" lvl="0" indent="0" eaLnBrk="1" hangingPunct="1">
                <a:spcBef>
                  <a:spcPct val="0"/>
                </a:spcBef>
                <a:buClrTx/>
                <a:buSzTx/>
                <a:buFontTx/>
                <a:buNone/>
              </a:pPr>
              <a:endParaRPr lang="zh-CN" altLang="en-US" sz="2400" dirty="0">
                <a:solidFill>
                  <a:schemeClr val="dk1"/>
                </a:solidFill>
                <a:latin typeface="微软雅黑" panose="020B0503020204020204" pitchFamily="34" charset="-122"/>
                <a:ea typeface="微软雅黑" panose="020B0503020204020204" pitchFamily="34" charset="-122"/>
              </a:endParaRPr>
            </a:p>
          </p:txBody>
        </p:sp>
        <p:sp>
          <p:nvSpPr>
            <p:cNvPr id="21525" name="AutoShape 19"/>
            <p:cNvSpPr/>
            <p:nvPr>
              <p:custDataLst>
                <p:tags r:id="rId23"/>
              </p:custDataLst>
            </p:nvPr>
          </p:nvSpPr>
          <p:spPr>
            <a:xfrm rot="-790091">
              <a:off x="898" y="1294"/>
              <a:ext cx="326" cy="372"/>
            </a:xfrm>
            <a:prstGeom prst="upArrow">
              <a:avLst>
                <a:gd name="adj1" fmla="val 50000"/>
                <a:gd name="adj2" fmla="val 28522"/>
              </a:avLst>
            </a:prstGeom>
            <a:solidFill>
              <a:schemeClr val="accent1"/>
            </a:solidFill>
            <a:ln w="9525" cap="flat" cmpd="sng">
              <a:solidFill>
                <a:schemeClr val="dk1"/>
              </a:solidFill>
              <a:prstDash val="solid"/>
              <a:miter/>
              <a:headEnd type="none" w="med" len="med"/>
              <a:tailEnd type="none" w="med" len="med"/>
            </a:ln>
          </p:spPr>
          <p:txBody>
            <a:bodyPr vert="eaVert" wrap="none" anchor="ctr" anchorCtr="0"/>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5pPr>
            </a:lstStyle>
            <a:p>
              <a:pPr marL="0" lvl="0" indent="0" eaLnBrk="1" hangingPunct="1">
                <a:spcBef>
                  <a:spcPct val="0"/>
                </a:spcBef>
                <a:buClrTx/>
                <a:buSzTx/>
                <a:buFontTx/>
                <a:buNone/>
              </a:pPr>
              <a:endParaRPr lang="zh-CN" altLang="en-US" sz="2400" dirty="0">
                <a:solidFill>
                  <a:schemeClr val="dk1"/>
                </a:solidFill>
                <a:latin typeface="微软雅黑" panose="020B0503020204020204" pitchFamily="34" charset="-122"/>
                <a:ea typeface="微软雅黑" panose="020B0503020204020204" pitchFamily="34" charset="-122"/>
              </a:endParaRPr>
            </a:p>
          </p:txBody>
        </p:sp>
        <p:sp>
          <p:nvSpPr>
            <p:cNvPr id="21526" name="AutoShape 20"/>
            <p:cNvSpPr/>
            <p:nvPr>
              <p:custDataLst>
                <p:tags r:id="rId24"/>
              </p:custDataLst>
            </p:nvPr>
          </p:nvSpPr>
          <p:spPr>
            <a:xfrm>
              <a:off x="2360" y="1265"/>
              <a:ext cx="432" cy="409"/>
            </a:xfrm>
            <a:prstGeom prst="upArrow">
              <a:avLst>
                <a:gd name="adj1" fmla="val 50000"/>
                <a:gd name="adj2" fmla="val 25000"/>
              </a:avLst>
            </a:prstGeom>
            <a:solidFill>
              <a:schemeClr val="accent1"/>
            </a:solidFill>
            <a:ln w="9525" cap="flat" cmpd="sng">
              <a:solidFill>
                <a:schemeClr val="dk1"/>
              </a:solidFill>
              <a:prstDash val="solid"/>
              <a:miter/>
              <a:headEnd type="none" w="med" len="med"/>
              <a:tailEnd type="none" w="med" len="med"/>
            </a:ln>
          </p:spPr>
          <p:txBody>
            <a:bodyPr vert="eaVert" wrap="none" anchor="ctr" anchorCtr="0"/>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5pPr>
            </a:lstStyle>
            <a:p>
              <a:pPr marL="0" lvl="0" indent="0" eaLnBrk="1" hangingPunct="1">
                <a:spcBef>
                  <a:spcPct val="0"/>
                </a:spcBef>
                <a:buClrTx/>
                <a:buSzTx/>
                <a:buFontTx/>
                <a:buNone/>
              </a:pPr>
              <a:endParaRPr lang="zh-CN" altLang="en-US" sz="2400" dirty="0">
                <a:solidFill>
                  <a:schemeClr val="dk1"/>
                </a:solidFill>
                <a:latin typeface="微软雅黑" panose="020B0503020204020204" pitchFamily="34" charset="-122"/>
                <a:ea typeface="微软雅黑" panose="020B0503020204020204" pitchFamily="34" charset="-122"/>
              </a:endParaRPr>
            </a:p>
          </p:txBody>
        </p:sp>
        <p:sp>
          <p:nvSpPr>
            <p:cNvPr id="21527" name="Rectangle 22"/>
            <p:cNvSpPr/>
            <p:nvPr>
              <p:custDataLst>
                <p:tags r:id="rId25"/>
              </p:custDataLst>
            </p:nvPr>
          </p:nvSpPr>
          <p:spPr>
            <a:xfrm>
              <a:off x="994" y="1752"/>
              <a:ext cx="3677" cy="1420"/>
            </a:xfrm>
            <a:prstGeom prst="rect">
              <a:avLst/>
            </a:prstGeom>
            <a:noFill/>
            <a:ln w="57150" cap="flat" cmpd="thickThin">
              <a:solidFill>
                <a:schemeClr val="accent2"/>
              </a:solidFill>
              <a:prstDash val="solid"/>
              <a:miter/>
              <a:headEnd type="none" w="med" len="med"/>
              <a:tailEnd type="none" w="med" len="med"/>
            </a:ln>
          </p:spPr>
          <p:txBody>
            <a:bodyPr wrap="none" anchor="ctr" anchorCtr="0"/>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5pPr>
            </a:lstStyle>
            <a:p>
              <a:pPr marL="0" lvl="0" indent="0" eaLnBrk="1" hangingPunct="1">
                <a:spcBef>
                  <a:spcPct val="0"/>
                </a:spcBef>
                <a:buClrTx/>
                <a:buSzTx/>
                <a:buFontTx/>
                <a:buNone/>
              </a:pPr>
              <a:endParaRPr lang="zh-CN" altLang="en-US" sz="2400" dirty="0">
                <a:solidFill>
                  <a:schemeClr val="dk1"/>
                </a:solidFill>
                <a:latin typeface="微软雅黑" panose="020B0503020204020204" pitchFamily="34" charset="-122"/>
                <a:ea typeface="微软雅黑" panose="020B0503020204020204" pitchFamily="34" charset="-122"/>
              </a:endParaRPr>
            </a:p>
          </p:txBody>
        </p:sp>
      </p:grpSp>
    </p:spTree>
    <p:custDataLst>
      <p:tags r:id="rId26"/>
    </p:custData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p:pic>
        <p:nvPicPr>
          <p:cNvPr id="7" name="图片 6" descr="图片18"/>
          <p:cNvPicPr>
            <a:picLocks noChangeAspect="1"/>
          </p:cNvPicPr>
          <p:nvPr>
            <p:custDataLst>
              <p:tags r:id="rId1"/>
            </p:custDataLst>
          </p:nvPr>
        </p:nvPicPr>
        <p:blipFill>
          <a:blip r:embed="rId2"/>
          <a:stretch>
            <a:fillRect/>
          </a:stretch>
        </p:blipFill>
        <p:spPr>
          <a:xfrm>
            <a:off x="0" y="0"/>
            <a:ext cx="540068" cy="720090"/>
          </a:xfrm>
          <a:prstGeom prst="rect">
            <a:avLst/>
          </a:prstGeom>
        </p:spPr>
      </p:pic>
      <p:pic>
        <p:nvPicPr>
          <p:cNvPr id="6" name="图片 5" descr="图片19"/>
          <p:cNvPicPr>
            <a:picLocks noChangeAspect="1"/>
          </p:cNvPicPr>
          <p:nvPr>
            <p:custDataLst>
              <p:tags r:id="rId3"/>
            </p:custDataLst>
          </p:nvPr>
        </p:nvPicPr>
        <p:blipFill>
          <a:blip r:embed="rId4"/>
          <a:stretch>
            <a:fillRect/>
          </a:stretch>
        </p:blipFill>
        <p:spPr>
          <a:xfrm>
            <a:off x="8603932" y="-5379"/>
            <a:ext cx="540068" cy="720090"/>
          </a:xfrm>
          <a:prstGeom prst="rect">
            <a:avLst/>
          </a:prstGeom>
        </p:spPr>
      </p:pic>
      <p:graphicFrame>
        <p:nvGraphicFramePr>
          <p:cNvPr id="31845" name="Group 101"/>
          <p:cNvGraphicFramePr>
            <a:graphicFrameLocks noGrp="1"/>
          </p:cNvGraphicFramePr>
          <p:nvPr/>
        </p:nvGraphicFramePr>
        <p:xfrm>
          <a:off x="817563" y="2243138"/>
          <a:ext cx="7874000" cy="3686177"/>
        </p:xfrm>
        <a:graphic>
          <a:graphicData uri="http://schemas.openxmlformats.org/drawingml/2006/table">
            <a:tbl>
              <a:tblPr/>
              <a:tblGrid>
                <a:gridCol w="1968500"/>
                <a:gridCol w="1968500"/>
                <a:gridCol w="1968500"/>
                <a:gridCol w="1968500"/>
              </a:tblGrid>
              <a:tr h="418952">
                <a:tc gridSpan="2">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zh-CN" altLang="en-US" sz="2000" b="0" i="0" u="none" strike="noStrike" cap="none" normalizeH="0" baseline="0">
                          <a:ln>
                            <a:noFill/>
                          </a:ln>
                          <a:solidFill>
                            <a:srgbClr val="0000CC"/>
                          </a:solidFill>
                          <a:effectLst/>
                          <a:latin typeface="微软雅黑" panose="020B0503020204020204" pitchFamily="34" charset="-122"/>
                          <a:ea typeface="微软雅黑" panose="020B0503020204020204" pitchFamily="34" charset="-122"/>
                          <a:cs typeface="微软雅黑" panose="020B0503020204020204" pitchFamily="34" charset="-122"/>
                        </a:rPr>
                        <a:t>输                  入</a:t>
                      </a:r>
                      <a:endParaRPr kumimoji="0" lang="zh-CN" altLang="en-US" sz="2000" b="0" i="0" u="none" strike="noStrike" cap="none" normalizeH="0" baseline="0">
                        <a:ln>
                          <a:noFill/>
                        </a:ln>
                        <a:solidFill>
                          <a:srgbClr val="0000CC"/>
                        </a:solidFill>
                        <a:effectLst/>
                        <a:latin typeface="微软雅黑" panose="020B0503020204020204" pitchFamily="34" charset="-122"/>
                        <a:ea typeface="微软雅黑" panose="020B0503020204020204" pitchFamily="34" charset="-122"/>
                        <a:cs typeface="微软雅黑" panose="020B0503020204020204" pitchFamily="34" charset="-122"/>
                      </a:endParaRPr>
                    </a:p>
                  </a:txBody>
                  <a:tcPr marT="45704" marB="45704"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hMerge="1">
                  <a:tcPr/>
                </a:tc>
                <a:tc gridSpan="2">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zh-CN" altLang="en-US" sz="2000" b="0" i="0" u="none" strike="noStrike" cap="none" normalizeH="0" baseline="0">
                          <a:ln>
                            <a:noFill/>
                          </a:ln>
                          <a:solidFill>
                            <a:srgbClr val="0000CC"/>
                          </a:solidFill>
                          <a:effectLst/>
                          <a:latin typeface="微软雅黑" panose="020B0503020204020204" pitchFamily="34" charset="-122"/>
                          <a:ea typeface="微软雅黑" panose="020B0503020204020204" pitchFamily="34" charset="-122"/>
                          <a:cs typeface="微软雅黑" panose="020B0503020204020204" pitchFamily="34" charset="-122"/>
                        </a:rPr>
                        <a:t>输             出</a:t>
                      </a:r>
                      <a:endParaRPr kumimoji="0" lang="zh-CN" altLang="en-US" sz="2000" b="0" i="0" u="none" strike="noStrike" cap="none" normalizeH="0" baseline="0">
                        <a:ln>
                          <a:noFill/>
                        </a:ln>
                        <a:solidFill>
                          <a:srgbClr val="0000CC"/>
                        </a:solidFill>
                        <a:effectLst/>
                        <a:latin typeface="微软雅黑" panose="020B0503020204020204" pitchFamily="34" charset="-122"/>
                        <a:ea typeface="微软雅黑" panose="020B0503020204020204" pitchFamily="34" charset="-122"/>
                        <a:cs typeface="微软雅黑" panose="020B0503020204020204" pitchFamily="34" charset="-122"/>
                      </a:endParaRPr>
                    </a:p>
                  </a:txBody>
                  <a:tcPr marT="45704" marB="45704"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hMerge="1">
                  <a:tcPr/>
                </a:tc>
              </a:tr>
              <a:tr h="412604">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zh-CN" altLang="en-US" sz="2000" b="0" i="0" u="none" strike="noStrike" cap="none" normalizeH="0" baseline="0">
                          <a:ln>
                            <a:noFill/>
                          </a:ln>
                          <a:solidFill>
                            <a:srgbClr val="0000CC"/>
                          </a:solidFill>
                          <a:effectLst/>
                          <a:latin typeface="微软雅黑" panose="020B0503020204020204" pitchFamily="34" charset="-122"/>
                          <a:ea typeface="微软雅黑" panose="020B0503020204020204" pitchFamily="34" charset="-122"/>
                        </a:rPr>
                        <a:t>环境因素</a:t>
                      </a:r>
                      <a:endParaRPr kumimoji="0" lang="zh-CN" altLang="en-US" sz="2000" b="0" i="0" u="none" strike="noStrike" cap="none" normalizeH="0" baseline="0">
                        <a:ln>
                          <a:noFill/>
                        </a:ln>
                        <a:solidFill>
                          <a:srgbClr val="0000CC"/>
                        </a:solidFill>
                        <a:effectLst/>
                        <a:latin typeface="微软雅黑" panose="020B0503020204020204" pitchFamily="34" charset="-122"/>
                        <a:ea typeface="微软雅黑" panose="020B0503020204020204" pitchFamily="34" charset="-122"/>
                      </a:endParaRPr>
                    </a:p>
                  </a:txBody>
                  <a:tcPr marT="45704" marB="45704"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CFF"/>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zh-CN" altLang="en-US" sz="2000" b="0" i="0" u="none" strike="noStrike" cap="none" normalizeH="0" baseline="0" dirty="0">
                          <a:ln>
                            <a:noFill/>
                          </a:ln>
                          <a:solidFill>
                            <a:srgbClr val="FFFFFF"/>
                          </a:solidFill>
                          <a:effectLst/>
                          <a:latin typeface="微软雅黑" panose="020B0503020204020204" pitchFamily="34" charset="-122"/>
                          <a:ea typeface="微软雅黑" panose="020B0503020204020204" pitchFamily="34" charset="-122"/>
                        </a:rPr>
                        <a:t>环境影响</a:t>
                      </a:r>
                      <a:endParaRPr kumimoji="0" lang="zh-CN" altLang="en-US" sz="2000" b="0" i="0" u="none" strike="noStrike" cap="none" normalizeH="0" baseline="0" dirty="0">
                        <a:ln>
                          <a:noFill/>
                        </a:ln>
                        <a:solidFill>
                          <a:srgbClr val="FFFFFF"/>
                        </a:solidFill>
                        <a:effectLst/>
                        <a:latin typeface="微软雅黑" panose="020B0503020204020204" pitchFamily="34" charset="-122"/>
                        <a:ea typeface="微软雅黑" panose="020B0503020204020204" pitchFamily="34" charset="-122"/>
                      </a:endParaRPr>
                    </a:p>
                  </a:txBody>
                  <a:tcPr marT="45704" marB="4570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0000"/>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zh-CN" altLang="en-US" sz="2000" b="0" i="0" u="none" strike="noStrike" cap="none" normalizeH="0" baseline="0">
                          <a:ln>
                            <a:noFill/>
                          </a:ln>
                          <a:solidFill>
                            <a:srgbClr val="0000CC"/>
                          </a:solidFill>
                          <a:effectLst/>
                          <a:latin typeface="微软雅黑" panose="020B0503020204020204" pitchFamily="34" charset="-122"/>
                          <a:ea typeface="微软雅黑" panose="020B0503020204020204" pitchFamily="34" charset="-122"/>
                        </a:rPr>
                        <a:t>环境因素</a:t>
                      </a:r>
                      <a:endParaRPr kumimoji="0" lang="zh-CN" altLang="en-US" sz="2000" b="0" i="0" u="none" strike="noStrike" cap="none" normalizeH="0" baseline="0">
                        <a:ln>
                          <a:noFill/>
                        </a:ln>
                        <a:solidFill>
                          <a:srgbClr val="0000CC"/>
                        </a:solidFill>
                        <a:effectLst/>
                        <a:latin typeface="微软雅黑" panose="020B0503020204020204" pitchFamily="34" charset="-122"/>
                        <a:ea typeface="微软雅黑" panose="020B0503020204020204" pitchFamily="34" charset="-122"/>
                      </a:endParaRPr>
                    </a:p>
                  </a:txBody>
                  <a:tcPr marT="45704" marB="4570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CFF"/>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zh-CN" altLang="en-US" sz="2000" b="0" i="0" u="none" strike="noStrike" cap="none" normalizeH="0" baseline="0" dirty="0">
                          <a:ln>
                            <a:noFill/>
                          </a:ln>
                          <a:solidFill>
                            <a:srgbClr val="FFFFFF"/>
                          </a:solidFill>
                          <a:effectLst/>
                          <a:latin typeface="微软雅黑" panose="020B0503020204020204" pitchFamily="34" charset="-122"/>
                          <a:ea typeface="微软雅黑" panose="020B0503020204020204" pitchFamily="34" charset="-122"/>
                        </a:rPr>
                        <a:t>环境影响</a:t>
                      </a:r>
                      <a:endParaRPr kumimoji="0" lang="zh-CN" altLang="en-US" sz="2000" b="0" i="0" u="none" strike="noStrike" cap="none" normalizeH="0" baseline="0" dirty="0">
                        <a:ln>
                          <a:noFill/>
                        </a:ln>
                        <a:solidFill>
                          <a:srgbClr val="FFFFFF"/>
                        </a:solidFill>
                        <a:effectLst/>
                        <a:latin typeface="微软雅黑" panose="020B0503020204020204" pitchFamily="34" charset="-122"/>
                        <a:ea typeface="微软雅黑" panose="020B0503020204020204" pitchFamily="34" charset="-122"/>
                      </a:endParaRPr>
                    </a:p>
                  </a:txBody>
                  <a:tcPr marT="45704" marB="45704"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0000"/>
                    </a:solidFill>
                  </a:tcPr>
                </a:tc>
              </a:tr>
              <a:tr h="396208">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zh-CN" altLang="en-US" sz="2000" b="0" i="0" u="none" strike="noStrike" cap="none" normalizeH="0" baseline="0">
                          <a:ln>
                            <a:noFill/>
                          </a:ln>
                          <a:solidFill>
                            <a:srgbClr val="000099"/>
                          </a:solidFill>
                          <a:effectLst/>
                          <a:latin typeface="微软雅黑" panose="020B0503020204020204" pitchFamily="34" charset="-122"/>
                          <a:ea typeface="微软雅黑" panose="020B0503020204020204" pitchFamily="34" charset="-122"/>
                        </a:rPr>
                        <a:t>燃油消耗</a:t>
                      </a:r>
                      <a:endParaRPr kumimoji="0" lang="zh-CN" altLang="en-US" sz="2000" b="0" i="0" u="none" strike="noStrike" cap="none" normalizeH="0" baseline="0">
                        <a:ln>
                          <a:noFill/>
                        </a:ln>
                        <a:solidFill>
                          <a:srgbClr val="000099"/>
                        </a:solidFill>
                        <a:effectLst/>
                        <a:latin typeface="微软雅黑" panose="020B0503020204020204" pitchFamily="34" charset="-122"/>
                        <a:ea typeface="微软雅黑" panose="020B0503020204020204" pitchFamily="34" charset="-122"/>
                      </a:endParaRPr>
                    </a:p>
                  </a:txBody>
                  <a:tcPr marT="45704" marB="45704"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zh-CN" altLang="en-US" sz="2000" b="0" i="0" u="none" strike="noStrike" cap="none" normalizeH="0" baseline="0">
                          <a:ln>
                            <a:noFill/>
                          </a:ln>
                          <a:solidFill>
                            <a:srgbClr val="000099"/>
                          </a:solidFill>
                          <a:effectLst/>
                          <a:latin typeface="微软雅黑" panose="020B0503020204020204" pitchFamily="34" charset="-122"/>
                          <a:ea typeface="微软雅黑" panose="020B0503020204020204" pitchFamily="34" charset="-122"/>
                        </a:rPr>
                        <a:t>能源消耗</a:t>
                      </a:r>
                      <a:endParaRPr kumimoji="0" lang="zh-CN" altLang="en-US" sz="2000" b="0" i="0" u="none" strike="noStrike" cap="none" normalizeH="0" baseline="0">
                        <a:ln>
                          <a:noFill/>
                        </a:ln>
                        <a:solidFill>
                          <a:srgbClr val="000099"/>
                        </a:solidFill>
                        <a:effectLst/>
                        <a:latin typeface="微软雅黑" panose="020B0503020204020204" pitchFamily="34" charset="-122"/>
                        <a:ea typeface="微软雅黑" panose="020B0503020204020204" pitchFamily="34" charset="-122"/>
                      </a:endParaRPr>
                    </a:p>
                  </a:txBody>
                  <a:tcPr marT="45704" marB="4570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zh-CN" altLang="en-US" sz="2000" b="0" i="0" u="none" strike="noStrike" cap="none" normalizeH="0" baseline="0">
                          <a:ln>
                            <a:noFill/>
                          </a:ln>
                          <a:solidFill>
                            <a:srgbClr val="000099"/>
                          </a:solidFill>
                          <a:effectLst/>
                          <a:latin typeface="微软雅黑" panose="020B0503020204020204" pitchFamily="34" charset="-122"/>
                          <a:ea typeface="微软雅黑" panose="020B0503020204020204" pitchFamily="34" charset="-122"/>
                        </a:rPr>
                        <a:t>尾气排放</a:t>
                      </a:r>
                      <a:endParaRPr kumimoji="0" lang="zh-CN" altLang="en-US" sz="2000" b="0" i="0" u="none" strike="noStrike" cap="none" normalizeH="0" baseline="0">
                        <a:ln>
                          <a:noFill/>
                        </a:ln>
                        <a:solidFill>
                          <a:srgbClr val="000099"/>
                        </a:solidFill>
                        <a:effectLst/>
                        <a:latin typeface="微软雅黑" panose="020B0503020204020204" pitchFamily="34" charset="-122"/>
                        <a:ea typeface="微软雅黑" panose="020B0503020204020204" pitchFamily="34" charset="-122"/>
                      </a:endParaRPr>
                    </a:p>
                  </a:txBody>
                  <a:tcPr marT="45704" marB="4570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zh-CN" altLang="en-US" sz="2000" b="0" i="0" u="none" strike="noStrike" cap="none" normalizeH="0" baseline="0">
                          <a:ln>
                            <a:noFill/>
                          </a:ln>
                          <a:solidFill>
                            <a:srgbClr val="000099"/>
                          </a:solidFill>
                          <a:effectLst/>
                          <a:latin typeface="微软雅黑" panose="020B0503020204020204" pitchFamily="34" charset="-122"/>
                          <a:ea typeface="微软雅黑" panose="020B0503020204020204" pitchFamily="34" charset="-122"/>
                        </a:rPr>
                        <a:t>大气污染</a:t>
                      </a:r>
                      <a:endParaRPr kumimoji="0" lang="zh-CN" altLang="en-US" sz="2000" b="0" i="0" u="none" strike="noStrike" cap="none" normalizeH="0" baseline="0">
                        <a:ln>
                          <a:noFill/>
                        </a:ln>
                        <a:solidFill>
                          <a:srgbClr val="000099"/>
                        </a:solidFill>
                        <a:effectLst/>
                        <a:latin typeface="微软雅黑" panose="020B0503020204020204" pitchFamily="34" charset="-122"/>
                        <a:ea typeface="微软雅黑" panose="020B0503020204020204" pitchFamily="34" charset="-122"/>
                      </a:endParaRPr>
                    </a:p>
                  </a:txBody>
                  <a:tcPr marT="45704" marB="45704"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96208">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zh-CN" altLang="en-US" sz="2000" b="0" i="0" u="none" strike="noStrike" cap="none" normalizeH="0" baseline="0">
                          <a:ln>
                            <a:noFill/>
                          </a:ln>
                          <a:solidFill>
                            <a:srgbClr val="000099"/>
                          </a:solidFill>
                          <a:effectLst/>
                          <a:latin typeface="微软雅黑" panose="020B0503020204020204" pitchFamily="34" charset="-122"/>
                          <a:ea typeface="微软雅黑" panose="020B0503020204020204" pitchFamily="34" charset="-122"/>
                        </a:rPr>
                        <a:t>润滑油消耗</a:t>
                      </a:r>
                      <a:endParaRPr kumimoji="0" lang="zh-CN" altLang="en-US" sz="2000" b="0" i="0" u="none" strike="noStrike" cap="none" normalizeH="0" baseline="0">
                        <a:ln>
                          <a:noFill/>
                        </a:ln>
                        <a:solidFill>
                          <a:srgbClr val="000099"/>
                        </a:solidFill>
                        <a:effectLst/>
                        <a:latin typeface="微软雅黑" panose="020B0503020204020204" pitchFamily="34" charset="-122"/>
                        <a:ea typeface="微软雅黑" panose="020B0503020204020204" pitchFamily="34" charset="-122"/>
                      </a:endParaRPr>
                    </a:p>
                  </a:txBody>
                  <a:tcPr marT="45704" marB="45704"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zh-CN" altLang="en-US" sz="2000" b="0" i="0" u="none" strike="noStrike" cap="none" normalizeH="0" baseline="0">
                          <a:ln>
                            <a:noFill/>
                          </a:ln>
                          <a:solidFill>
                            <a:srgbClr val="000099"/>
                          </a:solidFill>
                          <a:effectLst/>
                          <a:latin typeface="微软雅黑" panose="020B0503020204020204" pitchFamily="34" charset="-122"/>
                          <a:ea typeface="微软雅黑" panose="020B0503020204020204" pitchFamily="34" charset="-122"/>
                        </a:rPr>
                        <a:t>资源消耗</a:t>
                      </a:r>
                      <a:endParaRPr kumimoji="0" lang="zh-CN" altLang="en-US" sz="2000" b="0" i="0" u="none" strike="noStrike" cap="none" normalizeH="0" baseline="0">
                        <a:ln>
                          <a:noFill/>
                        </a:ln>
                        <a:solidFill>
                          <a:srgbClr val="000099"/>
                        </a:solidFill>
                        <a:effectLst/>
                        <a:latin typeface="微软雅黑" panose="020B0503020204020204" pitchFamily="34" charset="-122"/>
                        <a:ea typeface="微软雅黑" panose="020B0503020204020204" pitchFamily="34" charset="-122"/>
                      </a:endParaRPr>
                    </a:p>
                  </a:txBody>
                  <a:tcPr marT="45704" marB="4570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zh-CN" altLang="en-US" sz="2000" b="0" i="0" u="none" strike="noStrike" cap="none" normalizeH="0" baseline="0">
                          <a:ln>
                            <a:noFill/>
                          </a:ln>
                          <a:solidFill>
                            <a:srgbClr val="000099"/>
                          </a:solidFill>
                          <a:effectLst/>
                          <a:latin typeface="微软雅黑" panose="020B0503020204020204" pitchFamily="34" charset="-122"/>
                          <a:ea typeface="微软雅黑" panose="020B0503020204020204" pitchFamily="34" charset="-122"/>
                        </a:rPr>
                        <a:t>噪音排放</a:t>
                      </a:r>
                      <a:endParaRPr kumimoji="0" lang="zh-CN" altLang="en-US" sz="2000" b="0" i="0" u="none" strike="noStrike" cap="none" normalizeH="0" baseline="0">
                        <a:ln>
                          <a:noFill/>
                        </a:ln>
                        <a:solidFill>
                          <a:srgbClr val="000099"/>
                        </a:solidFill>
                        <a:effectLst/>
                        <a:latin typeface="微软雅黑" panose="020B0503020204020204" pitchFamily="34" charset="-122"/>
                        <a:ea typeface="微软雅黑" panose="020B0503020204020204" pitchFamily="34" charset="-122"/>
                      </a:endParaRPr>
                    </a:p>
                  </a:txBody>
                  <a:tcPr marT="45704" marB="4570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zh-CN" altLang="en-US" sz="2000" b="0" i="0" u="none" strike="noStrike" cap="none" normalizeH="0" baseline="0">
                          <a:ln>
                            <a:noFill/>
                          </a:ln>
                          <a:solidFill>
                            <a:srgbClr val="000099"/>
                          </a:solidFill>
                          <a:effectLst/>
                          <a:latin typeface="微软雅黑" panose="020B0503020204020204" pitchFamily="34" charset="-122"/>
                          <a:ea typeface="微软雅黑" panose="020B0503020204020204" pitchFamily="34" charset="-122"/>
                        </a:rPr>
                        <a:t>噪声污染</a:t>
                      </a:r>
                      <a:endParaRPr kumimoji="0" lang="zh-CN" altLang="en-US" sz="2000" b="0" i="0" u="none" strike="noStrike" cap="none" normalizeH="0" baseline="0">
                        <a:ln>
                          <a:noFill/>
                        </a:ln>
                        <a:solidFill>
                          <a:srgbClr val="000099"/>
                        </a:solidFill>
                        <a:effectLst/>
                        <a:latin typeface="微软雅黑" panose="020B0503020204020204" pitchFamily="34" charset="-122"/>
                        <a:ea typeface="微软雅黑" panose="020B0503020204020204" pitchFamily="34" charset="-122"/>
                      </a:endParaRPr>
                    </a:p>
                  </a:txBody>
                  <a:tcPr marT="45704" marB="45704"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07821">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zh-CN" altLang="en-US" sz="2000" b="0" i="0" u="none" strike="noStrike" cap="none" normalizeH="0" baseline="0">
                          <a:ln>
                            <a:noFill/>
                          </a:ln>
                          <a:solidFill>
                            <a:srgbClr val="000099"/>
                          </a:solidFill>
                          <a:effectLst/>
                          <a:latin typeface="微软雅黑" panose="020B0503020204020204" pitchFamily="34" charset="-122"/>
                          <a:ea typeface="微软雅黑" panose="020B0503020204020204" pitchFamily="34" charset="-122"/>
                        </a:rPr>
                        <a:t>冷却液使用</a:t>
                      </a:r>
                      <a:endParaRPr kumimoji="0" lang="zh-CN" altLang="en-US" sz="2000" b="0" i="0" u="none" strike="noStrike" cap="none" normalizeH="0" baseline="0">
                        <a:ln>
                          <a:noFill/>
                        </a:ln>
                        <a:solidFill>
                          <a:srgbClr val="000099"/>
                        </a:solidFill>
                        <a:effectLst/>
                        <a:latin typeface="微软雅黑" panose="020B0503020204020204" pitchFamily="34" charset="-122"/>
                        <a:ea typeface="微软雅黑" panose="020B0503020204020204" pitchFamily="34" charset="-122"/>
                      </a:endParaRPr>
                    </a:p>
                  </a:txBody>
                  <a:tcPr marT="45704" marB="45704"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zh-CN" altLang="en-US" sz="2000" b="0" i="0" u="none" strike="noStrike" cap="none" normalizeH="0" baseline="0" dirty="0">
                          <a:ln>
                            <a:noFill/>
                          </a:ln>
                          <a:solidFill>
                            <a:srgbClr val="000099"/>
                          </a:solidFill>
                          <a:effectLst/>
                          <a:latin typeface="微软雅黑" panose="020B0503020204020204" pitchFamily="34" charset="-122"/>
                          <a:ea typeface="微软雅黑" panose="020B0503020204020204" pitchFamily="34" charset="-122"/>
                        </a:rPr>
                        <a:t>资源消耗</a:t>
                      </a:r>
                      <a:endParaRPr kumimoji="0" lang="zh-CN" altLang="en-US" sz="2000" b="0" i="0" u="none" strike="noStrike" cap="none" normalizeH="0" baseline="0" dirty="0">
                        <a:ln>
                          <a:noFill/>
                        </a:ln>
                        <a:solidFill>
                          <a:srgbClr val="000099"/>
                        </a:solidFill>
                        <a:effectLst/>
                        <a:latin typeface="微软雅黑" panose="020B0503020204020204" pitchFamily="34" charset="-122"/>
                        <a:ea typeface="微软雅黑" panose="020B0503020204020204" pitchFamily="34" charset="-122"/>
                      </a:endParaRPr>
                    </a:p>
                  </a:txBody>
                  <a:tcPr marT="45704" marB="4570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zh-CN" altLang="en-US" sz="2000" b="0" i="0" u="none" strike="noStrike" cap="none" normalizeH="0" baseline="0">
                          <a:ln>
                            <a:noFill/>
                          </a:ln>
                          <a:solidFill>
                            <a:srgbClr val="000099"/>
                          </a:solidFill>
                          <a:effectLst/>
                          <a:latin typeface="微软雅黑" panose="020B0503020204020204" pitchFamily="34" charset="-122"/>
                          <a:ea typeface="微软雅黑" panose="020B0503020204020204" pitchFamily="34" charset="-122"/>
                        </a:rPr>
                        <a:t>油料泄漏</a:t>
                      </a:r>
                      <a:endParaRPr kumimoji="0" lang="zh-CN" altLang="en-US" sz="2000" b="0" i="0" u="none" strike="noStrike" cap="none" normalizeH="0" baseline="0">
                        <a:ln>
                          <a:noFill/>
                        </a:ln>
                        <a:solidFill>
                          <a:srgbClr val="000099"/>
                        </a:solidFill>
                        <a:effectLst/>
                        <a:latin typeface="微软雅黑" panose="020B0503020204020204" pitchFamily="34" charset="-122"/>
                        <a:ea typeface="微软雅黑" panose="020B0503020204020204" pitchFamily="34" charset="-122"/>
                      </a:endParaRPr>
                    </a:p>
                  </a:txBody>
                  <a:tcPr marT="45704" marB="4570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zh-CN" altLang="en-US" sz="2000" b="0" i="0" u="none" strike="noStrike" cap="none" normalizeH="0" baseline="0">
                          <a:ln>
                            <a:noFill/>
                          </a:ln>
                          <a:solidFill>
                            <a:srgbClr val="000099"/>
                          </a:solidFill>
                          <a:effectLst/>
                          <a:latin typeface="微软雅黑" panose="020B0503020204020204" pitchFamily="34" charset="-122"/>
                          <a:ea typeface="微软雅黑" panose="020B0503020204020204" pitchFamily="34" charset="-122"/>
                        </a:rPr>
                        <a:t>土地污染</a:t>
                      </a:r>
                      <a:endParaRPr kumimoji="0" lang="zh-CN" altLang="en-US" sz="2000" b="0" i="0" u="none" strike="noStrike" cap="none" normalizeH="0" baseline="0">
                        <a:ln>
                          <a:noFill/>
                        </a:ln>
                        <a:solidFill>
                          <a:srgbClr val="000099"/>
                        </a:solidFill>
                        <a:effectLst/>
                        <a:latin typeface="微软雅黑" panose="020B0503020204020204" pitchFamily="34" charset="-122"/>
                        <a:ea typeface="微软雅黑" panose="020B0503020204020204" pitchFamily="34" charset="-122"/>
                      </a:endParaRPr>
                    </a:p>
                  </a:txBody>
                  <a:tcPr marT="45704" marB="45704"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18128">
                <a:tc>
                  <a:txBody>
                    <a:bodyPr/>
                    <a:lstStyle/>
                    <a:p>
                      <a:pPr marL="0" marR="0" lvl="0" indent="0" algn="ctr" defTabSz="914400" rtl="0" eaLnBrk="1" fontAlgn="base" latinLnBrk="0" hangingPunct="1">
                        <a:lnSpc>
                          <a:spcPct val="100000"/>
                        </a:lnSpc>
                        <a:spcBef>
                          <a:spcPct val="20000"/>
                        </a:spcBef>
                        <a:spcAft>
                          <a:spcPct val="0"/>
                        </a:spcAft>
                        <a:buClrTx/>
                        <a:buSzTx/>
                        <a:buFontTx/>
                        <a:buNone/>
                      </a:pPr>
                      <a:endParaRPr kumimoji="0" lang="zh-TW" altLang="en-US" sz="2800" b="1" i="0" u="none" strike="noStrike" cap="none" normalizeH="0" baseline="0">
                        <a:ln>
                          <a:noFill/>
                        </a:ln>
                        <a:solidFill>
                          <a:srgbClr val="000099"/>
                        </a:solidFill>
                        <a:effectLst/>
                        <a:latin typeface="微软雅黑" panose="020B0503020204020204" pitchFamily="34" charset="-122"/>
                        <a:ea typeface="微软雅黑" panose="020B0503020204020204" pitchFamily="34" charset="-122"/>
                      </a:endParaRPr>
                    </a:p>
                  </a:txBody>
                  <a:tcPr marT="45704" marB="45704"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endParaRPr kumimoji="0" lang="zh-TW" altLang="en-US" sz="2800" b="1" i="0" u="none" strike="noStrike" cap="none" normalizeH="0" baseline="0">
                        <a:ln>
                          <a:noFill/>
                        </a:ln>
                        <a:solidFill>
                          <a:srgbClr val="000099"/>
                        </a:solidFill>
                        <a:effectLst/>
                        <a:latin typeface="微软雅黑" panose="020B0503020204020204" pitchFamily="34" charset="-122"/>
                        <a:ea typeface="微软雅黑" panose="020B0503020204020204" pitchFamily="34" charset="-122"/>
                      </a:endParaRPr>
                    </a:p>
                  </a:txBody>
                  <a:tcPr marT="45704" marB="4570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zh-CN" altLang="en-US" sz="2000" b="0" i="0" u="none" strike="noStrike" cap="none" normalizeH="0" baseline="0">
                          <a:ln>
                            <a:noFill/>
                          </a:ln>
                          <a:solidFill>
                            <a:srgbClr val="000099"/>
                          </a:solidFill>
                          <a:effectLst/>
                          <a:latin typeface="微软雅黑" panose="020B0503020204020204" pitchFamily="34" charset="-122"/>
                          <a:ea typeface="微软雅黑" panose="020B0503020204020204" pitchFamily="34" charset="-122"/>
                        </a:rPr>
                        <a:t>制冷剂泄漏</a:t>
                      </a:r>
                      <a:endParaRPr kumimoji="0" lang="zh-CN" altLang="en-US" sz="2000" b="0" i="0" u="none" strike="noStrike" cap="none" normalizeH="0" baseline="0">
                        <a:ln>
                          <a:noFill/>
                        </a:ln>
                        <a:solidFill>
                          <a:srgbClr val="000099"/>
                        </a:solidFill>
                        <a:effectLst/>
                        <a:latin typeface="微软雅黑" panose="020B0503020204020204" pitchFamily="34" charset="-122"/>
                        <a:ea typeface="微软雅黑" panose="020B0503020204020204" pitchFamily="34" charset="-122"/>
                      </a:endParaRPr>
                    </a:p>
                  </a:txBody>
                  <a:tcPr marT="45704" marB="4570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zh-CN" altLang="en-US" sz="2000" b="0" i="0" u="none" strike="noStrike" cap="none" normalizeH="0" baseline="0">
                          <a:ln>
                            <a:noFill/>
                          </a:ln>
                          <a:solidFill>
                            <a:srgbClr val="000099"/>
                          </a:solidFill>
                          <a:effectLst/>
                          <a:latin typeface="微软雅黑" panose="020B0503020204020204" pitchFamily="34" charset="-122"/>
                          <a:ea typeface="微软雅黑" panose="020B0503020204020204" pitchFamily="34" charset="-122"/>
                        </a:rPr>
                        <a:t>臭氧层破坏</a:t>
                      </a:r>
                      <a:endParaRPr kumimoji="0" lang="zh-CN" altLang="en-US" sz="2000" b="0" i="0" u="none" strike="noStrike" cap="none" normalizeH="0" baseline="0">
                        <a:ln>
                          <a:noFill/>
                        </a:ln>
                        <a:solidFill>
                          <a:srgbClr val="000099"/>
                        </a:solidFill>
                        <a:effectLst/>
                        <a:latin typeface="微软雅黑" panose="020B0503020204020204" pitchFamily="34" charset="-122"/>
                        <a:ea typeface="微软雅黑" panose="020B0503020204020204" pitchFamily="34" charset="-122"/>
                      </a:endParaRPr>
                    </a:p>
                  </a:txBody>
                  <a:tcPr marT="45704" marB="45704"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18128">
                <a:tc>
                  <a:txBody>
                    <a:bodyPr/>
                    <a:lstStyle/>
                    <a:p>
                      <a:pPr marL="0" marR="0" lvl="0" indent="0" algn="ctr" defTabSz="914400" rtl="0" eaLnBrk="1" fontAlgn="base" latinLnBrk="0" hangingPunct="1">
                        <a:lnSpc>
                          <a:spcPct val="100000"/>
                        </a:lnSpc>
                        <a:spcBef>
                          <a:spcPct val="20000"/>
                        </a:spcBef>
                        <a:spcAft>
                          <a:spcPct val="0"/>
                        </a:spcAft>
                        <a:buClrTx/>
                        <a:buSzTx/>
                        <a:buFontTx/>
                        <a:buNone/>
                      </a:pPr>
                      <a:endParaRPr kumimoji="0" lang="zh-TW" altLang="en-US" sz="2800" b="1" i="0" u="none" strike="noStrike" cap="none" normalizeH="0" baseline="0">
                        <a:ln>
                          <a:noFill/>
                        </a:ln>
                        <a:solidFill>
                          <a:srgbClr val="000099"/>
                        </a:solidFill>
                        <a:effectLst/>
                        <a:latin typeface="微软雅黑" panose="020B0503020204020204" pitchFamily="34" charset="-122"/>
                        <a:ea typeface="微软雅黑" panose="020B0503020204020204" pitchFamily="34" charset="-122"/>
                      </a:endParaRPr>
                    </a:p>
                  </a:txBody>
                  <a:tcPr marT="45704" marB="45704"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endParaRPr kumimoji="0" lang="zh-TW" altLang="en-US" sz="2800" b="1" i="0" u="none" strike="noStrike" cap="none" normalizeH="0" baseline="0">
                        <a:ln>
                          <a:noFill/>
                        </a:ln>
                        <a:solidFill>
                          <a:srgbClr val="000099"/>
                        </a:solidFill>
                        <a:effectLst/>
                        <a:latin typeface="微软雅黑" panose="020B0503020204020204" pitchFamily="34" charset="-122"/>
                        <a:ea typeface="微软雅黑" panose="020B0503020204020204" pitchFamily="34" charset="-122"/>
                      </a:endParaRPr>
                    </a:p>
                  </a:txBody>
                  <a:tcPr marT="45704" marB="4570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zh-CN" altLang="en-US" sz="2000" b="0" i="0" u="none" strike="noStrike" cap="none" normalizeH="0" baseline="0">
                          <a:ln>
                            <a:noFill/>
                          </a:ln>
                          <a:solidFill>
                            <a:srgbClr val="000099"/>
                          </a:solidFill>
                          <a:effectLst/>
                          <a:latin typeface="微软雅黑" panose="020B0503020204020204" pitchFamily="34" charset="-122"/>
                          <a:ea typeface="微软雅黑" panose="020B0503020204020204" pitchFamily="34" charset="-122"/>
                        </a:rPr>
                        <a:t>蓄电瓶废弃</a:t>
                      </a:r>
                      <a:endParaRPr kumimoji="0" lang="zh-CN" altLang="en-US" sz="2000" b="0" i="0" u="none" strike="noStrike" cap="none" normalizeH="0" baseline="0">
                        <a:ln>
                          <a:noFill/>
                        </a:ln>
                        <a:solidFill>
                          <a:srgbClr val="000099"/>
                        </a:solidFill>
                        <a:effectLst/>
                        <a:latin typeface="微软雅黑" panose="020B0503020204020204" pitchFamily="34" charset="-122"/>
                        <a:ea typeface="微软雅黑" panose="020B0503020204020204" pitchFamily="34" charset="-122"/>
                      </a:endParaRPr>
                    </a:p>
                  </a:txBody>
                  <a:tcPr marT="45704" marB="4570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zh-CN" altLang="en-US" sz="2000" b="0" i="0" u="none" strike="noStrike" cap="none" normalizeH="0" baseline="0">
                          <a:ln>
                            <a:noFill/>
                          </a:ln>
                          <a:solidFill>
                            <a:srgbClr val="000099"/>
                          </a:solidFill>
                          <a:effectLst/>
                          <a:latin typeface="微软雅黑" panose="020B0503020204020204" pitchFamily="34" charset="-122"/>
                          <a:ea typeface="微软雅黑" panose="020B0503020204020204" pitchFamily="34" charset="-122"/>
                        </a:rPr>
                        <a:t>土地污染</a:t>
                      </a:r>
                      <a:endParaRPr kumimoji="0" lang="zh-CN" altLang="en-US" sz="2000" b="0" i="0" u="none" strike="noStrike" cap="none" normalizeH="0" baseline="0">
                        <a:ln>
                          <a:noFill/>
                        </a:ln>
                        <a:solidFill>
                          <a:srgbClr val="000099"/>
                        </a:solidFill>
                        <a:effectLst/>
                        <a:latin typeface="微软雅黑" panose="020B0503020204020204" pitchFamily="34" charset="-122"/>
                        <a:ea typeface="微软雅黑" panose="020B0503020204020204" pitchFamily="34" charset="-122"/>
                      </a:endParaRPr>
                    </a:p>
                  </a:txBody>
                  <a:tcPr marT="45704" marB="45704"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18128">
                <a:tc>
                  <a:txBody>
                    <a:bodyPr/>
                    <a:lstStyle/>
                    <a:p>
                      <a:pPr marL="0" marR="0" lvl="0" indent="0" algn="ctr" defTabSz="914400" rtl="0" eaLnBrk="1" fontAlgn="base" latinLnBrk="0" hangingPunct="1">
                        <a:lnSpc>
                          <a:spcPct val="100000"/>
                        </a:lnSpc>
                        <a:spcBef>
                          <a:spcPct val="20000"/>
                        </a:spcBef>
                        <a:spcAft>
                          <a:spcPct val="0"/>
                        </a:spcAft>
                        <a:buClrTx/>
                        <a:buSzTx/>
                        <a:buFontTx/>
                        <a:buNone/>
                      </a:pPr>
                      <a:endParaRPr kumimoji="0" lang="zh-TW" altLang="en-US" sz="2800" b="1" i="0" u="none" strike="noStrike" cap="none" normalizeH="0" baseline="0">
                        <a:ln>
                          <a:noFill/>
                        </a:ln>
                        <a:solidFill>
                          <a:srgbClr val="000099"/>
                        </a:solidFill>
                        <a:effectLst/>
                        <a:latin typeface="微软雅黑" panose="020B0503020204020204" pitchFamily="34" charset="-122"/>
                        <a:ea typeface="微软雅黑" panose="020B0503020204020204" pitchFamily="34" charset="-122"/>
                      </a:endParaRPr>
                    </a:p>
                  </a:txBody>
                  <a:tcPr marT="45704" marB="45704"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endParaRPr kumimoji="0" lang="zh-TW" altLang="en-US" sz="2800" b="1" i="0" u="none" strike="noStrike" cap="none" normalizeH="0" baseline="0">
                        <a:ln>
                          <a:noFill/>
                        </a:ln>
                        <a:solidFill>
                          <a:srgbClr val="000099"/>
                        </a:solidFill>
                        <a:effectLst/>
                        <a:latin typeface="微软雅黑" panose="020B0503020204020204" pitchFamily="34" charset="-122"/>
                        <a:ea typeface="微软雅黑" panose="020B0503020204020204" pitchFamily="34" charset="-122"/>
                      </a:endParaRPr>
                    </a:p>
                  </a:txBody>
                  <a:tcPr marT="45704" marB="4570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zh-CN" altLang="en-US" sz="2000" b="0" i="0" u="none" strike="noStrike" cap="none" normalizeH="0" baseline="0">
                          <a:ln>
                            <a:noFill/>
                          </a:ln>
                          <a:solidFill>
                            <a:srgbClr val="000099"/>
                          </a:solidFill>
                          <a:effectLst/>
                          <a:latin typeface="微软雅黑" panose="020B0503020204020204" pitchFamily="34" charset="-122"/>
                          <a:ea typeface="微软雅黑" panose="020B0503020204020204" pitchFamily="34" charset="-122"/>
                        </a:rPr>
                        <a:t>汽车报废</a:t>
                      </a:r>
                      <a:endParaRPr kumimoji="0" lang="zh-CN" altLang="en-US" sz="2000" b="0" i="0" u="none" strike="noStrike" cap="none" normalizeH="0" baseline="0">
                        <a:ln>
                          <a:noFill/>
                        </a:ln>
                        <a:solidFill>
                          <a:srgbClr val="000099"/>
                        </a:solidFill>
                        <a:effectLst/>
                        <a:latin typeface="微软雅黑" panose="020B0503020204020204" pitchFamily="34" charset="-122"/>
                        <a:ea typeface="微软雅黑" panose="020B0503020204020204" pitchFamily="34" charset="-122"/>
                      </a:endParaRPr>
                    </a:p>
                  </a:txBody>
                  <a:tcPr marT="45704" marB="4570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zh-CN" altLang="en-US" sz="2000" b="0" i="0" u="none" strike="noStrike" cap="none" normalizeH="0" baseline="0" dirty="0">
                          <a:ln>
                            <a:noFill/>
                          </a:ln>
                          <a:solidFill>
                            <a:srgbClr val="000099"/>
                          </a:solidFill>
                          <a:effectLst/>
                          <a:latin typeface="微软雅黑" panose="020B0503020204020204" pitchFamily="34" charset="-122"/>
                          <a:ea typeface="微软雅黑" panose="020B0503020204020204" pitchFamily="34" charset="-122"/>
                        </a:rPr>
                        <a:t>环境污染</a:t>
                      </a:r>
                      <a:endParaRPr kumimoji="0" lang="zh-CN" altLang="en-US" sz="2000" b="0" i="0" u="none" strike="noStrike" cap="none" normalizeH="0" baseline="0" dirty="0">
                        <a:ln>
                          <a:noFill/>
                        </a:ln>
                        <a:solidFill>
                          <a:srgbClr val="000099"/>
                        </a:solidFill>
                        <a:effectLst/>
                        <a:latin typeface="微软雅黑" panose="020B0503020204020204" pitchFamily="34" charset="-122"/>
                        <a:ea typeface="微软雅黑" panose="020B0503020204020204" pitchFamily="34" charset="-122"/>
                      </a:endParaRPr>
                    </a:p>
                  </a:txBody>
                  <a:tcPr marT="45704" marB="45704"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22575" name="Text Box 95"/>
          <p:cNvSpPr txBox="1"/>
          <p:nvPr/>
        </p:nvSpPr>
        <p:spPr>
          <a:xfrm>
            <a:off x="1847850" y="1196975"/>
            <a:ext cx="5813425" cy="460375"/>
          </a:xfrm>
          <a:prstGeom prst="rect">
            <a:avLst/>
          </a:prstGeom>
          <a:noFill/>
          <a:ln w="9525">
            <a:noFill/>
          </a:ln>
        </p:spPr>
        <p:txBody>
          <a:bodyPr>
            <a:spAutoFit/>
          </a:bodyPr>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5pPr>
          </a:lstStyle>
          <a:p>
            <a:pPr marL="0" lvl="0" indent="0" eaLnBrk="1" hangingPunct="1">
              <a:spcBef>
                <a:spcPct val="50000"/>
              </a:spcBef>
              <a:buClrTx/>
              <a:buSzTx/>
              <a:buFontTx/>
              <a:buNone/>
            </a:pPr>
            <a:r>
              <a:rPr lang="zh-CN" altLang="en-US" sz="2400" b="1" dirty="0">
                <a:solidFill>
                  <a:schemeClr val="accent1"/>
                </a:solidFill>
                <a:latin typeface="微软雅黑" panose="020B0503020204020204" pitchFamily="34" charset="-122"/>
                <a:ea typeface="微软雅黑" panose="020B0503020204020204" pitchFamily="34" charset="-122"/>
              </a:rPr>
              <a:t>汽车使用过程存在的环境因素和环境影响</a:t>
            </a:r>
            <a:endParaRPr lang="zh-CN" altLang="en-US" sz="2400" b="1" dirty="0">
              <a:solidFill>
                <a:schemeClr val="accent1"/>
              </a:solidFill>
              <a:latin typeface="微软雅黑" panose="020B0503020204020204" pitchFamily="34" charset="-122"/>
              <a:ea typeface="微软雅黑" panose="020B0503020204020204" pitchFamily="34" charset="-122"/>
            </a:endParaRPr>
          </a:p>
        </p:txBody>
      </p:sp>
    </p:spTree>
    <p:custDataLst>
      <p:tags r:id="rId5"/>
    </p:custData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p:pic>
        <p:nvPicPr>
          <p:cNvPr id="7" name="图片 6" descr="图片18"/>
          <p:cNvPicPr>
            <a:picLocks noChangeAspect="1"/>
          </p:cNvPicPr>
          <p:nvPr>
            <p:custDataLst>
              <p:tags r:id="rId1"/>
            </p:custDataLst>
          </p:nvPr>
        </p:nvPicPr>
        <p:blipFill>
          <a:blip r:embed="rId2"/>
          <a:stretch>
            <a:fillRect/>
          </a:stretch>
        </p:blipFill>
        <p:spPr>
          <a:xfrm>
            <a:off x="0" y="0"/>
            <a:ext cx="540068" cy="720090"/>
          </a:xfrm>
          <a:prstGeom prst="rect">
            <a:avLst/>
          </a:prstGeom>
        </p:spPr>
      </p:pic>
      <p:pic>
        <p:nvPicPr>
          <p:cNvPr id="6" name="图片 5" descr="图片19"/>
          <p:cNvPicPr>
            <a:picLocks noChangeAspect="1"/>
          </p:cNvPicPr>
          <p:nvPr>
            <p:custDataLst>
              <p:tags r:id="rId3"/>
            </p:custDataLst>
          </p:nvPr>
        </p:nvPicPr>
        <p:blipFill>
          <a:blip r:embed="rId4"/>
          <a:stretch>
            <a:fillRect/>
          </a:stretch>
        </p:blipFill>
        <p:spPr>
          <a:xfrm>
            <a:off x="8603932" y="-5379"/>
            <a:ext cx="540068" cy="720090"/>
          </a:xfrm>
          <a:prstGeom prst="rect">
            <a:avLst/>
          </a:prstGeom>
        </p:spPr>
      </p:pic>
      <p:sp>
        <p:nvSpPr>
          <p:cNvPr id="23554" name="Rectangle 2"/>
          <p:cNvSpPr>
            <a:spLocks noGrp="1"/>
          </p:cNvSpPr>
          <p:nvPr>
            <p:ph type="title" idx="4294967295"/>
          </p:nvPr>
        </p:nvSpPr>
        <p:spPr>
          <a:xfrm>
            <a:off x="1150938" y="617538"/>
            <a:ext cx="7793037" cy="1143000"/>
          </a:xfrm>
          <a:noFill/>
          <a:ln w="9525">
            <a:noFill/>
          </a:ln>
        </p:spPr>
        <p:txBody>
          <a:bodyPr vert="horz" wrap="square" lIns="91440" tIns="45720" rIns="91440" bIns="45720" anchor="b" anchorCtr="0">
            <a:noAutofit/>
          </a:bodyPr>
          <a:lstStyle>
            <a:lvl1pPr algn="l" rtl="0" eaLnBrk="0" fontAlgn="base" hangingPunct="0">
              <a:spcBef>
                <a:spcPct val="0"/>
              </a:spcBef>
              <a:spcAft>
                <a:spcPct val="0"/>
              </a:spcAft>
              <a:defRPr sz="44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Tahoma" panose="020B0604030504040204" pitchFamily="34" charset="0"/>
                <a:ea typeface="宋体" panose="02010600030101010101" pitchFamily="2" charset="-122"/>
              </a:defRPr>
            </a:lvl2pPr>
            <a:lvl3pPr algn="l" rtl="0" eaLnBrk="0" fontAlgn="base" hangingPunct="0">
              <a:spcBef>
                <a:spcPct val="0"/>
              </a:spcBef>
              <a:spcAft>
                <a:spcPct val="0"/>
              </a:spcAft>
              <a:defRPr sz="4400">
                <a:solidFill>
                  <a:schemeClr val="tx2"/>
                </a:solidFill>
                <a:latin typeface="Tahoma" panose="020B0604030504040204" pitchFamily="34" charset="0"/>
                <a:ea typeface="宋体" panose="02010600030101010101" pitchFamily="2" charset="-122"/>
              </a:defRPr>
            </a:lvl3pPr>
            <a:lvl4pPr algn="l" rtl="0" eaLnBrk="0" fontAlgn="base" hangingPunct="0">
              <a:spcBef>
                <a:spcPct val="0"/>
              </a:spcBef>
              <a:spcAft>
                <a:spcPct val="0"/>
              </a:spcAft>
              <a:defRPr sz="4400">
                <a:solidFill>
                  <a:schemeClr val="tx2"/>
                </a:solidFill>
                <a:latin typeface="Tahoma" panose="020B0604030504040204" pitchFamily="34" charset="0"/>
                <a:ea typeface="宋体" panose="02010600030101010101" pitchFamily="2" charset="-122"/>
              </a:defRPr>
            </a:lvl4pPr>
            <a:lvl5pPr algn="l" rtl="0" eaLnBrk="0" fontAlgn="base" hangingPunct="0">
              <a:spcBef>
                <a:spcPct val="0"/>
              </a:spcBef>
              <a:spcAft>
                <a:spcPct val="0"/>
              </a:spcAft>
              <a:defRPr sz="4400">
                <a:solidFill>
                  <a:schemeClr val="tx2"/>
                </a:solidFill>
                <a:latin typeface="Tahoma" panose="020B0604030504040204" pitchFamily="34" charset="0"/>
                <a:ea typeface="宋体" panose="02010600030101010101" pitchFamily="2" charset="-122"/>
              </a:defRPr>
            </a:lvl5pPr>
            <a:lvl6pPr marL="457200" algn="l" rtl="0" fontAlgn="base">
              <a:spcBef>
                <a:spcPct val="0"/>
              </a:spcBef>
              <a:spcAft>
                <a:spcPct val="0"/>
              </a:spcAft>
              <a:defRPr kumimoji="1" sz="4400">
                <a:solidFill>
                  <a:schemeClr val="tx2"/>
                </a:solidFill>
                <a:latin typeface="Tahoma" panose="020B0604030504040204" pitchFamily="34" charset="0"/>
                <a:ea typeface="宋体" panose="02010600030101010101" pitchFamily="2" charset="-122"/>
              </a:defRPr>
            </a:lvl6pPr>
            <a:lvl7pPr marL="914400" algn="l" rtl="0" fontAlgn="base">
              <a:spcBef>
                <a:spcPct val="0"/>
              </a:spcBef>
              <a:spcAft>
                <a:spcPct val="0"/>
              </a:spcAft>
              <a:defRPr kumimoji="1" sz="4400">
                <a:solidFill>
                  <a:schemeClr val="tx2"/>
                </a:solidFill>
                <a:latin typeface="Tahoma" panose="020B0604030504040204" pitchFamily="34" charset="0"/>
                <a:ea typeface="宋体" panose="02010600030101010101" pitchFamily="2" charset="-122"/>
              </a:defRPr>
            </a:lvl7pPr>
            <a:lvl8pPr marL="1371600" algn="l" rtl="0" fontAlgn="base">
              <a:spcBef>
                <a:spcPct val="0"/>
              </a:spcBef>
              <a:spcAft>
                <a:spcPct val="0"/>
              </a:spcAft>
              <a:defRPr kumimoji="1" sz="4400">
                <a:solidFill>
                  <a:schemeClr val="tx2"/>
                </a:solidFill>
                <a:latin typeface="Tahoma" panose="020B0604030504040204" pitchFamily="34" charset="0"/>
                <a:ea typeface="宋体" panose="02010600030101010101" pitchFamily="2" charset="-122"/>
              </a:defRPr>
            </a:lvl8pPr>
            <a:lvl9pPr marL="1828800" algn="l" rtl="0" fontAlgn="base">
              <a:spcBef>
                <a:spcPct val="0"/>
              </a:spcBef>
              <a:spcAft>
                <a:spcPct val="0"/>
              </a:spcAft>
              <a:defRPr kumimoji="1" sz="4400">
                <a:solidFill>
                  <a:schemeClr val="tx2"/>
                </a:solidFill>
                <a:latin typeface="Tahoma" panose="020B0604030504040204" pitchFamily="34" charset="0"/>
                <a:ea typeface="宋体" panose="02010600030101010101" pitchFamily="2" charset="-122"/>
              </a:defRPr>
            </a:lvl9pPr>
          </a:lstStyle>
          <a:p>
            <a:pPr lvl="0" algn="l" defTabSz="914400" eaLnBrk="1" hangingPunct="1">
              <a:buClrTx/>
              <a:buSzTx/>
              <a:buFontTx/>
            </a:pPr>
            <a:r>
              <a:rPr lang="zh-CN" altLang="en-US" sz="3600" b="1" kern="1200" dirty="0">
                <a:solidFill>
                  <a:schemeClr val="accent1"/>
                </a:solidFill>
                <a:latin typeface="汉仪旗黑-85S" charset="0"/>
                <a:ea typeface="华文中宋" panose="02010600040101010101" pitchFamily="2" charset="-122"/>
                <a:cs typeface="汉仪旗黑-85S" charset="0"/>
                <a:sym typeface="+mn-ea"/>
              </a:rPr>
              <a:t>六 环境因素的评价</a:t>
            </a:r>
            <a:endParaRPr lang="zh-CN" altLang="en-US" sz="3600" b="1" kern="1200" dirty="0">
              <a:solidFill>
                <a:schemeClr val="accent1"/>
              </a:solidFill>
              <a:latin typeface="汉仪旗黑-85S" charset="0"/>
              <a:ea typeface="华文中宋" panose="02010600040101010101" pitchFamily="2" charset="-122"/>
              <a:cs typeface="汉仪旗黑-85S" charset="0"/>
              <a:sym typeface="+mn-ea"/>
            </a:endParaRPr>
          </a:p>
        </p:txBody>
      </p:sp>
      <p:sp>
        <p:nvSpPr>
          <p:cNvPr id="2" name="文本框 1"/>
          <p:cNvSpPr txBox="1"/>
          <p:nvPr>
            <p:custDataLst>
              <p:tags r:id="rId5"/>
            </p:custDataLst>
          </p:nvPr>
        </p:nvSpPr>
        <p:spPr>
          <a:xfrm>
            <a:off x="395288" y="2133600"/>
            <a:ext cx="8116888" cy="4631055"/>
          </a:xfrm>
          <a:prstGeom prst="rect">
            <a:avLst/>
          </a:prstGeom>
          <a:noFill/>
        </p:spPr>
        <p:txBody>
          <a:bodyPr>
            <a:spAutoFit/>
          </a:bodyPr>
          <a:lstStyle/>
          <a:p>
            <a:pPr marR="0" defTabSz="914400">
              <a:spcBef>
                <a:spcPts val="600"/>
              </a:spcBef>
              <a:spcAft>
                <a:spcPts val="600"/>
              </a:spcAft>
              <a:buClrTx/>
              <a:buSzTx/>
              <a:buFontTx/>
              <a:buNone/>
              <a:defRPr/>
            </a:pPr>
            <a:r>
              <a:rPr kumimoji="1" lang="en-US" altLang="zh-CN" sz="2400" b="1" kern="1200" cap="none" spc="0" normalizeH="0" baseline="0" noProof="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1</a:t>
            </a:r>
            <a:r>
              <a:rPr kumimoji="1" lang="zh-CN" altLang="en-US" sz="2400" b="1" kern="1200" cap="none" spc="0" normalizeH="0" baseline="0" noProof="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、环境因素评价的目的</a:t>
            </a:r>
            <a:endParaRPr kumimoji="1" lang="en-US" altLang="zh-CN" sz="2400" b="1" kern="1200" cap="none" spc="0" normalizeH="0" baseline="0" noProof="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pPr marR="0" indent="457200" defTabSz="914400">
              <a:spcBef>
                <a:spcPts val="600"/>
              </a:spcBef>
              <a:spcAft>
                <a:spcPts val="600"/>
              </a:spcAft>
              <a:buClrTx/>
              <a:buSzTx/>
              <a:buFontTx/>
              <a:buNone/>
              <a:defRPr/>
            </a:pPr>
            <a:r>
              <a:rPr kumimoji="1" lang="zh-CN" altLang="en-US" sz="2400" kern="1200" cap="none" spc="0" normalizeH="0" baseline="0" noProof="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为确保公司生产活动涉及的环境因素得到有效约束，确保体系持续满足</a:t>
            </a:r>
            <a:r>
              <a:rPr kumimoji="1" lang="en-US" altLang="zh-CN" sz="2400" kern="1200" cap="none" spc="0" normalizeH="0" baseline="0" noProof="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ISO14001</a:t>
            </a:r>
            <a:r>
              <a:rPr kumimoji="1" lang="zh-CN" altLang="en-US" sz="2400" kern="1200" cap="none" spc="0" normalizeH="0" baseline="0" noProof="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标准和公司管理手册的要求，规避环境风险，提升环境绩效。</a:t>
            </a:r>
            <a:endParaRPr kumimoji="1" lang="en-US" altLang="zh-CN" sz="2400" kern="1200" cap="none" spc="0" normalizeH="0" baseline="0" noProof="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pPr marR="0" defTabSz="914400">
              <a:spcBef>
                <a:spcPts val="600"/>
              </a:spcBef>
              <a:spcAft>
                <a:spcPts val="600"/>
              </a:spcAft>
              <a:buClrTx/>
              <a:buSzTx/>
              <a:buFontTx/>
              <a:buNone/>
              <a:defRPr/>
            </a:pPr>
            <a:r>
              <a:rPr kumimoji="1" lang="en-US" altLang="zh-CN" sz="2400" b="1" kern="1200" cap="none" spc="0" normalizeH="0" baseline="0" noProof="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2</a:t>
            </a:r>
            <a:r>
              <a:rPr kumimoji="1" lang="zh-CN" altLang="en-US" sz="2400" b="1" kern="1200" cap="none" spc="0" normalizeH="0" baseline="0" noProof="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、适用范围</a:t>
            </a:r>
            <a:endParaRPr kumimoji="1" lang="en-US" altLang="zh-CN" sz="2400" b="1" kern="1200" cap="none" spc="0" normalizeH="0" baseline="0" noProof="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pPr marR="0" indent="457200" defTabSz="914400">
              <a:spcBef>
                <a:spcPts val="600"/>
              </a:spcBef>
              <a:spcAft>
                <a:spcPts val="600"/>
              </a:spcAft>
              <a:buClrTx/>
              <a:buSzTx/>
              <a:buFontTx/>
              <a:buNone/>
              <a:defRPr/>
            </a:pPr>
            <a:r>
              <a:rPr kumimoji="1" lang="zh-CN" altLang="en-US" sz="2400" kern="1200" cap="none" spc="0" normalizeH="0" baseline="0" noProof="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使用与公司产品、服务活动中环境因素的识别、评价与管控措施政策。</a:t>
            </a:r>
            <a:endParaRPr kumimoji="1" lang="en-US" altLang="zh-CN" sz="2400" kern="1200" cap="none" spc="0" normalizeH="0" baseline="0" noProof="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pPr marR="0" defTabSz="914400">
              <a:spcBef>
                <a:spcPts val="600"/>
              </a:spcBef>
              <a:spcAft>
                <a:spcPts val="600"/>
              </a:spcAft>
              <a:buClrTx/>
              <a:buSzTx/>
              <a:buFontTx/>
              <a:buNone/>
              <a:defRPr/>
            </a:pPr>
            <a:r>
              <a:rPr kumimoji="1" lang="en-US" altLang="zh-CN" sz="2400" b="1" kern="1200" cap="none" spc="0" normalizeH="0" baseline="0" noProof="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3</a:t>
            </a:r>
            <a:r>
              <a:rPr kumimoji="1" lang="zh-CN" altLang="en-US" sz="2400" b="1" kern="1200" cap="none" spc="0" normalizeH="0" baseline="0" noProof="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、涉及的标准</a:t>
            </a:r>
            <a:r>
              <a:rPr kumimoji="1" lang="zh-CN" altLang="en-US" sz="2400" kern="1200" cap="none" spc="0" normalizeH="0" baseline="0" noProof="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a:t>
            </a:r>
            <a:endParaRPr kumimoji="1" lang="en-US" altLang="zh-CN" sz="2400" kern="1200" cap="none" spc="0" normalizeH="0" baseline="0" noProof="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pPr marR="0" defTabSz="914400">
              <a:spcBef>
                <a:spcPts val="600"/>
              </a:spcBef>
              <a:spcAft>
                <a:spcPts val="600"/>
              </a:spcAft>
              <a:buClrTx/>
              <a:buSzTx/>
              <a:buFontTx/>
              <a:buNone/>
              <a:defRPr/>
            </a:pPr>
            <a:r>
              <a:rPr kumimoji="1" lang="en-US" altLang="zh-CN" sz="2400" kern="1200" cap="none" spc="0" normalizeH="0" baseline="0" noProof="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     </a:t>
            </a:r>
            <a:r>
              <a:rPr kumimoji="1" lang="en-US" altLang="zh-CN" sz="2400" kern="1200" cap="none" spc="0" normalizeH="0" baseline="0" noProof="0" dirty="0" err="1">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EHS</a:t>
            </a:r>
            <a:r>
              <a:rPr kumimoji="1" lang="en-US" altLang="zh-CN" sz="2400" kern="1200" cap="none" spc="0" normalizeH="0" baseline="0" noProof="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-MS</a:t>
            </a:r>
            <a:r>
              <a:rPr kumimoji="1" lang="zh-CN" altLang="en-US" sz="2400" kern="1200" cap="none" spc="0" normalizeH="0" baseline="0" noProof="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a:t>
            </a:r>
            <a:r>
              <a:rPr kumimoji="1" lang="en-US" altLang="zh-CN" sz="2400" kern="1200" cap="none" spc="0" normalizeH="0" baseline="0" noProof="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ISO14001:2015</a:t>
            </a:r>
            <a:endParaRPr kumimoji="1" lang="en-US" altLang="zh-CN" sz="2400" kern="1200" cap="none" spc="0" normalizeH="0" baseline="0" noProof="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pPr marR="0" defTabSz="914400">
              <a:buClrTx/>
              <a:buSzTx/>
              <a:buFontTx/>
              <a:buNone/>
              <a:defRPr/>
            </a:pPr>
            <a:endParaRPr kumimoji="1" lang="en-US" altLang="zh-CN" sz="2400" kern="1200" cap="none" spc="0" normalizeH="0" baseline="0" noProof="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ustDataLst>
      <p:tags r:id="rId6"/>
    </p:custData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p:pic>
        <p:nvPicPr>
          <p:cNvPr id="7" name="图片 6" descr="图片18"/>
          <p:cNvPicPr>
            <a:picLocks noChangeAspect="1"/>
          </p:cNvPicPr>
          <p:nvPr>
            <p:custDataLst>
              <p:tags r:id="rId1"/>
            </p:custDataLst>
          </p:nvPr>
        </p:nvPicPr>
        <p:blipFill>
          <a:blip r:embed="rId2"/>
          <a:stretch>
            <a:fillRect/>
          </a:stretch>
        </p:blipFill>
        <p:spPr>
          <a:xfrm>
            <a:off x="0" y="0"/>
            <a:ext cx="540068" cy="720090"/>
          </a:xfrm>
          <a:prstGeom prst="rect">
            <a:avLst/>
          </a:prstGeom>
        </p:spPr>
      </p:pic>
      <p:pic>
        <p:nvPicPr>
          <p:cNvPr id="6" name="图片 5" descr="图片19"/>
          <p:cNvPicPr>
            <a:picLocks noChangeAspect="1"/>
          </p:cNvPicPr>
          <p:nvPr>
            <p:custDataLst>
              <p:tags r:id="rId3"/>
            </p:custDataLst>
          </p:nvPr>
        </p:nvPicPr>
        <p:blipFill>
          <a:blip r:embed="rId4"/>
          <a:stretch>
            <a:fillRect/>
          </a:stretch>
        </p:blipFill>
        <p:spPr>
          <a:xfrm>
            <a:off x="8603932" y="-5379"/>
            <a:ext cx="540068" cy="720090"/>
          </a:xfrm>
          <a:prstGeom prst="rect">
            <a:avLst/>
          </a:prstGeom>
        </p:spPr>
      </p:pic>
      <p:sp>
        <p:nvSpPr>
          <p:cNvPr id="24578" name="Rectangle 2"/>
          <p:cNvSpPr>
            <a:spLocks noGrp="1"/>
          </p:cNvSpPr>
          <p:nvPr>
            <p:ph type="title" idx="4294967295"/>
          </p:nvPr>
        </p:nvSpPr>
        <p:spPr>
          <a:xfrm>
            <a:off x="1150938" y="617538"/>
            <a:ext cx="7793037" cy="1143000"/>
          </a:xfrm>
        </p:spPr>
        <p:txBody>
          <a:bodyPr vert="horz" wrap="square" lIns="91440" tIns="45720" rIns="91440" bIns="45720" anchor="b" anchorCtr="0"/>
          <a:p>
            <a:pPr eaLnBrk="1" hangingPunct="1"/>
            <a:r>
              <a:rPr lang="zh-CN" altLang="en-US" sz="3600" b="1" dirty="0">
                <a:solidFill>
                  <a:schemeClr val="accent1"/>
                </a:solidFill>
                <a:latin typeface="汉仪旗黑-85S" charset="0"/>
                <a:ea typeface="华文中宋" panose="02010600040101010101" pitchFamily="2" charset="-122"/>
                <a:cs typeface="汉仪旗黑-85S" charset="0"/>
              </a:rPr>
              <a:t>六 环境因素的评价</a:t>
            </a:r>
            <a:endParaRPr lang="zh-CN" altLang="en-US" sz="3600" b="1" dirty="0">
              <a:solidFill>
                <a:schemeClr val="accent1"/>
              </a:solidFill>
              <a:latin typeface="汉仪旗黑-85S" charset="0"/>
              <a:ea typeface="华文中宋" panose="02010600040101010101" pitchFamily="2" charset="-122"/>
              <a:cs typeface="汉仪旗黑-85S" charset="0"/>
            </a:endParaRPr>
          </a:p>
        </p:txBody>
      </p:sp>
      <p:sp>
        <p:nvSpPr>
          <p:cNvPr id="2" name="文本框 1"/>
          <p:cNvSpPr txBox="1"/>
          <p:nvPr>
            <p:custDataLst>
              <p:tags r:id="rId5"/>
            </p:custDataLst>
          </p:nvPr>
        </p:nvSpPr>
        <p:spPr>
          <a:xfrm>
            <a:off x="0" y="2133600"/>
            <a:ext cx="9036050" cy="4076700"/>
          </a:xfrm>
          <a:prstGeom prst="rect">
            <a:avLst/>
          </a:prstGeom>
          <a:noFill/>
        </p:spPr>
        <p:txBody>
          <a:bodyPr>
            <a:spAutoFit/>
          </a:bodyPr>
          <a:lstStyle/>
          <a:p>
            <a:pPr marR="0" defTabSz="914400">
              <a:spcBef>
                <a:spcPts val="600"/>
              </a:spcBef>
              <a:spcAft>
                <a:spcPts val="600"/>
              </a:spcAft>
              <a:buClrTx/>
              <a:buSzTx/>
              <a:buFontTx/>
              <a:buNone/>
              <a:defRPr/>
            </a:pPr>
            <a:r>
              <a:rPr kumimoji="1" lang="en-US" altLang="zh-CN" sz="2400" b="1" kern="1200" cap="none" spc="0" normalizeH="0" baseline="0" noProof="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4</a:t>
            </a:r>
            <a:r>
              <a:rPr kumimoji="1" lang="zh-CN" altLang="en-US" sz="2400" b="1" kern="1200" cap="none" spc="0" normalizeH="0" baseline="0" noProof="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、职责</a:t>
            </a:r>
            <a:endParaRPr kumimoji="1" lang="en-US" altLang="zh-CN" sz="2400" b="1" kern="1200" cap="none" spc="0" normalizeH="0" baseline="0" noProof="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pPr marR="0" indent="457200" defTabSz="914400">
              <a:spcBef>
                <a:spcPts val="600"/>
              </a:spcBef>
              <a:spcAft>
                <a:spcPts val="600"/>
              </a:spcAft>
              <a:buClrTx/>
              <a:buSzTx/>
              <a:buFontTx/>
              <a:buNone/>
              <a:defRPr/>
            </a:pPr>
            <a:r>
              <a:rPr kumimoji="1" lang="zh-CN" altLang="en-US" sz="2200" kern="1200" cap="none" spc="0" normalizeH="0" baseline="0" noProof="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a:t>
            </a:r>
            <a:r>
              <a:rPr kumimoji="1" lang="en-US" altLang="zh-CN" sz="2200" kern="1200" cap="none" spc="0" normalizeH="0" baseline="0" noProof="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1</a:t>
            </a:r>
            <a:r>
              <a:rPr kumimoji="1" lang="zh-CN" altLang="en-US" sz="2200" kern="1200" cap="none" spc="0" normalizeH="0" baseline="0" noProof="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）安环部门负责组织环境因素识别、风险评价及管理策划活动</a:t>
            </a:r>
            <a:endParaRPr kumimoji="1" lang="en-US" altLang="zh-CN" sz="2200" kern="1200" cap="none" spc="0" normalizeH="0" baseline="0" noProof="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pPr marR="0" indent="457200" defTabSz="914400">
              <a:spcBef>
                <a:spcPts val="600"/>
              </a:spcBef>
              <a:spcAft>
                <a:spcPts val="600"/>
              </a:spcAft>
              <a:buClrTx/>
              <a:buSzTx/>
              <a:buFontTx/>
              <a:buNone/>
              <a:defRPr/>
            </a:pPr>
            <a:r>
              <a:rPr kumimoji="1" lang="zh-CN" altLang="en-US" sz="2200" kern="1200" cap="none" spc="0" normalizeH="0" baseline="0" noProof="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a:t>
            </a:r>
            <a:r>
              <a:rPr kumimoji="1" lang="en-US" altLang="zh-CN" sz="2200" kern="1200" cap="none" spc="0" normalizeH="0" baseline="0" noProof="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2</a:t>
            </a:r>
            <a:r>
              <a:rPr kumimoji="1" lang="zh-CN" altLang="en-US" sz="2200" kern="1200" cap="none" spc="0" normalizeH="0" baseline="0" noProof="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）各部门或租赁方负责企业管辖区域内环境因素识别、评价与管控</a:t>
            </a:r>
            <a:endParaRPr kumimoji="1" lang="en-US" altLang="zh-CN" sz="2200" kern="1200" cap="none" spc="0" normalizeH="0" baseline="0" noProof="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pPr marR="0" indent="457200" defTabSz="914400">
              <a:spcBef>
                <a:spcPts val="600"/>
              </a:spcBef>
              <a:spcAft>
                <a:spcPts val="600"/>
              </a:spcAft>
              <a:buClrTx/>
              <a:buSzTx/>
              <a:buFontTx/>
              <a:buNone/>
              <a:defRPr/>
            </a:pPr>
            <a:r>
              <a:rPr kumimoji="1" lang="zh-CN" altLang="en-US" sz="2200" kern="1200" cap="none" spc="0" normalizeH="0" baseline="0" noProof="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a:t>
            </a:r>
            <a:r>
              <a:rPr kumimoji="1" lang="en-US" altLang="zh-CN" sz="2200" kern="1200" cap="none" spc="0" normalizeH="0" baseline="0" noProof="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3</a:t>
            </a:r>
            <a:r>
              <a:rPr kumimoji="1" lang="zh-CN" altLang="en-US" sz="2200" kern="1200" cap="none" spc="0" normalizeH="0" baseline="0" noProof="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）安环部门负责各部门或租赁方环境因素识别、风险评价及策划控制的监督检查与指导，管理部门经理负责批准重要环境因素管理方案</a:t>
            </a:r>
            <a:endParaRPr kumimoji="1" lang="en-US" altLang="zh-CN" sz="2200" kern="1200" cap="none" spc="0" normalizeH="0" baseline="0" noProof="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pPr marR="0" indent="457200" defTabSz="914400">
              <a:spcBef>
                <a:spcPts val="600"/>
              </a:spcBef>
              <a:spcAft>
                <a:spcPts val="600"/>
              </a:spcAft>
              <a:buClrTx/>
              <a:buSzTx/>
              <a:buFontTx/>
              <a:buNone/>
              <a:defRPr/>
            </a:pPr>
            <a:r>
              <a:rPr kumimoji="1" lang="zh-CN" altLang="en-US" sz="2200" kern="1200" cap="none" spc="0" normalizeH="0" baseline="0" noProof="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a:t>
            </a:r>
            <a:r>
              <a:rPr kumimoji="1" lang="en-US" altLang="zh-CN" sz="2200" kern="1200" cap="none" spc="0" normalizeH="0" baseline="0" noProof="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4</a:t>
            </a:r>
            <a:r>
              <a:rPr kumimoji="1" lang="zh-CN" altLang="en-US" sz="2200" kern="1200" cap="none" spc="0" normalizeH="0" baseline="0" noProof="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）安环部门负责管理方案执行情况的落实、验证与考核</a:t>
            </a:r>
            <a:endParaRPr kumimoji="1" lang="en-US" altLang="zh-CN" sz="2200" kern="1200" cap="none" spc="0" normalizeH="0" baseline="0" noProof="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pPr marR="0" defTabSz="914400">
              <a:spcBef>
                <a:spcPts val="600"/>
              </a:spcBef>
              <a:spcAft>
                <a:spcPts val="600"/>
              </a:spcAft>
              <a:buClrTx/>
              <a:buSzTx/>
              <a:buFontTx/>
              <a:buNone/>
              <a:defRPr/>
            </a:pPr>
            <a:endParaRPr kumimoji="1" lang="en-US" altLang="zh-CN" sz="2400" kern="1200" cap="none" spc="0" normalizeH="0" baseline="0" noProof="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pPr marR="0" defTabSz="914400">
              <a:buClrTx/>
              <a:buSzTx/>
              <a:buFontTx/>
              <a:buNone/>
              <a:defRPr/>
            </a:pPr>
            <a:endParaRPr kumimoji="1" lang="en-US" altLang="zh-CN" sz="2400" kern="1200" cap="none" spc="0" normalizeH="0" baseline="0" noProof="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ustDataLst>
      <p:tags r:id="rId6"/>
    </p:custData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p:pic>
        <p:nvPicPr>
          <p:cNvPr id="7" name="图片 6" descr="图片18"/>
          <p:cNvPicPr>
            <a:picLocks noChangeAspect="1"/>
          </p:cNvPicPr>
          <p:nvPr>
            <p:custDataLst>
              <p:tags r:id="rId1"/>
            </p:custDataLst>
          </p:nvPr>
        </p:nvPicPr>
        <p:blipFill>
          <a:blip r:embed="rId2"/>
          <a:stretch>
            <a:fillRect/>
          </a:stretch>
        </p:blipFill>
        <p:spPr>
          <a:xfrm>
            <a:off x="0" y="0"/>
            <a:ext cx="540068" cy="720090"/>
          </a:xfrm>
          <a:prstGeom prst="rect">
            <a:avLst/>
          </a:prstGeom>
        </p:spPr>
      </p:pic>
      <p:pic>
        <p:nvPicPr>
          <p:cNvPr id="6" name="图片 5" descr="图片19"/>
          <p:cNvPicPr>
            <a:picLocks noChangeAspect="1"/>
          </p:cNvPicPr>
          <p:nvPr>
            <p:custDataLst>
              <p:tags r:id="rId3"/>
            </p:custDataLst>
          </p:nvPr>
        </p:nvPicPr>
        <p:blipFill>
          <a:blip r:embed="rId4"/>
          <a:stretch>
            <a:fillRect/>
          </a:stretch>
        </p:blipFill>
        <p:spPr>
          <a:xfrm>
            <a:off x="8603932" y="-5379"/>
            <a:ext cx="540068" cy="720090"/>
          </a:xfrm>
          <a:prstGeom prst="rect">
            <a:avLst/>
          </a:prstGeom>
        </p:spPr>
      </p:pic>
      <p:sp>
        <p:nvSpPr>
          <p:cNvPr id="25602" name="Rectangle 2"/>
          <p:cNvSpPr>
            <a:spLocks noGrp="1"/>
          </p:cNvSpPr>
          <p:nvPr>
            <p:ph type="title" idx="4294967295"/>
          </p:nvPr>
        </p:nvSpPr>
        <p:spPr>
          <a:xfrm>
            <a:off x="1319213" y="560388"/>
            <a:ext cx="7793037" cy="1143000"/>
          </a:xfrm>
          <a:noFill/>
          <a:ln w="9525">
            <a:noFill/>
          </a:ln>
        </p:spPr>
        <p:txBody>
          <a:bodyPr vert="horz" wrap="square" lIns="91440" tIns="45720" rIns="91440" bIns="45720" anchor="b" anchorCtr="0">
            <a:noAutofit/>
          </a:bodyPr>
          <a:lstStyle>
            <a:lvl1pPr algn="l" rtl="0" eaLnBrk="0" fontAlgn="base" hangingPunct="0">
              <a:spcBef>
                <a:spcPct val="0"/>
              </a:spcBef>
              <a:spcAft>
                <a:spcPct val="0"/>
              </a:spcAft>
              <a:defRPr sz="44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Tahoma" panose="020B0604030504040204" pitchFamily="34" charset="0"/>
                <a:ea typeface="宋体" panose="02010600030101010101" pitchFamily="2" charset="-122"/>
              </a:defRPr>
            </a:lvl2pPr>
            <a:lvl3pPr algn="l" rtl="0" eaLnBrk="0" fontAlgn="base" hangingPunct="0">
              <a:spcBef>
                <a:spcPct val="0"/>
              </a:spcBef>
              <a:spcAft>
                <a:spcPct val="0"/>
              </a:spcAft>
              <a:defRPr sz="4400">
                <a:solidFill>
                  <a:schemeClr val="tx2"/>
                </a:solidFill>
                <a:latin typeface="Tahoma" panose="020B0604030504040204" pitchFamily="34" charset="0"/>
                <a:ea typeface="宋体" panose="02010600030101010101" pitchFamily="2" charset="-122"/>
              </a:defRPr>
            </a:lvl3pPr>
            <a:lvl4pPr algn="l" rtl="0" eaLnBrk="0" fontAlgn="base" hangingPunct="0">
              <a:spcBef>
                <a:spcPct val="0"/>
              </a:spcBef>
              <a:spcAft>
                <a:spcPct val="0"/>
              </a:spcAft>
              <a:defRPr sz="4400">
                <a:solidFill>
                  <a:schemeClr val="tx2"/>
                </a:solidFill>
                <a:latin typeface="Tahoma" panose="020B0604030504040204" pitchFamily="34" charset="0"/>
                <a:ea typeface="宋体" panose="02010600030101010101" pitchFamily="2" charset="-122"/>
              </a:defRPr>
            </a:lvl4pPr>
            <a:lvl5pPr algn="l" rtl="0" eaLnBrk="0" fontAlgn="base" hangingPunct="0">
              <a:spcBef>
                <a:spcPct val="0"/>
              </a:spcBef>
              <a:spcAft>
                <a:spcPct val="0"/>
              </a:spcAft>
              <a:defRPr sz="4400">
                <a:solidFill>
                  <a:schemeClr val="tx2"/>
                </a:solidFill>
                <a:latin typeface="Tahoma" panose="020B0604030504040204" pitchFamily="34" charset="0"/>
                <a:ea typeface="宋体" panose="02010600030101010101" pitchFamily="2" charset="-122"/>
              </a:defRPr>
            </a:lvl5pPr>
            <a:lvl6pPr marL="457200" algn="l" rtl="0" fontAlgn="base">
              <a:spcBef>
                <a:spcPct val="0"/>
              </a:spcBef>
              <a:spcAft>
                <a:spcPct val="0"/>
              </a:spcAft>
              <a:defRPr kumimoji="1" sz="4400">
                <a:solidFill>
                  <a:schemeClr val="tx2"/>
                </a:solidFill>
                <a:latin typeface="Tahoma" panose="020B0604030504040204" pitchFamily="34" charset="0"/>
                <a:ea typeface="宋体" panose="02010600030101010101" pitchFamily="2" charset="-122"/>
              </a:defRPr>
            </a:lvl6pPr>
            <a:lvl7pPr marL="914400" algn="l" rtl="0" fontAlgn="base">
              <a:spcBef>
                <a:spcPct val="0"/>
              </a:spcBef>
              <a:spcAft>
                <a:spcPct val="0"/>
              </a:spcAft>
              <a:defRPr kumimoji="1" sz="4400">
                <a:solidFill>
                  <a:schemeClr val="tx2"/>
                </a:solidFill>
                <a:latin typeface="Tahoma" panose="020B0604030504040204" pitchFamily="34" charset="0"/>
                <a:ea typeface="宋体" panose="02010600030101010101" pitchFamily="2" charset="-122"/>
              </a:defRPr>
            </a:lvl7pPr>
            <a:lvl8pPr marL="1371600" algn="l" rtl="0" fontAlgn="base">
              <a:spcBef>
                <a:spcPct val="0"/>
              </a:spcBef>
              <a:spcAft>
                <a:spcPct val="0"/>
              </a:spcAft>
              <a:defRPr kumimoji="1" sz="4400">
                <a:solidFill>
                  <a:schemeClr val="tx2"/>
                </a:solidFill>
                <a:latin typeface="Tahoma" panose="020B0604030504040204" pitchFamily="34" charset="0"/>
                <a:ea typeface="宋体" panose="02010600030101010101" pitchFamily="2" charset="-122"/>
              </a:defRPr>
            </a:lvl8pPr>
            <a:lvl9pPr marL="1828800" algn="l" rtl="0" fontAlgn="base">
              <a:spcBef>
                <a:spcPct val="0"/>
              </a:spcBef>
              <a:spcAft>
                <a:spcPct val="0"/>
              </a:spcAft>
              <a:defRPr kumimoji="1" sz="4400">
                <a:solidFill>
                  <a:schemeClr val="tx2"/>
                </a:solidFill>
                <a:latin typeface="Tahoma" panose="020B0604030504040204" pitchFamily="34" charset="0"/>
                <a:ea typeface="宋体" panose="02010600030101010101" pitchFamily="2" charset="-122"/>
              </a:defRPr>
            </a:lvl9pPr>
          </a:lstStyle>
          <a:p>
            <a:pPr lvl="0" algn="l" defTabSz="914400" eaLnBrk="1" hangingPunct="1">
              <a:buClrTx/>
              <a:buSzTx/>
              <a:buFontTx/>
            </a:pPr>
            <a:r>
              <a:rPr lang="zh-CN" altLang="en-US" sz="2800" b="1" kern="1200" dirty="0">
                <a:solidFill>
                  <a:schemeClr val="accent1"/>
                </a:solidFill>
                <a:latin typeface="汉仪旗黑-85S" charset="0"/>
                <a:ea typeface="汉仪旗黑-85S" charset="0"/>
                <a:sym typeface="+mn-ea"/>
              </a:rPr>
              <a:t>环境因素识别与评价的流程</a:t>
            </a:r>
            <a:endParaRPr lang="zh-CN" altLang="en-US" sz="2800" b="1" kern="1200" dirty="0">
              <a:solidFill>
                <a:schemeClr val="accent1"/>
              </a:solidFill>
              <a:latin typeface="汉仪旗黑-85S" charset="0"/>
              <a:ea typeface="汉仪旗黑-85S" charset="0"/>
              <a:sym typeface="+mn-ea"/>
            </a:endParaRPr>
          </a:p>
        </p:txBody>
      </p:sp>
      <p:sp>
        <p:nvSpPr>
          <p:cNvPr id="35844" name="AutoShape 5"/>
          <p:cNvSpPr>
            <a:spLocks noChangeArrowheads="1"/>
          </p:cNvSpPr>
          <p:nvPr>
            <p:custDataLst>
              <p:tags r:id="rId5"/>
            </p:custDataLst>
          </p:nvPr>
        </p:nvSpPr>
        <p:spPr bwMode="auto">
          <a:xfrm>
            <a:off x="1800225" y="1782763"/>
            <a:ext cx="5543550" cy="533400"/>
          </a:xfrm>
          <a:prstGeom prst="round2SameRect">
            <a:avLst/>
          </a:prstGeom>
          <a:solidFill>
            <a:schemeClr val="accent1"/>
          </a:solidFill>
          <a:ln w="9525">
            <a:solidFill>
              <a:schemeClr val="dk1"/>
            </a:solidFill>
            <a:miter lim="800000"/>
          </a:ln>
        </p:spPr>
        <p:txBody>
          <a:bodyPr wrap="none" anchor="ctr"/>
          <a:lstStyle>
            <a:lvl1pPr>
              <a:spcBef>
                <a:spcPct val="20000"/>
              </a:spcBef>
              <a:buClr>
                <a:schemeClr val="folHlink"/>
              </a:buClr>
              <a:buSzPct val="60000"/>
              <a:buFont typeface="Wingdings" panose="05000000000000000000" pitchFamily="2" charset="2"/>
              <a:buChar char="n"/>
              <a:defRPr kumimoji="1" sz="3200">
                <a:solidFill>
                  <a:schemeClr val="tx1"/>
                </a:solidFill>
                <a:latin typeface="Tahoma" panose="020B0604030504040204" pitchFamily="34" charset="0"/>
                <a:ea typeface="宋体" panose="02010600030101010101" pitchFamily="2" charset="-122"/>
              </a:defRPr>
            </a:lvl1pPr>
            <a:lvl2pPr marL="742950" indent="-285750">
              <a:spcBef>
                <a:spcPct val="20000"/>
              </a:spcBef>
              <a:buClr>
                <a:schemeClr val="hlink"/>
              </a:buClr>
              <a:buSzPct val="55000"/>
              <a:buFont typeface="Wingdings" panose="05000000000000000000" pitchFamily="2" charset="2"/>
              <a:buChar char="n"/>
              <a:defRPr kumimoji="1" sz="2800">
                <a:solidFill>
                  <a:schemeClr val="tx1"/>
                </a:solidFill>
                <a:latin typeface="Tahoma" panose="020B0604030504040204" pitchFamily="34" charset="0"/>
                <a:ea typeface="宋体" panose="02010600030101010101" pitchFamily="2" charset="-122"/>
              </a:defRPr>
            </a:lvl2pPr>
            <a:lvl3pPr marL="1143000" indent="-228600">
              <a:spcBef>
                <a:spcPct val="20000"/>
              </a:spcBef>
              <a:buClr>
                <a:schemeClr val="folHlink"/>
              </a:buClr>
              <a:buSzPct val="50000"/>
              <a:buFont typeface="Wingdings" panose="05000000000000000000" pitchFamily="2" charset="2"/>
              <a:buChar char="n"/>
              <a:defRPr kumimoji="1" sz="2400">
                <a:solidFill>
                  <a:schemeClr val="tx1"/>
                </a:solidFill>
                <a:latin typeface="Tahoma" panose="020B0604030504040204" pitchFamily="34" charset="0"/>
                <a:ea typeface="宋体" panose="02010600030101010101" pitchFamily="2" charset="-122"/>
              </a:defRPr>
            </a:lvl3pPr>
            <a:lvl4pPr marL="1600200" indent="-228600">
              <a:spcBef>
                <a:spcPct val="20000"/>
              </a:spcBef>
              <a:buClr>
                <a:schemeClr val="accent2"/>
              </a:buClr>
              <a:buSzPct val="55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4pPr>
            <a:lvl5pPr marL="2057400" indent="-228600">
              <a:spcBef>
                <a:spcPct val="20000"/>
              </a:spcBef>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9pPr>
          </a:lstStyle>
          <a:p>
            <a:pPr marL="0" marR="0" lvl="0" indent="0" algn="ctr" defTabSz="914400" rtl="0" eaLnBrk="1" fontAlgn="base" latinLnBrk="0" hangingPunct="1">
              <a:lnSpc>
                <a:spcPct val="100000"/>
              </a:lnSpc>
              <a:spcBef>
                <a:spcPct val="0"/>
              </a:spcBef>
              <a:spcAft>
                <a:spcPct val="0"/>
              </a:spcAft>
              <a:buClrTx/>
              <a:buSzTx/>
              <a:buFontTx/>
              <a:buNone/>
              <a:defRPr/>
            </a:pPr>
            <a:r>
              <a:rPr kumimoji="1" lang="zh-CN" altLang="en-US" sz="2400" b="1" i="0" u="none" strike="noStrike" kern="1200" cap="none" spc="0" normalizeH="0" baseline="0" noProof="0" dirty="0">
                <a:ln>
                  <a:noFill/>
                </a:ln>
                <a:solidFill>
                  <a:schemeClr val="lt1"/>
                </a:solidFill>
                <a:effectLst/>
                <a:uLnTx/>
                <a:uFillTx/>
                <a:latin typeface="微软雅黑" panose="020B0503020204020204" pitchFamily="34" charset="-122"/>
                <a:ea typeface="微软雅黑" panose="020B0503020204020204" pitchFamily="34" charset="-122"/>
                <a:cs typeface="+mn-cs"/>
              </a:rPr>
              <a:t>质量部门制定环境因素识别评价计划表</a:t>
            </a:r>
            <a:endParaRPr kumimoji="1" lang="zh-CN" altLang="en-US" sz="2400" b="1" i="0" u="none" strike="noStrike" kern="1200" cap="none" spc="0" normalizeH="0" baseline="0" noProof="0" dirty="0">
              <a:ln>
                <a:noFill/>
              </a:ln>
              <a:solidFill>
                <a:schemeClr val="lt1"/>
              </a:solidFill>
              <a:effectLst/>
              <a:uLnTx/>
              <a:uFillTx/>
              <a:latin typeface="微软雅黑" panose="020B0503020204020204" pitchFamily="34" charset="-122"/>
              <a:ea typeface="微软雅黑" panose="020B0503020204020204" pitchFamily="34" charset="-122"/>
              <a:cs typeface="+mn-cs"/>
            </a:endParaRPr>
          </a:p>
        </p:txBody>
      </p:sp>
      <p:sp>
        <p:nvSpPr>
          <p:cNvPr id="35845" name="AutoShape 6"/>
          <p:cNvSpPr>
            <a:spLocks noChangeArrowheads="1"/>
          </p:cNvSpPr>
          <p:nvPr>
            <p:custDataLst>
              <p:tags r:id="rId6"/>
            </p:custDataLst>
          </p:nvPr>
        </p:nvSpPr>
        <p:spPr bwMode="auto">
          <a:xfrm>
            <a:off x="2954338" y="2627313"/>
            <a:ext cx="3235325" cy="457200"/>
          </a:xfrm>
          <a:prstGeom prst="round2SameRect">
            <a:avLst/>
          </a:prstGeom>
          <a:solidFill>
            <a:schemeClr val="accent1"/>
          </a:solidFill>
          <a:ln w="9525">
            <a:solidFill>
              <a:schemeClr val="dk1"/>
            </a:solidFill>
            <a:miter lim="800000"/>
          </a:ln>
        </p:spPr>
        <p:txBody>
          <a:bodyPr wrap="none" anchor="ctr"/>
          <a:lstStyle>
            <a:lvl1pPr>
              <a:spcBef>
                <a:spcPct val="20000"/>
              </a:spcBef>
              <a:buClr>
                <a:schemeClr val="folHlink"/>
              </a:buClr>
              <a:buSzPct val="60000"/>
              <a:buFont typeface="Wingdings" panose="05000000000000000000" pitchFamily="2" charset="2"/>
              <a:buChar char="n"/>
              <a:defRPr kumimoji="1" sz="3200">
                <a:solidFill>
                  <a:schemeClr val="tx1"/>
                </a:solidFill>
                <a:latin typeface="Tahoma" panose="020B0604030504040204" pitchFamily="34" charset="0"/>
                <a:ea typeface="宋体" panose="02010600030101010101" pitchFamily="2" charset="-122"/>
              </a:defRPr>
            </a:lvl1pPr>
            <a:lvl2pPr marL="742950" indent="-285750">
              <a:spcBef>
                <a:spcPct val="20000"/>
              </a:spcBef>
              <a:buClr>
                <a:schemeClr val="hlink"/>
              </a:buClr>
              <a:buSzPct val="55000"/>
              <a:buFont typeface="Wingdings" panose="05000000000000000000" pitchFamily="2" charset="2"/>
              <a:buChar char="n"/>
              <a:defRPr kumimoji="1" sz="2800">
                <a:solidFill>
                  <a:schemeClr val="tx1"/>
                </a:solidFill>
                <a:latin typeface="Tahoma" panose="020B0604030504040204" pitchFamily="34" charset="0"/>
                <a:ea typeface="宋体" panose="02010600030101010101" pitchFamily="2" charset="-122"/>
              </a:defRPr>
            </a:lvl2pPr>
            <a:lvl3pPr marL="1143000" indent="-228600">
              <a:spcBef>
                <a:spcPct val="20000"/>
              </a:spcBef>
              <a:buClr>
                <a:schemeClr val="folHlink"/>
              </a:buClr>
              <a:buSzPct val="50000"/>
              <a:buFont typeface="Wingdings" panose="05000000000000000000" pitchFamily="2" charset="2"/>
              <a:buChar char="n"/>
              <a:defRPr kumimoji="1" sz="2400">
                <a:solidFill>
                  <a:schemeClr val="tx1"/>
                </a:solidFill>
                <a:latin typeface="Tahoma" panose="020B0604030504040204" pitchFamily="34" charset="0"/>
                <a:ea typeface="宋体" panose="02010600030101010101" pitchFamily="2" charset="-122"/>
              </a:defRPr>
            </a:lvl3pPr>
            <a:lvl4pPr marL="1600200" indent="-228600">
              <a:spcBef>
                <a:spcPct val="20000"/>
              </a:spcBef>
              <a:buClr>
                <a:schemeClr val="accent2"/>
              </a:buClr>
              <a:buSzPct val="55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4pPr>
            <a:lvl5pPr marL="2057400" indent="-228600">
              <a:spcBef>
                <a:spcPct val="20000"/>
              </a:spcBef>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9pPr>
          </a:lstStyle>
          <a:p>
            <a:pPr marL="0" marR="0" lvl="0" indent="0" algn="ctr" defTabSz="914400" rtl="0" eaLnBrk="1" fontAlgn="base" latinLnBrk="0" hangingPunct="1">
              <a:lnSpc>
                <a:spcPct val="100000"/>
              </a:lnSpc>
              <a:spcBef>
                <a:spcPct val="0"/>
              </a:spcBef>
              <a:spcAft>
                <a:spcPct val="0"/>
              </a:spcAft>
              <a:buClrTx/>
              <a:buSzTx/>
              <a:buFontTx/>
              <a:buNone/>
              <a:defRPr/>
            </a:pPr>
            <a:r>
              <a:rPr kumimoji="1" lang="zh-CN" altLang="en-US" sz="2400" b="1" i="0" u="none" strike="noStrike" kern="1200" cap="none" spc="0" normalizeH="0" baseline="0" noProof="0" dirty="0">
                <a:ln>
                  <a:noFill/>
                </a:ln>
                <a:solidFill>
                  <a:schemeClr val="lt1"/>
                </a:solidFill>
                <a:effectLst/>
                <a:uLnTx/>
                <a:uFillTx/>
                <a:latin typeface="微软雅黑" panose="020B0503020204020204" pitchFamily="34" charset="-122"/>
                <a:ea typeface="微软雅黑" panose="020B0503020204020204" pitchFamily="34" charset="-122"/>
                <a:cs typeface="+mn-cs"/>
              </a:rPr>
              <a:t>各部门负责识别与评价</a:t>
            </a:r>
            <a:endParaRPr kumimoji="1" lang="zh-CN" altLang="en-US" sz="2400" b="1" i="0" u="none" strike="noStrike" kern="1200" cap="none" spc="0" normalizeH="0" baseline="0" noProof="0" dirty="0">
              <a:ln>
                <a:noFill/>
              </a:ln>
              <a:solidFill>
                <a:schemeClr val="lt1"/>
              </a:solidFill>
              <a:effectLst/>
              <a:uLnTx/>
              <a:uFillTx/>
              <a:latin typeface="微软雅黑" panose="020B0503020204020204" pitchFamily="34" charset="-122"/>
              <a:ea typeface="微软雅黑" panose="020B0503020204020204" pitchFamily="34" charset="-122"/>
              <a:cs typeface="+mn-cs"/>
            </a:endParaRPr>
          </a:p>
        </p:txBody>
      </p:sp>
      <p:sp>
        <p:nvSpPr>
          <p:cNvPr id="35846" name="AutoShape 7"/>
          <p:cNvSpPr>
            <a:spLocks noChangeArrowheads="1"/>
          </p:cNvSpPr>
          <p:nvPr>
            <p:custDataLst>
              <p:tags r:id="rId7"/>
            </p:custDataLst>
          </p:nvPr>
        </p:nvSpPr>
        <p:spPr bwMode="auto">
          <a:xfrm>
            <a:off x="2736850" y="3379788"/>
            <a:ext cx="3670300" cy="533400"/>
          </a:xfrm>
          <a:prstGeom prst="round2SameRect">
            <a:avLst/>
          </a:prstGeom>
          <a:solidFill>
            <a:schemeClr val="accent1"/>
          </a:solidFill>
          <a:ln w="9525">
            <a:solidFill>
              <a:schemeClr val="dk1"/>
            </a:solidFill>
            <a:miter lim="800000"/>
          </a:ln>
        </p:spPr>
        <p:txBody>
          <a:bodyPr wrap="none" anchor="ctr"/>
          <a:lstStyle>
            <a:lvl1pPr>
              <a:spcBef>
                <a:spcPct val="20000"/>
              </a:spcBef>
              <a:buClr>
                <a:schemeClr val="folHlink"/>
              </a:buClr>
              <a:buSzPct val="60000"/>
              <a:buFont typeface="Wingdings" panose="05000000000000000000" pitchFamily="2" charset="2"/>
              <a:buChar char="n"/>
              <a:defRPr kumimoji="1" sz="3200">
                <a:solidFill>
                  <a:schemeClr val="tx1"/>
                </a:solidFill>
                <a:latin typeface="Tahoma" panose="020B0604030504040204" pitchFamily="34" charset="0"/>
                <a:ea typeface="宋体" panose="02010600030101010101" pitchFamily="2" charset="-122"/>
              </a:defRPr>
            </a:lvl1pPr>
            <a:lvl2pPr marL="742950" indent="-285750">
              <a:spcBef>
                <a:spcPct val="20000"/>
              </a:spcBef>
              <a:buClr>
                <a:schemeClr val="hlink"/>
              </a:buClr>
              <a:buSzPct val="55000"/>
              <a:buFont typeface="Wingdings" panose="05000000000000000000" pitchFamily="2" charset="2"/>
              <a:buChar char="n"/>
              <a:defRPr kumimoji="1" sz="2800">
                <a:solidFill>
                  <a:schemeClr val="tx1"/>
                </a:solidFill>
                <a:latin typeface="Tahoma" panose="020B0604030504040204" pitchFamily="34" charset="0"/>
                <a:ea typeface="宋体" panose="02010600030101010101" pitchFamily="2" charset="-122"/>
              </a:defRPr>
            </a:lvl2pPr>
            <a:lvl3pPr marL="1143000" indent="-228600">
              <a:spcBef>
                <a:spcPct val="20000"/>
              </a:spcBef>
              <a:buClr>
                <a:schemeClr val="folHlink"/>
              </a:buClr>
              <a:buSzPct val="50000"/>
              <a:buFont typeface="Wingdings" panose="05000000000000000000" pitchFamily="2" charset="2"/>
              <a:buChar char="n"/>
              <a:defRPr kumimoji="1" sz="2400">
                <a:solidFill>
                  <a:schemeClr val="tx1"/>
                </a:solidFill>
                <a:latin typeface="Tahoma" panose="020B0604030504040204" pitchFamily="34" charset="0"/>
                <a:ea typeface="宋体" panose="02010600030101010101" pitchFamily="2" charset="-122"/>
              </a:defRPr>
            </a:lvl3pPr>
            <a:lvl4pPr marL="1600200" indent="-228600">
              <a:spcBef>
                <a:spcPct val="20000"/>
              </a:spcBef>
              <a:buClr>
                <a:schemeClr val="accent2"/>
              </a:buClr>
              <a:buSzPct val="55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4pPr>
            <a:lvl5pPr marL="2057400" indent="-228600">
              <a:spcBef>
                <a:spcPct val="20000"/>
              </a:spcBef>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9pPr>
          </a:lstStyle>
          <a:p>
            <a:pPr marL="0" marR="0" lvl="0" indent="0" algn="ctr" defTabSz="914400" rtl="0" eaLnBrk="1" fontAlgn="base" latinLnBrk="0" hangingPunct="1">
              <a:lnSpc>
                <a:spcPct val="100000"/>
              </a:lnSpc>
              <a:spcBef>
                <a:spcPct val="0"/>
              </a:spcBef>
              <a:spcAft>
                <a:spcPct val="0"/>
              </a:spcAft>
              <a:buClrTx/>
              <a:buSzTx/>
              <a:buFontTx/>
              <a:buNone/>
              <a:defRPr/>
            </a:pPr>
            <a:r>
              <a:rPr kumimoji="1" lang="zh-CN" altLang="en-US" sz="2400" b="1" i="0" u="none" strike="noStrike" kern="1200" cap="none" spc="0" normalizeH="0" baseline="0" noProof="0" dirty="0">
                <a:ln>
                  <a:noFill/>
                </a:ln>
                <a:solidFill>
                  <a:schemeClr val="lt1"/>
                </a:solidFill>
                <a:effectLst/>
                <a:uLnTx/>
                <a:uFillTx/>
                <a:latin typeface="微软雅黑" panose="020B0503020204020204" pitchFamily="34" charset="-122"/>
                <a:ea typeface="微软雅黑" panose="020B0503020204020204" pitchFamily="34" charset="-122"/>
                <a:cs typeface="+mn-cs"/>
              </a:rPr>
              <a:t>质量部门组织评审和修订</a:t>
            </a:r>
            <a:endParaRPr kumimoji="1" lang="zh-CN" altLang="en-US" sz="2400" b="1" i="0" u="none" strike="noStrike" kern="1200" cap="none" spc="0" normalizeH="0" baseline="0" noProof="0" dirty="0">
              <a:ln>
                <a:noFill/>
              </a:ln>
              <a:solidFill>
                <a:schemeClr val="lt1"/>
              </a:solidFill>
              <a:effectLst/>
              <a:uLnTx/>
              <a:uFillTx/>
              <a:latin typeface="微软雅黑" panose="020B0503020204020204" pitchFamily="34" charset="-122"/>
              <a:ea typeface="微软雅黑" panose="020B0503020204020204" pitchFamily="34" charset="-122"/>
              <a:cs typeface="+mn-cs"/>
            </a:endParaRPr>
          </a:p>
        </p:txBody>
      </p:sp>
      <p:sp>
        <p:nvSpPr>
          <p:cNvPr id="35847" name="AutoShape 8"/>
          <p:cNvSpPr>
            <a:spLocks noChangeArrowheads="1"/>
          </p:cNvSpPr>
          <p:nvPr>
            <p:custDataLst>
              <p:tags r:id="rId8"/>
            </p:custDataLst>
          </p:nvPr>
        </p:nvSpPr>
        <p:spPr bwMode="auto">
          <a:xfrm>
            <a:off x="2452688" y="4210050"/>
            <a:ext cx="4238625" cy="533400"/>
          </a:xfrm>
          <a:prstGeom prst="round2SameRect">
            <a:avLst/>
          </a:prstGeom>
          <a:solidFill>
            <a:schemeClr val="accent1"/>
          </a:solidFill>
          <a:ln w="9525">
            <a:solidFill>
              <a:schemeClr val="dk1"/>
            </a:solidFill>
            <a:miter lim="800000"/>
          </a:ln>
        </p:spPr>
        <p:txBody>
          <a:bodyPr wrap="none" anchor="ctr"/>
          <a:lstStyle>
            <a:lvl1pPr>
              <a:spcBef>
                <a:spcPct val="20000"/>
              </a:spcBef>
              <a:buClr>
                <a:schemeClr val="folHlink"/>
              </a:buClr>
              <a:buSzPct val="60000"/>
              <a:buFont typeface="Wingdings" panose="05000000000000000000" pitchFamily="2" charset="2"/>
              <a:buChar char="n"/>
              <a:defRPr kumimoji="1" sz="3200">
                <a:solidFill>
                  <a:schemeClr val="tx1"/>
                </a:solidFill>
                <a:latin typeface="Tahoma" panose="020B0604030504040204" pitchFamily="34" charset="0"/>
                <a:ea typeface="宋体" panose="02010600030101010101" pitchFamily="2" charset="-122"/>
              </a:defRPr>
            </a:lvl1pPr>
            <a:lvl2pPr marL="742950" indent="-285750">
              <a:spcBef>
                <a:spcPct val="20000"/>
              </a:spcBef>
              <a:buClr>
                <a:schemeClr val="hlink"/>
              </a:buClr>
              <a:buSzPct val="55000"/>
              <a:buFont typeface="Wingdings" panose="05000000000000000000" pitchFamily="2" charset="2"/>
              <a:buChar char="n"/>
              <a:defRPr kumimoji="1" sz="2800">
                <a:solidFill>
                  <a:schemeClr val="tx1"/>
                </a:solidFill>
                <a:latin typeface="Tahoma" panose="020B0604030504040204" pitchFamily="34" charset="0"/>
                <a:ea typeface="宋体" panose="02010600030101010101" pitchFamily="2" charset="-122"/>
              </a:defRPr>
            </a:lvl2pPr>
            <a:lvl3pPr marL="1143000" indent="-228600">
              <a:spcBef>
                <a:spcPct val="20000"/>
              </a:spcBef>
              <a:buClr>
                <a:schemeClr val="folHlink"/>
              </a:buClr>
              <a:buSzPct val="50000"/>
              <a:buFont typeface="Wingdings" panose="05000000000000000000" pitchFamily="2" charset="2"/>
              <a:buChar char="n"/>
              <a:defRPr kumimoji="1" sz="2400">
                <a:solidFill>
                  <a:schemeClr val="tx1"/>
                </a:solidFill>
                <a:latin typeface="Tahoma" panose="020B0604030504040204" pitchFamily="34" charset="0"/>
                <a:ea typeface="宋体" panose="02010600030101010101" pitchFamily="2" charset="-122"/>
              </a:defRPr>
            </a:lvl3pPr>
            <a:lvl4pPr marL="1600200" indent="-228600">
              <a:spcBef>
                <a:spcPct val="20000"/>
              </a:spcBef>
              <a:buClr>
                <a:schemeClr val="accent2"/>
              </a:buClr>
              <a:buSzPct val="55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4pPr>
            <a:lvl5pPr marL="2057400" indent="-228600">
              <a:spcBef>
                <a:spcPct val="20000"/>
              </a:spcBef>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9pPr>
          </a:lstStyle>
          <a:p>
            <a:pPr marL="0" marR="0" lvl="0" indent="0" algn="ctr" defTabSz="914400" rtl="0" eaLnBrk="1" fontAlgn="base" latinLnBrk="0" hangingPunct="1">
              <a:lnSpc>
                <a:spcPct val="100000"/>
              </a:lnSpc>
              <a:spcBef>
                <a:spcPct val="0"/>
              </a:spcBef>
              <a:spcAft>
                <a:spcPct val="0"/>
              </a:spcAft>
              <a:buClrTx/>
              <a:buSzTx/>
              <a:buFontTx/>
              <a:buNone/>
              <a:defRPr/>
            </a:pPr>
            <a:r>
              <a:rPr kumimoji="1" lang="zh-CN" altLang="en-US" sz="2400" b="1" i="0" u="none" strike="noStrike" kern="1200" cap="none" spc="0" normalizeH="0" baseline="0" noProof="0" dirty="0">
                <a:ln>
                  <a:noFill/>
                </a:ln>
                <a:solidFill>
                  <a:schemeClr val="lt1"/>
                </a:solidFill>
                <a:effectLst/>
                <a:uLnTx/>
                <a:uFillTx/>
                <a:latin typeface="微软雅黑" panose="020B0503020204020204" pitchFamily="34" charset="-122"/>
                <a:ea typeface="微软雅黑" panose="020B0503020204020204" pitchFamily="34" charset="-122"/>
                <a:cs typeface="+mn-cs"/>
              </a:rPr>
              <a:t>对重要环境因素制订管理方案</a:t>
            </a:r>
            <a:endParaRPr kumimoji="1" lang="zh-CN" altLang="en-US" sz="2400" b="1" i="0" u="none" strike="noStrike" kern="1200" cap="none" spc="0" normalizeH="0" baseline="0" noProof="0" dirty="0">
              <a:ln>
                <a:noFill/>
              </a:ln>
              <a:solidFill>
                <a:schemeClr val="lt1"/>
              </a:solidFill>
              <a:effectLst/>
              <a:uLnTx/>
              <a:uFillTx/>
              <a:latin typeface="微软雅黑" panose="020B0503020204020204" pitchFamily="34" charset="-122"/>
              <a:ea typeface="微软雅黑" panose="020B0503020204020204" pitchFamily="34" charset="-122"/>
              <a:cs typeface="+mn-cs"/>
            </a:endParaRPr>
          </a:p>
        </p:txBody>
      </p:sp>
      <p:sp>
        <p:nvSpPr>
          <p:cNvPr id="35848" name="AutoShape 9"/>
          <p:cNvSpPr>
            <a:spLocks noChangeArrowheads="1"/>
          </p:cNvSpPr>
          <p:nvPr>
            <p:custDataLst>
              <p:tags r:id="rId9"/>
            </p:custDataLst>
          </p:nvPr>
        </p:nvSpPr>
        <p:spPr bwMode="auto">
          <a:xfrm>
            <a:off x="3276600" y="5059363"/>
            <a:ext cx="2590800" cy="533400"/>
          </a:xfrm>
          <a:prstGeom prst="round2SameRect">
            <a:avLst/>
          </a:prstGeom>
          <a:solidFill>
            <a:schemeClr val="accent1"/>
          </a:solidFill>
          <a:ln w="9525">
            <a:solidFill>
              <a:schemeClr val="dk1"/>
            </a:solidFill>
            <a:miter lim="800000"/>
          </a:ln>
        </p:spPr>
        <p:txBody>
          <a:bodyPr wrap="none" anchor="ctr"/>
          <a:lstStyle>
            <a:lvl1pPr>
              <a:spcBef>
                <a:spcPct val="20000"/>
              </a:spcBef>
              <a:buClr>
                <a:schemeClr val="folHlink"/>
              </a:buClr>
              <a:buSzPct val="60000"/>
              <a:buFont typeface="Wingdings" panose="05000000000000000000" pitchFamily="2" charset="2"/>
              <a:buChar char="n"/>
              <a:defRPr kumimoji="1" sz="3200">
                <a:solidFill>
                  <a:schemeClr val="tx1"/>
                </a:solidFill>
                <a:latin typeface="Tahoma" panose="020B0604030504040204" pitchFamily="34" charset="0"/>
                <a:ea typeface="宋体" panose="02010600030101010101" pitchFamily="2" charset="-122"/>
              </a:defRPr>
            </a:lvl1pPr>
            <a:lvl2pPr marL="742950" indent="-285750">
              <a:spcBef>
                <a:spcPct val="20000"/>
              </a:spcBef>
              <a:buClr>
                <a:schemeClr val="hlink"/>
              </a:buClr>
              <a:buSzPct val="55000"/>
              <a:buFont typeface="Wingdings" panose="05000000000000000000" pitchFamily="2" charset="2"/>
              <a:buChar char="n"/>
              <a:defRPr kumimoji="1" sz="2800">
                <a:solidFill>
                  <a:schemeClr val="tx1"/>
                </a:solidFill>
                <a:latin typeface="Tahoma" panose="020B0604030504040204" pitchFamily="34" charset="0"/>
                <a:ea typeface="宋体" panose="02010600030101010101" pitchFamily="2" charset="-122"/>
              </a:defRPr>
            </a:lvl2pPr>
            <a:lvl3pPr marL="1143000" indent="-228600">
              <a:spcBef>
                <a:spcPct val="20000"/>
              </a:spcBef>
              <a:buClr>
                <a:schemeClr val="folHlink"/>
              </a:buClr>
              <a:buSzPct val="50000"/>
              <a:buFont typeface="Wingdings" panose="05000000000000000000" pitchFamily="2" charset="2"/>
              <a:buChar char="n"/>
              <a:defRPr kumimoji="1" sz="2400">
                <a:solidFill>
                  <a:schemeClr val="tx1"/>
                </a:solidFill>
                <a:latin typeface="Tahoma" panose="020B0604030504040204" pitchFamily="34" charset="0"/>
                <a:ea typeface="宋体" panose="02010600030101010101" pitchFamily="2" charset="-122"/>
              </a:defRPr>
            </a:lvl3pPr>
            <a:lvl4pPr marL="1600200" indent="-228600">
              <a:spcBef>
                <a:spcPct val="20000"/>
              </a:spcBef>
              <a:buClr>
                <a:schemeClr val="accent2"/>
              </a:buClr>
              <a:buSzPct val="55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4pPr>
            <a:lvl5pPr marL="2057400" indent="-228600">
              <a:spcBef>
                <a:spcPct val="20000"/>
              </a:spcBef>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9pPr>
          </a:lstStyle>
          <a:p>
            <a:pPr marL="0" marR="0" lvl="0" indent="0" algn="ctr" defTabSz="914400" rtl="0" eaLnBrk="1" fontAlgn="base" latinLnBrk="0" hangingPunct="1">
              <a:lnSpc>
                <a:spcPct val="100000"/>
              </a:lnSpc>
              <a:spcBef>
                <a:spcPct val="0"/>
              </a:spcBef>
              <a:spcAft>
                <a:spcPct val="0"/>
              </a:spcAft>
              <a:buClrTx/>
              <a:buSzTx/>
              <a:buFontTx/>
              <a:buNone/>
              <a:defRPr/>
            </a:pPr>
            <a:r>
              <a:rPr kumimoji="1" lang="zh-CN" altLang="en-US" sz="2400" b="1" i="0" u="none" strike="noStrike" kern="1200" cap="none" spc="0" normalizeH="0" baseline="0" noProof="0" dirty="0">
                <a:ln>
                  <a:noFill/>
                </a:ln>
                <a:solidFill>
                  <a:schemeClr val="lt1"/>
                </a:solidFill>
                <a:effectLst/>
                <a:uLnTx/>
                <a:uFillTx/>
                <a:latin typeface="微软雅黑" panose="020B0503020204020204" pitchFamily="34" charset="-122"/>
                <a:ea typeface="微软雅黑" panose="020B0503020204020204" pitchFamily="34" charset="-122"/>
                <a:cs typeface="+mn-cs"/>
              </a:rPr>
              <a:t>实时评审和评价</a:t>
            </a:r>
            <a:endParaRPr kumimoji="1" lang="zh-CN" altLang="en-US" sz="2400" b="1" i="0" u="none" strike="noStrike" kern="1200" cap="none" spc="0" normalizeH="0" baseline="0" noProof="0" dirty="0">
              <a:ln>
                <a:noFill/>
              </a:ln>
              <a:solidFill>
                <a:schemeClr val="lt1"/>
              </a:solidFill>
              <a:effectLst/>
              <a:uLnTx/>
              <a:uFillTx/>
              <a:latin typeface="微软雅黑" panose="020B0503020204020204" pitchFamily="34" charset="-122"/>
              <a:ea typeface="微软雅黑" panose="020B0503020204020204" pitchFamily="34" charset="-122"/>
              <a:cs typeface="+mn-cs"/>
            </a:endParaRPr>
          </a:p>
        </p:txBody>
      </p:sp>
      <p:cxnSp>
        <p:nvCxnSpPr>
          <p:cNvPr id="25608" name="直接箭头连接符 4"/>
          <p:cNvCxnSpPr/>
          <p:nvPr/>
        </p:nvCxnSpPr>
        <p:spPr>
          <a:xfrm>
            <a:off x="4643438" y="2316163"/>
            <a:ext cx="0" cy="311150"/>
          </a:xfrm>
          <a:prstGeom prst="straightConnector1">
            <a:avLst/>
          </a:prstGeom>
          <a:ln w="57150" cap="flat" cmpd="sng">
            <a:solidFill>
              <a:srgbClr val="FF0000"/>
            </a:solidFill>
            <a:prstDash val="solid"/>
            <a:miter/>
            <a:headEnd type="none" w="med" len="med"/>
            <a:tailEnd type="triangle" w="med" len="med"/>
          </a:ln>
        </p:spPr>
      </p:cxnSp>
      <p:cxnSp>
        <p:nvCxnSpPr>
          <p:cNvPr id="25609" name="直接箭头连接符 7"/>
          <p:cNvCxnSpPr/>
          <p:nvPr/>
        </p:nvCxnSpPr>
        <p:spPr>
          <a:xfrm>
            <a:off x="4643438" y="3084513"/>
            <a:ext cx="0" cy="295275"/>
          </a:xfrm>
          <a:prstGeom prst="straightConnector1">
            <a:avLst/>
          </a:prstGeom>
          <a:ln w="57150" cap="flat" cmpd="sng">
            <a:solidFill>
              <a:srgbClr val="FF0000"/>
            </a:solidFill>
            <a:prstDash val="solid"/>
            <a:miter/>
            <a:headEnd type="none" w="med" len="med"/>
            <a:tailEnd type="triangle" w="med" len="med"/>
          </a:ln>
        </p:spPr>
      </p:cxnSp>
      <p:cxnSp>
        <p:nvCxnSpPr>
          <p:cNvPr id="25610" name="直接箭头连接符 11"/>
          <p:cNvCxnSpPr/>
          <p:nvPr/>
        </p:nvCxnSpPr>
        <p:spPr>
          <a:xfrm>
            <a:off x="4643438" y="3913188"/>
            <a:ext cx="0" cy="296862"/>
          </a:xfrm>
          <a:prstGeom prst="straightConnector1">
            <a:avLst/>
          </a:prstGeom>
          <a:ln w="57150" cap="flat" cmpd="sng">
            <a:solidFill>
              <a:srgbClr val="FF0000"/>
            </a:solidFill>
            <a:prstDash val="solid"/>
            <a:miter/>
            <a:headEnd type="none" w="med" len="med"/>
            <a:tailEnd type="triangle" w="med" len="med"/>
          </a:ln>
        </p:spPr>
      </p:cxnSp>
      <p:cxnSp>
        <p:nvCxnSpPr>
          <p:cNvPr id="25611" name="直接箭头连接符 14"/>
          <p:cNvCxnSpPr/>
          <p:nvPr/>
        </p:nvCxnSpPr>
        <p:spPr>
          <a:xfrm>
            <a:off x="4643438" y="4743450"/>
            <a:ext cx="0" cy="315913"/>
          </a:xfrm>
          <a:prstGeom prst="straightConnector1">
            <a:avLst/>
          </a:prstGeom>
          <a:ln w="57150" cap="flat" cmpd="sng">
            <a:solidFill>
              <a:srgbClr val="FF0000"/>
            </a:solidFill>
            <a:prstDash val="solid"/>
            <a:miter/>
            <a:headEnd type="none" w="med" len="med"/>
            <a:tailEnd type="triangle" w="med" len="med"/>
          </a:ln>
        </p:spPr>
      </p:cxnSp>
      <p:cxnSp>
        <p:nvCxnSpPr>
          <p:cNvPr id="25612" name="直接箭头连接符 21"/>
          <p:cNvCxnSpPr/>
          <p:nvPr/>
        </p:nvCxnSpPr>
        <p:spPr>
          <a:xfrm>
            <a:off x="4643438" y="5592763"/>
            <a:ext cx="0" cy="315912"/>
          </a:xfrm>
          <a:prstGeom prst="straightConnector1">
            <a:avLst/>
          </a:prstGeom>
          <a:ln w="57150" cap="flat" cmpd="sng">
            <a:solidFill>
              <a:srgbClr val="FF0000"/>
            </a:solidFill>
            <a:prstDash val="solid"/>
            <a:miter/>
            <a:headEnd type="none" w="med" len="med"/>
            <a:tailEnd type="triangle" w="med" len="med"/>
          </a:ln>
        </p:spPr>
      </p:cxnSp>
      <p:sp>
        <p:nvSpPr>
          <p:cNvPr id="36" name="AutoShape 8"/>
          <p:cNvSpPr>
            <a:spLocks noChangeArrowheads="1"/>
          </p:cNvSpPr>
          <p:nvPr>
            <p:custDataLst>
              <p:tags r:id="rId10"/>
            </p:custDataLst>
          </p:nvPr>
        </p:nvSpPr>
        <p:spPr bwMode="auto">
          <a:xfrm>
            <a:off x="3348038" y="5908675"/>
            <a:ext cx="2590800" cy="533400"/>
          </a:xfrm>
          <a:prstGeom prst="round2SameRect">
            <a:avLst/>
          </a:prstGeom>
          <a:solidFill>
            <a:schemeClr val="accent1"/>
          </a:solidFill>
          <a:ln w="9525">
            <a:solidFill>
              <a:schemeClr val="dk1"/>
            </a:solidFill>
            <a:miter lim="800000"/>
          </a:ln>
        </p:spPr>
        <p:txBody>
          <a:bodyPr wrap="none" anchor="ctr"/>
          <a:lstStyle>
            <a:lvl1pPr>
              <a:spcBef>
                <a:spcPct val="20000"/>
              </a:spcBef>
              <a:buClr>
                <a:schemeClr val="folHlink"/>
              </a:buClr>
              <a:buSzPct val="60000"/>
              <a:buFont typeface="Wingdings" panose="05000000000000000000" pitchFamily="2" charset="2"/>
              <a:buChar char="n"/>
              <a:defRPr kumimoji="1" sz="3200">
                <a:solidFill>
                  <a:schemeClr val="tx1"/>
                </a:solidFill>
                <a:latin typeface="Tahoma" panose="020B0604030504040204" pitchFamily="34" charset="0"/>
                <a:ea typeface="宋体" panose="02010600030101010101" pitchFamily="2" charset="-122"/>
              </a:defRPr>
            </a:lvl1pPr>
            <a:lvl2pPr marL="742950" indent="-285750">
              <a:spcBef>
                <a:spcPct val="20000"/>
              </a:spcBef>
              <a:buClr>
                <a:schemeClr val="hlink"/>
              </a:buClr>
              <a:buSzPct val="55000"/>
              <a:buFont typeface="Wingdings" panose="05000000000000000000" pitchFamily="2" charset="2"/>
              <a:buChar char="n"/>
              <a:defRPr kumimoji="1" sz="2800">
                <a:solidFill>
                  <a:schemeClr val="tx1"/>
                </a:solidFill>
                <a:latin typeface="Tahoma" panose="020B0604030504040204" pitchFamily="34" charset="0"/>
                <a:ea typeface="宋体" panose="02010600030101010101" pitchFamily="2" charset="-122"/>
              </a:defRPr>
            </a:lvl2pPr>
            <a:lvl3pPr marL="1143000" indent="-228600">
              <a:spcBef>
                <a:spcPct val="20000"/>
              </a:spcBef>
              <a:buClr>
                <a:schemeClr val="folHlink"/>
              </a:buClr>
              <a:buSzPct val="50000"/>
              <a:buFont typeface="Wingdings" panose="05000000000000000000" pitchFamily="2" charset="2"/>
              <a:buChar char="n"/>
              <a:defRPr kumimoji="1" sz="2400">
                <a:solidFill>
                  <a:schemeClr val="tx1"/>
                </a:solidFill>
                <a:latin typeface="Tahoma" panose="020B0604030504040204" pitchFamily="34" charset="0"/>
                <a:ea typeface="宋体" panose="02010600030101010101" pitchFamily="2" charset="-122"/>
              </a:defRPr>
            </a:lvl3pPr>
            <a:lvl4pPr marL="1600200" indent="-228600">
              <a:spcBef>
                <a:spcPct val="20000"/>
              </a:spcBef>
              <a:buClr>
                <a:schemeClr val="accent2"/>
              </a:buClr>
              <a:buSzPct val="55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4pPr>
            <a:lvl5pPr marL="2057400" indent="-228600">
              <a:spcBef>
                <a:spcPct val="20000"/>
              </a:spcBef>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9pPr>
          </a:lstStyle>
          <a:p>
            <a:pPr marL="0" marR="0" lvl="0" indent="0" algn="ctr" defTabSz="914400" rtl="0" eaLnBrk="1" fontAlgn="base" latinLnBrk="0" hangingPunct="1">
              <a:lnSpc>
                <a:spcPct val="100000"/>
              </a:lnSpc>
              <a:spcBef>
                <a:spcPct val="0"/>
              </a:spcBef>
              <a:spcAft>
                <a:spcPct val="0"/>
              </a:spcAft>
              <a:buClrTx/>
              <a:buSzTx/>
              <a:buFontTx/>
              <a:buNone/>
              <a:defRPr/>
            </a:pPr>
            <a:r>
              <a:rPr kumimoji="1" lang="zh-CN" altLang="en-US" sz="2400" b="1" i="0" u="none" strike="noStrike" kern="1200" cap="none" spc="0" normalizeH="0" baseline="0" noProof="0" dirty="0">
                <a:ln>
                  <a:noFill/>
                </a:ln>
                <a:solidFill>
                  <a:schemeClr val="lt1"/>
                </a:solidFill>
                <a:effectLst/>
                <a:uLnTx/>
                <a:uFillTx/>
                <a:latin typeface="微软雅黑" panose="020B0503020204020204" pitchFamily="34" charset="-122"/>
                <a:ea typeface="微软雅黑" panose="020B0503020204020204" pitchFamily="34" charset="-122"/>
                <a:cs typeface="+mn-cs"/>
              </a:rPr>
              <a:t>更新控制</a:t>
            </a:r>
            <a:endParaRPr kumimoji="1" lang="zh-CN" altLang="en-US" sz="2400" b="1" i="0" u="none" strike="noStrike" kern="1200" cap="none" spc="0" normalizeH="0" baseline="0" noProof="0" dirty="0">
              <a:ln>
                <a:noFill/>
              </a:ln>
              <a:solidFill>
                <a:schemeClr val="lt1"/>
              </a:solidFill>
              <a:effectLst/>
              <a:uLnTx/>
              <a:uFillTx/>
              <a:latin typeface="微软雅黑" panose="020B0503020204020204" pitchFamily="34" charset="-122"/>
              <a:ea typeface="微软雅黑" panose="020B0503020204020204" pitchFamily="34" charset="-122"/>
              <a:cs typeface="+mn-cs"/>
            </a:endParaRPr>
          </a:p>
        </p:txBody>
      </p:sp>
    </p:spTree>
    <p:custDataLst>
      <p:tags r:id="rId11"/>
    </p:custData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p:pic>
        <p:nvPicPr>
          <p:cNvPr id="7" name="图片 6" descr="图片18"/>
          <p:cNvPicPr>
            <a:picLocks noChangeAspect="1"/>
          </p:cNvPicPr>
          <p:nvPr>
            <p:custDataLst>
              <p:tags r:id="rId1"/>
            </p:custDataLst>
          </p:nvPr>
        </p:nvPicPr>
        <p:blipFill>
          <a:blip r:embed="rId2"/>
          <a:stretch>
            <a:fillRect/>
          </a:stretch>
        </p:blipFill>
        <p:spPr>
          <a:xfrm>
            <a:off x="0" y="0"/>
            <a:ext cx="540068" cy="720090"/>
          </a:xfrm>
          <a:prstGeom prst="rect">
            <a:avLst/>
          </a:prstGeom>
        </p:spPr>
      </p:pic>
      <p:pic>
        <p:nvPicPr>
          <p:cNvPr id="6" name="图片 5" descr="图片19"/>
          <p:cNvPicPr>
            <a:picLocks noChangeAspect="1"/>
          </p:cNvPicPr>
          <p:nvPr>
            <p:custDataLst>
              <p:tags r:id="rId3"/>
            </p:custDataLst>
          </p:nvPr>
        </p:nvPicPr>
        <p:blipFill>
          <a:blip r:embed="rId4"/>
          <a:stretch>
            <a:fillRect/>
          </a:stretch>
        </p:blipFill>
        <p:spPr>
          <a:xfrm>
            <a:off x="8603932" y="-5379"/>
            <a:ext cx="540068" cy="720090"/>
          </a:xfrm>
          <a:prstGeom prst="rect">
            <a:avLst/>
          </a:prstGeom>
        </p:spPr>
      </p:pic>
      <p:grpSp>
        <p:nvGrpSpPr>
          <p:cNvPr id="26626" name="Group 4"/>
          <p:cNvGrpSpPr/>
          <p:nvPr/>
        </p:nvGrpSpPr>
        <p:grpSpPr>
          <a:xfrm>
            <a:off x="323850" y="2044700"/>
            <a:ext cx="7926388" cy="4779963"/>
            <a:chOff x="2700" y="2064"/>
            <a:chExt cx="7560" cy="4524"/>
          </a:xfrm>
        </p:grpSpPr>
        <p:sp>
          <p:nvSpPr>
            <p:cNvPr id="26628" name="Text Box 5"/>
            <p:cNvSpPr txBox="1"/>
            <p:nvPr>
              <p:custDataLst>
                <p:tags r:id="rId5"/>
              </p:custDataLst>
            </p:nvPr>
          </p:nvSpPr>
          <p:spPr>
            <a:xfrm>
              <a:off x="2700" y="2064"/>
              <a:ext cx="900" cy="1092"/>
            </a:xfrm>
            <a:prstGeom prst="rect">
              <a:avLst/>
            </a:prstGeom>
            <a:solidFill>
              <a:srgbClr val="CCFFCC"/>
            </a:solidFill>
            <a:ln w="9525" cap="flat" cmpd="sng">
              <a:solidFill>
                <a:srgbClr val="000000"/>
              </a:solidFill>
              <a:prstDash val="solid"/>
              <a:miter/>
              <a:headEnd type="none" w="med" len="med"/>
              <a:tailEnd type="none" w="med" len="med"/>
            </a:ln>
          </p:spPr>
          <p:txBody>
            <a:bodyPr/>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5pPr>
            </a:lstStyle>
            <a:p>
              <a:pPr marL="0" lvl="0" indent="0" algn="ctr">
                <a:spcBef>
                  <a:spcPct val="0"/>
                </a:spcBef>
                <a:buClrTx/>
                <a:buSzTx/>
                <a:buFontTx/>
                <a:buNone/>
              </a:pPr>
              <a:r>
                <a:rPr lang="zh-CN" altLang="en-US" sz="2000" dirty="0">
                  <a:solidFill>
                    <a:schemeClr val="dk1"/>
                  </a:solidFill>
                  <a:latin typeface="微软雅黑" panose="020B0503020204020204" pitchFamily="34" charset="-122"/>
                  <a:ea typeface="微软雅黑" panose="020B0503020204020204" pitchFamily="34" charset="-122"/>
                </a:rPr>
                <a:t>部门职责划分</a:t>
              </a:r>
              <a:endParaRPr lang="zh-CN" altLang="en-US" sz="2000" dirty="0">
                <a:solidFill>
                  <a:schemeClr val="dk1"/>
                </a:solidFill>
                <a:latin typeface="微软雅黑" panose="020B0503020204020204" pitchFamily="34" charset="-122"/>
                <a:ea typeface="微软雅黑" panose="020B0503020204020204" pitchFamily="34" charset="-122"/>
              </a:endParaRPr>
            </a:p>
          </p:txBody>
        </p:sp>
        <p:sp>
          <p:nvSpPr>
            <p:cNvPr id="26629" name="Text Box 6"/>
            <p:cNvSpPr txBox="1"/>
            <p:nvPr>
              <p:custDataLst>
                <p:tags r:id="rId6"/>
              </p:custDataLst>
            </p:nvPr>
          </p:nvSpPr>
          <p:spPr>
            <a:xfrm>
              <a:off x="4320" y="2220"/>
              <a:ext cx="2520" cy="780"/>
            </a:xfrm>
            <a:prstGeom prst="rect">
              <a:avLst/>
            </a:prstGeom>
            <a:solidFill>
              <a:srgbClr val="FFCC99"/>
            </a:solidFill>
            <a:ln w="9525" cap="flat" cmpd="sng">
              <a:solidFill>
                <a:srgbClr val="000000"/>
              </a:solidFill>
              <a:prstDash val="solid"/>
              <a:miter/>
              <a:headEnd type="none" w="med" len="med"/>
              <a:tailEnd type="none" w="med" len="med"/>
            </a:ln>
          </p:spPr>
          <p:txBody>
            <a:bodyPr/>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5pPr>
            </a:lstStyle>
            <a:p>
              <a:pPr marL="0" lvl="0" indent="0" algn="ctr">
                <a:spcBef>
                  <a:spcPct val="0"/>
                </a:spcBef>
                <a:buClrTx/>
                <a:buSzTx/>
                <a:buFontTx/>
                <a:buNone/>
              </a:pPr>
              <a:r>
                <a:rPr lang="zh-CN" altLang="en-US" sz="2000" dirty="0">
                  <a:solidFill>
                    <a:schemeClr val="dk1"/>
                  </a:solidFill>
                  <a:latin typeface="微软雅黑" panose="020B0503020204020204" pitchFamily="34" charset="-122"/>
                  <a:ea typeface="微软雅黑" panose="020B0503020204020204" pitchFamily="34" charset="-122"/>
                </a:rPr>
                <a:t>确定识别对象：包括活动、产品和服务</a:t>
              </a:r>
              <a:endParaRPr lang="zh-CN" altLang="en-US" sz="2000" dirty="0">
                <a:solidFill>
                  <a:schemeClr val="dk1"/>
                </a:solidFill>
                <a:latin typeface="微软雅黑" panose="020B0503020204020204" pitchFamily="34" charset="-122"/>
                <a:ea typeface="微软雅黑" panose="020B0503020204020204" pitchFamily="34" charset="-122"/>
              </a:endParaRPr>
            </a:p>
          </p:txBody>
        </p:sp>
        <p:sp>
          <p:nvSpPr>
            <p:cNvPr id="26630" name="Text Box 7"/>
            <p:cNvSpPr txBox="1"/>
            <p:nvPr>
              <p:custDataLst>
                <p:tags r:id="rId7"/>
              </p:custDataLst>
            </p:nvPr>
          </p:nvSpPr>
          <p:spPr>
            <a:xfrm>
              <a:off x="7380" y="2064"/>
              <a:ext cx="2160" cy="1092"/>
            </a:xfrm>
            <a:prstGeom prst="rect">
              <a:avLst/>
            </a:prstGeom>
            <a:solidFill>
              <a:srgbClr val="FF99CC"/>
            </a:solidFill>
            <a:ln w="9525" cap="flat" cmpd="sng">
              <a:solidFill>
                <a:srgbClr val="000000"/>
              </a:solidFill>
              <a:prstDash val="solid"/>
              <a:miter/>
              <a:headEnd type="none" w="med" len="med"/>
              <a:tailEnd type="none" w="med" len="med"/>
            </a:ln>
          </p:spPr>
          <p:txBody>
            <a:bodyPr/>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5pPr>
            </a:lstStyle>
            <a:p>
              <a:pPr marL="0" lvl="0" indent="0" algn="ctr">
                <a:spcBef>
                  <a:spcPct val="0"/>
                </a:spcBef>
                <a:buClrTx/>
                <a:buSzTx/>
                <a:buFontTx/>
                <a:buNone/>
              </a:pPr>
              <a:r>
                <a:rPr lang="zh-CN" altLang="en-US" sz="2000" dirty="0">
                  <a:solidFill>
                    <a:schemeClr val="dk1"/>
                  </a:solidFill>
                  <a:latin typeface="微软雅黑" panose="020B0503020204020204" pitchFamily="34" charset="-122"/>
                  <a:ea typeface="微软雅黑" panose="020B0503020204020204" pitchFamily="34" charset="-122"/>
                </a:rPr>
                <a:t>针对每一识别对象系统查找各类环境因素</a:t>
              </a:r>
              <a:endParaRPr lang="zh-CN" altLang="en-US" sz="2000" dirty="0">
                <a:solidFill>
                  <a:schemeClr val="dk1"/>
                </a:solidFill>
                <a:latin typeface="微软雅黑" panose="020B0503020204020204" pitchFamily="34" charset="-122"/>
                <a:ea typeface="微软雅黑" panose="020B0503020204020204" pitchFamily="34" charset="-122"/>
              </a:endParaRPr>
            </a:p>
          </p:txBody>
        </p:sp>
        <p:sp>
          <p:nvSpPr>
            <p:cNvPr id="26631" name="Text Box 8"/>
            <p:cNvSpPr txBox="1"/>
            <p:nvPr>
              <p:custDataLst>
                <p:tags r:id="rId8"/>
              </p:custDataLst>
            </p:nvPr>
          </p:nvSpPr>
          <p:spPr>
            <a:xfrm>
              <a:off x="7020" y="3624"/>
              <a:ext cx="2520" cy="780"/>
            </a:xfrm>
            <a:prstGeom prst="rect">
              <a:avLst/>
            </a:prstGeom>
            <a:solidFill>
              <a:srgbClr val="C0C0C0"/>
            </a:solidFill>
            <a:ln w="9525" cap="flat" cmpd="sng">
              <a:solidFill>
                <a:srgbClr val="000000"/>
              </a:solidFill>
              <a:prstDash val="solid"/>
              <a:miter/>
              <a:headEnd type="none" w="med" len="med"/>
              <a:tailEnd type="none" w="med" len="med"/>
            </a:ln>
          </p:spPr>
          <p:txBody>
            <a:bodyPr/>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5pPr>
            </a:lstStyle>
            <a:p>
              <a:pPr marL="0" lvl="0" indent="0" algn="ctr">
                <a:spcBef>
                  <a:spcPct val="0"/>
                </a:spcBef>
                <a:buClrTx/>
                <a:buSzTx/>
                <a:buFontTx/>
                <a:buNone/>
              </a:pPr>
              <a:r>
                <a:rPr lang="zh-CN" altLang="en-US" sz="2000" dirty="0">
                  <a:solidFill>
                    <a:schemeClr val="dk1"/>
                  </a:solidFill>
                  <a:latin typeface="微软雅黑" panose="020B0503020204020204" pitchFamily="34" charset="-122"/>
                  <a:ea typeface="微软雅黑" panose="020B0503020204020204" pitchFamily="34" charset="-122"/>
                </a:rPr>
                <a:t>分析各类环境因素所造成的环境影响</a:t>
              </a:r>
              <a:endParaRPr lang="zh-CN" altLang="en-US" sz="2000" dirty="0">
                <a:solidFill>
                  <a:schemeClr val="dk1"/>
                </a:solidFill>
                <a:latin typeface="微软雅黑" panose="020B0503020204020204" pitchFamily="34" charset="-122"/>
                <a:ea typeface="微软雅黑" panose="020B0503020204020204" pitchFamily="34" charset="-122"/>
              </a:endParaRPr>
            </a:p>
          </p:txBody>
        </p:sp>
        <p:sp>
          <p:nvSpPr>
            <p:cNvPr id="26632" name="Text Box 9"/>
            <p:cNvSpPr txBox="1"/>
            <p:nvPr>
              <p:custDataLst>
                <p:tags r:id="rId9"/>
              </p:custDataLst>
            </p:nvPr>
          </p:nvSpPr>
          <p:spPr>
            <a:xfrm>
              <a:off x="3960" y="3312"/>
              <a:ext cx="2340" cy="1248"/>
            </a:xfrm>
            <a:prstGeom prst="rect">
              <a:avLst/>
            </a:prstGeom>
            <a:solidFill>
              <a:srgbClr val="00CCFF"/>
            </a:solidFill>
            <a:ln w="9525" cap="flat" cmpd="sng">
              <a:solidFill>
                <a:srgbClr val="000000"/>
              </a:solidFill>
              <a:prstDash val="solid"/>
              <a:miter/>
              <a:headEnd type="none" w="med" len="med"/>
              <a:tailEnd type="none" w="med" len="med"/>
            </a:ln>
          </p:spPr>
          <p:txBody>
            <a:bodyPr/>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5pPr>
            </a:lstStyle>
            <a:p>
              <a:pPr marL="0" lvl="0" indent="0" algn="ctr">
                <a:spcBef>
                  <a:spcPct val="0"/>
                </a:spcBef>
                <a:buClrTx/>
                <a:buSzTx/>
                <a:buFontTx/>
                <a:buNone/>
              </a:pPr>
              <a:r>
                <a:rPr lang="zh-CN" altLang="en-US" sz="2000" dirty="0">
                  <a:solidFill>
                    <a:schemeClr val="dk1"/>
                  </a:solidFill>
                  <a:latin typeface="微软雅黑" panose="020B0503020204020204" pitchFamily="34" charset="-122"/>
                  <a:ea typeface="微软雅黑" panose="020B0503020204020204" pitchFamily="34" charset="-122"/>
                </a:rPr>
                <a:t>收集、统计与环境因素有关的数据，包括排放量以及排放浓度</a:t>
              </a:r>
              <a:endParaRPr lang="zh-CN" altLang="en-US" sz="2000" dirty="0">
                <a:solidFill>
                  <a:schemeClr val="dk1"/>
                </a:solidFill>
                <a:latin typeface="微软雅黑" panose="020B0503020204020204" pitchFamily="34" charset="-122"/>
                <a:ea typeface="微软雅黑" panose="020B0503020204020204" pitchFamily="34" charset="-122"/>
              </a:endParaRPr>
            </a:p>
          </p:txBody>
        </p:sp>
        <p:sp>
          <p:nvSpPr>
            <p:cNvPr id="26633" name="Text Box 10"/>
            <p:cNvSpPr txBox="1"/>
            <p:nvPr>
              <p:custDataLst>
                <p:tags r:id="rId10"/>
              </p:custDataLst>
            </p:nvPr>
          </p:nvSpPr>
          <p:spPr>
            <a:xfrm>
              <a:off x="2700" y="5028"/>
              <a:ext cx="1980" cy="1092"/>
            </a:xfrm>
            <a:prstGeom prst="rect">
              <a:avLst/>
            </a:prstGeom>
            <a:solidFill>
              <a:srgbClr val="99CC00"/>
            </a:solidFill>
            <a:ln w="9525" cap="flat" cmpd="sng">
              <a:solidFill>
                <a:srgbClr val="000000"/>
              </a:solidFill>
              <a:prstDash val="solid"/>
              <a:miter/>
              <a:headEnd type="none" w="med" len="med"/>
              <a:tailEnd type="none" w="med" len="med"/>
            </a:ln>
          </p:spPr>
          <p:txBody>
            <a:bodyPr/>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5pPr>
            </a:lstStyle>
            <a:p>
              <a:pPr marL="0" lvl="0" indent="0" algn="ctr">
                <a:spcBef>
                  <a:spcPct val="0"/>
                </a:spcBef>
                <a:buClrTx/>
                <a:buSzTx/>
                <a:buFontTx/>
                <a:buNone/>
              </a:pPr>
              <a:r>
                <a:rPr lang="zh-CN" altLang="en-US" sz="2000" dirty="0">
                  <a:solidFill>
                    <a:schemeClr val="dk1"/>
                  </a:solidFill>
                  <a:latin typeface="微软雅黑" panose="020B0503020204020204" pitchFamily="34" charset="-122"/>
                  <a:ea typeface="微软雅黑" panose="020B0503020204020204" pitchFamily="34" charset="-122"/>
                </a:rPr>
                <a:t>环境因素评价：直接判断法或者评价因子法</a:t>
              </a:r>
              <a:endParaRPr lang="zh-CN" altLang="en-US" sz="2000" dirty="0">
                <a:solidFill>
                  <a:schemeClr val="dk1"/>
                </a:solidFill>
                <a:latin typeface="微软雅黑" panose="020B0503020204020204" pitchFamily="34" charset="-122"/>
                <a:ea typeface="微软雅黑" panose="020B0503020204020204" pitchFamily="34" charset="-122"/>
              </a:endParaRPr>
            </a:p>
          </p:txBody>
        </p:sp>
        <p:sp>
          <p:nvSpPr>
            <p:cNvPr id="26634" name="Text Box 11"/>
            <p:cNvSpPr txBox="1"/>
            <p:nvPr>
              <p:custDataLst>
                <p:tags r:id="rId11"/>
              </p:custDataLst>
            </p:nvPr>
          </p:nvSpPr>
          <p:spPr>
            <a:xfrm>
              <a:off x="5760" y="4716"/>
              <a:ext cx="4177" cy="468"/>
            </a:xfrm>
            <a:prstGeom prst="rect">
              <a:avLst/>
            </a:prstGeom>
            <a:solidFill>
              <a:srgbClr val="FFFFFF"/>
            </a:solidFill>
            <a:ln w="9525" cap="flat" cmpd="sng">
              <a:solidFill>
                <a:srgbClr val="000000"/>
              </a:solidFill>
              <a:prstDash val="solid"/>
              <a:miter/>
              <a:headEnd type="none" w="med" len="med"/>
              <a:tailEnd type="none" w="med" len="med"/>
            </a:ln>
          </p:spPr>
          <p:txBody>
            <a:bodyPr/>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5pPr>
            </a:lstStyle>
            <a:p>
              <a:pPr marL="0" lvl="0" indent="0" algn="ctr">
                <a:spcBef>
                  <a:spcPct val="0"/>
                </a:spcBef>
                <a:buClrTx/>
                <a:buSzTx/>
                <a:buFontTx/>
                <a:buNone/>
              </a:pPr>
              <a:r>
                <a:rPr lang="zh-CN" altLang="en-US" sz="2000" dirty="0">
                  <a:solidFill>
                    <a:schemeClr val="dk1"/>
                  </a:solidFill>
                  <a:latin typeface="微软雅黑" panose="020B0503020204020204" pitchFamily="34" charset="-122"/>
                  <a:ea typeface="微软雅黑" panose="020B0503020204020204" pitchFamily="34" charset="-122"/>
                </a:rPr>
                <a:t>非重要环境因素：维持现有管理状况</a:t>
              </a:r>
              <a:endParaRPr lang="zh-CN" altLang="en-US" sz="2000" dirty="0">
                <a:solidFill>
                  <a:schemeClr val="dk1"/>
                </a:solidFill>
                <a:latin typeface="微软雅黑" panose="020B0503020204020204" pitchFamily="34" charset="-122"/>
                <a:ea typeface="微软雅黑" panose="020B0503020204020204" pitchFamily="34" charset="-122"/>
              </a:endParaRPr>
            </a:p>
          </p:txBody>
        </p:sp>
        <p:sp>
          <p:nvSpPr>
            <p:cNvPr id="26635" name="Text Box 12"/>
            <p:cNvSpPr txBox="1"/>
            <p:nvPr>
              <p:custDataLst>
                <p:tags r:id="rId12"/>
              </p:custDataLst>
            </p:nvPr>
          </p:nvSpPr>
          <p:spPr>
            <a:xfrm>
              <a:off x="5760" y="5808"/>
              <a:ext cx="2520" cy="468"/>
            </a:xfrm>
            <a:prstGeom prst="rect">
              <a:avLst/>
            </a:prstGeom>
            <a:solidFill>
              <a:srgbClr val="FFCC00"/>
            </a:solidFill>
            <a:ln w="9525" cap="flat" cmpd="sng">
              <a:solidFill>
                <a:srgbClr val="000000"/>
              </a:solidFill>
              <a:prstDash val="solid"/>
              <a:miter/>
              <a:headEnd type="none" w="med" len="med"/>
              <a:tailEnd type="none" w="med" len="med"/>
            </a:ln>
          </p:spPr>
          <p:txBody>
            <a:bodyPr/>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5pPr>
            </a:lstStyle>
            <a:p>
              <a:pPr marL="0" lvl="0" indent="0" algn="ctr">
                <a:spcBef>
                  <a:spcPct val="0"/>
                </a:spcBef>
                <a:buClrTx/>
                <a:buSzTx/>
                <a:buFontTx/>
                <a:buNone/>
              </a:pPr>
              <a:r>
                <a:rPr lang="zh-CN" altLang="en-US" sz="2000" dirty="0">
                  <a:solidFill>
                    <a:schemeClr val="dk1"/>
                  </a:solidFill>
                  <a:latin typeface="微软雅黑" panose="020B0503020204020204" pitchFamily="34" charset="-122"/>
                  <a:ea typeface="微软雅黑" panose="020B0503020204020204" pitchFamily="34" charset="-122"/>
                </a:rPr>
                <a:t>汇总重要环境因素</a:t>
              </a:r>
              <a:endParaRPr lang="zh-CN" altLang="en-US" sz="2000" dirty="0">
                <a:solidFill>
                  <a:schemeClr val="dk1"/>
                </a:solidFill>
                <a:latin typeface="微软雅黑" panose="020B0503020204020204" pitchFamily="34" charset="-122"/>
                <a:ea typeface="微软雅黑" panose="020B0503020204020204" pitchFamily="34" charset="-122"/>
              </a:endParaRPr>
            </a:p>
          </p:txBody>
        </p:sp>
        <p:sp>
          <p:nvSpPr>
            <p:cNvPr id="26636" name="Text Box 13"/>
            <p:cNvSpPr txBox="1"/>
            <p:nvPr>
              <p:custDataLst>
                <p:tags r:id="rId13"/>
              </p:custDataLst>
            </p:nvPr>
          </p:nvSpPr>
          <p:spPr>
            <a:xfrm>
              <a:off x="9000" y="5340"/>
              <a:ext cx="1260" cy="1248"/>
            </a:xfrm>
            <a:prstGeom prst="rect">
              <a:avLst/>
            </a:prstGeom>
            <a:solidFill>
              <a:srgbClr val="99CC00"/>
            </a:solidFill>
            <a:ln w="9525" cap="flat" cmpd="sng">
              <a:solidFill>
                <a:srgbClr val="000000"/>
              </a:solidFill>
              <a:prstDash val="solid"/>
              <a:miter/>
              <a:headEnd type="none" w="med" len="med"/>
              <a:tailEnd type="none" w="med" len="med"/>
            </a:ln>
          </p:spPr>
          <p:txBody>
            <a:bodyPr/>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5pPr>
            </a:lstStyle>
            <a:p>
              <a:pPr marL="0" lvl="0" indent="0" algn="ctr">
                <a:spcBef>
                  <a:spcPct val="0"/>
                </a:spcBef>
                <a:buClrTx/>
                <a:buSzTx/>
                <a:buFontTx/>
                <a:buNone/>
              </a:pPr>
              <a:r>
                <a:rPr lang="zh-CN" altLang="en-US" sz="2000" dirty="0">
                  <a:solidFill>
                    <a:schemeClr val="dk1"/>
                  </a:solidFill>
                  <a:latin typeface="微软雅黑" panose="020B0503020204020204" pitchFamily="34" charset="-122"/>
                  <a:ea typeface="微软雅黑" panose="020B0503020204020204" pitchFamily="34" charset="-122"/>
                </a:rPr>
                <a:t>重要环境因素控制方案策划</a:t>
              </a:r>
              <a:endParaRPr lang="zh-CN" altLang="en-US" sz="2000" dirty="0">
                <a:solidFill>
                  <a:schemeClr val="dk1"/>
                </a:solidFill>
                <a:latin typeface="微软雅黑" panose="020B0503020204020204" pitchFamily="34" charset="-122"/>
                <a:ea typeface="微软雅黑" panose="020B0503020204020204" pitchFamily="34" charset="-122"/>
              </a:endParaRPr>
            </a:p>
          </p:txBody>
        </p:sp>
        <p:sp>
          <p:nvSpPr>
            <p:cNvPr id="26637" name="AutoShape 14"/>
            <p:cNvSpPr/>
            <p:nvPr>
              <p:custDataLst>
                <p:tags r:id="rId14"/>
              </p:custDataLst>
            </p:nvPr>
          </p:nvSpPr>
          <p:spPr>
            <a:xfrm>
              <a:off x="3780" y="2376"/>
              <a:ext cx="360" cy="468"/>
            </a:xfrm>
            <a:prstGeom prst="rightArrow">
              <a:avLst>
                <a:gd name="adj1" fmla="val 50000"/>
                <a:gd name="adj2" fmla="val 25000"/>
              </a:avLst>
            </a:prstGeom>
            <a:solidFill>
              <a:srgbClr val="FF0000"/>
            </a:solidFill>
            <a:ln w="9525" cap="flat" cmpd="sng">
              <a:solidFill>
                <a:srgbClr val="000000"/>
              </a:solidFill>
              <a:prstDash val="solid"/>
              <a:miter/>
              <a:headEnd type="none" w="med" len="med"/>
              <a:tailEnd type="none" w="med" len="med"/>
            </a:ln>
          </p:spPr>
          <p:txBody>
            <a:bodyPr/>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5pPr>
            </a:lstStyle>
            <a:p>
              <a:pPr marL="0" lvl="0" indent="0" eaLnBrk="1" hangingPunct="1">
                <a:spcBef>
                  <a:spcPct val="0"/>
                </a:spcBef>
                <a:buClrTx/>
                <a:buSzTx/>
                <a:buFontTx/>
                <a:buNone/>
              </a:pPr>
              <a:endParaRPr lang="zh-CN" altLang="en-US" sz="2400" dirty="0">
                <a:solidFill>
                  <a:schemeClr val="dk1"/>
                </a:solidFill>
                <a:latin typeface="微软雅黑" panose="020B0503020204020204" pitchFamily="34" charset="-122"/>
                <a:ea typeface="微软雅黑" panose="020B0503020204020204" pitchFamily="34" charset="-122"/>
              </a:endParaRPr>
            </a:p>
          </p:txBody>
        </p:sp>
        <p:sp>
          <p:nvSpPr>
            <p:cNvPr id="26638" name="AutoShape 15"/>
            <p:cNvSpPr/>
            <p:nvPr>
              <p:custDataLst>
                <p:tags r:id="rId15"/>
              </p:custDataLst>
            </p:nvPr>
          </p:nvSpPr>
          <p:spPr>
            <a:xfrm>
              <a:off x="6840" y="2376"/>
              <a:ext cx="360" cy="468"/>
            </a:xfrm>
            <a:prstGeom prst="rightArrow">
              <a:avLst>
                <a:gd name="adj1" fmla="val 50000"/>
                <a:gd name="adj2" fmla="val 25000"/>
              </a:avLst>
            </a:prstGeom>
            <a:solidFill>
              <a:srgbClr val="FF0000"/>
            </a:solidFill>
            <a:ln w="9525" cap="flat" cmpd="sng">
              <a:solidFill>
                <a:srgbClr val="000000"/>
              </a:solidFill>
              <a:prstDash val="solid"/>
              <a:miter/>
              <a:headEnd type="none" w="med" len="med"/>
              <a:tailEnd type="none" w="med" len="med"/>
            </a:ln>
          </p:spPr>
          <p:txBody>
            <a:bodyPr/>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5pPr>
            </a:lstStyle>
            <a:p>
              <a:pPr marL="0" lvl="0" indent="0" eaLnBrk="1" hangingPunct="1">
                <a:spcBef>
                  <a:spcPct val="0"/>
                </a:spcBef>
                <a:buClrTx/>
                <a:buSzTx/>
                <a:buFontTx/>
                <a:buNone/>
              </a:pPr>
              <a:endParaRPr lang="zh-CN" altLang="en-US" sz="2400" dirty="0">
                <a:solidFill>
                  <a:schemeClr val="dk1"/>
                </a:solidFill>
                <a:latin typeface="微软雅黑" panose="020B0503020204020204" pitchFamily="34" charset="-122"/>
                <a:ea typeface="微软雅黑" panose="020B0503020204020204" pitchFamily="34" charset="-122"/>
              </a:endParaRPr>
            </a:p>
          </p:txBody>
        </p:sp>
        <p:sp>
          <p:nvSpPr>
            <p:cNvPr id="26639" name="AutoShape 16"/>
            <p:cNvSpPr/>
            <p:nvPr>
              <p:custDataLst>
                <p:tags r:id="rId16"/>
              </p:custDataLst>
            </p:nvPr>
          </p:nvSpPr>
          <p:spPr>
            <a:xfrm>
              <a:off x="8190" y="3234"/>
              <a:ext cx="540" cy="312"/>
            </a:xfrm>
            <a:prstGeom prst="downArrow">
              <a:avLst>
                <a:gd name="adj1" fmla="val 50000"/>
                <a:gd name="adj2" fmla="val 25000"/>
              </a:avLst>
            </a:prstGeom>
            <a:solidFill>
              <a:srgbClr val="FF0000"/>
            </a:solidFill>
            <a:ln w="9525" cap="flat" cmpd="sng">
              <a:solidFill>
                <a:srgbClr val="000000"/>
              </a:solidFill>
              <a:prstDash val="solid"/>
              <a:miter/>
              <a:headEnd type="none" w="med" len="med"/>
              <a:tailEnd type="none" w="med" len="med"/>
            </a:ln>
          </p:spPr>
          <p:txBody>
            <a:bodyPr vert="eaVert"/>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5pPr>
            </a:lstStyle>
            <a:p>
              <a:pPr marL="0" lvl="0" indent="0" eaLnBrk="1" hangingPunct="1">
                <a:spcBef>
                  <a:spcPct val="0"/>
                </a:spcBef>
                <a:buClrTx/>
                <a:buSzTx/>
                <a:buFontTx/>
                <a:buNone/>
              </a:pPr>
              <a:endParaRPr lang="zh-CN" altLang="en-US" sz="2400" dirty="0">
                <a:solidFill>
                  <a:schemeClr val="dk1"/>
                </a:solidFill>
                <a:latin typeface="微软雅黑" panose="020B0503020204020204" pitchFamily="34" charset="-122"/>
                <a:ea typeface="微软雅黑" panose="020B0503020204020204" pitchFamily="34" charset="-122"/>
              </a:endParaRPr>
            </a:p>
          </p:txBody>
        </p:sp>
        <p:sp>
          <p:nvSpPr>
            <p:cNvPr id="26640" name="AutoShape 17"/>
            <p:cNvSpPr/>
            <p:nvPr>
              <p:custDataLst>
                <p:tags r:id="rId17"/>
              </p:custDataLst>
            </p:nvPr>
          </p:nvSpPr>
          <p:spPr>
            <a:xfrm>
              <a:off x="6480" y="3780"/>
              <a:ext cx="360" cy="468"/>
            </a:xfrm>
            <a:prstGeom prst="leftArrow">
              <a:avLst>
                <a:gd name="adj1" fmla="val 50000"/>
                <a:gd name="adj2" fmla="val 25000"/>
              </a:avLst>
            </a:prstGeom>
            <a:solidFill>
              <a:srgbClr val="FF0000"/>
            </a:solidFill>
            <a:ln w="9525" cap="flat" cmpd="sng">
              <a:solidFill>
                <a:srgbClr val="000000"/>
              </a:solidFill>
              <a:prstDash val="solid"/>
              <a:miter/>
              <a:headEnd type="none" w="med" len="med"/>
              <a:tailEnd type="none" w="med" len="med"/>
            </a:ln>
          </p:spPr>
          <p:txBody>
            <a:bodyPr/>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5pPr>
            </a:lstStyle>
            <a:p>
              <a:pPr marL="0" lvl="0" indent="0" eaLnBrk="1" hangingPunct="1">
                <a:spcBef>
                  <a:spcPct val="0"/>
                </a:spcBef>
                <a:buClrTx/>
                <a:buSzTx/>
                <a:buFontTx/>
                <a:buNone/>
              </a:pPr>
              <a:endParaRPr lang="zh-CN" altLang="en-US" sz="2400" dirty="0">
                <a:solidFill>
                  <a:schemeClr val="dk1"/>
                </a:solidFill>
                <a:latin typeface="微软雅黑" panose="020B0503020204020204" pitchFamily="34" charset="-122"/>
                <a:ea typeface="微软雅黑" panose="020B0503020204020204" pitchFamily="34" charset="-122"/>
              </a:endParaRPr>
            </a:p>
          </p:txBody>
        </p:sp>
        <p:sp>
          <p:nvSpPr>
            <p:cNvPr id="45073" name="AutoShape 18"/>
            <p:cNvSpPr>
              <a:spLocks noChangeArrowheads="1"/>
            </p:cNvSpPr>
            <p:nvPr>
              <p:custDataLst>
                <p:tags r:id="rId18"/>
              </p:custDataLst>
            </p:nvPr>
          </p:nvSpPr>
          <p:spPr bwMode="auto">
            <a:xfrm rot="10800000">
              <a:off x="3060" y="3933"/>
              <a:ext cx="719" cy="861"/>
            </a:xfrm>
            <a:prstGeom prst="bentUpArrow">
              <a:avLst/>
            </a:prstGeom>
            <a:solidFill>
              <a:srgbClr val="FF0000"/>
            </a:solidFill>
            <a:ln w="9525">
              <a:solidFill>
                <a:srgbClr val="000000"/>
              </a:solidFill>
              <a:miter lim="800000"/>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1" lang="zh-CN" altLang="en-US" sz="2400" b="0" i="0" u="none" strike="noStrike" kern="1200" cap="none" spc="0" normalizeH="0" baseline="0" noProof="0">
                <a:ln>
                  <a:noFill/>
                </a:ln>
                <a:solidFill>
                  <a:schemeClr val="dk1"/>
                </a:solidFill>
                <a:effectLst/>
                <a:uLnTx/>
                <a:uFillTx/>
                <a:latin typeface="微软雅黑" panose="020B0503020204020204" pitchFamily="34" charset="-122"/>
                <a:ea typeface="微软雅黑" panose="020B0503020204020204" pitchFamily="34" charset="-122"/>
                <a:cs typeface="+mn-cs"/>
              </a:endParaRPr>
            </a:p>
          </p:txBody>
        </p:sp>
        <p:sp>
          <p:nvSpPr>
            <p:cNvPr id="26642" name="Line 19"/>
            <p:cNvSpPr/>
            <p:nvPr/>
          </p:nvSpPr>
          <p:spPr>
            <a:xfrm flipV="1">
              <a:off x="4680" y="4872"/>
              <a:ext cx="1080" cy="624"/>
            </a:xfrm>
            <a:prstGeom prst="line">
              <a:avLst/>
            </a:prstGeom>
            <a:ln w="57150" cap="flat" cmpd="sng">
              <a:solidFill>
                <a:srgbClr val="FF0000"/>
              </a:solidFill>
              <a:prstDash val="solid"/>
              <a:headEnd type="none" w="med" len="med"/>
              <a:tailEnd type="triangle" w="med" len="med"/>
            </a:ln>
          </p:spPr>
        </p:sp>
        <p:sp>
          <p:nvSpPr>
            <p:cNvPr id="26643" name="Line 20"/>
            <p:cNvSpPr/>
            <p:nvPr/>
          </p:nvSpPr>
          <p:spPr>
            <a:xfrm>
              <a:off x="4680" y="5652"/>
              <a:ext cx="1080" cy="312"/>
            </a:xfrm>
            <a:prstGeom prst="line">
              <a:avLst/>
            </a:prstGeom>
            <a:ln w="57150" cap="flat" cmpd="sng">
              <a:solidFill>
                <a:srgbClr val="FF0000"/>
              </a:solidFill>
              <a:prstDash val="solid"/>
              <a:headEnd type="none" w="med" len="med"/>
              <a:tailEnd type="triangle" w="med" len="med"/>
            </a:ln>
          </p:spPr>
        </p:sp>
        <p:sp>
          <p:nvSpPr>
            <p:cNvPr id="26644" name="AutoShape 21"/>
            <p:cNvSpPr/>
            <p:nvPr>
              <p:custDataLst>
                <p:tags r:id="rId19"/>
              </p:custDataLst>
            </p:nvPr>
          </p:nvSpPr>
          <p:spPr>
            <a:xfrm>
              <a:off x="8460" y="5808"/>
              <a:ext cx="360" cy="468"/>
            </a:xfrm>
            <a:prstGeom prst="rightArrow">
              <a:avLst>
                <a:gd name="adj1" fmla="val 50000"/>
                <a:gd name="adj2" fmla="val 25000"/>
              </a:avLst>
            </a:prstGeom>
            <a:solidFill>
              <a:srgbClr val="FF0000"/>
            </a:solidFill>
            <a:ln w="9525" cap="flat" cmpd="sng">
              <a:solidFill>
                <a:srgbClr val="000000"/>
              </a:solidFill>
              <a:prstDash val="solid"/>
              <a:miter/>
              <a:headEnd type="none" w="med" len="med"/>
              <a:tailEnd type="none" w="med" len="med"/>
            </a:ln>
          </p:spPr>
          <p:txBody>
            <a:bodyPr/>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5pPr>
            </a:lstStyle>
            <a:p>
              <a:pPr marL="0" lvl="0" indent="0" eaLnBrk="1" hangingPunct="1">
                <a:spcBef>
                  <a:spcPct val="0"/>
                </a:spcBef>
                <a:buClrTx/>
                <a:buSzTx/>
                <a:buFontTx/>
                <a:buNone/>
              </a:pPr>
              <a:endParaRPr lang="zh-CN" altLang="en-US" sz="2400" dirty="0">
                <a:solidFill>
                  <a:schemeClr val="dk1"/>
                </a:solidFill>
                <a:latin typeface="微软雅黑" panose="020B0503020204020204" pitchFamily="34" charset="-122"/>
                <a:ea typeface="微软雅黑" panose="020B0503020204020204" pitchFamily="34" charset="-122"/>
              </a:endParaRPr>
            </a:p>
          </p:txBody>
        </p:sp>
      </p:grpSp>
      <p:sp>
        <p:nvSpPr>
          <p:cNvPr id="26627" name="Text Box 2"/>
          <p:cNvSpPr txBox="1"/>
          <p:nvPr/>
        </p:nvSpPr>
        <p:spPr>
          <a:xfrm>
            <a:off x="1438275" y="1068388"/>
            <a:ext cx="4450080" cy="521970"/>
          </a:xfrm>
          <a:prstGeom prst="rect">
            <a:avLst/>
          </a:prstGeom>
          <a:noFill/>
          <a:ln w="9525">
            <a:noFill/>
          </a:ln>
        </p:spPr>
        <p:txBody>
          <a:bodyPr wrap="none">
            <a:spAutoFit/>
          </a:bodyPr>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5pPr>
          </a:lstStyle>
          <a:p>
            <a:pPr marL="0" lvl="0" indent="0" eaLnBrk="1" hangingPunct="1">
              <a:spcBef>
                <a:spcPct val="0"/>
              </a:spcBef>
              <a:buClrTx/>
              <a:buSzTx/>
              <a:buFontTx/>
              <a:buNone/>
            </a:pPr>
            <a:r>
              <a:rPr lang="zh-CN" altLang="en-US" sz="2800" b="1" dirty="0">
                <a:solidFill>
                  <a:schemeClr val="accent1"/>
                </a:solidFill>
                <a:latin typeface="微软雅黑" panose="020B0503020204020204" pitchFamily="34" charset="-122"/>
                <a:ea typeface="微软雅黑" panose="020B0503020204020204" pitchFamily="34" charset="-122"/>
              </a:rPr>
              <a:t>环境因素识别与评价的步骤</a:t>
            </a:r>
            <a:endParaRPr lang="zh-CN" altLang="en-US" sz="2800" b="1" dirty="0">
              <a:solidFill>
                <a:schemeClr val="accent1"/>
              </a:solidFill>
              <a:latin typeface="微软雅黑" panose="020B0503020204020204" pitchFamily="34" charset="-122"/>
              <a:ea typeface="微软雅黑" panose="020B0503020204020204" pitchFamily="34" charset="-122"/>
            </a:endParaRPr>
          </a:p>
        </p:txBody>
      </p:sp>
    </p:spTree>
    <p:custDataLst>
      <p:tags r:id="rId20"/>
    </p:custData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p:pic>
        <p:nvPicPr>
          <p:cNvPr id="7" name="图片 6" descr="图片18"/>
          <p:cNvPicPr>
            <a:picLocks noChangeAspect="1"/>
          </p:cNvPicPr>
          <p:nvPr>
            <p:custDataLst>
              <p:tags r:id="rId1"/>
            </p:custDataLst>
          </p:nvPr>
        </p:nvPicPr>
        <p:blipFill>
          <a:blip r:embed="rId2"/>
          <a:stretch>
            <a:fillRect/>
          </a:stretch>
        </p:blipFill>
        <p:spPr>
          <a:xfrm>
            <a:off x="0" y="0"/>
            <a:ext cx="540068" cy="720090"/>
          </a:xfrm>
          <a:prstGeom prst="rect">
            <a:avLst/>
          </a:prstGeom>
        </p:spPr>
      </p:pic>
      <p:pic>
        <p:nvPicPr>
          <p:cNvPr id="6" name="图片 5" descr="图片19"/>
          <p:cNvPicPr>
            <a:picLocks noChangeAspect="1"/>
          </p:cNvPicPr>
          <p:nvPr>
            <p:custDataLst>
              <p:tags r:id="rId3"/>
            </p:custDataLst>
          </p:nvPr>
        </p:nvPicPr>
        <p:blipFill>
          <a:blip r:embed="rId4"/>
          <a:stretch>
            <a:fillRect/>
          </a:stretch>
        </p:blipFill>
        <p:spPr>
          <a:xfrm>
            <a:off x="8603932" y="-5379"/>
            <a:ext cx="540068" cy="720090"/>
          </a:xfrm>
          <a:prstGeom prst="rect">
            <a:avLst/>
          </a:prstGeom>
        </p:spPr>
      </p:pic>
      <p:sp>
        <p:nvSpPr>
          <p:cNvPr id="7170" name="Rectangle 8"/>
          <p:cNvSpPr/>
          <p:nvPr>
            <p:custDataLst>
              <p:tags r:id="rId5"/>
            </p:custDataLst>
          </p:nvPr>
        </p:nvSpPr>
        <p:spPr>
          <a:xfrm>
            <a:off x="2771775" y="2254250"/>
            <a:ext cx="4176713" cy="4572000"/>
          </a:xfrm>
          <a:prstGeom prst="rect">
            <a:avLst/>
          </a:prstGeom>
          <a:noFill/>
          <a:ln w="9525">
            <a:noFill/>
          </a:ln>
        </p:spPr>
        <p:txBody>
          <a:bodyPr/>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5pPr>
          </a:lstStyle>
          <a:p>
            <a:pPr marL="342900" lvl="0" indent="-342900" eaLnBrk="1" hangingPunct="1">
              <a:buFontTx/>
              <a:buNone/>
            </a:pPr>
            <a:r>
              <a:rPr lang="zh-CN" altLang="en-US" sz="2400" dirty="0">
                <a:solidFill>
                  <a:schemeClr val="dk1"/>
                </a:solidFill>
                <a:latin typeface="微软雅黑" panose="020B0503020204020204" pitchFamily="34" charset="-122"/>
                <a:ea typeface="微软雅黑" panose="020B0503020204020204" pitchFamily="34" charset="-122"/>
              </a:rPr>
              <a:t>一、环境因素的概念</a:t>
            </a:r>
            <a:endParaRPr lang="zh-CN" altLang="en-US" sz="2400" dirty="0">
              <a:solidFill>
                <a:schemeClr val="dk1"/>
              </a:solidFill>
              <a:latin typeface="微软雅黑" panose="020B0503020204020204" pitchFamily="34" charset="-122"/>
              <a:ea typeface="微软雅黑" panose="020B0503020204020204" pitchFamily="34" charset="-122"/>
            </a:endParaRPr>
          </a:p>
          <a:p>
            <a:pPr marL="342900" lvl="0" indent="-342900" eaLnBrk="1" hangingPunct="1">
              <a:buFontTx/>
              <a:buNone/>
            </a:pPr>
            <a:r>
              <a:rPr lang="zh-CN" altLang="en-US" sz="2400" dirty="0">
                <a:solidFill>
                  <a:schemeClr val="dk1"/>
                </a:solidFill>
                <a:latin typeface="微软雅黑" panose="020B0503020204020204" pitchFamily="34" charset="-122"/>
                <a:ea typeface="微软雅黑" panose="020B0503020204020204" pitchFamily="34" charset="-122"/>
              </a:rPr>
              <a:t>二、环境因素的来源</a:t>
            </a:r>
            <a:endParaRPr lang="zh-CN" altLang="en-US" sz="2400" dirty="0">
              <a:solidFill>
                <a:schemeClr val="dk1"/>
              </a:solidFill>
              <a:latin typeface="微软雅黑" panose="020B0503020204020204" pitchFamily="34" charset="-122"/>
              <a:ea typeface="微软雅黑" panose="020B0503020204020204" pitchFamily="34" charset="-122"/>
            </a:endParaRPr>
          </a:p>
          <a:p>
            <a:pPr marL="342900" lvl="0" indent="-342900" eaLnBrk="1" hangingPunct="1">
              <a:buFontTx/>
              <a:buNone/>
            </a:pPr>
            <a:r>
              <a:rPr lang="zh-CN" altLang="en-US" sz="2400" dirty="0">
                <a:solidFill>
                  <a:schemeClr val="dk1"/>
                </a:solidFill>
                <a:latin typeface="微软雅黑" panose="020B0503020204020204" pitchFamily="34" charset="-122"/>
                <a:ea typeface="微软雅黑" panose="020B0503020204020204" pitchFamily="34" charset="-122"/>
              </a:rPr>
              <a:t>三、环境因素的描述</a:t>
            </a:r>
            <a:endParaRPr lang="zh-CN" altLang="en-US" sz="2400" dirty="0">
              <a:solidFill>
                <a:schemeClr val="dk1"/>
              </a:solidFill>
              <a:latin typeface="微软雅黑" panose="020B0503020204020204" pitchFamily="34" charset="-122"/>
              <a:ea typeface="微软雅黑" panose="020B0503020204020204" pitchFamily="34" charset="-122"/>
            </a:endParaRPr>
          </a:p>
          <a:p>
            <a:pPr marL="342900" lvl="0" indent="-342900" eaLnBrk="1" hangingPunct="1">
              <a:buFontTx/>
              <a:buNone/>
            </a:pPr>
            <a:r>
              <a:rPr lang="zh-CN" altLang="en-US" sz="2400" dirty="0">
                <a:solidFill>
                  <a:schemeClr val="dk1"/>
                </a:solidFill>
                <a:latin typeface="微软雅黑" panose="020B0503020204020204" pitchFamily="34" charset="-122"/>
                <a:ea typeface="微软雅黑" panose="020B0503020204020204" pitchFamily="34" charset="-122"/>
              </a:rPr>
              <a:t>四、环境因素的影响</a:t>
            </a:r>
            <a:endParaRPr lang="zh-CN" altLang="en-US" sz="2400" dirty="0">
              <a:solidFill>
                <a:schemeClr val="dk1"/>
              </a:solidFill>
              <a:latin typeface="微软雅黑" panose="020B0503020204020204" pitchFamily="34" charset="-122"/>
              <a:ea typeface="微软雅黑" panose="020B0503020204020204" pitchFamily="34" charset="-122"/>
            </a:endParaRPr>
          </a:p>
          <a:p>
            <a:pPr marL="342900" lvl="0" indent="-342900" eaLnBrk="1" hangingPunct="1">
              <a:buFontTx/>
              <a:buNone/>
            </a:pPr>
            <a:r>
              <a:rPr lang="zh-CN" altLang="en-US" sz="2400" dirty="0">
                <a:solidFill>
                  <a:schemeClr val="dk1"/>
                </a:solidFill>
                <a:latin typeface="微软雅黑" panose="020B0503020204020204" pitchFamily="34" charset="-122"/>
                <a:ea typeface="微软雅黑" panose="020B0503020204020204" pitchFamily="34" charset="-122"/>
              </a:rPr>
              <a:t>五、环境因素的识别</a:t>
            </a:r>
            <a:endParaRPr lang="zh-CN" altLang="en-US" sz="2400" dirty="0">
              <a:solidFill>
                <a:schemeClr val="dk1"/>
              </a:solidFill>
              <a:latin typeface="微软雅黑" panose="020B0503020204020204" pitchFamily="34" charset="-122"/>
              <a:ea typeface="微软雅黑" panose="020B0503020204020204" pitchFamily="34" charset="-122"/>
            </a:endParaRPr>
          </a:p>
          <a:p>
            <a:pPr marL="342900" lvl="0" indent="-342900" eaLnBrk="1" hangingPunct="1">
              <a:buFontTx/>
              <a:buNone/>
            </a:pPr>
            <a:r>
              <a:rPr lang="zh-CN" altLang="en-US" sz="2400" dirty="0">
                <a:solidFill>
                  <a:schemeClr val="dk1"/>
                </a:solidFill>
                <a:latin typeface="微软雅黑" panose="020B0503020204020204" pitchFamily="34" charset="-122"/>
                <a:ea typeface="微软雅黑" panose="020B0503020204020204" pitchFamily="34" charset="-122"/>
              </a:rPr>
              <a:t>六、环境因素的评价</a:t>
            </a:r>
            <a:endParaRPr lang="zh-CN" altLang="en-US" sz="2400" dirty="0">
              <a:solidFill>
                <a:schemeClr val="dk1"/>
              </a:solidFill>
              <a:latin typeface="微软雅黑" panose="020B0503020204020204" pitchFamily="34" charset="-122"/>
              <a:ea typeface="微软雅黑" panose="020B0503020204020204" pitchFamily="34" charset="-122"/>
            </a:endParaRPr>
          </a:p>
          <a:p>
            <a:pPr marL="342900" lvl="0" indent="-342900" eaLnBrk="1" hangingPunct="1">
              <a:buFontTx/>
              <a:buNone/>
            </a:pPr>
            <a:r>
              <a:rPr lang="zh-CN" altLang="en-US" sz="2400" dirty="0">
                <a:solidFill>
                  <a:schemeClr val="dk1"/>
                </a:solidFill>
                <a:latin typeface="微软雅黑" panose="020B0503020204020204" pitchFamily="34" charset="-122"/>
                <a:ea typeface="微软雅黑" panose="020B0503020204020204" pitchFamily="34" charset="-122"/>
              </a:rPr>
              <a:t>七、环境因素的控制方法</a:t>
            </a:r>
            <a:endParaRPr lang="zh-CN" altLang="en-US" sz="2400" dirty="0">
              <a:solidFill>
                <a:schemeClr val="dk1"/>
              </a:solidFill>
              <a:latin typeface="微软雅黑" panose="020B0503020204020204" pitchFamily="34" charset="-122"/>
              <a:ea typeface="微软雅黑" panose="020B0503020204020204" pitchFamily="34" charset="-122"/>
            </a:endParaRPr>
          </a:p>
          <a:p>
            <a:pPr marL="342900" lvl="0" indent="-342900" eaLnBrk="1" hangingPunct="1">
              <a:buFontTx/>
              <a:buNone/>
            </a:pPr>
            <a:r>
              <a:rPr lang="zh-CN" altLang="en-US" sz="2400" dirty="0">
                <a:solidFill>
                  <a:schemeClr val="dk1"/>
                </a:solidFill>
                <a:latin typeface="微软雅黑" panose="020B0503020204020204" pitchFamily="34" charset="-122"/>
                <a:ea typeface="微软雅黑" panose="020B0503020204020204" pitchFamily="34" charset="-122"/>
              </a:rPr>
              <a:t>八、环境因素的更新</a:t>
            </a:r>
            <a:endParaRPr lang="zh-CN" altLang="en-US" sz="2400" dirty="0">
              <a:solidFill>
                <a:schemeClr val="dk1"/>
              </a:solidFill>
              <a:latin typeface="微软雅黑" panose="020B0503020204020204" pitchFamily="34" charset="-122"/>
              <a:ea typeface="微软雅黑" panose="020B0503020204020204" pitchFamily="34" charset="-122"/>
            </a:endParaRPr>
          </a:p>
        </p:txBody>
      </p:sp>
      <p:sp>
        <p:nvSpPr>
          <p:cNvPr id="7171" name="Text Box 9"/>
          <p:cNvSpPr txBox="1"/>
          <p:nvPr/>
        </p:nvSpPr>
        <p:spPr>
          <a:xfrm>
            <a:off x="1403350" y="1052513"/>
            <a:ext cx="7258050" cy="737235"/>
          </a:xfrm>
          <a:prstGeom prst="rect">
            <a:avLst/>
          </a:prstGeom>
          <a:noFill/>
          <a:ln w="9525">
            <a:noFill/>
          </a:ln>
        </p:spPr>
        <p:txBody>
          <a:bodyPr>
            <a:spAutoFit/>
          </a:bodyPr>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5pPr>
          </a:lstStyle>
          <a:p>
            <a:pPr marL="0" lvl="0" indent="0" algn="ctr" eaLnBrk="1" hangingPunct="1">
              <a:spcBef>
                <a:spcPct val="50000"/>
              </a:spcBef>
              <a:buClrTx/>
              <a:buSzTx/>
              <a:buFontTx/>
              <a:buNone/>
            </a:pPr>
            <a:r>
              <a:rPr lang="zh-CN" altLang="en-US" sz="4200" b="1" dirty="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rPr>
              <a:t>第一章 环境因素识别与评价</a:t>
            </a:r>
            <a:endParaRPr lang="zh-CN" altLang="en-US" sz="4200" b="1" dirty="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ustDataLst>
      <p:tags r:id="rId6"/>
    </p:custData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p:pic>
        <p:nvPicPr>
          <p:cNvPr id="7" name="图片 6" descr="图片18"/>
          <p:cNvPicPr>
            <a:picLocks noChangeAspect="1"/>
          </p:cNvPicPr>
          <p:nvPr>
            <p:custDataLst>
              <p:tags r:id="rId1"/>
            </p:custDataLst>
          </p:nvPr>
        </p:nvPicPr>
        <p:blipFill>
          <a:blip r:embed="rId2"/>
          <a:stretch>
            <a:fillRect/>
          </a:stretch>
        </p:blipFill>
        <p:spPr>
          <a:xfrm>
            <a:off x="0" y="0"/>
            <a:ext cx="540068" cy="720090"/>
          </a:xfrm>
          <a:prstGeom prst="rect">
            <a:avLst/>
          </a:prstGeom>
        </p:spPr>
      </p:pic>
      <p:pic>
        <p:nvPicPr>
          <p:cNvPr id="6" name="图片 5" descr="图片19"/>
          <p:cNvPicPr>
            <a:picLocks noChangeAspect="1"/>
          </p:cNvPicPr>
          <p:nvPr>
            <p:custDataLst>
              <p:tags r:id="rId3"/>
            </p:custDataLst>
          </p:nvPr>
        </p:nvPicPr>
        <p:blipFill>
          <a:blip r:embed="rId4"/>
          <a:stretch>
            <a:fillRect/>
          </a:stretch>
        </p:blipFill>
        <p:spPr>
          <a:xfrm>
            <a:off x="8603932" y="-5379"/>
            <a:ext cx="540068" cy="720090"/>
          </a:xfrm>
          <a:prstGeom prst="rect">
            <a:avLst/>
          </a:prstGeom>
        </p:spPr>
      </p:pic>
      <p:pic>
        <p:nvPicPr>
          <p:cNvPr id="27650" name="图片 2"/>
          <p:cNvPicPr>
            <a:picLocks noChangeAspect="1"/>
          </p:cNvPicPr>
          <p:nvPr/>
        </p:nvPicPr>
        <p:blipFill>
          <a:blip r:embed="rId5"/>
          <a:srcRect r="8652"/>
          <a:stretch>
            <a:fillRect/>
          </a:stretch>
        </p:blipFill>
        <p:spPr>
          <a:xfrm>
            <a:off x="539750" y="1052513"/>
            <a:ext cx="8353425" cy="5732462"/>
          </a:xfrm>
          <a:prstGeom prst="rect">
            <a:avLst/>
          </a:prstGeom>
          <a:noFill/>
          <a:ln w="9525">
            <a:noFill/>
          </a:ln>
        </p:spPr>
      </p:pic>
    </p:spTree>
    <p:custDataLst>
      <p:tags r:id="rId6"/>
    </p:custData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p:pic>
        <p:nvPicPr>
          <p:cNvPr id="7" name="图片 6" descr="图片18"/>
          <p:cNvPicPr>
            <a:picLocks noChangeAspect="1"/>
          </p:cNvPicPr>
          <p:nvPr>
            <p:custDataLst>
              <p:tags r:id="rId1"/>
            </p:custDataLst>
          </p:nvPr>
        </p:nvPicPr>
        <p:blipFill>
          <a:blip r:embed="rId2"/>
          <a:stretch>
            <a:fillRect/>
          </a:stretch>
        </p:blipFill>
        <p:spPr>
          <a:xfrm>
            <a:off x="0" y="0"/>
            <a:ext cx="540068" cy="720090"/>
          </a:xfrm>
          <a:prstGeom prst="rect">
            <a:avLst/>
          </a:prstGeom>
        </p:spPr>
      </p:pic>
      <p:pic>
        <p:nvPicPr>
          <p:cNvPr id="6" name="图片 5" descr="图片19"/>
          <p:cNvPicPr>
            <a:picLocks noChangeAspect="1"/>
          </p:cNvPicPr>
          <p:nvPr>
            <p:custDataLst>
              <p:tags r:id="rId3"/>
            </p:custDataLst>
          </p:nvPr>
        </p:nvPicPr>
        <p:blipFill>
          <a:blip r:embed="rId4"/>
          <a:stretch>
            <a:fillRect/>
          </a:stretch>
        </p:blipFill>
        <p:spPr>
          <a:xfrm>
            <a:off x="8603932" y="-5379"/>
            <a:ext cx="540068" cy="720090"/>
          </a:xfrm>
          <a:prstGeom prst="rect">
            <a:avLst/>
          </a:prstGeom>
        </p:spPr>
      </p:pic>
      <p:graphicFrame>
        <p:nvGraphicFramePr>
          <p:cNvPr id="5" name="内容占位符 4"/>
          <p:cNvGraphicFramePr>
            <a:graphicFrameLocks noGrp="1"/>
          </p:cNvGraphicFramePr>
          <p:nvPr>
            <p:ph idx="4294967295"/>
          </p:nvPr>
        </p:nvGraphicFramePr>
        <p:xfrm>
          <a:off x="0" y="1831975"/>
          <a:ext cx="9189720" cy="4856480"/>
        </p:xfrm>
        <a:graphic>
          <a:graphicData uri="http://schemas.openxmlformats.org/drawingml/2006/table">
            <a:tbl>
              <a:tblPr/>
              <a:tblGrid>
                <a:gridCol w="510540"/>
                <a:gridCol w="510540"/>
                <a:gridCol w="510540"/>
                <a:gridCol w="510540"/>
                <a:gridCol w="510540"/>
                <a:gridCol w="510540"/>
                <a:gridCol w="510540"/>
                <a:gridCol w="510540"/>
                <a:gridCol w="510540"/>
                <a:gridCol w="510540"/>
                <a:gridCol w="510540"/>
                <a:gridCol w="510540"/>
                <a:gridCol w="510540"/>
                <a:gridCol w="510540"/>
                <a:gridCol w="510540"/>
                <a:gridCol w="510540"/>
                <a:gridCol w="510540"/>
                <a:gridCol w="510540"/>
              </a:tblGrid>
              <a:tr h="327660">
                <a:tc gridSpan="18">
                  <a:txBody>
                    <a:bodyPr/>
                    <a:lstStyle/>
                    <a:p>
                      <a:pPr algn="ctr" fontAlgn="ctr"/>
                      <a:r>
                        <a:rPr lang="zh-CN" altLang="en-US" sz="1400" b="1" i="0" u="none" strike="noStrike" dirty="0">
                          <a:solidFill>
                            <a:srgbClr val="000000"/>
                          </a:solidFill>
                          <a:effectLst/>
                          <a:latin typeface="微软雅黑" panose="020B0503020204020204" pitchFamily="34" charset="-122"/>
                          <a:ea typeface="微软雅黑" panose="020B0503020204020204" pitchFamily="34" charset="-122"/>
                        </a:rPr>
                        <a:t>环境因素识别与评价一览表</a:t>
                      </a:r>
                      <a:endParaRPr lang="zh-CN" altLang="en-US" sz="1400" b="1" i="0" u="none" strike="noStrike" dirty="0">
                        <a:solidFill>
                          <a:srgbClr val="000000"/>
                        </a:solidFill>
                        <a:effectLst/>
                        <a:latin typeface="微软雅黑" panose="020B0503020204020204" pitchFamily="34" charset="-122"/>
                        <a:ea typeface="微软雅黑" panose="020B0503020204020204" pitchFamily="34" charset="-122"/>
                      </a:endParaRPr>
                    </a:p>
                  </a:txBody>
                  <a:tcPr marL="5398" marR="5398" marT="5400" marB="0" anchor="ctr">
                    <a:lnL>
                      <a:noFill/>
                    </a:lnL>
                    <a:lnR>
                      <a:noFill/>
                    </a:lnR>
                    <a:lnT>
                      <a:noFill/>
                    </a:lnT>
                    <a:lnB>
                      <a:noFill/>
                    </a:lnB>
                  </a:tcPr>
                </a:tc>
                <a:tc hMerge="1">
                  <a:tcPr/>
                </a:tc>
                <a:tc hMerge="1">
                  <a:tcPr/>
                </a:tc>
                <a:tc hMerge="1">
                  <a:tcPr/>
                </a:tc>
                <a:tc hMerge="1">
                  <a:tcPr/>
                </a:tc>
                <a:tc hMerge="1">
                  <a:tcPr/>
                </a:tc>
                <a:tc hMerge="1">
                  <a:tcPr/>
                </a:tc>
                <a:tc hMerge="1">
                  <a:tcPr/>
                </a:tc>
                <a:tc hMerge="1">
                  <a:tcPr/>
                </a:tc>
                <a:tc hMerge="1">
                  <a:tcPr/>
                </a:tc>
                <a:tc hMerge="1">
                  <a:tcPr/>
                </a:tc>
                <a:tc hMerge="1">
                  <a:tcPr/>
                </a:tc>
                <a:tc hMerge="1">
                  <a:tcPr/>
                </a:tc>
                <a:tc hMerge="1">
                  <a:tcPr/>
                </a:tc>
                <a:tc hMerge="1">
                  <a:tcPr/>
                </a:tc>
                <a:tc hMerge="1">
                  <a:tcPr/>
                </a:tc>
                <a:tc hMerge="1">
                  <a:tcPr/>
                </a:tc>
                <a:tc hMerge="1">
                  <a:tcPr/>
                </a:tc>
              </a:tr>
              <a:tr h="201295">
                <a:tc gridSpan="18">
                  <a:txBody>
                    <a:bodyPr/>
                    <a:lstStyle/>
                    <a:p>
                      <a:pPr algn="l" fontAlgn="ctr"/>
                      <a:r>
                        <a:rPr lang="zh-CN" altLang="en-US" sz="1000" b="0" i="0" u="none" strike="noStrike" dirty="0">
                          <a:solidFill>
                            <a:schemeClr val="bg2"/>
                          </a:solidFill>
                          <a:effectLst/>
                          <a:latin typeface="微软雅黑" panose="020B0503020204020204" pitchFamily="34" charset="-122"/>
                          <a:ea typeface="微软雅黑" panose="020B0503020204020204" pitchFamily="34" charset="-122"/>
                        </a:rPr>
                        <a:t>部门</a:t>
                      </a:r>
                      <a:r>
                        <a:rPr lang="zh-CN" altLang="en-US" sz="1000" b="0" i="0" u="none" strike="noStrike" dirty="0">
                          <a:solidFill>
                            <a:srgbClr val="000000"/>
                          </a:solidFill>
                          <a:effectLst/>
                          <a:latin typeface="微软雅黑" panose="020B0503020204020204" pitchFamily="34" charset="-122"/>
                          <a:ea typeface="微软雅黑" panose="020B0503020204020204" pitchFamily="34" charset="-122"/>
                        </a:rPr>
                        <a:t>：</a:t>
                      </a:r>
                      <a:endParaRPr lang="zh-CN" altLang="en-US" sz="1000" b="0" i="0" u="none" strike="noStrike" dirty="0">
                        <a:solidFill>
                          <a:srgbClr val="000000"/>
                        </a:solidFill>
                        <a:effectLst/>
                        <a:latin typeface="微软雅黑" panose="020B0503020204020204" pitchFamily="34" charset="-122"/>
                        <a:ea typeface="微软雅黑" panose="020B0503020204020204" pitchFamily="34" charset="-122"/>
                      </a:endParaRPr>
                    </a:p>
                  </a:txBody>
                  <a:tcPr marL="5398" marR="5398" marT="5400" marB="0" anchor="ctr">
                    <a:lnL>
                      <a:noFill/>
                    </a:lnL>
                    <a:lnR>
                      <a:noFill/>
                    </a:lnR>
                    <a:lnT>
                      <a:noFill/>
                    </a:lnT>
                    <a:lnB w="6350" cap="flat" cmpd="sng" algn="ctr">
                      <a:solidFill>
                        <a:srgbClr val="000000"/>
                      </a:solidFill>
                      <a:prstDash val="solid"/>
                      <a:round/>
                      <a:headEnd type="none" w="med" len="med"/>
                      <a:tailEnd type="none" w="med" len="med"/>
                    </a:lnB>
                  </a:tcPr>
                </a:tc>
                <a:tc hMerge="1">
                  <a:tcPr/>
                </a:tc>
                <a:tc hMerge="1">
                  <a:tcPr/>
                </a:tc>
                <a:tc hMerge="1">
                  <a:tcPr/>
                </a:tc>
                <a:tc hMerge="1">
                  <a:tcPr/>
                </a:tc>
                <a:tc hMerge="1">
                  <a:tcPr/>
                </a:tc>
                <a:tc hMerge="1">
                  <a:tcPr/>
                </a:tc>
                <a:tc hMerge="1">
                  <a:tcPr/>
                </a:tc>
                <a:tc hMerge="1">
                  <a:tcPr/>
                </a:tc>
                <a:tc hMerge="1">
                  <a:tcPr/>
                </a:tc>
                <a:tc hMerge="1">
                  <a:tcPr/>
                </a:tc>
                <a:tc hMerge="1">
                  <a:tcPr/>
                </a:tc>
                <a:tc hMerge="1">
                  <a:tcPr/>
                </a:tc>
                <a:tc hMerge="1">
                  <a:tcPr/>
                </a:tc>
                <a:tc hMerge="1">
                  <a:tcPr/>
                </a:tc>
                <a:tc hMerge="1">
                  <a:tcPr/>
                </a:tc>
                <a:tc hMerge="1">
                  <a:tcPr/>
                </a:tc>
                <a:tc hMerge="1">
                  <a:tcPr/>
                </a:tc>
              </a:tr>
              <a:tr h="201930">
                <a:tc rowSpan="3">
                  <a:txBody>
                    <a:bodyPr/>
                    <a:lstStyle/>
                    <a:p>
                      <a:pPr algn="ctr" fontAlgn="ctr"/>
                      <a:r>
                        <a:rPr lang="zh-CN" altLang="en-US" sz="1000" b="0" i="0" u="none" strike="noStrike" dirty="0">
                          <a:solidFill>
                            <a:srgbClr val="000000"/>
                          </a:solidFill>
                          <a:effectLst/>
                          <a:latin typeface="微软雅黑" panose="020B0503020204020204" pitchFamily="34" charset="-122"/>
                          <a:ea typeface="微软雅黑" panose="020B0503020204020204" pitchFamily="34" charset="-122"/>
                        </a:rPr>
                        <a:t>活动、产品、服务</a:t>
                      </a:r>
                      <a:endParaRPr lang="zh-CN" altLang="en-US" sz="1000" b="0" i="0" u="none" strike="noStrike" dirty="0">
                        <a:solidFill>
                          <a:srgbClr val="000000"/>
                        </a:solidFill>
                        <a:effectLst/>
                        <a:latin typeface="微软雅黑" panose="020B0503020204020204" pitchFamily="34" charset="-122"/>
                        <a:ea typeface="微软雅黑" panose="020B0503020204020204" pitchFamily="34" charset="-122"/>
                      </a:endParaRPr>
                    </a:p>
                  </a:txBody>
                  <a:tcPr marL="5398" marR="5398" marT="54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3">
                  <a:txBody>
                    <a:bodyPr/>
                    <a:lstStyle/>
                    <a:p>
                      <a:pPr algn="ctr" fontAlgn="ctr"/>
                      <a:r>
                        <a:rPr lang="zh-CN" altLang="en-US" sz="1000" b="0" i="0" u="none" strike="noStrike">
                          <a:solidFill>
                            <a:srgbClr val="000000"/>
                          </a:solidFill>
                          <a:effectLst/>
                          <a:latin typeface="微软雅黑" panose="020B0503020204020204" pitchFamily="34" charset="-122"/>
                          <a:ea typeface="微软雅黑" panose="020B0503020204020204" pitchFamily="34" charset="-122"/>
                        </a:rPr>
                        <a:t>环境因素</a:t>
                      </a:r>
                      <a:endParaRPr lang="zh-CN" altLang="en-US" sz="1000" b="0" i="0" u="none" strike="noStrike">
                        <a:solidFill>
                          <a:srgbClr val="000000"/>
                        </a:solidFill>
                        <a:effectLst/>
                        <a:latin typeface="微软雅黑" panose="020B0503020204020204" pitchFamily="34" charset="-122"/>
                        <a:ea typeface="微软雅黑" panose="020B0503020204020204" pitchFamily="34" charset="-122"/>
                      </a:endParaRPr>
                    </a:p>
                  </a:txBody>
                  <a:tcPr marL="5398" marR="5398" marT="54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3">
                  <a:txBody>
                    <a:bodyPr/>
                    <a:lstStyle/>
                    <a:p>
                      <a:pPr algn="ctr" fontAlgn="ctr"/>
                      <a:r>
                        <a:rPr lang="zh-CN" altLang="en-US" sz="1000" b="0" i="0" u="none" strike="noStrike" dirty="0">
                          <a:solidFill>
                            <a:srgbClr val="000000"/>
                          </a:solidFill>
                          <a:effectLst/>
                          <a:latin typeface="微软雅黑" panose="020B0503020204020204" pitchFamily="34" charset="-122"/>
                          <a:ea typeface="微软雅黑" panose="020B0503020204020204" pitchFamily="34" charset="-122"/>
                        </a:rPr>
                        <a:t>环境影响</a:t>
                      </a:r>
                      <a:endParaRPr lang="zh-CN" altLang="en-US" sz="1000" b="0" i="0" u="none" strike="noStrike" dirty="0">
                        <a:solidFill>
                          <a:srgbClr val="000000"/>
                        </a:solidFill>
                        <a:effectLst/>
                        <a:latin typeface="微软雅黑" panose="020B0503020204020204" pitchFamily="34" charset="-122"/>
                        <a:ea typeface="微软雅黑" panose="020B0503020204020204" pitchFamily="34" charset="-122"/>
                      </a:endParaRPr>
                    </a:p>
                  </a:txBody>
                  <a:tcPr marL="5398" marR="5398" marT="54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3">
                  <a:txBody>
                    <a:bodyPr/>
                    <a:lstStyle/>
                    <a:p>
                      <a:pPr algn="ctr" fontAlgn="ctr"/>
                      <a:r>
                        <a:rPr lang="zh-CN" altLang="en-US" sz="1000" b="0" i="0" u="none" strike="noStrike">
                          <a:solidFill>
                            <a:srgbClr val="000000"/>
                          </a:solidFill>
                          <a:effectLst/>
                          <a:latin typeface="微软雅黑" panose="020B0503020204020204" pitchFamily="34" charset="-122"/>
                          <a:ea typeface="微软雅黑" panose="020B0503020204020204" pitchFamily="34" charset="-122"/>
                        </a:rPr>
                        <a:t>类别</a:t>
                      </a:r>
                      <a:endParaRPr lang="zh-CN" altLang="en-US" sz="1000" b="0" i="0" u="none" strike="noStrike">
                        <a:solidFill>
                          <a:srgbClr val="000000"/>
                        </a:solidFill>
                        <a:effectLst/>
                        <a:latin typeface="微软雅黑" panose="020B0503020204020204" pitchFamily="34" charset="-122"/>
                        <a:ea typeface="微软雅黑" panose="020B0503020204020204" pitchFamily="34" charset="-122"/>
                      </a:endParaRPr>
                    </a:p>
                  </a:txBody>
                  <a:tcPr marL="5398" marR="5398" marT="54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6">
                  <a:txBody>
                    <a:bodyPr/>
                    <a:lstStyle/>
                    <a:p>
                      <a:pPr algn="ctr" fontAlgn="ctr"/>
                      <a:r>
                        <a:rPr lang="zh-CN" altLang="en-US" sz="1000" b="0" i="0" u="none" strike="noStrike">
                          <a:solidFill>
                            <a:srgbClr val="000000"/>
                          </a:solidFill>
                          <a:effectLst/>
                          <a:latin typeface="微软雅黑" panose="020B0503020204020204" pitchFamily="34" charset="-122"/>
                          <a:ea typeface="微软雅黑" panose="020B0503020204020204" pitchFamily="34" charset="-122"/>
                        </a:rPr>
                        <a:t>环境因素性质</a:t>
                      </a:r>
                      <a:endParaRPr lang="zh-CN" altLang="en-US" sz="1000" b="0" i="0" u="none" strike="noStrike">
                        <a:solidFill>
                          <a:srgbClr val="000000"/>
                        </a:solidFill>
                        <a:effectLst/>
                        <a:latin typeface="微软雅黑" panose="020B0503020204020204" pitchFamily="34" charset="-122"/>
                        <a:ea typeface="微软雅黑" panose="020B0503020204020204" pitchFamily="34" charset="-122"/>
                      </a:endParaRPr>
                    </a:p>
                  </a:txBody>
                  <a:tcPr marL="5398" marR="5398" marT="54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cPr/>
                </a:tc>
                <a:tc hMerge="1">
                  <a:tcPr/>
                </a:tc>
                <a:tc hMerge="1">
                  <a:tcPr/>
                </a:tc>
                <a:tc hMerge="1">
                  <a:tcPr/>
                </a:tc>
                <a:tc hMerge="1">
                  <a:tcPr/>
                </a:tc>
                <a:tc gridSpan="5">
                  <a:txBody>
                    <a:bodyPr/>
                    <a:lstStyle/>
                    <a:p>
                      <a:pPr algn="ctr" fontAlgn="ctr"/>
                      <a:r>
                        <a:rPr lang="zh-CN" altLang="en-US" sz="1000" b="0" i="0" u="none" strike="noStrike">
                          <a:solidFill>
                            <a:srgbClr val="000000"/>
                          </a:solidFill>
                          <a:effectLst/>
                          <a:latin typeface="微软雅黑" panose="020B0503020204020204" pitchFamily="34" charset="-122"/>
                          <a:ea typeface="微软雅黑" panose="020B0503020204020204" pitchFamily="34" charset="-122"/>
                        </a:rPr>
                        <a:t>环境因素评价</a:t>
                      </a:r>
                      <a:endParaRPr lang="zh-CN" altLang="en-US" sz="1000" b="0" i="0" u="none" strike="noStrike">
                        <a:solidFill>
                          <a:srgbClr val="000000"/>
                        </a:solidFill>
                        <a:effectLst/>
                        <a:latin typeface="微软雅黑" panose="020B0503020204020204" pitchFamily="34" charset="-122"/>
                        <a:ea typeface="微软雅黑" panose="020B0503020204020204" pitchFamily="34" charset="-122"/>
                      </a:endParaRPr>
                    </a:p>
                  </a:txBody>
                  <a:tcPr marL="5398" marR="5398" marT="54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cPr/>
                </a:tc>
                <a:tc hMerge="1">
                  <a:tcPr/>
                </a:tc>
                <a:tc hMerge="1">
                  <a:tcPr/>
                </a:tc>
                <a:tc hMerge="1">
                  <a:tcPr/>
                </a:tc>
                <a:tc gridSpan="2">
                  <a:txBody>
                    <a:bodyPr/>
                    <a:lstStyle/>
                    <a:p>
                      <a:pPr algn="ctr" fontAlgn="ctr"/>
                      <a:r>
                        <a:rPr lang="zh-CN" altLang="en-US" sz="1100" b="0" i="0" u="none" strike="noStrike">
                          <a:solidFill>
                            <a:srgbClr val="000000"/>
                          </a:solidFill>
                          <a:effectLst/>
                          <a:latin typeface="微软雅黑" panose="020B0503020204020204" pitchFamily="34" charset="-122"/>
                          <a:ea typeface="微软雅黑" panose="020B0503020204020204" pitchFamily="34" charset="-122"/>
                        </a:rPr>
                        <a:t>评价结果</a:t>
                      </a:r>
                      <a:endParaRPr lang="zh-CN" altLang="en-US" sz="1100" b="0" i="0" u="none" strike="noStrike">
                        <a:solidFill>
                          <a:srgbClr val="000000"/>
                        </a:solidFill>
                        <a:effectLst/>
                        <a:latin typeface="微软雅黑" panose="020B0503020204020204" pitchFamily="34" charset="-122"/>
                        <a:ea typeface="微软雅黑" panose="020B0503020204020204" pitchFamily="34" charset="-122"/>
                      </a:endParaRPr>
                    </a:p>
                  </a:txBody>
                  <a:tcPr marL="5398" marR="5398" marT="54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cPr/>
                </a:tc>
                <a:tc rowSpan="3">
                  <a:txBody>
                    <a:bodyPr/>
                    <a:lstStyle/>
                    <a:p>
                      <a:pPr algn="ctr" fontAlgn="ctr"/>
                      <a:r>
                        <a:rPr lang="zh-CN" altLang="en-US" sz="1100" b="0" i="0" u="none" strike="noStrike">
                          <a:solidFill>
                            <a:srgbClr val="000000"/>
                          </a:solidFill>
                          <a:effectLst/>
                          <a:latin typeface="微软雅黑" panose="020B0503020204020204" pitchFamily="34" charset="-122"/>
                          <a:ea typeface="微软雅黑" panose="020B0503020204020204" pitchFamily="34" charset="-122"/>
                        </a:rPr>
                        <a:t>备注</a:t>
                      </a:r>
                      <a:endParaRPr lang="zh-CN" altLang="en-US" sz="1100" b="0" i="0" u="none" strike="noStrike">
                        <a:solidFill>
                          <a:srgbClr val="000000"/>
                        </a:solidFill>
                        <a:effectLst/>
                        <a:latin typeface="微软雅黑" panose="020B0503020204020204" pitchFamily="34" charset="-122"/>
                        <a:ea typeface="微软雅黑" panose="020B0503020204020204" pitchFamily="34" charset="-122"/>
                      </a:endParaRPr>
                    </a:p>
                  </a:txBody>
                  <a:tcPr marL="5398" marR="5398" marT="54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98120">
                <a:tc vMerge="1">
                  <a:tcPr/>
                </a:tc>
                <a:tc vMerge="1">
                  <a:tcPr/>
                </a:tc>
                <a:tc vMerge="1">
                  <a:tcPr/>
                </a:tc>
                <a:tc vMerge="1">
                  <a:tcPr/>
                </a:tc>
                <a:tc gridSpan="3">
                  <a:txBody>
                    <a:bodyPr/>
                    <a:lstStyle/>
                    <a:p>
                      <a:pPr algn="ctr" fontAlgn="ctr"/>
                      <a:r>
                        <a:rPr lang="zh-CN" altLang="en-US" sz="1000" b="0" i="0" u="none" strike="noStrike">
                          <a:solidFill>
                            <a:srgbClr val="000000"/>
                          </a:solidFill>
                          <a:effectLst/>
                          <a:latin typeface="微软雅黑" panose="020B0503020204020204" pitchFamily="34" charset="-122"/>
                          <a:ea typeface="微软雅黑" panose="020B0503020204020204" pitchFamily="34" charset="-122"/>
                        </a:rPr>
                        <a:t>状态</a:t>
                      </a:r>
                      <a:endParaRPr lang="zh-CN" altLang="en-US" sz="1000" b="0" i="0" u="none" strike="noStrike">
                        <a:solidFill>
                          <a:srgbClr val="000000"/>
                        </a:solidFill>
                        <a:effectLst/>
                        <a:latin typeface="微软雅黑" panose="020B0503020204020204" pitchFamily="34" charset="-122"/>
                        <a:ea typeface="微软雅黑" panose="020B0503020204020204" pitchFamily="34" charset="-122"/>
                      </a:endParaRPr>
                    </a:p>
                  </a:txBody>
                  <a:tcPr marL="5398" marR="5398" marT="54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cPr/>
                </a:tc>
                <a:tc hMerge="1">
                  <a:tcPr/>
                </a:tc>
                <a:tc gridSpan="3">
                  <a:txBody>
                    <a:bodyPr/>
                    <a:lstStyle/>
                    <a:p>
                      <a:pPr algn="ctr" fontAlgn="ctr"/>
                      <a:r>
                        <a:rPr lang="zh-CN" altLang="en-US" sz="1000" b="0" i="0" u="none" strike="noStrike">
                          <a:solidFill>
                            <a:srgbClr val="000000"/>
                          </a:solidFill>
                          <a:effectLst/>
                          <a:latin typeface="微软雅黑" panose="020B0503020204020204" pitchFamily="34" charset="-122"/>
                          <a:ea typeface="微软雅黑" panose="020B0503020204020204" pitchFamily="34" charset="-122"/>
                        </a:rPr>
                        <a:t>时态</a:t>
                      </a:r>
                      <a:endParaRPr lang="zh-CN" altLang="en-US" sz="1000" b="0" i="0" u="none" strike="noStrike">
                        <a:solidFill>
                          <a:srgbClr val="000000"/>
                        </a:solidFill>
                        <a:effectLst/>
                        <a:latin typeface="微软雅黑" panose="020B0503020204020204" pitchFamily="34" charset="-122"/>
                        <a:ea typeface="微软雅黑" panose="020B0503020204020204" pitchFamily="34" charset="-122"/>
                      </a:endParaRPr>
                    </a:p>
                  </a:txBody>
                  <a:tcPr marL="5398" marR="5398" marT="54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cPr/>
                </a:tc>
                <a:tc hMerge="1">
                  <a:tcPr/>
                </a:tc>
                <a:tc rowSpan="2">
                  <a:txBody>
                    <a:bodyPr/>
                    <a:lstStyle/>
                    <a:p>
                      <a:pPr algn="ctr" fontAlgn="ctr"/>
                      <a:r>
                        <a:rPr lang="zh-CN" altLang="en-US" sz="1000" b="0" i="0" u="none" strike="noStrike">
                          <a:solidFill>
                            <a:srgbClr val="000000"/>
                          </a:solidFill>
                          <a:effectLst/>
                          <a:latin typeface="微软雅黑" panose="020B0503020204020204" pitchFamily="34" charset="-122"/>
                          <a:ea typeface="微软雅黑" panose="020B0503020204020204" pitchFamily="34" charset="-122"/>
                        </a:rPr>
                        <a:t>直接判断</a:t>
                      </a:r>
                      <a:endParaRPr lang="zh-CN" altLang="en-US" sz="1000" b="0" i="0" u="none" strike="noStrike">
                        <a:solidFill>
                          <a:srgbClr val="000000"/>
                        </a:solidFill>
                        <a:effectLst/>
                        <a:latin typeface="微软雅黑" panose="020B0503020204020204" pitchFamily="34" charset="-122"/>
                        <a:ea typeface="微软雅黑" panose="020B0503020204020204" pitchFamily="34" charset="-122"/>
                      </a:endParaRPr>
                    </a:p>
                  </a:txBody>
                  <a:tcPr marL="5398" marR="5398" marT="54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4">
                  <a:txBody>
                    <a:bodyPr/>
                    <a:lstStyle/>
                    <a:p>
                      <a:pPr algn="ctr" fontAlgn="ctr"/>
                      <a:r>
                        <a:rPr lang="zh-CN" altLang="en-US" sz="1100" b="0" i="0" u="none" strike="noStrike">
                          <a:solidFill>
                            <a:srgbClr val="000000"/>
                          </a:solidFill>
                          <a:effectLst/>
                          <a:latin typeface="微软雅黑" panose="020B0503020204020204" pitchFamily="34" charset="-122"/>
                          <a:ea typeface="微软雅黑" panose="020B0503020204020204" pitchFamily="34" charset="-122"/>
                        </a:rPr>
                        <a:t>因子法</a:t>
                      </a:r>
                      <a:endParaRPr lang="zh-CN" altLang="en-US" sz="1100" b="0" i="0" u="none" strike="noStrike">
                        <a:solidFill>
                          <a:srgbClr val="000000"/>
                        </a:solidFill>
                        <a:effectLst/>
                        <a:latin typeface="微软雅黑" panose="020B0503020204020204" pitchFamily="34" charset="-122"/>
                        <a:ea typeface="微软雅黑" panose="020B0503020204020204" pitchFamily="34" charset="-122"/>
                      </a:endParaRPr>
                    </a:p>
                  </a:txBody>
                  <a:tcPr marL="5398" marR="5398" marT="54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cPr/>
                </a:tc>
                <a:tc hMerge="1">
                  <a:tcPr/>
                </a:tc>
                <a:tc hMerge="1">
                  <a:tcPr/>
                </a:tc>
                <a:tc rowSpan="2">
                  <a:txBody>
                    <a:bodyPr/>
                    <a:lstStyle/>
                    <a:p>
                      <a:pPr algn="ctr" fontAlgn="ctr"/>
                      <a:r>
                        <a:rPr lang="zh-CN" altLang="en-US" sz="1100" b="0" i="0" u="none" strike="noStrike">
                          <a:solidFill>
                            <a:srgbClr val="000000"/>
                          </a:solidFill>
                          <a:effectLst/>
                          <a:latin typeface="微软雅黑" panose="020B0503020204020204" pitchFamily="34" charset="-122"/>
                          <a:ea typeface="微软雅黑" panose="020B0503020204020204" pitchFamily="34" charset="-122"/>
                        </a:rPr>
                        <a:t>得分</a:t>
                      </a:r>
                      <a:endParaRPr lang="zh-CN" altLang="en-US" sz="1100" b="0" i="0" u="none" strike="noStrike">
                        <a:solidFill>
                          <a:srgbClr val="000000"/>
                        </a:solidFill>
                        <a:effectLst/>
                        <a:latin typeface="微软雅黑" panose="020B0503020204020204" pitchFamily="34" charset="-122"/>
                        <a:ea typeface="微软雅黑" panose="020B0503020204020204" pitchFamily="34" charset="-122"/>
                      </a:endParaRPr>
                    </a:p>
                  </a:txBody>
                  <a:tcPr marL="5398" marR="5398" marT="54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fontAlgn="ctr"/>
                      <a:r>
                        <a:rPr lang="zh-CN" altLang="en-US" sz="1100" b="0" i="0" u="none" strike="noStrike">
                          <a:solidFill>
                            <a:srgbClr val="000000"/>
                          </a:solidFill>
                          <a:effectLst/>
                          <a:latin typeface="微软雅黑" panose="020B0503020204020204" pitchFamily="34" charset="-122"/>
                          <a:ea typeface="微软雅黑" panose="020B0503020204020204" pitchFamily="34" charset="-122"/>
                        </a:rPr>
                        <a:t>是否为重要环境因素</a:t>
                      </a:r>
                      <a:endParaRPr lang="zh-CN" altLang="en-US" sz="1100" b="0" i="0" u="none" strike="noStrike">
                        <a:solidFill>
                          <a:srgbClr val="000000"/>
                        </a:solidFill>
                        <a:effectLst/>
                        <a:latin typeface="微软雅黑" panose="020B0503020204020204" pitchFamily="34" charset="-122"/>
                        <a:ea typeface="微软雅黑" panose="020B0503020204020204" pitchFamily="34" charset="-122"/>
                      </a:endParaRPr>
                    </a:p>
                  </a:txBody>
                  <a:tcPr marL="5398" marR="5398" marT="54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cPr/>
                </a:tc>
              </a:tr>
              <a:tr h="508635">
                <a:tc vMerge="1">
                  <a:tcPr/>
                </a:tc>
                <a:tc vMerge="1">
                  <a:tcPr/>
                </a:tc>
                <a:tc vMerge="1">
                  <a:tcPr/>
                </a:tc>
                <a:tc vMerge="1">
                  <a:tcPr/>
                </a:tc>
                <a:tc>
                  <a:txBody>
                    <a:bodyPr/>
                    <a:lstStyle/>
                    <a:p>
                      <a:pPr algn="ctr" fontAlgn="ctr"/>
                      <a:r>
                        <a:rPr lang="zh-CN" altLang="en-US" sz="1000" b="0" i="0" u="none" strike="noStrike">
                          <a:solidFill>
                            <a:srgbClr val="000000"/>
                          </a:solidFill>
                          <a:effectLst/>
                          <a:latin typeface="微软雅黑" panose="020B0503020204020204" pitchFamily="34" charset="-122"/>
                          <a:ea typeface="微软雅黑" panose="020B0503020204020204" pitchFamily="34" charset="-122"/>
                        </a:rPr>
                        <a:t>正常</a:t>
                      </a:r>
                      <a:endParaRPr lang="zh-CN" altLang="en-US" sz="1000" b="0" i="0" u="none" strike="noStrike">
                        <a:solidFill>
                          <a:srgbClr val="000000"/>
                        </a:solidFill>
                        <a:effectLst/>
                        <a:latin typeface="微软雅黑" panose="020B0503020204020204" pitchFamily="34" charset="-122"/>
                        <a:ea typeface="微软雅黑" panose="020B0503020204020204" pitchFamily="34" charset="-122"/>
                      </a:endParaRPr>
                    </a:p>
                  </a:txBody>
                  <a:tcPr marL="5398" marR="5398" marT="54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CN" altLang="en-US" sz="1000" b="0" i="0" u="none" strike="noStrike">
                          <a:solidFill>
                            <a:srgbClr val="000000"/>
                          </a:solidFill>
                          <a:effectLst/>
                          <a:latin typeface="微软雅黑" panose="020B0503020204020204" pitchFamily="34" charset="-122"/>
                          <a:ea typeface="微软雅黑" panose="020B0503020204020204" pitchFamily="34" charset="-122"/>
                        </a:rPr>
                        <a:t>异常</a:t>
                      </a:r>
                      <a:endParaRPr lang="zh-CN" altLang="en-US" sz="1000" b="0" i="0" u="none" strike="noStrike">
                        <a:solidFill>
                          <a:srgbClr val="000000"/>
                        </a:solidFill>
                        <a:effectLst/>
                        <a:latin typeface="微软雅黑" panose="020B0503020204020204" pitchFamily="34" charset="-122"/>
                        <a:ea typeface="微软雅黑" panose="020B0503020204020204" pitchFamily="34" charset="-122"/>
                      </a:endParaRPr>
                    </a:p>
                  </a:txBody>
                  <a:tcPr marL="5398" marR="5398" marT="54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CN" altLang="en-US" sz="1000" b="0" i="0" u="none" strike="noStrike">
                          <a:solidFill>
                            <a:srgbClr val="000000"/>
                          </a:solidFill>
                          <a:effectLst/>
                          <a:latin typeface="微软雅黑" panose="020B0503020204020204" pitchFamily="34" charset="-122"/>
                          <a:ea typeface="微软雅黑" panose="020B0503020204020204" pitchFamily="34" charset="-122"/>
                        </a:rPr>
                        <a:t>紧急</a:t>
                      </a:r>
                      <a:endParaRPr lang="zh-CN" altLang="en-US" sz="1000" b="0" i="0" u="none" strike="noStrike">
                        <a:solidFill>
                          <a:srgbClr val="000000"/>
                        </a:solidFill>
                        <a:effectLst/>
                        <a:latin typeface="微软雅黑" panose="020B0503020204020204" pitchFamily="34" charset="-122"/>
                        <a:ea typeface="微软雅黑" panose="020B0503020204020204" pitchFamily="34" charset="-122"/>
                      </a:endParaRPr>
                    </a:p>
                  </a:txBody>
                  <a:tcPr marL="5398" marR="5398" marT="54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CN" altLang="en-US" sz="1000" b="0" i="0" u="none" strike="noStrike">
                          <a:solidFill>
                            <a:srgbClr val="000000"/>
                          </a:solidFill>
                          <a:effectLst/>
                          <a:latin typeface="微软雅黑" panose="020B0503020204020204" pitchFamily="34" charset="-122"/>
                          <a:ea typeface="微软雅黑" panose="020B0503020204020204" pitchFamily="34" charset="-122"/>
                        </a:rPr>
                        <a:t>现在</a:t>
                      </a:r>
                      <a:endParaRPr lang="zh-CN" altLang="en-US" sz="1000" b="0" i="0" u="none" strike="noStrike">
                        <a:solidFill>
                          <a:srgbClr val="000000"/>
                        </a:solidFill>
                        <a:effectLst/>
                        <a:latin typeface="微软雅黑" panose="020B0503020204020204" pitchFamily="34" charset="-122"/>
                        <a:ea typeface="微软雅黑" panose="020B0503020204020204" pitchFamily="34" charset="-122"/>
                      </a:endParaRPr>
                    </a:p>
                  </a:txBody>
                  <a:tcPr marL="5398" marR="5398" marT="54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CN" altLang="en-US" sz="1000" b="0" i="0" u="none" strike="noStrike">
                          <a:solidFill>
                            <a:srgbClr val="000000"/>
                          </a:solidFill>
                          <a:effectLst/>
                          <a:latin typeface="微软雅黑" panose="020B0503020204020204" pitchFamily="34" charset="-122"/>
                          <a:ea typeface="微软雅黑" panose="020B0503020204020204" pitchFamily="34" charset="-122"/>
                        </a:rPr>
                        <a:t>过去</a:t>
                      </a:r>
                      <a:endParaRPr lang="zh-CN" altLang="en-US" sz="1000" b="0" i="0" u="none" strike="noStrike">
                        <a:solidFill>
                          <a:srgbClr val="000000"/>
                        </a:solidFill>
                        <a:effectLst/>
                        <a:latin typeface="微软雅黑" panose="020B0503020204020204" pitchFamily="34" charset="-122"/>
                        <a:ea typeface="微软雅黑" panose="020B0503020204020204" pitchFamily="34" charset="-122"/>
                      </a:endParaRPr>
                    </a:p>
                  </a:txBody>
                  <a:tcPr marL="5398" marR="5398" marT="54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CN" altLang="en-US" sz="1000" b="0" i="0" u="none" strike="noStrike">
                          <a:solidFill>
                            <a:srgbClr val="000000"/>
                          </a:solidFill>
                          <a:effectLst/>
                          <a:latin typeface="微软雅黑" panose="020B0503020204020204" pitchFamily="34" charset="-122"/>
                          <a:ea typeface="微软雅黑" panose="020B0503020204020204" pitchFamily="34" charset="-122"/>
                        </a:rPr>
                        <a:t>将来</a:t>
                      </a:r>
                      <a:endParaRPr lang="zh-CN" altLang="en-US" sz="1000" b="0" i="0" u="none" strike="noStrike">
                        <a:solidFill>
                          <a:srgbClr val="000000"/>
                        </a:solidFill>
                        <a:effectLst/>
                        <a:latin typeface="微软雅黑" panose="020B0503020204020204" pitchFamily="34" charset="-122"/>
                        <a:ea typeface="微软雅黑" panose="020B0503020204020204" pitchFamily="34" charset="-122"/>
                      </a:endParaRPr>
                    </a:p>
                  </a:txBody>
                  <a:tcPr marL="5398" marR="5398" marT="54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cPr/>
                </a:tc>
                <a:tc>
                  <a:txBody>
                    <a:bodyPr/>
                    <a:lstStyle/>
                    <a:p>
                      <a:pPr algn="ctr" fontAlgn="ctr"/>
                      <a:r>
                        <a:rPr lang="zh-CN" altLang="en-US" sz="1100" b="0" i="0" u="none" strike="noStrike">
                          <a:solidFill>
                            <a:srgbClr val="000000"/>
                          </a:solidFill>
                          <a:effectLst/>
                          <a:latin typeface="微软雅黑" panose="020B0503020204020204" pitchFamily="34" charset="-122"/>
                          <a:ea typeface="微软雅黑" panose="020B0503020204020204" pitchFamily="34" charset="-122"/>
                          <a:cs typeface="微软雅黑" panose="020B0503020204020204" pitchFamily="34" charset="-122"/>
                        </a:rPr>
                        <a:t>影响规模范围（</a:t>
                      </a:r>
                      <a:r>
                        <a:rPr lang="en-US" altLang="zh-CN" sz="1100" b="0" i="0" u="none" strike="noStrike">
                          <a:solidFill>
                            <a:srgbClr val="000000"/>
                          </a:solidFill>
                          <a:effectLst/>
                          <a:latin typeface="微软雅黑" panose="020B0503020204020204" pitchFamily="34" charset="-122"/>
                          <a:ea typeface="微软雅黑" panose="020B0503020204020204" pitchFamily="34" charset="-122"/>
                          <a:cs typeface="微软雅黑" panose="020B0503020204020204" pitchFamily="34" charset="-122"/>
                        </a:rPr>
                        <a:t>a</a:t>
                      </a:r>
                      <a:r>
                        <a:rPr lang="zh-CN" altLang="en-US" sz="1100" b="0" i="0" u="none" strike="noStrike">
                          <a:solidFill>
                            <a:srgbClr val="000000"/>
                          </a:solidFill>
                          <a:effectLst/>
                          <a:latin typeface="微软雅黑" panose="020B0503020204020204" pitchFamily="34" charset="-122"/>
                          <a:ea typeface="微软雅黑" panose="020B0503020204020204" pitchFamily="34" charset="-122"/>
                          <a:cs typeface="微软雅黑" panose="020B0503020204020204" pitchFamily="34" charset="-122"/>
                        </a:rPr>
                        <a:t>）</a:t>
                      </a:r>
                      <a:endParaRPr lang="zh-CN" altLang="en-US" sz="1100" b="0" i="0" u="none" strike="noStrike">
                        <a:solidFill>
                          <a:srgbClr val="000000"/>
                        </a:solidFill>
                        <a:effectLst/>
                        <a:latin typeface="微软雅黑" panose="020B0503020204020204" pitchFamily="34" charset="-122"/>
                        <a:ea typeface="微软雅黑" panose="020B0503020204020204" pitchFamily="34" charset="-122"/>
                        <a:cs typeface="微软雅黑" panose="020B0503020204020204" pitchFamily="34" charset="-122"/>
                      </a:endParaRPr>
                    </a:p>
                  </a:txBody>
                  <a:tcPr marL="5398" marR="5398" marT="54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CN" altLang="en-US" sz="1100" b="0" i="0" u="none" strike="noStrike">
                          <a:solidFill>
                            <a:srgbClr val="000000"/>
                          </a:solidFill>
                          <a:effectLst/>
                          <a:latin typeface="微软雅黑" panose="020B0503020204020204" pitchFamily="34" charset="-122"/>
                          <a:ea typeface="微软雅黑" panose="020B0503020204020204" pitchFamily="34" charset="-122"/>
                          <a:cs typeface="微软雅黑" panose="020B0503020204020204" pitchFamily="34" charset="-122"/>
                        </a:rPr>
                        <a:t>影响程度（</a:t>
                      </a:r>
                      <a:r>
                        <a:rPr lang="en-US" altLang="zh-CN" sz="1100" b="0" i="0" u="none" strike="noStrike">
                          <a:solidFill>
                            <a:srgbClr val="000000"/>
                          </a:solidFill>
                          <a:effectLst/>
                          <a:latin typeface="微软雅黑" panose="020B0503020204020204" pitchFamily="34" charset="-122"/>
                          <a:ea typeface="微软雅黑" panose="020B0503020204020204" pitchFamily="34" charset="-122"/>
                          <a:cs typeface="微软雅黑" panose="020B0503020204020204" pitchFamily="34" charset="-122"/>
                        </a:rPr>
                        <a:t>b</a:t>
                      </a:r>
                      <a:r>
                        <a:rPr lang="zh-CN" altLang="en-US" sz="1100" b="0" i="0" u="none" strike="noStrike">
                          <a:solidFill>
                            <a:srgbClr val="000000"/>
                          </a:solidFill>
                          <a:effectLst/>
                          <a:latin typeface="微软雅黑" panose="020B0503020204020204" pitchFamily="34" charset="-122"/>
                          <a:ea typeface="微软雅黑" panose="020B0503020204020204" pitchFamily="34" charset="-122"/>
                          <a:cs typeface="微软雅黑" panose="020B0503020204020204" pitchFamily="34" charset="-122"/>
                        </a:rPr>
                        <a:t>）</a:t>
                      </a:r>
                      <a:endParaRPr lang="zh-CN" altLang="en-US" sz="1100" b="0" i="0" u="none" strike="noStrike">
                        <a:solidFill>
                          <a:srgbClr val="000000"/>
                        </a:solidFill>
                        <a:effectLst/>
                        <a:latin typeface="微软雅黑" panose="020B0503020204020204" pitchFamily="34" charset="-122"/>
                        <a:ea typeface="微软雅黑" panose="020B0503020204020204" pitchFamily="34" charset="-122"/>
                        <a:cs typeface="微软雅黑" panose="020B0503020204020204" pitchFamily="34" charset="-122"/>
                      </a:endParaRPr>
                    </a:p>
                  </a:txBody>
                  <a:tcPr marL="5398" marR="5398" marT="54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CN" altLang="en-US" sz="1100" b="0" i="0" u="none" strike="noStrike">
                          <a:solidFill>
                            <a:srgbClr val="000000"/>
                          </a:solidFill>
                          <a:effectLst/>
                          <a:latin typeface="微软雅黑" panose="020B0503020204020204" pitchFamily="34" charset="-122"/>
                          <a:ea typeface="微软雅黑" panose="020B0503020204020204" pitchFamily="34" charset="-122"/>
                          <a:cs typeface="微软雅黑" panose="020B0503020204020204" pitchFamily="34" charset="-122"/>
                        </a:rPr>
                        <a:t>影响发生频率（</a:t>
                      </a:r>
                      <a:r>
                        <a:rPr lang="en-US" altLang="zh-CN" sz="1100" b="0" i="0" u="none" strike="noStrike">
                          <a:solidFill>
                            <a:srgbClr val="000000"/>
                          </a:solidFill>
                          <a:effectLst/>
                          <a:latin typeface="微软雅黑" panose="020B0503020204020204" pitchFamily="34" charset="-122"/>
                          <a:ea typeface="微软雅黑" panose="020B0503020204020204" pitchFamily="34" charset="-122"/>
                          <a:cs typeface="微软雅黑" panose="020B0503020204020204" pitchFamily="34" charset="-122"/>
                        </a:rPr>
                        <a:t>c</a:t>
                      </a:r>
                      <a:r>
                        <a:rPr lang="zh-CN" altLang="en-US" sz="1100" b="0" i="0" u="none" strike="noStrike">
                          <a:solidFill>
                            <a:srgbClr val="000000"/>
                          </a:solidFill>
                          <a:effectLst/>
                          <a:latin typeface="微软雅黑" panose="020B0503020204020204" pitchFamily="34" charset="-122"/>
                          <a:ea typeface="微软雅黑" panose="020B0503020204020204" pitchFamily="34" charset="-122"/>
                          <a:cs typeface="微软雅黑" panose="020B0503020204020204" pitchFamily="34" charset="-122"/>
                        </a:rPr>
                        <a:t>）</a:t>
                      </a:r>
                      <a:endParaRPr lang="zh-CN" altLang="en-US" sz="1100" b="0" i="0" u="none" strike="noStrike">
                        <a:solidFill>
                          <a:srgbClr val="000000"/>
                        </a:solidFill>
                        <a:effectLst/>
                        <a:latin typeface="微软雅黑" panose="020B0503020204020204" pitchFamily="34" charset="-122"/>
                        <a:ea typeface="微软雅黑" panose="020B0503020204020204" pitchFamily="34" charset="-122"/>
                        <a:cs typeface="微软雅黑" panose="020B0503020204020204" pitchFamily="34" charset="-122"/>
                      </a:endParaRPr>
                    </a:p>
                  </a:txBody>
                  <a:tcPr marL="5398" marR="5398" marT="54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CN" altLang="en-US" sz="1100" b="0" i="0" u="none" strike="noStrike">
                          <a:solidFill>
                            <a:srgbClr val="000000"/>
                          </a:solidFill>
                          <a:effectLst/>
                          <a:latin typeface="微软雅黑" panose="020B0503020204020204" pitchFamily="34" charset="-122"/>
                          <a:ea typeface="微软雅黑" panose="020B0503020204020204" pitchFamily="34" charset="-122"/>
                          <a:cs typeface="微软雅黑" panose="020B0503020204020204" pitchFamily="34" charset="-122"/>
                        </a:rPr>
                        <a:t>相关方关注程度（</a:t>
                      </a:r>
                      <a:r>
                        <a:rPr lang="en-US" altLang="zh-CN" sz="1100" b="0" i="0" u="none" strike="noStrike">
                          <a:solidFill>
                            <a:srgbClr val="000000"/>
                          </a:solidFill>
                          <a:effectLst/>
                          <a:latin typeface="微软雅黑" panose="020B0503020204020204" pitchFamily="34" charset="-122"/>
                          <a:ea typeface="微软雅黑" panose="020B0503020204020204" pitchFamily="34" charset="-122"/>
                          <a:cs typeface="微软雅黑" panose="020B0503020204020204" pitchFamily="34" charset="-122"/>
                        </a:rPr>
                        <a:t>d</a:t>
                      </a:r>
                      <a:r>
                        <a:rPr lang="zh-CN" altLang="en-US" sz="1100" b="0" i="0" u="none" strike="noStrike">
                          <a:solidFill>
                            <a:srgbClr val="000000"/>
                          </a:solidFill>
                          <a:effectLst/>
                          <a:latin typeface="微软雅黑" panose="020B0503020204020204" pitchFamily="34" charset="-122"/>
                          <a:ea typeface="微软雅黑" panose="020B0503020204020204" pitchFamily="34" charset="-122"/>
                          <a:cs typeface="微软雅黑" panose="020B0503020204020204" pitchFamily="34" charset="-122"/>
                        </a:rPr>
                        <a:t>）</a:t>
                      </a:r>
                      <a:endParaRPr lang="zh-CN" altLang="en-US" sz="1100" b="0" i="0" u="none" strike="noStrike">
                        <a:solidFill>
                          <a:srgbClr val="000000"/>
                        </a:solidFill>
                        <a:effectLst/>
                        <a:latin typeface="微软雅黑" panose="020B0503020204020204" pitchFamily="34" charset="-122"/>
                        <a:ea typeface="微软雅黑" panose="020B0503020204020204" pitchFamily="34" charset="-122"/>
                        <a:cs typeface="微软雅黑" panose="020B0503020204020204" pitchFamily="34" charset="-122"/>
                      </a:endParaRPr>
                    </a:p>
                  </a:txBody>
                  <a:tcPr marL="5398" marR="5398" marT="54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cPr/>
                </a:tc>
                <a:tc vMerge="1">
                  <a:tcPr/>
                </a:tc>
                <a:tc vMerge="1">
                  <a:tcPr/>
                </a:tc>
              </a:tr>
              <a:tr h="310515">
                <a:tc rowSpan="3">
                  <a:txBody>
                    <a:bodyPr/>
                    <a:lstStyle/>
                    <a:p>
                      <a:pPr algn="ctr" fontAlgn="ctr"/>
                      <a:r>
                        <a:rPr lang="zh-CN" altLang="en-US" sz="1000" b="0" i="0" u="none" strike="noStrike">
                          <a:solidFill>
                            <a:srgbClr val="000000"/>
                          </a:solidFill>
                          <a:effectLst/>
                          <a:latin typeface="微软雅黑" panose="020B0503020204020204" pitchFamily="34" charset="-122"/>
                          <a:ea typeface="微软雅黑" panose="020B0503020204020204" pitchFamily="34" charset="-122"/>
                        </a:rPr>
                        <a:t>使用电脑、复印机</a:t>
                      </a:r>
                      <a:endParaRPr lang="zh-CN" altLang="en-US" sz="1000" b="0" i="0" u="none" strike="noStrike">
                        <a:solidFill>
                          <a:srgbClr val="000000"/>
                        </a:solidFill>
                        <a:effectLst/>
                        <a:latin typeface="微软雅黑" panose="020B0503020204020204" pitchFamily="34" charset="-122"/>
                        <a:ea typeface="微软雅黑" panose="020B0503020204020204" pitchFamily="34" charset="-122"/>
                      </a:endParaRPr>
                    </a:p>
                  </a:txBody>
                  <a:tcPr marL="5398" marR="5398" marT="54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zh-CN" altLang="en-US" sz="1000" b="0" i="0" u="none" strike="noStrike">
                          <a:solidFill>
                            <a:srgbClr val="000000"/>
                          </a:solidFill>
                          <a:effectLst/>
                          <a:latin typeface="微软雅黑" panose="020B0503020204020204" pitchFamily="34" charset="-122"/>
                          <a:ea typeface="微软雅黑" panose="020B0503020204020204" pitchFamily="34" charset="-122"/>
                        </a:rPr>
                        <a:t>固废排放</a:t>
                      </a:r>
                      <a:endParaRPr lang="zh-CN" altLang="en-US" sz="1000" b="0" i="0" u="none" strike="noStrike">
                        <a:solidFill>
                          <a:srgbClr val="000000"/>
                        </a:solidFill>
                        <a:effectLst/>
                        <a:latin typeface="微软雅黑" panose="020B0503020204020204" pitchFamily="34" charset="-122"/>
                        <a:ea typeface="微软雅黑" panose="020B0503020204020204" pitchFamily="34" charset="-122"/>
                      </a:endParaRPr>
                    </a:p>
                  </a:txBody>
                  <a:tcPr marL="5398" marR="5398" marT="54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zh-CN" altLang="en-US" sz="1000" b="0" i="0" u="none" strike="noStrike">
                          <a:solidFill>
                            <a:srgbClr val="000000"/>
                          </a:solidFill>
                          <a:effectLst/>
                          <a:latin typeface="微软雅黑" panose="020B0503020204020204" pitchFamily="34" charset="-122"/>
                          <a:ea typeface="微软雅黑" panose="020B0503020204020204" pitchFamily="34" charset="-122"/>
                        </a:rPr>
                        <a:t>污染土壤</a:t>
                      </a:r>
                      <a:endParaRPr lang="zh-CN" altLang="en-US" sz="1000" b="0" i="0" u="none" strike="noStrike">
                        <a:solidFill>
                          <a:srgbClr val="000000"/>
                        </a:solidFill>
                        <a:effectLst/>
                        <a:latin typeface="微软雅黑" panose="020B0503020204020204" pitchFamily="34" charset="-122"/>
                        <a:ea typeface="微软雅黑" panose="020B0503020204020204" pitchFamily="34" charset="-122"/>
                      </a:endParaRPr>
                    </a:p>
                  </a:txBody>
                  <a:tcPr marL="5398" marR="5398" marT="54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altLang="zh-CN" sz="1000" b="0" i="0" u="none" strike="noStrike">
                          <a:solidFill>
                            <a:srgbClr val="000000"/>
                          </a:solidFill>
                          <a:effectLst/>
                          <a:latin typeface="微软雅黑" panose="020B0503020204020204" pitchFamily="34" charset="-122"/>
                          <a:ea typeface="微软雅黑" panose="020B0503020204020204" pitchFamily="34" charset="-122"/>
                        </a:rPr>
                        <a:t>4</a:t>
                      </a:r>
                      <a:endParaRPr lang="en-US" altLang="zh-CN" sz="1000" b="0" i="0" u="none" strike="noStrike">
                        <a:solidFill>
                          <a:srgbClr val="000000"/>
                        </a:solidFill>
                        <a:effectLst/>
                        <a:latin typeface="微软雅黑" panose="020B0503020204020204" pitchFamily="34" charset="-122"/>
                        <a:ea typeface="微软雅黑" panose="020B0503020204020204" pitchFamily="34" charset="-122"/>
                      </a:endParaRPr>
                    </a:p>
                  </a:txBody>
                  <a:tcPr marL="5398" marR="5398" marT="54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zh-CN" altLang="en-US" sz="1000" b="0" i="0" u="none" strike="noStrike">
                          <a:solidFill>
                            <a:srgbClr val="000000"/>
                          </a:solidFill>
                          <a:effectLst/>
                          <a:latin typeface="微软雅黑" panose="020B0503020204020204" pitchFamily="34" charset="-122"/>
                          <a:ea typeface="微软雅黑" panose="020B0503020204020204" pitchFamily="34" charset="-122"/>
                        </a:rPr>
                        <a:t>√</a:t>
                      </a:r>
                      <a:endParaRPr lang="zh-CN" altLang="en-US" sz="1000" b="0" i="0" u="none" strike="noStrike">
                        <a:solidFill>
                          <a:srgbClr val="000000"/>
                        </a:solidFill>
                        <a:effectLst/>
                        <a:latin typeface="微软雅黑" panose="020B0503020204020204" pitchFamily="34" charset="-122"/>
                        <a:ea typeface="微软雅黑" panose="020B0503020204020204" pitchFamily="34" charset="-122"/>
                      </a:endParaRPr>
                    </a:p>
                  </a:txBody>
                  <a:tcPr marL="5398" marR="5398" marT="54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zh-CN" altLang="en-US" sz="1000" b="0" i="0" u="none" strike="noStrike">
                          <a:solidFill>
                            <a:srgbClr val="000000"/>
                          </a:solidFill>
                          <a:effectLst/>
                          <a:latin typeface="微软雅黑" panose="020B0503020204020204" pitchFamily="34" charset="-122"/>
                          <a:ea typeface="微软雅黑" panose="020B0503020204020204" pitchFamily="34" charset="-122"/>
                        </a:rPr>
                        <a:t>　</a:t>
                      </a:r>
                      <a:endParaRPr lang="zh-CN" altLang="en-US" sz="1000" b="0" i="0" u="none" strike="noStrike">
                        <a:solidFill>
                          <a:srgbClr val="000000"/>
                        </a:solidFill>
                        <a:effectLst/>
                        <a:latin typeface="微软雅黑" panose="020B0503020204020204" pitchFamily="34" charset="-122"/>
                        <a:ea typeface="微软雅黑" panose="020B0503020204020204" pitchFamily="34" charset="-122"/>
                      </a:endParaRPr>
                    </a:p>
                  </a:txBody>
                  <a:tcPr marL="5398" marR="5398" marT="54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zh-CN" altLang="en-US" sz="1000" b="0" i="0" u="none" strike="noStrike">
                          <a:solidFill>
                            <a:srgbClr val="000000"/>
                          </a:solidFill>
                          <a:effectLst/>
                          <a:latin typeface="微软雅黑" panose="020B0503020204020204" pitchFamily="34" charset="-122"/>
                          <a:ea typeface="微软雅黑" panose="020B0503020204020204" pitchFamily="34" charset="-122"/>
                        </a:rPr>
                        <a:t>　</a:t>
                      </a:r>
                      <a:endParaRPr lang="zh-CN" altLang="en-US" sz="1000" b="0" i="0" u="none" strike="noStrike">
                        <a:solidFill>
                          <a:srgbClr val="000000"/>
                        </a:solidFill>
                        <a:effectLst/>
                        <a:latin typeface="微软雅黑" panose="020B0503020204020204" pitchFamily="34" charset="-122"/>
                        <a:ea typeface="微软雅黑" panose="020B0503020204020204" pitchFamily="34" charset="-122"/>
                      </a:endParaRPr>
                    </a:p>
                  </a:txBody>
                  <a:tcPr marL="5398" marR="5398" marT="54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zh-CN" altLang="en-US" sz="1000" b="0" i="0" u="none" strike="noStrike">
                          <a:solidFill>
                            <a:srgbClr val="000000"/>
                          </a:solidFill>
                          <a:effectLst/>
                          <a:latin typeface="微软雅黑" panose="020B0503020204020204" pitchFamily="34" charset="-122"/>
                          <a:ea typeface="微软雅黑" panose="020B0503020204020204" pitchFamily="34" charset="-122"/>
                        </a:rPr>
                        <a:t>√</a:t>
                      </a:r>
                      <a:endParaRPr lang="zh-CN" altLang="en-US" sz="1000" b="0" i="0" u="none" strike="noStrike">
                        <a:solidFill>
                          <a:srgbClr val="000000"/>
                        </a:solidFill>
                        <a:effectLst/>
                        <a:latin typeface="微软雅黑" panose="020B0503020204020204" pitchFamily="34" charset="-122"/>
                        <a:ea typeface="微软雅黑" panose="020B0503020204020204" pitchFamily="34" charset="-122"/>
                      </a:endParaRPr>
                    </a:p>
                  </a:txBody>
                  <a:tcPr marL="5398" marR="5398" marT="54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zh-CN" altLang="en-US" sz="1000" b="0" i="0" u="none" strike="noStrike">
                          <a:solidFill>
                            <a:srgbClr val="000000"/>
                          </a:solidFill>
                          <a:effectLst/>
                          <a:latin typeface="微软雅黑" panose="020B0503020204020204" pitchFamily="34" charset="-122"/>
                          <a:ea typeface="微软雅黑" panose="020B0503020204020204" pitchFamily="34" charset="-122"/>
                        </a:rPr>
                        <a:t>　</a:t>
                      </a:r>
                      <a:endParaRPr lang="zh-CN" altLang="en-US" sz="1000" b="0" i="0" u="none" strike="noStrike">
                        <a:solidFill>
                          <a:srgbClr val="000000"/>
                        </a:solidFill>
                        <a:effectLst/>
                        <a:latin typeface="微软雅黑" panose="020B0503020204020204" pitchFamily="34" charset="-122"/>
                        <a:ea typeface="微软雅黑" panose="020B0503020204020204" pitchFamily="34" charset="-122"/>
                      </a:endParaRPr>
                    </a:p>
                  </a:txBody>
                  <a:tcPr marL="5398" marR="5398" marT="54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zh-CN" altLang="en-US" sz="1000" b="0" i="0" u="none" strike="noStrike">
                          <a:solidFill>
                            <a:srgbClr val="000000"/>
                          </a:solidFill>
                          <a:effectLst/>
                          <a:latin typeface="微软雅黑" panose="020B0503020204020204" pitchFamily="34" charset="-122"/>
                          <a:ea typeface="微软雅黑" panose="020B0503020204020204" pitchFamily="34" charset="-122"/>
                        </a:rPr>
                        <a:t>　</a:t>
                      </a:r>
                      <a:endParaRPr lang="zh-CN" altLang="en-US" sz="1000" b="0" i="0" u="none" strike="noStrike">
                        <a:solidFill>
                          <a:srgbClr val="000000"/>
                        </a:solidFill>
                        <a:effectLst/>
                        <a:latin typeface="微软雅黑" panose="020B0503020204020204" pitchFamily="34" charset="-122"/>
                        <a:ea typeface="微软雅黑" panose="020B0503020204020204" pitchFamily="34" charset="-122"/>
                      </a:endParaRPr>
                    </a:p>
                  </a:txBody>
                  <a:tcPr marL="5398" marR="5398" marT="54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zh-CN" altLang="en-US" sz="1000" b="0" i="0" u="none" strike="noStrike">
                          <a:solidFill>
                            <a:srgbClr val="000000"/>
                          </a:solidFill>
                          <a:effectLst/>
                          <a:latin typeface="微软雅黑" panose="020B0503020204020204" pitchFamily="34" charset="-122"/>
                          <a:ea typeface="微软雅黑" panose="020B0503020204020204" pitchFamily="34" charset="-122"/>
                        </a:rPr>
                        <a:t>　</a:t>
                      </a:r>
                      <a:endParaRPr lang="zh-CN" altLang="en-US" sz="1000" b="0" i="0" u="none" strike="noStrike">
                        <a:solidFill>
                          <a:srgbClr val="000000"/>
                        </a:solidFill>
                        <a:effectLst/>
                        <a:latin typeface="微软雅黑" panose="020B0503020204020204" pitchFamily="34" charset="-122"/>
                        <a:ea typeface="微软雅黑" panose="020B0503020204020204" pitchFamily="34" charset="-122"/>
                      </a:endParaRPr>
                    </a:p>
                  </a:txBody>
                  <a:tcPr marL="5398" marR="5398" marT="54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altLang="zh-CN" sz="1100" b="0" i="0" u="none" strike="noStrike">
                          <a:solidFill>
                            <a:srgbClr val="000000"/>
                          </a:solidFill>
                          <a:effectLst/>
                          <a:latin typeface="微软雅黑" panose="020B0503020204020204" pitchFamily="34" charset="-122"/>
                          <a:ea typeface="微软雅黑" panose="020B0503020204020204" pitchFamily="34" charset="-122"/>
                        </a:rPr>
                        <a:t>3</a:t>
                      </a:r>
                      <a:endParaRPr lang="en-US" altLang="zh-CN" sz="1100" b="0" i="0" u="none" strike="noStrike">
                        <a:solidFill>
                          <a:srgbClr val="000000"/>
                        </a:solidFill>
                        <a:effectLst/>
                        <a:latin typeface="微软雅黑" panose="020B0503020204020204" pitchFamily="34" charset="-122"/>
                        <a:ea typeface="微软雅黑" panose="020B0503020204020204" pitchFamily="34" charset="-122"/>
                      </a:endParaRPr>
                    </a:p>
                  </a:txBody>
                  <a:tcPr marL="5398" marR="5398" marT="54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altLang="zh-CN" sz="1100" b="0" i="0" u="none" strike="noStrike">
                          <a:solidFill>
                            <a:srgbClr val="000000"/>
                          </a:solidFill>
                          <a:effectLst/>
                          <a:latin typeface="微软雅黑" panose="020B0503020204020204" pitchFamily="34" charset="-122"/>
                          <a:ea typeface="微软雅黑" panose="020B0503020204020204" pitchFamily="34" charset="-122"/>
                        </a:rPr>
                        <a:t>1</a:t>
                      </a:r>
                      <a:endParaRPr lang="en-US" altLang="zh-CN" sz="1100" b="0" i="0" u="none" strike="noStrike">
                        <a:solidFill>
                          <a:srgbClr val="000000"/>
                        </a:solidFill>
                        <a:effectLst/>
                        <a:latin typeface="微软雅黑" panose="020B0503020204020204" pitchFamily="34" charset="-122"/>
                        <a:ea typeface="微软雅黑" panose="020B0503020204020204" pitchFamily="34" charset="-122"/>
                      </a:endParaRPr>
                    </a:p>
                  </a:txBody>
                  <a:tcPr marL="5398" marR="5398" marT="54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altLang="zh-CN" sz="1100" b="0" i="0" u="none" strike="noStrike">
                          <a:solidFill>
                            <a:srgbClr val="000000"/>
                          </a:solidFill>
                          <a:effectLst/>
                          <a:latin typeface="微软雅黑" panose="020B0503020204020204" pitchFamily="34" charset="-122"/>
                          <a:ea typeface="微软雅黑" panose="020B0503020204020204" pitchFamily="34" charset="-122"/>
                        </a:rPr>
                        <a:t>1</a:t>
                      </a:r>
                      <a:endParaRPr lang="en-US" altLang="zh-CN" sz="1100" b="0" i="0" u="none" strike="noStrike">
                        <a:solidFill>
                          <a:srgbClr val="000000"/>
                        </a:solidFill>
                        <a:effectLst/>
                        <a:latin typeface="微软雅黑" panose="020B0503020204020204" pitchFamily="34" charset="-122"/>
                        <a:ea typeface="微软雅黑" panose="020B0503020204020204" pitchFamily="34" charset="-122"/>
                      </a:endParaRPr>
                    </a:p>
                  </a:txBody>
                  <a:tcPr marL="5398" marR="5398" marT="54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altLang="zh-CN" sz="1100" b="0" i="0" u="none" strike="noStrike">
                          <a:solidFill>
                            <a:srgbClr val="000000"/>
                          </a:solidFill>
                          <a:effectLst/>
                          <a:latin typeface="微软雅黑" panose="020B0503020204020204" pitchFamily="34" charset="-122"/>
                          <a:ea typeface="微软雅黑" panose="020B0503020204020204" pitchFamily="34" charset="-122"/>
                        </a:rPr>
                        <a:t>1</a:t>
                      </a:r>
                      <a:endParaRPr lang="en-US" altLang="zh-CN" sz="1100" b="0" i="0" u="none" strike="noStrike">
                        <a:solidFill>
                          <a:srgbClr val="000000"/>
                        </a:solidFill>
                        <a:effectLst/>
                        <a:latin typeface="微软雅黑" panose="020B0503020204020204" pitchFamily="34" charset="-122"/>
                        <a:ea typeface="微软雅黑" panose="020B0503020204020204" pitchFamily="34" charset="-122"/>
                      </a:endParaRPr>
                    </a:p>
                  </a:txBody>
                  <a:tcPr marL="5398" marR="5398" marT="54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altLang="zh-CN" sz="1100" b="0" i="0" u="none" strike="noStrike">
                          <a:solidFill>
                            <a:srgbClr val="000000"/>
                          </a:solidFill>
                          <a:effectLst/>
                          <a:latin typeface="微软雅黑" panose="020B0503020204020204" pitchFamily="34" charset="-122"/>
                          <a:ea typeface="微软雅黑" panose="020B0503020204020204" pitchFamily="34" charset="-122"/>
                        </a:rPr>
                        <a:t>6</a:t>
                      </a:r>
                      <a:endParaRPr lang="en-US" altLang="zh-CN" sz="1100" b="0" i="0" u="none" strike="noStrike">
                        <a:solidFill>
                          <a:srgbClr val="000000"/>
                        </a:solidFill>
                        <a:effectLst/>
                        <a:latin typeface="微软雅黑" panose="020B0503020204020204" pitchFamily="34" charset="-122"/>
                        <a:ea typeface="微软雅黑" panose="020B0503020204020204" pitchFamily="34" charset="-122"/>
                      </a:endParaRPr>
                    </a:p>
                  </a:txBody>
                  <a:tcPr marL="5398" marR="5398" marT="54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zh-CN" altLang="en-US" sz="1100" b="0" i="0" u="none" strike="noStrike">
                          <a:solidFill>
                            <a:srgbClr val="000000"/>
                          </a:solidFill>
                          <a:effectLst/>
                          <a:latin typeface="微软雅黑" panose="020B0503020204020204" pitchFamily="34" charset="-122"/>
                          <a:ea typeface="微软雅黑" panose="020B0503020204020204" pitchFamily="34" charset="-122"/>
                        </a:rPr>
                        <a:t>否</a:t>
                      </a:r>
                      <a:endParaRPr lang="zh-CN" altLang="en-US" sz="1100" b="0" i="0" u="none" strike="noStrike">
                        <a:solidFill>
                          <a:srgbClr val="000000"/>
                        </a:solidFill>
                        <a:effectLst/>
                        <a:latin typeface="微软雅黑" panose="020B0503020204020204" pitchFamily="34" charset="-122"/>
                        <a:ea typeface="微软雅黑" panose="020B0503020204020204" pitchFamily="34" charset="-122"/>
                      </a:endParaRPr>
                    </a:p>
                  </a:txBody>
                  <a:tcPr marL="5398" marR="5398" marT="54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zh-CN" altLang="en-US" sz="1100" b="0" i="0" u="none" strike="noStrike">
                          <a:solidFill>
                            <a:srgbClr val="000000"/>
                          </a:solidFill>
                          <a:effectLst/>
                          <a:latin typeface="微软雅黑" panose="020B0503020204020204" pitchFamily="34" charset="-122"/>
                          <a:ea typeface="微软雅黑" panose="020B0503020204020204" pitchFamily="34" charset="-122"/>
                        </a:rPr>
                        <a:t>　</a:t>
                      </a:r>
                      <a:endParaRPr lang="zh-CN" altLang="en-US" sz="1100" b="0" i="0" u="none" strike="noStrike">
                        <a:solidFill>
                          <a:srgbClr val="000000"/>
                        </a:solidFill>
                        <a:effectLst/>
                        <a:latin typeface="微软雅黑" panose="020B0503020204020204" pitchFamily="34" charset="-122"/>
                        <a:ea typeface="微软雅黑" panose="020B0503020204020204" pitchFamily="34" charset="-122"/>
                      </a:endParaRPr>
                    </a:p>
                  </a:txBody>
                  <a:tcPr marL="5398" marR="5398" marT="54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r h="465455">
                <a:tc vMerge="1">
                  <a:tcPr/>
                </a:tc>
                <a:tc>
                  <a:txBody>
                    <a:bodyPr/>
                    <a:lstStyle/>
                    <a:p>
                      <a:pPr algn="ctr" fontAlgn="ctr"/>
                      <a:r>
                        <a:rPr lang="zh-CN" altLang="en-US" sz="1000" b="0" i="0" u="none" strike="noStrike">
                          <a:solidFill>
                            <a:srgbClr val="000000"/>
                          </a:solidFill>
                          <a:effectLst/>
                          <a:latin typeface="微软雅黑" panose="020B0503020204020204" pitchFamily="34" charset="-122"/>
                          <a:ea typeface="微软雅黑" panose="020B0503020204020204" pitchFamily="34" charset="-122"/>
                        </a:rPr>
                        <a:t>辐射</a:t>
                      </a:r>
                      <a:endParaRPr lang="zh-CN" altLang="en-US" sz="1000" b="0" i="0" u="none" strike="noStrike">
                        <a:solidFill>
                          <a:srgbClr val="000000"/>
                        </a:solidFill>
                        <a:effectLst/>
                        <a:latin typeface="微软雅黑" panose="020B0503020204020204" pitchFamily="34" charset="-122"/>
                        <a:ea typeface="微软雅黑" panose="020B0503020204020204" pitchFamily="34" charset="-122"/>
                      </a:endParaRPr>
                    </a:p>
                  </a:txBody>
                  <a:tcPr marL="5398" marR="5398" marT="54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zh-CN" altLang="en-US" sz="1000" b="0" i="0" u="none" strike="noStrike">
                          <a:solidFill>
                            <a:srgbClr val="000000"/>
                          </a:solidFill>
                          <a:effectLst/>
                          <a:latin typeface="微软雅黑" panose="020B0503020204020204" pitchFamily="34" charset="-122"/>
                          <a:ea typeface="微软雅黑" panose="020B0503020204020204" pitchFamily="34" charset="-122"/>
                        </a:rPr>
                        <a:t>对周围人群产生影响</a:t>
                      </a:r>
                      <a:endParaRPr lang="zh-CN" altLang="en-US" sz="1000" b="0" i="0" u="none" strike="noStrike">
                        <a:solidFill>
                          <a:srgbClr val="000000"/>
                        </a:solidFill>
                        <a:effectLst/>
                        <a:latin typeface="微软雅黑" panose="020B0503020204020204" pitchFamily="34" charset="-122"/>
                        <a:ea typeface="微软雅黑" panose="020B0503020204020204" pitchFamily="34" charset="-122"/>
                      </a:endParaRPr>
                    </a:p>
                  </a:txBody>
                  <a:tcPr marL="5398" marR="5398" marT="54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altLang="zh-CN" sz="1000" b="0" i="0" u="none" strike="noStrike">
                          <a:solidFill>
                            <a:srgbClr val="000000"/>
                          </a:solidFill>
                          <a:effectLst/>
                          <a:latin typeface="微软雅黑" panose="020B0503020204020204" pitchFamily="34" charset="-122"/>
                          <a:ea typeface="微软雅黑" panose="020B0503020204020204" pitchFamily="34" charset="-122"/>
                        </a:rPr>
                        <a:t>3</a:t>
                      </a:r>
                      <a:endParaRPr lang="en-US" altLang="zh-CN" sz="1000" b="0" i="0" u="none" strike="noStrike">
                        <a:solidFill>
                          <a:srgbClr val="000000"/>
                        </a:solidFill>
                        <a:effectLst/>
                        <a:latin typeface="微软雅黑" panose="020B0503020204020204" pitchFamily="34" charset="-122"/>
                        <a:ea typeface="微软雅黑" panose="020B0503020204020204" pitchFamily="34" charset="-122"/>
                      </a:endParaRPr>
                    </a:p>
                  </a:txBody>
                  <a:tcPr marL="5398" marR="5398" marT="54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zh-CN" altLang="en-US" sz="1000" b="0" i="0" u="none" strike="noStrike">
                          <a:solidFill>
                            <a:srgbClr val="000000"/>
                          </a:solidFill>
                          <a:effectLst/>
                          <a:latin typeface="微软雅黑" panose="020B0503020204020204" pitchFamily="34" charset="-122"/>
                          <a:ea typeface="微软雅黑" panose="020B0503020204020204" pitchFamily="34" charset="-122"/>
                        </a:rPr>
                        <a:t>√</a:t>
                      </a:r>
                      <a:endParaRPr lang="zh-CN" altLang="en-US" sz="1000" b="0" i="0" u="none" strike="noStrike">
                        <a:solidFill>
                          <a:srgbClr val="000000"/>
                        </a:solidFill>
                        <a:effectLst/>
                        <a:latin typeface="微软雅黑" panose="020B0503020204020204" pitchFamily="34" charset="-122"/>
                        <a:ea typeface="微软雅黑" panose="020B0503020204020204" pitchFamily="34" charset="-122"/>
                      </a:endParaRPr>
                    </a:p>
                  </a:txBody>
                  <a:tcPr marL="5398" marR="5398" marT="54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zh-CN" altLang="en-US" sz="1000" b="0" i="0" u="none" strike="noStrike">
                          <a:solidFill>
                            <a:srgbClr val="000000"/>
                          </a:solidFill>
                          <a:effectLst/>
                          <a:latin typeface="微软雅黑" panose="020B0503020204020204" pitchFamily="34" charset="-122"/>
                          <a:ea typeface="微软雅黑" panose="020B0503020204020204" pitchFamily="34" charset="-122"/>
                        </a:rPr>
                        <a:t>　</a:t>
                      </a:r>
                      <a:endParaRPr lang="zh-CN" altLang="en-US" sz="1000" b="0" i="0" u="none" strike="noStrike">
                        <a:solidFill>
                          <a:srgbClr val="000000"/>
                        </a:solidFill>
                        <a:effectLst/>
                        <a:latin typeface="微软雅黑" panose="020B0503020204020204" pitchFamily="34" charset="-122"/>
                        <a:ea typeface="微软雅黑" panose="020B0503020204020204" pitchFamily="34" charset="-122"/>
                      </a:endParaRPr>
                    </a:p>
                  </a:txBody>
                  <a:tcPr marL="5398" marR="5398" marT="54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zh-CN" altLang="en-US" sz="1000" b="0" i="0" u="none" strike="noStrike">
                          <a:solidFill>
                            <a:srgbClr val="000000"/>
                          </a:solidFill>
                          <a:effectLst/>
                          <a:latin typeface="微软雅黑" panose="020B0503020204020204" pitchFamily="34" charset="-122"/>
                          <a:ea typeface="微软雅黑" panose="020B0503020204020204" pitchFamily="34" charset="-122"/>
                        </a:rPr>
                        <a:t>　</a:t>
                      </a:r>
                      <a:endParaRPr lang="zh-CN" altLang="en-US" sz="1000" b="0" i="0" u="none" strike="noStrike">
                        <a:solidFill>
                          <a:srgbClr val="000000"/>
                        </a:solidFill>
                        <a:effectLst/>
                        <a:latin typeface="微软雅黑" panose="020B0503020204020204" pitchFamily="34" charset="-122"/>
                        <a:ea typeface="微软雅黑" panose="020B0503020204020204" pitchFamily="34" charset="-122"/>
                      </a:endParaRPr>
                    </a:p>
                  </a:txBody>
                  <a:tcPr marL="5398" marR="5398" marT="54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zh-CN" altLang="en-US" sz="1000" b="0" i="0" u="none" strike="noStrike">
                          <a:solidFill>
                            <a:srgbClr val="000000"/>
                          </a:solidFill>
                          <a:effectLst/>
                          <a:latin typeface="微软雅黑" panose="020B0503020204020204" pitchFamily="34" charset="-122"/>
                          <a:ea typeface="微软雅黑" panose="020B0503020204020204" pitchFamily="34" charset="-122"/>
                        </a:rPr>
                        <a:t>√</a:t>
                      </a:r>
                      <a:endParaRPr lang="zh-CN" altLang="en-US" sz="1000" b="0" i="0" u="none" strike="noStrike">
                        <a:solidFill>
                          <a:srgbClr val="000000"/>
                        </a:solidFill>
                        <a:effectLst/>
                        <a:latin typeface="微软雅黑" panose="020B0503020204020204" pitchFamily="34" charset="-122"/>
                        <a:ea typeface="微软雅黑" panose="020B0503020204020204" pitchFamily="34" charset="-122"/>
                      </a:endParaRPr>
                    </a:p>
                  </a:txBody>
                  <a:tcPr marL="5398" marR="5398" marT="54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zh-CN" altLang="en-US" sz="1000" b="0" i="0" u="none" strike="noStrike">
                          <a:solidFill>
                            <a:srgbClr val="000000"/>
                          </a:solidFill>
                          <a:effectLst/>
                          <a:latin typeface="微软雅黑" panose="020B0503020204020204" pitchFamily="34" charset="-122"/>
                          <a:ea typeface="微软雅黑" panose="020B0503020204020204" pitchFamily="34" charset="-122"/>
                        </a:rPr>
                        <a:t>　</a:t>
                      </a:r>
                      <a:endParaRPr lang="zh-CN" altLang="en-US" sz="1000" b="0" i="0" u="none" strike="noStrike">
                        <a:solidFill>
                          <a:srgbClr val="000000"/>
                        </a:solidFill>
                        <a:effectLst/>
                        <a:latin typeface="微软雅黑" panose="020B0503020204020204" pitchFamily="34" charset="-122"/>
                        <a:ea typeface="微软雅黑" panose="020B0503020204020204" pitchFamily="34" charset="-122"/>
                      </a:endParaRPr>
                    </a:p>
                  </a:txBody>
                  <a:tcPr marL="5398" marR="5398" marT="54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zh-CN" altLang="en-US" sz="1000" b="0" i="0" u="none" strike="noStrike">
                          <a:solidFill>
                            <a:srgbClr val="000000"/>
                          </a:solidFill>
                          <a:effectLst/>
                          <a:latin typeface="微软雅黑" panose="020B0503020204020204" pitchFamily="34" charset="-122"/>
                          <a:ea typeface="微软雅黑" panose="020B0503020204020204" pitchFamily="34" charset="-122"/>
                        </a:rPr>
                        <a:t>　</a:t>
                      </a:r>
                      <a:endParaRPr lang="zh-CN" altLang="en-US" sz="1000" b="0" i="0" u="none" strike="noStrike">
                        <a:solidFill>
                          <a:srgbClr val="000000"/>
                        </a:solidFill>
                        <a:effectLst/>
                        <a:latin typeface="微软雅黑" panose="020B0503020204020204" pitchFamily="34" charset="-122"/>
                        <a:ea typeface="微软雅黑" panose="020B0503020204020204" pitchFamily="34" charset="-122"/>
                      </a:endParaRPr>
                    </a:p>
                  </a:txBody>
                  <a:tcPr marL="5398" marR="5398" marT="54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zh-CN" altLang="en-US" sz="1000" b="0" i="0" u="none" strike="noStrike">
                          <a:solidFill>
                            <a:srgbClr val="000000"/>
                          </a:solidFill>
                          <a:effectLst/>
                          <a:latin typeface="微软雅黑" panose="020B0503020204020204" pitchFamily="34" charset="-122"/>
                          <a:ea typeface="微软雅黑" panose="020B0503020204020204" pitchFamily="34" charset="-122"/>
                        </a:rPr>
                        <a:t>　</a:t>
                      </a:r>
                      <a:endParaRPr lang="zh-CN" altLang="en-US" sz="1000" b="0" i="0" u="none" strike="noStrike">
                        <a:solidFill>
                          <a:srgbClr val="000000"/>
                        </a:solidFill>
                        <a:effectLst/>
                        <a:latin typeface="微软雅黑" panose="020B0503020204020204" pitchFamily="34" charset="-122"/>
                        <a:ea typeface="微软雅黑" panose="020B0503020204020204" pitchFamily="34" charset="-122"/>
                      </a:endParaRPr>
                    </a:p>
                  </a:txBody>
                  <a:tcPr marL="5398" marR="5398" marT="54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altLang="zh-CN" sz="1100" b="0" i="0" u="none" strike="noStrike">
                          <a:solidFill>
                            <a:srgbClr val="000000"/>
                          </a:solidFill>
                          <a:effectLst/>
                          <a:latin typeface="微软雅黑" panose="020B0503020204020204" pitchFamily="34" charset="-122"/>
                          <a:ea typeface="微软雅黑" panose="020B0503020204020204" pitchFamily="34" charset="-122"/>
                        </a:rPr>
                        <a:t>1</a:t>
                      </a:r>
                      <a:endParaRPr lang="en-US" altLang="zh-CN" sz="1100" b="0" i="0" u="none" strike="noStrike">
                        <a:solidFill>
                          <a:srgbClr val="000000"/>
                        </a:solidFill>
                        <a:effectLst/>
                        <a:latin typeface="微软雅黑" panose="020B0503020204020204" pitchFamily="34" charset="-122"/>
                        <a:ea typeface="微软雅黑" panose="020B0503020204020204" pitchFamily="34" charset="-122"/>
                      </a:endParaRPr>
                    </a:p>
                  </a:txBody>
                  <a:tcPr marL="5398" marR="5398" marT="54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altLang="zh-CN" sz="1100" b="0" i="0" u="none" strike="noStrike">
                          <a:solidFill>
                            <a:srgbClr val="000000"/>
                          </a:solidFill>
                          <a:effectLst/>
                          <a:latin typeface="微软雅黑" panose="020B0503020204020204" pitchFamily="34" charset="-122"/>
                          <a:ea typeface="微软雅黑" panose="020B0503020204020204" pitchFamily="34" charset="-122"/>
                        </a:rPr>
                        <a:t>1</a:t>
                      </a:r>
                      <a:endParaRPr lang="en-US" altLang="zh-CN" sz="1100" b="0" i="0" u="none" strike="noStrike">
                        <a:solidFill>
                          <a:srgbClr val="000000"/>
                        </a:solidFill>
                        <a:effectLst/>
                        <a:latin typeface="微软雅黑" panose="020B0503020204020204" pitchFamily="34" charset="-122"/>
                        <a:ea typeface="微软雅黑" panose="020B0503020204020204" pitchFamily="34" charset="-122"/>
                      </a:endParaRPr>
                    </a:p>
                  </a:txBody>
                  <a:tcPr marL="5398" marR="5398" marT="54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altLang="zh-CN" sz="1100" b="0" i="0" u="none" strike="noStrike">
                          <a:solidFill>
                            <a:srgbClr val="000000"/>
                          </a:solidFill>
                          <a:effectLst/>
                          <a:latin typeface="微软雅黑" panose="020B0503020204020204" pitchFamily="34" charset="-122"/>
                          <a:ea typeface="微软雅黑" panose="020B0503020204020204" pitchFamily="34" charset="-122"/>
                        </a:rPr>
                        <a:t>3</a:t>
                      </a:r>
                      <a:endParaRPr lang="en-US" altLang="zh-CN" sz="1100" b="0" i="0" u="none" strike="noStrike">
                        <a:solidFill>
                          <a:srgbClr val="000000"/>
                        </a:solidFill>
                        <a:effectLst/>
                        <a:latin typeface="微软雅黑" panose="020B0503020204020204" pitchFamily="34" charset="-122"/>
                        <a:ea typeface="微软雅黑" panose="020B0503020204020204" pitchFamily="34" charset="-122"/>
                      </a:endParaRPr>
                    </a:p>
                  </a:txBody>
                  <a:tcPr marL="5398" marR="5398" marT="54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altLang="zh-CN" sz="1100" b="0" i="0" u="none" strike="noStrike">
                          <a:solidFill>
                            <a:srgbClr val="000000"/>
                          </a:solidFill>
                          <a:effectLst/>
                          <a:latin typeface="微软雅黑" panose="020B0503020204020204" pitchFamily="34" charset="-122"/>
                          <a:ea typeface="微软雅黑" panose="020B0503020204020204" pitchFamily="34" charset="-122"/>
                        </a:rPr>
                        <a:t>3</a:t>
                      </a:r>
                      <a:endParaRPr lang="en-US" altLang="zh-CN" sz="1100" b="0" i="0" u="none" strike="noStrike">
                        <a:solidFill>
                          <a:srgbClr val="000000"/>
                        </a:solidFill>
                        <a:effectLst/>
                        <a:latin typeface="微软雅黑" panose="020B0503020204020204" pitchFamily="34" charset="-122"/>
                        <a:ea typeface="微软雅黑" panose="020B0503020204020204" pitchFamily="34" charset="-122"/>
                      </a:endParaRPr>
                    </a:p>
                  </a:txBody>
                  <a:tcPr marL="5398" marR="5398" marT="54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altLang="zh-CN" sz="1100" b="0" i="0" u="none" strike="noStrike">
                          <a:solidFill>
                            <a:srgbClr val="000000"/>
                          </a:solidFill>
                          <a:effectLst/>
                          <a:latin typeface="微软雅黑" panose="020B0503020204020204" pitchFamily="34" charset="-122"/>
                          <a:ea typeface="微软雅黑" panose="020B0503020204020204" pitchFamily="34" charset="-122"/>
                        </a:rPr>
                        <a:t>8</a:t>
                      </a:r>
                      <a:endParaRPr lang="en-US" altLang="zh-CN" sz="1100" b="0" i="0" u="none" strike="noStrike">
                        <a:solidFill>
                          <a:srgbClr val="000000"/>
                        </a:solidFill>
                        <a:effectLst/>
                        <a:latin typeface="微软雅黑" panose="020B0503020204020204" pitchFamily="34" charset="-122"/>
                        <a:ea typeface="微软雅黑" panose="020B0503020204020204" pitchFamily="34" charset="-122"/>
                      </a:endParaRPr>
                    </a:p>
                  </a:txBody>
                  <a:tcPr marL="5398" marR="5398" marT="54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zh-CN" altLang="en-US" sz="1100" b="0" i="0" u="none" strike="noStrike">
                          <a:solidFill>
                            <a:srgbClr val="000000"/>
                          </a:solidFill>
                          <a:effectLst/>
                          <a:latin typeface="微软雅黑" panose="020B0503020204020204" pitchFamily="34" charset="-122"/>
                          <a:ea typeface="微软雅黑" panose="020B0503020204020204" pitchFamily="34" charset="-122"/>
                        </a:rPr>
                        <a:t>否</a:t>
                      </a:r>
                      <a:endParaRPr lang="zh-CN" altLang="en-US" sz="1100" b="0" i="0" u="none" strike="noStrike">
                        <a:solidFill>
                          <a:srgbClr val="000000"/>
                        </a:solidFill>
                        <a:effectLst/>
                        <a:latin typeface="微软雅黑" panose="020B0503020204020204" pitchFamily="34" charset="-122"/>
                        <a:ea typeface="微软雅黑" panose="020B0503020204020204" pitchFamily="34" charset="-122"/>
                      </a:endParaRPr>
                    </a:p>
                  </a:txBody>
                  <a:tcPr marL="5398" marR="5398" marT="54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zh-CN" altLang="en-US" sz="1100" b="0" i="0" u="none" strike="noStrike">
                          <a:solidFill>
                            <a:srgbClr val="000000"/>
                          </a:solidFill>
                          <a:effectLst/>
                          <a:latin typeface="微软雅黑" panose="020B0503020204020204" pitchFamily="34" charset="-122"/>
                          <a:ea typeface="微软雅黑" panose="020B0503020204020204" pitchFamily="34" charset="-122"/>
                        </a:rPr>
                        <a:t>　</a:t>
                      </a:r>
                      <a:endParaRPr lang="zh-CN" altLang="en-US" sz="1100" b="0" i="0" u="none" strike="noStrike">
                        <a:solidFill>
                          <a:srgbClr val="000000"/>
                        </a:solidFill>
                        <a:effectLst/>
                        <a:latin typeface="微软雅黑" panose="020B0503020204020204" pitchFamily="34" charset="-122"/>
                        <a:ea typeface="微软雅黑" panose="020B0503020204020204" pitchFamily="34" charset="-122"/>
                      </a:endParaRPr>
                    </a:p>
                  </a:txBody>
                  <a:tcPr marL="5398" marR="5398" marT="54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r h="462915">
                <a:tc vMerge="1">
                  <a:tcPr/>
                </a:tc>
                <a:tc>
                  <a:txBody>
                    <a:bodyPr/>
                    <a:lstStyle/>
                    <a:p>
                      <a:pPr algn="ctr" fontAlgn="ctr"/>
                      <a:r>
                        <a:rPr lang="zh-CN" altLang="en-US" sz="1000" b="0" i="0" u="none" strike="noStrike">
                          <a:solidFill>
                            <a:srgbClr val="000000"/>
                          </a:solidFill>
                          <a:effectLst/>
                          <a:latin typeface="微软雅黑" panose="020B0503020204020204" pitchFamily="34" charset="-122"/>
                          <a:ea typeface="微软雅黑" panose="020B0503020204020204" pitchFamily="34" charset="-122"/>
                        </a:rPr>
                        <a:t>危废排放</a:t>
                      </a:r>
                      <a:endParaRPr lang="zh-CN" altLang="en-US" sz="1000" b="0" i="0" u="none" strike="noStrike">
                        <a:solidFill>
                          <a:srgbClr val="000000"/>
                        </a:solidFill>
                        <a:effectLst/>
                        <a:latin typeface="微软雅黑" panose="020B0503020204020204" pitchFamily="34" charset="-122"/>
                        <a:ea typeface="微软雅黑" panose="020B0503020204020204" pitchFamily="34" charset="-122"/>
                      </a:endParaRPr>
                    </a:p>
                  </a:txBody>
                  <a:tcPr marL="5398" marR="5398" marT="54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zh-CN" altLang="en-US" sz="1000" b="0" i="0" u="none" strike="noStrike">
                          <a:solidFill>
                            <a:srgbClr val="000000"/>
                          </a:solidFill>
                          <a:effectLst/>
                          <a:latin typeface="微软雅黑" panose="020B0503020204020204" pitchFamily="34" charset="-122"/>
                          <a:ea typeface="微软雅黑" panose="020B0503020204020204" pitchFamily="34" charset="-122"/>
                        </a:rPr>
                        <a:t>废墨盒污染土壤</a:t>
                      </a:r>
                      <a:endParaRPr lang="zh-CN" altLang="en-US" sz="1000" b="0" i="0" u="none" strike="noStrike">
                        <a:solidFill>
                          <a:srgbClr val="000000"/>
                        </a:solidFill>
                        <a:effectLst/>
                        <a:latin typeface="微软雅黑" panose="020B0503020204020204" pitchFamily="34" charset="-122"/>
                        <a:ea typeface="微软雅黑" panose="020B0503020204020204" pitchFamily="34" charset="-122"/>
                      </a:endParaRPr>
                    </a:p>
                  </a:txBody>
                  <a:tcPr marL="5398" marR="5398" marT="54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altLang="zh-CN" sz="1000" b="0" i="0" u="none" strike="noStrike">
                          <a:solidFill>
                            <a:srgbClr val="000000"/>
                          </a:solidFill>
                          <a:effectLst/>
                          <a:latin typeface="微软雅黑" panose="020B0503020204020204" pitchFamily="34" charset="-122"/>
                          <a:ea typeface="微软雅黑" panose="020B0503020204020204" pitchFamily="34" charset="-122"/>
                        </a:rPr>
                        <a:t>4</a:t>
                      </a:r>
                      <a:endParaRPr lang="en-US" altLang="zh-CN" sz="1000" b="0" i="0" u="none" strike="noStrike">
                        <a:solidFill>
                          <a:srgbClr val="000000"/>
                        </a:solidFill>
                        <a:effectLst/>
                        <a:latin typeface="微软雅黑" panose="020B0503020204020204" pitchFamily="34" charset="-122"/>
                        <a:ea typeface="微软雅黑" panose="020B0503020204020204" pitchFamily="34" charset="-122"/>
                      </a:endParaRPr>
                    </a:p>
                  </a:txBody>
                  <a:tcPr marL="5398" marR="5398" marT="54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zh-CN" altLang="en-US" sz="1000" b="0" i="0" u="none" strike="noStrike">
                          <a:solidFill>
                            <a:srgbClr val="000000"/>
                          </a:solidFill>
                          <a:effectLst/>
                          <a:latin typeface="微软雅黑" panose="020B0503020204020204" pitchFamily="34" charset="-122"/>
                          <a:ea typeface="微软雅黑" panose="020B0503020204020204" pitchFamily="34" charset="-122"/>
                        </a:rPr>
                        <a:t>　</a:t>
                      </a:r>
                      <a:endParaRPr lang="zh-CN" altLang="en-US" sz="1000" b="0" i="0" u="none" strike="noStrike">
                        <a:solidFill>
                          <a:srgbClr val="000000"/>
                        </a:solidFill>
                        <a:effectLst/>
                        <a:latin typeface="微软雅黑" panose="020B0503020204020204" pitchFamily="34" charset="-122"/>
                        <a:ea typeface="微软雅黑" panose="020B0503020204020204" pitchFamily="34" charset="-122"/>
                      </a:endParaRPr>
                    </a:p>
                  </a:txBody>
                  <a:tcPr marL="5398" marR="5398" marT="54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zh-CN" altLang="en-US" sz="1000" b="0" i="0" u="none" strike="noStrike">
                          <a:solidFill>
                            <a:srgbClr val="000000"/>
                          </a:solidFill>
                          <a:effectLst/>
                          <a:latin typeface="微软雅黑" panose="020B0503020204020204" pitchFamily="34" charset="-122"/>
                          <a:ea typeface="微软雅黑" panose="020B0503020204020204" pitchFamily="34" charset="-122"/>
                        </a:rPr>
                        <a:t>√</a:t>
                      </a:r>
                      <a:endParaRPr lang="zh-CN" altLang="en-US" sz="1000" b="0" i="0" u="none" strike="noStrike">
                        <a:solidFill>
                          <a:srgbClr val="000000"/>
                        </a:solidFill>
                        <a:effectLst/>
                        <a:latin typeface="微软雅黑" panose="020B0503020204020204" pitchFamily="34" charset="-122"/>
                        <a:ea typeface="微软雅黑" panose="020B0503020204020204" pitchFamily="34" charset="-122"/>
                      </a:endParaRPr>
                    </a:p>
                  </a:txBody>
                  <a:tcPr marL="5398" marR="5398" marT="54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zh-CN" altLang="en-US" sz="1000" b="0" i="0" u="none" strike="noStrike">
                          <a:solidFill>
                            <a:srgbClr val="000000"/>
                          </a:solidFill>
                          <a:effectLst/>
                          <a:latin typeface="微软雅黑" panose="020B0503020204020204" pitchFamily="34" charset="-122"/>
                          <a:ea typeface="微软雅黑" panose="020B0503020204020204" pitchFamily="34" charset="-122"/>
                        </a:rPr>
                        <a:t>　</a:t>
                      </a:r>
                      <a:endParaRPr lang="zh-CN" altLang="en-US" sz="1000" b="0" i="0" u="none" strike="noStrike">
                        <a:solidFill>
                          <a:srgbClr val="000000"/>
                        </a:solidFill>
                        <a:effectLst/>
                        <a:latin typeface="微软雅黑" panose="020B0503020204020204" pitchFamily="34" charset="-122"/>
                        <a:ea typeface="微软雅黑" panose="020B0503020204020204" pitchFamily="34" charset="-122"/>
                      </a:endParaRPr>
                    </a:p>
                  </a:txBody>
                  <a:tcPr marL="5398" marR="5398" marT="54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zh-CN" altLang="en-US" sz="1000" b="0" i="0" u="none" strike="noStrike">
                          <a:solidFill>
                            <a:srgbClr val="000000"/>
                          </a:solidFill>
                          <a:effectLst/>
                          <a:latin typeface="微软雅黑" panose="020B0503020204020204" pitchFamily="34" charset="-122"/>
                          <a:ea typeface="微软雅黑" panose="020B0503020204020204" pitchFamily="34" charset="-122"/>
                        </a:rPr>
                        <a:t>√</a:t>
                      </a:r>
                      <a:endParaRPr lang="zh-CN" altLang="en-US" sz="1000" b="0" i="0" u="none" strike="noStrike">
                        <a:solidFill>
                          <a:srgbClr val="000000"/>
                        </a:solidFill>
                        <a:effectLst/>
                        <a:latin typeface="微软雅黑" panose="020B0503020204020204" pitchFamily="34" charset="-122"/>
                        <a:ea typeface="微软雅黑" panose="020B0503020204020204" pitchFamily="34" charset="-122"/>
                      </a:endParaRPr>
                    </a:p>
                  </a:txBody>
                  <a:tcPr marL="5398" marR="5398" marT="54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zh-CN" altLang="en-US" sz="1000" b="0" i="0" u="none" strike="noStrike">
                          <a:solidFill>
                            <a:srgbClr val="000000"/>
                          </a:solidFill>
                          <a:effectLst/>
                          <a:latin typeface="微软雅黑" panose="020B0503020204020204" pitchFamily="34" charset="-122"/>
                          <a:ea typeface="微软雅黑" panose="020B0503020204020204" pitchFamily="34" charset="-122"/>
                        </a:rPr>
                        <a:t>　</a:t>
                      </a:r>
                      <a:endParaRPr lang="zh-CN" altLang="en-US" sz="1000" b="0" i="0" u="none" strike="noStrike">
                        <a:solidFill>
                          <a:srgbClr val="000000"/>
                        </a:solidFill>
                        <a:effectLst/>
                        <a:latin typeface="微软雅黑" panose="020B0503020204020204" pitchFamily="34" charset="-122"/>
                        <a:ea typeface="微软雅黑" panose="020B0503020204020204" pitchFamily="34" charset="-122"/>
                      </a:endParaRPr>
                    </a:p>
                  </a:txBody>
                  <a:tcPr marL="5398" marR="5398" marT="54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zh-CN" altLang="en-US" sz="1000" b="0" i="0" u="none" strike="noStrike">
                          <a:solidFill>
                            <a:srgbClr val="000000"/>
                          </a:solidFill>
                          <a:effectLst/>
                          <a:latin typeface="微软雅黑" panose="020B0503020204020204" pitchFamily="34" charset="-122"/>
                          <a:ea typeface="微软雅黑" panose="020B0503020204020204" pitchFamily="34" charset="-122"/>
                        </a:rPr>
                        <a:t>　</a:t>
                      </a:r>
                      <a:endParaRPr lang="zh-CN" altLang="en-US" sz="1000" b="0" i="0" u="none" strike="noStrike">
                        <a:solidFill>
                          <a:srgbClr val="000000"/>
                        </a:solidFill>
                        <a:effectLst/>
                        <a:latin typeface="微软雅黑" panose="020B0503020204020204" pitchFamily="34" charset="-122"/>
                        <a:ea typeface="微软雅黑" panose="020B0503020204020204" pitchFamily="34" charset="-122"/>
                      </a:endParaRPr>
                    </a:p>
                  </a:txBody>
                  <a:tcPr marL="5398" marR="5398" marT="54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zh-CN" altLang="en-US" sz="1000" b="0" i="0" u="none" strike="noStrike">
                          <a:solidFill>
                            <a:srgbClr val="000000"/>
                          </a:solidFill>
                          <a:effectLst/>
                          <a:latin typeface="微软雅黑" panose="020B0503020204020204" pitchFamily="34" charset="-122"/>
                          <a:ea typeface="微软雅黑" panose="020B0503020204020204" pitchFamily="34" charset="-122"/>
                        </a:rPr>
                        <a:t>　</a:t>
                      </a:r>
                      <a:endParaRPr lang="zh-CN" altLang="en-US" sz="1000" b="0" i="0" u="none" strike="noStrike">
                        <a:solidFill>
                          <a:srgbClr val="000000"/>
                        </a:solidFill>
                        <a:effectLst/>
                        <a:latin typeface="微软雅黑" panose="020B0503020204020204" pitchFamily="34" charset="-122"/>
                        <a:ea typeface="微软雅黑" panose="020B0503020204020204" pitchFamily="34" charset="-122"/>
                      </a:endParaRPr>
                    </a:p>
                  </a:txBody>
                  <a:tcPr marL="5398" marR="5398" marT="54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zh-CN" altLang="en-US" sz="1100" b="0" i="0" u="none" strike="noStrike">
                          <a:solidFill>
                            <a:srgbClr val="000000"/>
                          </a:solidFill>
                          <a:effectLst/>
                          <a:latin typeface="微软雅黑" panose="020B0503020204020204" pitchFamily="34" charset="-122"/>
                          <a:ea typeface="微软雅黑" panose="020B0503020204020204" pitchFamily="34" charset="-122"/>
                        </a:rPr>
                        <a:t>*</a:t>
                      </a:r>
                      <a:endParaRPr lang="zh-CN" altLang="en-US" sz="1100" b="0" i="0" u="none" strike="noStrike">
                        <a:solidFill>
                          <a:srgbClr val="000000"/>
                        </a:solidFill>
                        <a:effectLst/>
                        <a:latin typeface="微软雅黑" panose="020B0503020204020204" pitchFamily="34" charset="-122"/>
                        <a:ea typeface="微软雅黑" panose="020B0503020204020204" pitchFamily="34" charset="-122"/>
                      </a:endParaRPr>
                    </a:p>
                  </a:txBody>
                  <a:tcPr marL="5398" marR="5398" marT="54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zh-CN" altLang="en-US" sz="1100" b="0" i="0" u="none" strike="noStrike">
                          <a:solidFill>
                            <a:srgbClr val="000000"/>
                          </a:solidFill>
                          <a:effectLst/>
                          <a:latin typeface="微软雅黑" panose="020B0503020204020204" pitchFamily="34" charset="-122"/>
                          <a:ea typeface="微软雅黑" panose="020B0503020204020204" pitchFamily="34" charset="-122"/>
                        </a:rPr>
                        <a:t>*</a:t>
                      </a:r>
                      <a:endParaRPr lang="zh-CN" altLang="en-US" sz="1100" b="0" i="0" u="none" strike="noStrike">
                        <a:solidFill>
                          <a:srgbClr val="000000"/>
                        </a:solidFill>
                        <a:effectLst/>
                        <a:latin typeface="微软雅黑" panose="020B0503020204020204" pitchFamily="34" charset="-122"/>
                        <a:ea typeface="微软雅黑" panose="020B0503020204020204" pitchFamily="34" charset="-122"/>
                      </a:endParaRPr>
                    </a:p>
                  </a:txBody>
                  <a:tcPr marL="5398" marR="5398" marT="54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zh-CN" altLang="en-US" sz="1100" b="0" i="0" u="none" strike="noStrike">
                          <a:solidFill>
                            <a:srgbClr val="000000"/>
                          </a:solidFill>
                          <a:effectLst/>
                          <a:latin typeface="微软雅黑" panose="020B0503020204020204" pitchFamily="34" charset="-122"/>
                          <a:ea typeface="微软雅黑" panose="020B0503020204020204" pitchFamily="34" charset="-122"/>
                        </a:rPr>
                        <a:t>*</a:t>
                      </a:r>
                      <a:endParaRPr lang="zh-CN" altLang="en-US" sz="1100" b="0" i="0" u="none" strike="noStrike">
                        <a:solidFill>
                          <a:srgbClr val="000000"/>
                        </a:solidFill>
                        <a:effectLst/>
                        <a:latin typeface="微软雅黑" panose="020B0503020204020204" pitchFamily="34" charset="-122"/>
                        <a:ea typeface="微软雅黑" panose="020B0503020204020204" pitchFamily="34" charset="-122"/>
                      </a:endParaRPr>
                    </a:p>
                  </a:txBody>
                  <a:tcPr marL="5398" marR="5398" marT="54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zh-CN" altLang="en-US" sz="1100" b="0" i="0" u="none" strike="noStrike">
                          <a:solidFill>
                            <a:srgbClr val="000000"/>
                          </a:solidFill>
                          <a:effectLst/>
                          <a:latin typeface="微软雅黑" panose="020B0503020204020204" pitchFamily="34" charset="-122"/>
                          <a:ea typeface="微软雅黑" panose="020B0503020204020204" pitchFamily="34" charset="-122"/>
                        </a:rPr>
                        <a:t>*</a:t>
                      </a:r>
                      <a:endParaRPr lang="zh-CN" altLang="en-US" sz="1100" b="0" i="0" u="none" strike="noStrike">
                        <a:solidFill>
                          <a:srgbClr val="000000"/>
                        </a:solidFill>
                        <a:effectLst/>
                        <a:latin typeface="微软雅黑" panose="020B0503020204020204" pitchFamily="34" charset="-122"/>
                        <a:ea typeface="微软雅黑" panose="020B0503020204020204" pitchFamily="34" charset="-122"/>
                      </a:endParaRPr>
                    </a:p>
                  </a:txBody>
                  <a:tcPr marL="5398" marR="5398" marT="54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zh-CN" altLang="en-US" sz="1100" b="0" i="0" u="none" strike="noStrike">
                          <a:solidFill>
                            <a:srgbClr val="000000"/>
                          </a:solidFill>
                          <a:effectLst/>
                          <a:latin typeface="微软雅黑" panose="020B0503020204020204" pitchFamily="34" charset="-122"/>
                          <a:ea typeface="微软雅黑" panose="020B0503020204020204" pitchFamily="34" charset="-122"/>
                        </a:rPr>
                        <a:t>　</a:t>
                      </a:r>
                      <a:endParaRPr lang="zh-CN" altLang="en-US" sz="1100" b="0" i="0" u="none" strike="noStrike">
                        <a:solidFill>
                          <a:srgbClr val="000000"/>
                        </a:solidFill>
                        <a:effectLst/>
                        <a:latin typeface="微软雅黑" panose="020B0503020204020204" pitchFamily="34" charset="-122"/>
                        <a:ea typeface="微软雅黑" panose="020B0503020204020204" pitchFamily="34" charset="-122"/>
                      </a:endParaRPr>
                    </a:p>
                  </a:txBody>
                  <a:tcPr marL="5398" marR="5398" marT="54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zh-CN" altLang="en-US" sz="1100" b="0" i="0" u="none" strike="noStrike">
                          <a:solidFill>
                            <a:srgbClr val="000000"/>
                          </a:solidFill>
                          <a:effectLst/>
                          <a:latin typeface="微软雅黑" panose="020B0503020204020204" pitchFamily="34" charset="-122"/>
                          <a:ea typeface="微软雅黑" panose="020B0503020204020204" pitchFamily="34" charset="-122"/>
                        </a:rPr>
                        <a:t>是</a:t>
                      </a:r>
                      <a:endParaRPr lang="zh-CN" altLang="en-US" sz="1100" b="0" i="0" u="none" strike="noStrike">
                        <a:solidFill>
                          <a:srgbClr val="000000"/>
                        </a:solidFill>
                        <a:effectLst/>
                        <a:latin typeface="微软雅黑" panose="020B0503020204020204" pitchFamily="34" charset="-122"/>
                        <a:ea typeface="微软雅黑" panose="020B0503020204020204" pitchFamily="34" charset="-122"/>
                      </a:endParaRPr>
                    </a:p>
                  </a:txBody>
                  <a:tcPr marL="5398" marR="5398" marT="54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zh-CN" altLang="en-US" sz="1100" b="0" i="0" u="none" strike="noStrike">
                          <a:solidFill>
                            <a:srgbClr val="000000"/>
                          </a:solidFill>
                          <a:effectLst/>
                          <a:latin typeface="微软雅黑" panose="020B0503020204020204" pitchFamily="34" charset="-122"/>
                          <a:ea typeface="微软雅黑" panose="020B0503020204020204" pitchFamily="34" charset="-122"/>
                        </a:rPr>
                        <a:t>　</a:t>
                      </a:r>
                      <a:endParaRPr lang="zh-CN" altLang="en-US" sz="1100" b="0" i="0" u="none" strike="noStrike">
                        <a:solidFill>
                          <a:srgbClr val="000000"/>
                        </a:solidFill>
                        <a:effectLst/>
                        <a:latin typeface="微软雅黑" panose="020B0503020204020204" pitchFamily="34" charset="-122"/>
                        <a:ea typeface="微软雅黑" panose="020B0503020204020204" pitchFamily="34" charset="-122"/>
                      </a:endParaRPr>
                    </a:p>
                  </a:txBody>
                  <a:tcPr marL="5398" marR="5398" marT="54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r h="313055">
                <a:tc>
                  <a:txBody>
                    <a:bodyPr/>
                    <a:lstStyle/>
                    <a:p>
                      <a:pPr algn="ctr" fontAlgn="ctr"/>
                      <a:r>
                        <a:rPr lang="zh-CN" altLang="en-US" sz="1000" b="0" i="0" u="none" strike="noStrike">
                          <a:solidFill>
                            <a:srgbClr val="000000"/>
                          </a:solidFill>
                          <a:effectLst/>
                          <a:latin typeface="微软雅黑" panose="020B0503020204020204" pitchFamily="34" charset="-122"/>
                          <a:ea typeface="微软雅黑" panose="020B0503020204020204" pitchFamily="34" charset="-122"/>
                        </a:rPr>
                        <a:t>钢筋绑扎</a:t>
                      </a:r>
                      <a:endParaRPr lang="zh-CN" altLang="en-US" sz="1000" b="0" i="0" u="none" strike="noStrike">
                        <a:solidFill>
                          <a:srgbClr val="000000"/>
                        </a:solidFill>
                        <a:effectLst/>
                        <a:latin typeface="微软雅黑" panose="020B0503020204020204" pitchFamily="34" charset="-122"/>
                        <a:ea typeface="微软雅黑" panose="020B0503020204020204" pitchFamily="34" charset="-122"/>
                      </a:endParaRPr>
                    </a:p>
                  </a:txBody>
                  <a:tcPr marL="5398" marR="5398" marT="54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zh-CN" altLang="en-US" sz="1000" b="0" i="0" u="none" strike="noStrike">
                          <a:solidFill>
                            <a:srgbClr val="000000"/>
                          </a:solidFill>
                          <a:effectLst/>
                          <a:latin typeface="微软雅黑" panose="020B0503020204020204" pitchFamily="34" charset="-122"/>
                          <a:ea typeface="微软雅黑" panose="020B0503020204020204" pitchFamily="34" charset="-122"/>
                        </a:rPr>
                        <a:t>资源消耗</a:t>
                      </a:r>
                      <a:endParaRPr lang="zh-CN" altLang="en-US" sz="1000" b="0" i="0" u="none" strike="noStrike">
                        <a:solidFill>
                          <a:srgbClr val="000000"/>
                        </a:solidFill>
                        <a:effectLst/>
                        <a:latin typeface="微软雅黑" panose="020B0503020204020204" pitchFamily="34" charset="-122"/>
                        <a:ea typeface="微软雅黑" panose="020B0503020204020204" pitchFamily="34" charset="-122"/>
                      </a:endParaRPr>
                    </a:p>
                  </a:txBody>
                  <a:tcPr marL="5398" marR="5398" marT="54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zh-CN" altLang="en-US" sz="1000" b="0" i="0" u="none" strike="noStrike">
                          <a:solidFill>
                            <a:srgbClr val="000000"/>
                          </a:solidFill>
                          <a:effectLst/>
                          <a:latin typeface="微软雅黑" panose="020B0503020204020204" pitchFamily="34" charset="-122"/>
                          <a:ea typeface="微软雅黑" panose="020B0503020204020204" pitchFamily="34" charset="-122"/>
                        </a:rPr>
                        <a:t>对资源的消耗</a:t>
                      </a:r>
                      <a:endParaRPr lang="zh-CN" altLang="en-US" sz="1000" b="0" i="0" u="none" strike="noStrike">
                        <a:solidFill>
                          <a:srgbClr val="000000"/>
                        </a:solidFill>
                        <a:effectLst/>
                        <a:latin typeface="微软雅黑" panose="020B0503020204020204" pitchFamily="34" charset="-122"/>
                        <a:ea typeface="微软雅黑" panose="020B0503020204020204" pitchFamily="34" charset="-122"/>
                      </a:endParaRPr>
                    </a:p>
                  </a:txBody>
                  <a:tcPr marL="5398" marR="5398" marT="54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altLang="zh-CN" sz="1000" b="0" i="0" u="none" strike="noStrike">
                          <a:solidFill>
                            <a:srgbClr val="000000"/>
                          </a:solidFill>
                          <a:effectLst/>
                          <a:latin typeface="微软雅黑" panose="020B0503020204020204" pitchFamily="34" charset="-122"/>
                          <a:ea typeface="微软雅黑" panose="020B0503020204020204" pitchFamily="34" charset="-122"/>
                        </a:rPr>
                        <a:t>5</a:t>
                      </a:r>
                      <a:endParaRPr lang="en-US" altLang="zh-CN" sz="1000" b="0" i="0" u="none" strike="noStrike">
                        <a:solidFill>
                          <a:srgbClr val="000000"/>
                        </a:solidFill>
                        <a:effectLst/>
                        <a:latin typeface="微软雅黑" panose="020B0503020204020204" pitchFamily="34" charset="-122"/>
                        <a:ea typeface="微软雅黑" panose="020B0503020204020204" pitchFamily="34" charset="-122"/>
                      </a:endParaRPr>
                    </a:p>
                  </a:txBody>
                  <a:tcPr marL="5398" marR="5398" marT="54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zh-CN" altLang="en-US" sz="1000" b="0" i="0" u="none" strike="noStrike">
                          <a:solidFill>
                            <a:srgbClr val="000000"/>
                          </a:solidFill>
                          <a:effectLst/>
                          <a:latin typeface="微软雅黑" panose="020B0503020204020204" pitchFamily="34" charset="-122"/>
                          <a:ea typeface="微软雅黑" panose="020B0503020204020204" pitchFamily="34" charset="-122"/>
                        </a:rPr>
                        <a:t>√</a:t>
                      </a:r>
                      <a:endParaRPr lang="zh-CN" altLang="en-US" sz="1000" b="0" i="0" u="none" strike="noStrike">
                        <a:solidFill>
                          <a:srgbClr val="000000"/>
                        </a:solidFill>
                        <a:effectLst/>
                        <a:latin typeface="微软雅黑" panose="020B0503020204020204" pitchFamily="34" charset="-122"/>
                        <a:ea typeface="微软雅黑" panose="020B0503020204020204" pitchFamily="34" charset="-122"/>
                      </a:endParaRPr>
                    </a:p>
                  </a:txBody>
                  <a:tcPr marL="5398" marR="5398" marT="54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zh-CN" altLang="en-US" sz="1000" b="0" i="0" u="none" strike="noStrike">
                          <a:solidFill>
                            <a:srgbClr val="000000"/>
                          </a:solidFill>
                          <a:effectLst/>
                          <a:latin typeface="微软雅黑" panose="020B0503020204020204" pitchFamily="34" charset="-122"/>
                          <a:ea typeface="微软雅黑" panose="020B0503020204020204" pitchFamily="34" charset="-122"/>
                        </a:rPr>
                        <a:t>　</a:t>
                      </a:r>
                      <a:endParaRPr lang="zh-CN" altLang="en-US" sz="1000" b="0" i="0" u="none" strike="noStrike">
                        <a:solidFill>
                          <a:srgbClr val="000000"/>
                        </a:solidFill>
                        <a:effectLst/>
                        <a:latin typeface="微软雅黑" panose="020B0503020204020204" pitchFamily="34" charset="-122"/>
                        <a:ea typeface="微软雅黑" panose="020B0503020204020204" pitchFamily="34" charset="-122"/>
                      </a:endParaRPr>
                    </a:p>
                  </a:txBody>
                  <a:tcPr marL="5398" marR="5398" marT="54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zh-CN" altLang="en-US" sz="1000" b="0" i="0" u="none" strike="noStrike">
                          <a:solidFill>
                            <a:srgbClr val="000000"/>
                          </a:solidFill>
                          <a:effectLst/>
                          <a:latin typeface="微软雅黑" panose="020B0503020204020204" pitchFamily="34" charset="-122"/>
                          <a:ea typeface="微软雅黑" panose="020B0503020204020204" pitchFamily="34" charset="-122"/>
                        </a:rPr>
                        <a:t>　</a:t>
                      </a:r>
                      <a:endParaRPr lang="zh-CN" altLang="en-US" sz="1000" b="0" i="0" u="none" strike="noStrike">
                        <a:solidFill>
                          <a:srgbClr val="000000"/>
                        </a:solidFill>
                        <a:effectLst/>
                        <a:latin typeface="微软雅黑" panose="020B0503020204020204" pitchFamily="34" charset="-122"/>
                        <a:ea typeface="微软雅黑" panose="020B0503020204020204" pitchFamily="34" charset="-122"/>
                      </a:endParaRPr>
                    </a:p>
                  </a:txBody>
                  <a:tcPr marL="5398" marR="5398" marT="54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zh-CN" altLang="en-US" sz="1000" b="0" i="0" u="none" strike="noStrike">
                          <a:solidFill>
                            <a:srgbClr val="000000"/>
                          </a:solidFill>
                          <a:effectLst/>
                          <a:latin typeface="微软雅黑" panose="020B0503020204020204" pitchFamily="34" charset="-122"/>
                          <a:ea typeface="微软雅黑" panose="020B0503020204020204" pitchFamily="34" charset="-122"/>
                        </a:rPr>
                        <a:t>√</a:t>
                      </a:r>
                      <a:endParaRPr lang="zh-CN" altLang="en-US" sz="1000" b="0" i="0" u="none" strike="noStrike">
                        <a:solidFill>
                          <a:srgbClr val="000000"/>
                        </a:solidFill>
                        <a:effectLst/>
                        <a:latin typeface="微软雅黑" panose="020B0503020204020204" pitchFamily="34" charset="-122"/>
                        <a:ea typeface="微软雅黑" panose="020B0503020204020204" pitchFamily="34" charset="-122"/>
                      </a:endParaRPr>
                    </a:p>
                  </a:txBody>
                  <a:tcPr marL="5398" marR="5398" marT="54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zh-CN" altLang="en-US" sz="1000" b="0" i="0" u="none" strike="noStrike">
                          <a:solidFill>
                            <a:srgbClr val="000000"/>
                          </a:solidFill>
                          <a:effectLst/>
                          <a:latin typeface="微软雅黑" panose="020B0503020204020204" pitchFamily="34" charset="-122"/>
                          <a:ea typeface="微软雅黑" panose="020B0503020204020204" pitchFamily="34" charset="-122"/>
                        </a:rPr>
                        <a:t>　</a:t>
                      </a:r>
                      <a:endParaRPr lang="zh-CN" altLang="en-US" sz="1000" b="0" i="0" u="none" strike="noStrike">
                        <a:solidFill>
                          <a:srgbClr val="000000"/>
                        </a:solidFill>
                        <a:effectLst/>
                        <a:latin typeface="微软雅黑" panose="020B0503020204020204" pitchFamily="34" charset="-122"/>
                        <a:ea typeface="微软雅黑" panose="020B0503020204020204" pitchFamily="34" charset="-122"/>
                      </a:endParaRPr>
                    </a:p>
                  </a:txBody>
                  <a:tcPr marL="5398" marR="5398" marT="54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zh-CN" altLang="en-US" sz="1000" b="0" i="0" u="none" strike="noStrike">
                          <a:solidFill>
                            <a:srgbClr val="000000"/>
                          </a:solidFill>
                          <a:effectLst/>
                          <a:latin typeface="微软雅黑" panose="020B0503020204020204" pitchFamily="34" charset="-122"/>
                          <a:ea typeface="微软雅黑" panose="020B0503020204020204" pitchFamily="34" charset="-122"/>
                        </a:rPr>
                        <a:t>　</a:t>
                      </a:r>
                      <a:endParaRPr lang="zh-CN" altLang="en-US" sz="1000" b="0" i="0" u="none" strike="noStrike">
                        <a:solidFill>
                          <a:srgbClr val="000000"/>
                        </a:solidFill>
                        <a:effectLst/>
                        <a:latin typeface="微软雅黑" panose="020B0503020204020204" pitchFamily="34" charset="-122"/>
                        <a:ea typeface="微软雅黑" panose="020B0503020204020204" pitchFamily="34" charset="-122"/>
                      </a:endParaRPr>
                    </a:p>
                  </a:txBody>
                  <a:tcPr marL="5398" marR="5398" marT="54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zh-CN" altLang="en-US" sz="1000" b="0" i="0" u="none" strike="noStrike">
                          <a:solidFill>
                            <a:srgbClr val="000000"/>
                          </a:solidFill>
                          <a:effectLst/>
                          <a:latin typeface="微软雅黑" panose="020B0503020204020204" pitchFamily="34" charset="-122"/>
                          <a:ea typeface="微软雅黑" panose="020B0503020204020204" pitchFamily="34" charset="-122"/>
                        </a:rPr>
                        <a:t>　</a:t>
                      </a:r>
                      <a:endParaRPr lang="zh-CN" altLang="en-US" sz="1000" b="0" i="0" u="none" strike="noStrike">
                        <a:solidFill>
                          <a:srgbClr val="000000"/>
                        </a:solidFill>
                        <a:effectLst/>
                        <a:latin typeface="微软雅黑" panose="020B0503020204020204" pitchFamily="34" charset="-122"/>
                        <a:ea typeface="微软雅黑" panose="020B0503020204020204" pitchFamily="34" charset="-122"/>
                      </a:endParaRPr>
                    </a:p>
                  </a:txBody>
                  <a:tcPr marL="5398" marR="5398" marT="54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zh-CN" altLang="en-US" sz="1100" b="0" i="0" u="none" strike="noStrike">
                          <a:solidFill>
                            <a:srgbClr val="000000"/>
                          </a:solidFill>
                          <a:effectLst/>
                          <a:latin typeface="微软雅黑" panose="020B0503020204020204" pitchFamily="34" charset="-122"/>
                          <a:ea typeface="微软雅黑" panose="020B0503020204020204" pitchFamily="34" charset="-122"/>
                        </a:rPr>
                        <a:t>*</a:t>
                      </a:r>
                      <a:endParaRPr lang="zh-CN" altLang="en-US" sz="1100" b="0" i="0" u="none" strike="noStrike">
                        <a:solidFill>
                          <a:srgbClr val="000000"/>
                        </a:solidFill>
                        <a:effectLst/>
                        <a:latin typeface="微软雅黑" panose="020B0503020204020204" pitchFamily="34" charset="-122"/>
                        <a:ea typeface="微软雅黑" panose="020B0503020204020204" pitchFamily="34" charset="-122"/>
                      </a:endParaRPr>
                    </a:p>
                  </a:txBody>
                  <a:tcPr marL="5398" marR="5398" marT="54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zh-CN" altLang="en-US" sz="1100" b="0" i="0" u="none" strike="noStrike">
                          <a:solidFill>
                            <a:srgbClr val="000000"/>
                          </a:solidFill>
                          <a:effectLst/>
                          <a:latin typeface="微软雅黑" panose="020B0503020204020204" pitchFamily="34" charset="-122"/>
                          <a:ea typeface="微软雅黑" panose="020B0503020204020204" pitchFamily="34" charset="-122"/>
                        </a:rPr>
                        <a:t>*</a:t>
                      </a:r>
                      <a:endParaRPr lang="zh-CN" altLang="en-US" sz="1100" b="0" i="0" u="none" strike="noStrike">
                        <a:solidFill>
                          <a:srgbClr val="000000"/>
                        </a:solidFill>
                        <a:effectLst/>
                        <a:latin typeface="微软雅黑" panose="020B0503020204020204" pitchFamily="34" charset="-122"/>
                        <a:ea typeface="微软雅黑" panose="020B0503020204020204" pitchFamily="34" charset="-122"/>
                      </a:endParaRPr>
                    </a:p>
                  </a:txBody>
                  <a:tcPr marL="5398" marR="5398" marT="54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zh-CN" altLang="en-US" sz="1100" b="0" i="0" u="none" strike="noStrike">
                          <a:solidFill>
                            <a:srgbClr val="000000"/>
                          </a:solidFill>
                          <a:effectLst/>
                          <a:latin typeface="微软雅黑" panose="020B0503020204020204" pitchFamily="34" charset="-122"/>
                          <a:ea typeface="微软雅黑" panose="020B0503020204020204" pitchFamily="34" charset="-122"/>
                        </a:rPr>
                        <a:t>*</a:t>
                      </a:r>
                      <a:endParaRPr lang="zh-CN" altLang="en-US" sz="1100" b="0" i="0" u="none" strike="noStrike">
                        <a:solidFill>
                          <a:srgbClr val="000000"/>
                        </a:solidFill>
                        <a:effectLst/>
                        <a:latin typeface="微软雅黑" panose="020B0503020204020204" pitchFamily="34" charset="-122"/>
                        <a:ea typeface="微软雅黑" panose="020B0503020204020204" pitchFamily="34" charset="-122"/>
                      </a:endParaRPr>
                    </a:p>
                  </a:txBody>
                  <a:tcPr marL="5398" marR="5398" marT="54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zh-CN" altLang="en-US" sz="1100" b="0" i="0" u="none" strike="noStrike">
                          <a:solidFill>
                            <a:srgbClr val="000000"/>
                          </a:solidFill>
                          <a:effectLst/>
                          <a:latin typeface="微软雅黑" panose="020B0503020204020204" pitchFamily="34" charset="-122"/>
                          <a:ea typeface="微软雅黑" panose="020B0503020204020204" pitchFamily="34" charset="-122"/>
                        </a:rPr>
                        <a:t>*</a:t>
                      </a:r>
                      <a:endParaRPr lang="zh-CN" altLang="en-US" sz="1100" b="0" i="0" u="none" strike="noStrike">
                        <a:solidFill>
                          <a:srgbClr val="000000"/>
                        </a:solidFill>
                        <a:effectLst/>
                        <a:latin typeface="微软雅黑" panose="020B0503020204020204" pitchFamily="34" charset="-122"/>
                        <a:ea typeface="微软雅黑" panose="020B0503020204020204" pitchFamily="34" charset="-122"/>
                      </a:endParaRPr>
                    </a:p>
                  </a:txBody>
                  <a:tcPr marL="5398" marR="5398" marT="54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zh-CN" altLang="en-US" sz="1100" b="0" i="0" u="none" strike="noStrike">
                          <a:solidFill>
                            <a:srgbClr val="000000"/>
                          </a:solidFill>
                          <a:effectLst/>
                          <a:latin typeface="微软雅黑" panose="020B0503020204020204" pitchFamily="34" charset="-122"/>
                          <a:ea typeface="微软雅黑" panose="020B0503020204020204" pitchFamily="34" charset="-122"/>
                        </a:rPr>
                        <a:t>*</a:t>
                      </a:r>
                      <a:endParaRPr lang="zh-CN" altLang="en-US" sz="1100" b="0" i="0" u="none" strike="noStrike">
                        <a:solidFill>
                          <a:srgbClr val="000000"/>
                        </a:solidFill>
                        <a:effectLst/>
                        <a:latin typeface="微软雅黑" panose="020B0503020204020204" pitchFamily="34" charset="-122"/>
                        <a:ea typeface="微软雅黑" panose="020B0503020204020204" pitchFamily="34" charset="-122"/>
                      </a:endParaRPr>
                    </a:p>
                  </a:txBody>
                  <a:tcPr marL="5398" marR="5398" marT="54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zh-CN" altLang="en-US" sz="1100" b="0" i="0" u="none" strike="noStrike">
                          <a:solidFill>
                            <a:srgbClr val="000000"/>
                          </a:solidFill>
                          <a:effectLst/>
                          <a:latin typeface="微软雅黑" panose="020B0503020204020204" pitchFamily="34" charset="-122"/>
                          <a:ea typeface="微软雅黑" panose="020B0503020204020204" pitchFamily="34" charset="-122"/>
                        </a:rPr>
                        <a:t>*</a:t>
                      </a:r>
                      <a:endParaRPr lang="zh-CN" altLang="en-US" sz="1100" b="0" i="0" u="none" strike="noStrike">
                        <a:solidFill>
                          <a:srgbClr val="000000"/>
                        </a:solidFill>
                        <a:effectLst/>
                        <a:latin typeface="微软雅黑" panose="020B0503020204020204" pitchFamily="34" charset="-122"/>
                        <a:ea typeface="微软雅黑" panose="020B0503020204020204" pitchFamily="34" charset="-122"/>
                      </a:endParaRPr>
                    </a:p>
                  </a:txBody>
                  <a:tcPr marL="5398" marR="5398" marT="54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zh-CN" altLang="en-US" sz="1100" b="0" i="0" u="none" strike="noStrike">
                          <a:solidFill>
                            <a:srgbClr val="000000"/>
                          </a:solidFill>
                          <a:effectLst/>
                          <a:latin typeface="微软雅黑" panose="020B0503020204020204" pitchFamily="34" charset="-122"/>
                          <a:ea typeface="微软雅黑" panose="020B0503020204020204" pitchFamily="34" charset="-122"/>
                        </a:rPr>
                        <a:t>　</a:t>
                      </a:r>
                      <a:endParaRPr lang="zh-CN" altLang="en-US" sz="1100" b="0" i="0" u="none" strike="noStrike">
                        <a:solidFill>
                          <a:srgbClr val="000000"/>
                        </a:solidFill>
                        <a:effectLst/>
                        <a:latin typeface="微软雅黑" panose="020B0503020204020204" pitchFamily="34" charset="-122"/>
                        <a:ea typeface="微软雅黑" panose="020B0503020204020204" pitchFamily="34" charset="-122"/>
                      </a:endParaRPr>
                    </a:p>
                  </a:txBody>
                  <a:tcPr marL="5398" marR="5398" marT="54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r h="312420">
                <a:tc rowSpan="3">
                  <a:txBody>
                    <a:bodyPr/>
                    <a:lstStyle/>
                    <a:p>
                      <a:pPr algn="ctr" fontAlgn="ctr"/>
                      <a:r>
                        <a:rPr lang="zh-CN" altLang="en-US" sz="1000" b="0" i="0" u="none" strike="noStrike">
                          <a:solidFill>
                            <a:srgbClr val="000000"/>
                          </a:solidFill>
                          <a:effectLst/>
                          <a:latin typeface="微软雅黑" panose="020B0503020204020204" pitchFamily="34" charset="-122"/>
                          <a:ea typeface="微软雅黑" panose="020B0503020204020204" pitchFamily="34" charset="-122"/>
                        </a:rPr>
                        <a:t>电焊作业</a:t>
                      </a:r>
                      <a:endParaRPr lang="zh-CN" altLang="en-US" sz="1000" b="0" i="0" u="none" strike="noStrike">
                        <a:solidFill>
                          <a:srgbClr val="000000"/>
                        </a:solidFill>
                        <a:effectLst/>
                        <a:latin typeface="微软雅黑" panose="020B0503020204020204" pitchFamily="34" charset="-122"/>
                        <a:ea typeface="微软雅黑" panose="020B0503020204020204" pitchFamily="34" charset="-122"/>
                      </a:endParaRPr>
                    </a:p>
                  </a:txBody>
                  <a:tcPr marL="5398" marR="5398" marT="54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zh-CN" altLang="en-US" sz="1000" b="0" i="0" u="none" strike="noStrike">
                          <a:solidFill>
                            <a:srgbClr val="000000"/>
                          </a:solidFill>
                          <a:effectLst/>
                          <a:latin typeface="微软雅黑" panose="020B0503020204020204" pitchFamily="34" charset="-122"/>
                          <a:ea typeface="微软雅黑" panose="020B0503020204020204" pitchFamily="34" charset="-122"/>
                        </a:rPr>
                        <a:t>电能消耗</a:t>
                      </a:r>
                      <a:endParaRPr lang="zh-CN" altLang="en-US" sz="1000" b="0" i="0" u="none" strike="noStrike">
                        <a:solidFill>
                          <a:srgbClr val="000000"/>
                        </a:solidFill>
                        <a:effectLst/>
                        <a:latin typeface="微软雅黑" panose="020B0503020204020204" pitchFamily="34" charset="-122"/>
                        <a:ea typeface="微软雅黑" panose="020B0503020204020204" pitchFamily="34" charset="-122"/>
                      </a:endParaRPr>
                    </a:p>
                  </a:txBody>
                  <a:tcPr marL="5398" marR="5398" marT="54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zh-CN" altLang="en-US" sz="1000" b="0" i="0" u="none" strike="noStrike" dirty="0">
                          <a:solidFill>
                            <a:srgbClr val="000000"/>
                          </a:solidFill>
                          <a:effectLst/>
                          <a:latin typeface="微软雅黑" panose="020B0503020204020204" pitchFamily="34" charset="-122"/>
                          <a:ea typeface="微软雅黑" panose="020B0503020204020204" pitchFamily="34" charset="-122"/>
                        </a:rPr>
                        <a:t>能源的消耗</a:t>
                      </a:r>
                      <a:endParaRPr lang="zh-CN" altLang="en-US" sz="1000" b="0" i="0" u="none" strike="noStrike" dirty="0">
                        <a:solidFill>
                          <a:srgbClr val="000000"/>
                        </a:solidFill>
                        <a:effectLst/>
                        <a:latin typeface="微软雅黑" panose="020B0503020204020204" pitchFamily="34" charset="-122"/>
                        <a:ea typeface="微软雅黑" panose="020B0503020204020204" pitchFamily="34" charset="-122"/>
                      </a:endParaRPr>
                    </a:p>
                  </a:txBody>
                  <a:tcPr marL="5398" marR="5398" marT="54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altLang="zh-CN" sz="1000" b="0" i="0" u="none" strike="noStrike">
                          <a:solidFill>
                            <a:srgbClr val="000000"/>
                          </a:solidFill>
                          <a:effectLst/>
                          <a:latin typeface="微软雅黑" panose="020B0503020204020204" pitchFamily="34" charset="-122"/>
                          <a:ea typeface="微软雅黑" panose="020B0503020204020204" pitchFamily="34" charset="-122"/>
                        </a:rPr>
                        <a:t>5</a:t>
                      </a:r>
                      <a:endParaRPr lang="en-US" altLang="zh-CN" sz="1000" b="0" i="0" u="none" strike="noStrike">
                        <a:solidFill>
                          <a:srgbClr val="000000"/>
                        </a:solidFill>
                        <a:effectLst/>
                        <a:latin typeface="微软雅黑" panose="020B0503020204020204" pitchFamily="34" charset="-122"/>
                        <a:ea typeface="微软雅黑" panose="020B0503020204020204" pitchFamily="34" charset="-122"/>
                      </a:endParaRPr>
                    </a:p>
                  </a:txBody>
                  <a:tcPr marL="5398" marR="5398" marT="54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zh-CN" altLang="en-US" sz="1000" b="0" i="0" u="none" strike="noStrike">
                          <a:solidFill>
                            <a:srgbClr val="000000"/>
                          </a:solidFill>
                          <a:effectLst/>
                          <a:latin typeface="微软雅黑" panose="020B0503020204020204" pitchFamily="34" charset="-122"/>
                          <a:ea typeface="微软雅黑" panose="020B0503020204020204" pitchFamily="34" charset="-122"/>
                        </a:rPr>
                        <a:t>√</a:t>
                      </a:r>
                      <a:endParaRPr lang="zh-CN" altLang="en-US" sz="1000" b="0" i="0" u="none" strike="noStrike">
                        <a:solidFill>
                          <a:srgbClr val="000000"/>
                        </a:solidFill>
                        <a:effectLst/>
                        <a:latin typeface="微软雅黑" panose="020B0503020204020204" pitchFamily="34" charset="-122"/>
                        <a:ea typeface="微软雅黑" panose="020B0503020204020204" pitchFamily="34" charset="-122"/>
                      </a:endParaRPr>
                    </a:p>
                  </a:txBody>
                  <a:tcPr marL="5398" marR="5398" marT="54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zh-CN" altLang="en-US" sz="1000" b="0" i="0" u="none" strike="noStrike">
                          <a:solidFill>
                            <a:srgbClr val="000000"/>
                          </a:solidFill>
                          <a:effectLst/>
                          <a:latin typeface="微软雅黑" panose="020B0503020204020204" pitchFamily="34" charset="-122"/>
                          <a:ea typeface="微软雅黑" panose="020B0503020204020204" pitchFamily="34" charset="-122"/>
                        </a:rPr>
                        <a:t>　</a:t>
                      </a:r>
                      <a:endParaRPr lang="zh-CN" altLang="en-US" sz="1000" b="0" i="0" u="none" strike="noStrike">
                        <a:solidFill>
                          <a:srgbClr val="000000"/>
                        </a:solidFill>
                        <a:effectLst/>
                        <a:latin typeface="微软雅黑" panose="020B0503020204020204" pitchFamily="34" charset="-122"/>
                        <a:ea typeface="微软雅黑" panose="020B0503020204020204" pitchFamily="34" charset="-122"/>
                      </a:endParaRPr>
                    </a:p>
                  </a:txBody>
                  <a:tcPr marL="5398" marR="5398" marT="54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zh-CN" altLang="en-US" sz="1000" b="0" i="0" u="none" strike="noStrike">
                          <a:solidFill>
                            <a:srgbClr val="000000"/>
                          </a:solidFill>
                          <a:effectLst/>
                          <a:latin typeface="微软雅黑" panose="020B0503020204020204" pitchFamily="34" charset="-122"/>
                          <a:ea typeface="微软雅黑" panose="020B0503020204020204" pitchFamily="34" charset="-122"/>
                        </a:rPr>
                        <a:t>　</a:t>
                      </a:r>
                      <a:endParaRPr lang="zh-CN" altLang="en-US" sz="1000" b="0" i="0" u="none" strike="noStrike">
                        <a:solidFill>
                          <a:srgbClr val="000000"/>
                        </a:solidFill>
                        <a:effectLst/>
                        <a:latin typeface="微软雅黑" panose="020B0503020204020204" pitchFamily="34" charset="-122"/>
                        <a:ea typeface="微软雅黑" panose="020B0503020204020204" pitchFamily="34" charset="-122"/>
                      </a:endParaRPr>
                    </a:p>
                  </a:txBody>
                  <a:tcPr marL="5398" marR="5398" marT="54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zh-CN" altLang="en-US" sz="1000" b="0" i="0" u="none" strike="noStrike">
                          <a:solidFill>
                            <a:srgbClr val="000000"/>
                          </a:solidFill>
                          <a:effectLst/>
                          <a:latin typeface="微软雅黑" panose="020B0503020204020204" pitchFamily="34" charset="-122"/>
                          <a:ea typeface="微软雅黑" panose="020B0503020204020204" pitchFamily="34" charset="-122"/>
                        </a:rPr>
                        <a:t>√</a:t>
                      </a:r>
                      <a:endParaRPr lang="zh-CN" altLang="en-US" sz="1000" b="0" i="0" u="none" strike="noStrike">
                        <a:solidFill>
                          <a:srgbClr val="000000"/>
                        </a:solidFill>
                        <a:effectLst/>
                        <a:latin typeface="微软雅黑" panose="020B0503020204020204" pitchFamily="34" charset="-122"/>
                        <a:ea typeface="微软雅黑" panose="020B0503020204020204" pitchFamily="34" charset="-122"/>
                      </a:endParaRPr>
                    </a:p>
                  </a:txBody>
                  <a:tcPr marL="5398" marR="5398" marT="54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zh-CN" altLang="en-US" sz="1000" b="0" i="0" u="none" strike="noStrike">
                          <a:solidFill>
                            <a:srgbClr val="000000"/>
                          </a:solidFill>
                          <a:effectLst/>
                          <a:latin typeface="微软雅黑" panose="020B0503020204020204" pitchFamily="34" charset="-122"/>
                          <a:ea typeface="微软雅黑" panose="020B0503020204020204" pitchFamily="34" charset="-122"/>
                        </a:rPr>
                        <a:t>　</a:t>
                      </a:r>
                      <a:endParaRPr lang="zh-CN" altLang="en-US" sz="1000" b="0" i="0" u="none" strike="noStrike">
                        <a:solidFill>
                          <a:srgbClr val="000000"/>
                        </a:solidFill>
                        <a:effectLst/>
                        <a:latin typeface="微软雅黑" panose="020B0503020204020204" pitchFamily="34" charset="-122"/>
                        <a:ea typeface="微软雅黑" panose="020B0503020204020204" pitchFamily="34" charset="-122"/>
                      </a:endParaRPr>
                    </a:p>
                  </a:txBody>
                  <a:tcPr marL="5398" marR="5398" marT="54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zh-CN" altLang="en-US" sz="1000" b="0" i="0" u="none" strike="noStrike">
                          <a:solidFill>
                            <a:srgbClr val="000000"/>
                          </a:solidFill>
                          <a:effectLst/>
                          <a:latin typeface="微软雅黑" panose="020B0503020204020204" pitchFamily="34" charset="-122"/>
                          <a:ea typeface="微软雅黑" panose="020B0503020204020204" pitchFamily="34" charset="-122"/>
                        </a:rPr>
                        <a:t>　</a:t>
                      </a:r>
                      <a:endParaRPr lang="zh-CN" altLang="en-US" sz="1000" b="0" i="0" u="none" strike="noStrike">
                        <a:solidFill>
                          <a:srgbClr val="000000"/>
                        </a:solidFill>
                        <a:effectLst/>
                        <a:latin typeface="微软雅黑" panose="020B0503020204020204" pitchFamily="34" charset="-122"/>
                        <a:ea typeface="微软雅黑" panose="020B0503020204020204" pitchFamily="34" charset="-122"/>
                      </a:endParaRPr>
                    </a:p>
                  </a:txBody>
                  <a:tcPr marL="5398" marR="5398" marT="54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zh-CN" altLang="en-US" sz="1000" b="0" i="0" u="none" strike="noStrike">
                          <a:solidFill>
                            <a:srgbClr val="000000"/>
                          </a:solidFill>
                          <a:effectLst/>
                          <a:latin typeface="微软雅黑" panose="020B0503020204020204" pitchFamily="34" charset="-122"/>
                          <a:ea typeface="微软雅黑" panose="020B0503020204020204" pitchFamily="34" charset="-122"/>
                        </a:rPr>
                        <a:t>　</a:t>
                      </a:r>
                      <a:endParaRPr lang="zh-CN" altLang="en-US" sz="1000" b="0" i="0" u="none" strike="noStrike">
                        <a:solidFill>
                          <a:srgbClr val="000000"/>
                        </a:solidFill>
                        <a:effectLst/>
                        <a:latin typeface="微软雅黑" panose="020B0503020204020204" pitchFamily="34" charset="-122"/>
                        <a:ea typeface="微软雅黑" panose="020B0503020204020204" pitchFamily="34" charset="-122"/>
                      </a:endParaRPr>
                    </a:p>
                  </a:txBody>
                  <a:tcPr marL="5398" marR="5398" marT="54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zh-CN" altLang="en-US" sz="1100" b="0" i="0" u="none" strike="noStrike">
                          <a:solidFill>
                            <a:srgbClr val="000000"/>
                          </a:solidFill>
                          <a:effectLst/>
                          <a:latin typeface="微软雅黑" panose="020B0503020204020204" pitchFamily="34" charset="-122"/>
                          <a:ea typeface="微软雅黑" panose="020B0503020204020204" pitchFamily="34" charset="-122"/>
                        </a:rPr>
                        <a:t>*</a:t>
                      </a:r>
                      <a:endParaRPr lang="zh-CN" altLang="en-US" sz="1100" b="0" i="0" u="none" strike="noStrike">
                        <a:solidFill>
                          <a:srgbClr val="000000"/>
                        </a:solidFill>
                        <a:effectLst/>
                        <a:latin typeface="微软雅黑" panose="020B0503020204020204" pitchFamily="34" charset="-122"/>
                        <a:ea typeface="微软雅黑" panose="020B0503020204020204" pitchFamily="34" charset="-122"/>
                      </a:endParaRPr>
                    </a:p>
                  </a:txBody>
                  <a:tcPr marL="5398" marR="5398" marT="54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zh-CN" altLang="en-US" sz="1100" b="0" i="0" u="none" strike="noStrike">
                          <a:solidFill>
                            <a:srgbClr val="000000"/>
                          </a:solidFill>
                          <a:effectLst/>
                          <a:latin typeface="微软雅黑" panose="020B0503020204020204" pitchFamily="34" charset="-122"/>
                          <a:ea typeface="微软雅黑" panose="020B0503020204020204" pitchFamily="34" charset="-122"/>
                        </a:rPr>
                        <a:t>*</a:t>
                      </a:r>
                      <a:endParaRPr lang="zh-CN" altLang="en-US" sz="1100" b="0" i="0" u="none" strike="noStrike">
                        <a:solidFill>
                          <a:srgbClr val="000000"/>
                        </a:solidFill>
                        <a:effectLst/>
                        <a:latin typeface="微软雅黑" panose="020B0503020204020204" pitchFamily="34" charset="-122"/>
                        <a:ea typeface="微软雅黑" panose="020B0503020204020204" pitchFamily="34" charset="-122"/>
                      </a:endParaRPr>
                    </a:p>
                  </a:txBody>
                  <a:tcPr marL="5398" marR="5398" marT="54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zh-CN" altLang="en-US" sz="1100" b="0" i="0" u="none" strike="noStrike">
                          <a:solidFill>
                            <a:srgbClr val="000000"/>
                          </a:solidFill>
                          <a:effectLst/>
                          <a:latin typeface="微软雅黑" panose="020B0503020204020204" pitchFamily="34" charset="-122"/>
                          <a:ea typeface="微软雅黑" panose="020B0503020204020204" pitchFamily="34" charset="-122"/>
                        </a:rPr>
                        <a:t>*</a:t>
                      </a:r>
                      <a:endParaRPr lang="zh-CN" altLang="en-US" sz="1100" b="0" i="0" u="none" strike="noStrike">
                        <a:solidFill>
                          <a:srgbClr val="000000"/>
                        </a:solidFill>
                        <a:effectLst/>
                        <a:latin typeface="微软雅黑" panose="020B0503020204020204" pitchFamily="34" charset="-122"/>
                        <a:ea typeface="微软雅黑" panose="020B0503020204020204" pitchFamily="34" charset="-122"/>
                      </a:endParaRPr>
                    </a:p>
                  </a:txBody>
                  <a:tcPr marL="5398" marR="5398" marT="54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zh-CN" altLang="en-US" sz="1100" b="0" i="0" u="none" strike="noStrike">
                          <a:solidFill>
                            <a:srgbClr val="000000"/>
                          </a:solidFill>
                          <a:effectLst/>
                          <a:latin typeface="微软雅黑" panose="020B0503020204020204" pitchFamily="34" charset="-122"/>
                          <a:ea typeface="微软雅黑" panose="020B0503020204020204" pitchFamily="34" charset="-122"/>
                        </a:rPr>
                        <a:t>*</a:t>
                      </a:r>
                      <a:endParaRPr lang="zh-CN" altLang="en-US" sz="1100" b="0" i="0" u="none" strike="noStrike">
                        <a:solidFill>
                          <a:srgbClr val="000000"/>
                        </a:solidFill>
                        <a:effectLst/>
                        <a:latin typeface="微软雅黑" panose="020B0503020204020204" pitchFamily="34" charset="-122"/>
                        <a:ea typeface="微软雅黑" panose="020B0503020204020204" pitchFamily="34" charset="-122"/>
                      </a:endParaRPr>
                    </a:p>
                  </a:txBody>
                  <a:tcPr marL="5398" marR="5398" marT="54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zh-CN" altLang="en-US" sz="1100" b="0" i="0" u="none" strike="noStrike">
                          <a:solidFill>
                            <a:srgbClr val="000000"/>
                          </a:solidFill>
                          <a:effectLst/>
                          <a:latin typeface="微软雅黑" panose="020B0503020204020204" pitchFamily="34" charset="-122"/>
                          <a:ea typeface="微软雅黑" panose="020B0503020204020204" pitchFamily="34" charset="-122"/>
                        </a:rPr>
                        <a:t>*</a:t>
                      </a:r>
                      <a:endParaRPr lang="zh-CN" altLang="en-US" sz="1100" b="0" i="0" u="none" strike="noStrike">
                        <a:solidFill>
                          <a:srgbClr val="000000"/>
                        </a:solidFill>
                        <a:effectLst/>
                        <a:latin typeface="微软雅黑" panose="020B0503020204020204" pitchFamily="34" charset="-122"/>
                        <a:ea typeface="微软雅黑" panose="020B0503020204020204" pitchFamily="34" charset="-122"/>
                      </a:endParaRPr>
                    </a:p>
                  </a:txBody>
                  <a:tcPr marL="5398" marR="5398" marT="54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zh-CN" altLang="en-US" sz="1100" b="0" i="0" u="none" strike="noStrike">
                          <a:solidFill>
                            <a:srgbClr val="000000"/>
                          </a:solidFill>
                          <a:effectLst/>
                          <a:latin typeface="微软雅黑" panose="020B0503020204020204" pitchFamily="34" charset="-122"/>
                          <a:ea typeface="微软雅黑" panose="020B0503020204020204" pitchFamily="34" charset="-122"/>
                        </a:rPr>
                        <a:t>*</a:t>
                      </a:r>
                      <a:endParaRPr lang="zh-CN" altLang="en-US" sz="1100" b="0" i="0" u="none" strike="noStrike">
                        <a:solidFill>
                          <a:srgbClr val="000000"/>
                        </a:solidFill>
                        <a:effectLst/>
                        <a:latin typeface="微软雅黑" panose="020B0503020204020204" pitchFamily="34" charset="-122"/>
                        <a:ea typeface="微软雅黑" panose="020B0503020204020204" pitchFamily="34" charset="-122"/>
                      </a:endParaRPr>
                    </a:p>
                  </a:txBody>
                  <a:tcPr marL="5398" marR="5398" marT="54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zh-CN" altLang="en-US" sz="1100" b="0" i="0" u="none" strike="noStrike">
                          <a:solidFill>
                            <a:srgbClr val="000000"/>
                          </a:solidFill>
                          <a:effectLst/>
                          <a:latin typeface="微软雅黑" panose="020B0503020204020204" pitchFamily="34" charset="-122"/>
                          <a:ea typeface="微软雅黑" panose="020B0503020204020204" pitchFamily="34" charset="-122"/>
                        </a:rPr>
                        <a:t>　</a:t>
                      </a:r>
                      <a:endParaRPr lang="zh-CN" altLang="en-US" sz="1100" b="0" i="0" u="none" strike="noStrike">
                        <a:solidFill>
                          <a:srgbClr val="000000"/>
                        </a:solidFill>
                        <a:effectLst/>
                        <a:latin typeface="微软雅黑" panose="020B0503020204020204" pitchFamily="34" charset="-122"/>
                        <a:ea typeface="微软雅黑" panose="020B0503020204020204" pitchFamily="34" charset="-122"/>
                      </a:endParaRPr>
                    </a:p>
                  </a:txBody>
                  <a:tcPr marL="5398" marR="5398" marT="54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r h="462915">
                <a:tc vMerge="1">
                  <a:tcPr/>
                </a:tc>
                <a:tc>
                  <a:txBody>
                    <a:bodyPr/>
                    <a:lstStyle/>
                    <a:p>
                      <a:pPr algn="ctr" fontAlgn="ctr"/>
                      <a:r>
                        <a:rPr lang="zh-CN" altLang="en-US" sz="1000" b="0" i="0" u="none" strike="noStrike">
                          <a:solidFill>
                            <a:srgbClr val="000000"/>
                          </a:solidFill>
                          <a:effectLst/>
                          <a:latin typeface="微软雅黑" panose="020B0503020204020204" pitchFamily="34" charset="-122"/>
                          <a:ea typeface="微软雅黑" panose="020B0503020204020204" pitchFamily="34" charset="-122"/>
                        </a:rPr>
                        <a:t>噪声排放</a:t>
                      </a:r>
                      <a:endParaRPr lang="zh-CN" altLang="en-US" sz="1000" b="0" i="0" u="none" strike="noStrike">
                        <a:solidFill>
                          <a:srgbClr val="000000"/>
                        </a:solidFill>
                        <a:effectLst/>
                        <a:latin typeface="微软雅黑" panose="020B0503020204020204" pitchFamily="34" charset="-122"/>
                        <a:ea typeface="微软雅黑" panose="020B0503020204020204" pitchFamily="34" charset="-122"/>
                      </a:endParaRPr>
                    </a:p>
                  </a:txBody>
                  <a:tcPr marL="5398" marR="5398" marT="54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zh-CN" altLang="en-US" sz="1000" b="0" i="0" u="none" strike="noStrike">
                          <a:solidFill>
                            <a:srgbClr val="000000"/>
                          </a:solidFill>
                          <a:effectLst/>
                          <a:latin typeface="微软雅黑" panose="020B0503020204020204" pitchFamily="34" charset="-122"/>
                          <a:ea typeface="微软雅黑" panose="020B0503020204020204" pitchFamily="34" charset="-122"/>
                        </a:rPr>
                        <a:t>对周围人群的影响</a:t>
                      </a:r>
                      <a:endParaRPr lang="zh-CN" altLang="en-US" sz="1000" b="0" i="0" u="none" strike="noStrike">
                        <a:solidFill>
                          <a:srgbClr val="000000"/>
                        </a:solidFill>
                        <a:effectLst/>
                        <a:latin typeface="微软雅黑" panose="020B0503020204020204" pitchFamily="34" charset="-122"/>
                        <a:ea typeface="微软雅黑" panose="020B0503020204020204" pitchFamily="34" charset="-122"/>
                      </a:endParaRPr>
                    </a:p>
                  </a:txBody>
                  <a:tcPr marL="5398" marR="5398" marT="54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altLang="zh-CN" sz="1000" b="0" i="0" u="none" strike="noStrike" dirty="0">
                          <a:solidFill>
                            <a:srgbClr val="000000"/>
                          </a:solidFill>
                          <a:effectLst/>
                          <a:latin typeface="微软雅黑" panose="020B0503020204020204" pitchFamily="34" charset="-122"/>
                          <a:ea typeface="微软雅黑" panose="020B0503020204020204" pitchFamily="34" charset="-122"/>
                        </a:rPr>
                        <a:t>3</a:t>
                      </a:r>
                      <a:endParaRPr lang="en-US" altLang="zh-CN" sz="1000" b="0" i="0" u="none" strike="noStrike" dirty="0">
                        <a:solidFill>
                          <a:srgbClr val="000000"/>
                        </a:solidFill>
                        <a:effectLst/>
                        <a:latin typeface="微软雅黑" panose="020B0503020204020204" pitchFamily="34" charset="-122"/>
                        <a:ea typeface="微软雅黑" panose="020B0503020204020204" pitchFamily="34" charset="-122"/>
                      </a:endParaRPr>
                    </a:p>
                  </a:txBody>
                  <a:tcPr marL="5398" marR="5398" marT="54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zh-CN" altLang="en-US" sz="1000" b="0" i="0" u="none" strike="noStrike" dirty="0">
                          <a:solidFill>
                            <a:srgbClr val="000000"/>
                          </a:solidFill>
                          <a:effectLst/>
                          <a:latin typeface="微软雅黑" panose="020B0503020204020204" pitchFamily="34" charset="-122"/>
                          <a:ea typeface="微软雅黑" panose="020B0503020204020204" pitchFamily="34" charset="-122"/>
                        </a:rPr>
                        <a:t>√</a:t>
                      </a:r>
                      <a:endParaRPr lang="zh-CN" altLang="en-US" sz="1000" b="0" i="0" u="none" strike="noStrike" dirty="0">
                        <a:solidFill>
                          <a:srgbClr val="000000"/>
                        </a:solidFill>
                        <a:effectLst/>
                        <a:latin typeface="微软雅黑" panose="020B0503020204020204" pitchFamily="34" charset="-122"/>
                        <a:ea typeface="微软雅黑" panose="020B0503020204020204" pitchFamily="34" charset="-122"/>
                      </a:endParaRPr>
                    </a:p>
                  </a:txBody>
                  <a:tcPr marL="5398" marR="5398" marT="54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zh-CN" altLang="en-US" sz="1000" b="0" i="0" u="none" strike="noStrike">
                          <a:solidFill>
                            <a:srgbClr val="000000"/>
                          </a:solidFill>
                          <a:effectLst/>
                          <a:latin typeface="微软雅黑" panose="020B0503020204020204" pitchFamily="34" charset="-122"/>
                          <a:ea typeface="微软雅黑" panose="020B0503020204020204" pitchFamily="34" charset="-122"/>
                        </a:rPr>
                        <a:t>　</a:t>
                      </a:r>
                      <a:endParaRPr lang="zh-CN" altLang="en-US" sz="1000" b="0" i="0" u="none" strike="noStrike">
                        <a:solidFill>
                          <a:srgbClr val="000000"/>
                        </a:solidFill>
                        <a:effectLst/>
                        <a:latin typeface="微软雅黑" panose="020B0503020204020204" pitchFamily="34" charset="-122"/>
                        <a:ea typeface="微软雅黑" panose="020B0503020204020204" pitchFamily="34" charset="-122"/>
                      </a:endParaRPr>
                    </a:p>
                  </a:txBody>
                  <a:tcPr marL="5398" marR="5398" marT="54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zh-CN" altLang="en-US" sz="1000" b="0" i="0" u="none" strike="noStrike">
                          <a:solidFill>
                            <a:srgbClr val="000000"/>
                          </a:solidFill>
                          <a:effectLst/>
                          <a:latin typeface="微软雅黑" panose="020B0503020204020204" pitchFamily="34" charset="-122"/>
                          <a:ea typeface="微软雅黑" panose="020B0503020204020204" pitchFamily="34" charset="-122"/>
                        </a:rPr>
                        <a:t>　</a:t>
                      </a:r>
                      <a:endParaRPr lang="zh-CN" altLang="en-US" sz="1000" b="0" i="0" u="none" strike="noStrike">
                        <a:solidFill>
                          <a:srgbClr val="000000"/>
                        </a:solidFill>
                        <a:effectLst/>
                        <a:latin typeface="微软雅黑" panose="020B0503020204020204" pitchFamily="34" charset="-122"/>
                        <a:ea typeface="微软雅黑" panose="020B0503020204020204" pitchFamily="34" charset="-122"/>
                      </a:endParaRPr>
                    </a:p>
                  </a:txBody>
                  <a:tcPr marL="5398" marR="5398" marT="54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zh-CN" altLang="en-US" sz="1000" b="0" i="0" u="none" strike="noStrike">
                          <a:solidFill>
                            <a:srgbClr val="000000"/>
                          </a:solidFill>
                          <a:effectLst/>
                          <a:latin typeface="微软雅黑" panose="020B0503020204020204" pitchFamily="34" charset="-122"/>
                          <a:ea typeface="微软雅黑" panose="020B0503020204020204" pitchFamily="34" charset="-122"/>
                        </a:rPr>
                        <a:t>√</a:t>
                      </a:r>
                      <a:endParaRPr lang="zh-CN" altLang="en-US" sz="1000" b="0" i="0" u="none" strike="noStrike">
                        <a:solidFill>
                          <a:srgbClr val="000000"/>
                        </a:solidFill>
                        <a:effectLst/>
                        <a:latin typeface="微软雅黑" panose="020B0503020204020204" pitchFamily="34" charset="-122"/>
                        <a:ea typeface="微软雅黑" panose="020B0503020204020204" pitchFamily="34" charset="-122"/>
                      </a:endParaRPr>
                    </a:p>
                  </a:txBody>
                  <a:tcPr marL="5398" marR="5398" marT="54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zh-CN" altLang="en-US" sz="1000" b="0" i="0" u="none" strike="noStrike">
                          <a:solidFill>
                            <a:srgbClr val="000000"/>
                          </a:solidFill>
                          <a:effectLst/>
                          <a:latin typeface="微软雅黑" panose="020B0503020204020204" pitchFamily="34" charset="-122"/>
                          <a:ea typeface="微软雅黑" panose="020B0503020204020204" pitchFamily="34" charset="-122"/>
                        </a:rPr>
                        <a:t>　</a:t>
                      </a:r>
                      <a:endParaRPr lang="zh-CN" altLang="en-US" sz="1000" b="0" i="0" u="none" strike="noStrike">
                        <a:solidFill>
                          <a:srgbClr val="000000"/>
                        </a:solidFill>
                        <a:effectLst/>
                        <a:latin typeface="微软雅黑" panose="020B0503020204020204" pitchFamily="34" charset="-122"/>
                        <a:ea typeface="微软雅黑" panose="020B0503020204020204" pitchFamily="34" charset="-122"/>
                      </a:endParaRPr>
                    </a:p>
                  </a:txBody>
                  <a:tcPr marL="5398" marR="5398" marT="54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zh-CN" altLang="en-US" sz="1000" b="0" i="0" u="none" strike="noStrike">
                          <a:solidFill>
                            <a:srgbClr val="000000"/>
                          </a:solidFill>
                          <a:effectLst/>
                          <a:latin typeface="微软雅黑" panose="020B0503020204020204" pitchFamily="34" charset="-122"/>
                          <a:ea typeface="微软雅黑" panose="020B0503020204020204" pitchFamily="34" charset="-122"/>
                        </a:rPr>
                        <a:t>　</a:t>
                      </a:r>
                      <a:endParaRPr lang="zh-CN" altLang="en-US" sz="1000" b="0" i="0" u="none" strike="noStrike">
                        <a:solidFill>
                          <a:srgbClr val="000000"/>
                        </a:solidFill>
                        <a:effectLst/>
                        <a:latin typeface="微软雅黑" panose="020B0503020204020204" pitchFamily="34" charset="-122"/>
                        <a:ea typeface="微软雅黑" panose="020B0503020204020204" pitchFamily="34" charset="-122"/>
                      </a:endParaRPr>
                    </a:p>
                  </a:txBody>
                  <a:tcPr marL="5398" marR="5398" marT="54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zh-CN" altLang="en-US" sz="1000" b="0" i="0" u="none" strike="noStrike">
                          <a:solidFill>
                            <a:srgbClr val="000000"/>
                          </a:solidFill>
                          <a:effectLst/>
                          <a:latin typeface="微软雅黑" panose="020B0503020204020204" pitchFamily="34" charset="-122"/>
                          <a:ea typeface="微软雅黑" panose="020B0503020204020204" pitchFamily="34" charset="-122"/>
                        </a:rPr>
                        <a:t>　</a:t>
                      </a:r>
                      <a:endParaRPr lang="zh-CN" altLang="en-US" sz="1000" b="0" i="0" u="none" strike="noStrike">
                        <a:solidFill>
                          <a:srgbClr val="000000"/>
                        </a:solidFill>
                        <a:effectLst/>
                        <a:latin typeface="微软雅黑" panose="020B0503020204020204" pitchFamily="34" charset="-122"/>
                        <a:ea typeface="微软雅黑" panose="020B0503020204020204" pitchFamily="34" charset="-122"/>
                      </a:endParaRPr>
                    </a:p>
                  </a:txBody>
                  <a:tcPr marL="5398" marR="5398" marT="54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zh-CN" altLang="en-US" sz="1100" b="0" i="0" u="none" strike="noStrike">
                          <a:solidFill>
                            <a:srgbClr val="000000"/>
                          </a:solidFill>
                          <a:effectLst/>
                          <a:latin typeface="微软雅黑" panose="020B0503020204020204" pitchFamily="34" charset="-122"/>
                          <a:ea typeface="微软雅黑" panose="020B0503020204020204" pitchFamily="34" charset="-122"/>
                        </a:rPr>
                        <a:t>*</a:t>
                      </a:r>
                      <a:endParaRPr lang="zh-CN" altLang="en-US" sz="1100" b="0" i="0" u="none" strike="noStrike">
                        <a:solidFill>
                          <a:srgbClr val="000000"/>
                        </a:solidFill>
                        <a:effectLst/>
                        <a:latin typeface="微软雅黑" panose="020B0503020204020204" pitchFamily="34" charset="-122"/>
                        <a:ea typeface="微软雅黑" panose="020B0503020204020204" pitchFamily="34" charset="-122"/>
                      </a:endParaRPr>
                    </a:p>
                  </a:txBody>
                  <a:tcPr marL="5398" marR="5398" marT="54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zh-CN" altLang="en-US" sz="1100" b="0" i="0" u="none" strike="noStrike">
                          <a:solidFill>
                            <a:srgbClr val="000000"/>
                          </a:solidFill>
                          <a:effectLst/>
                          <a:latin typeface="微软雅黑" panose="020B0503020204020204" pitchFamily="34" charset="-122"/>
                          <a:ea typeface="微软雅黑" panose="020B0503020204020204" pitchFamily="34" charset="-122"/>
                        </a:rPr>
                        <a:t>*</a:t>
                      </a:r>
                      <a:endParaRPr lang="zh-CN" altLang="en-US" sz="1100" b="0" i="0" u="none" strike="noStrike">
                        <a:solidFill>
                          <a:srgbClr val="000000"/>
                        </a:solidFill>
                        <a:effectLst/>
                        <a:latin typeface="微软雅黑" panose="020B0503020204020204" pitchFamily="34" charset="-122"/>
                        <a:ea typeface="微软雅黑" panose="020B0503020204020204" pitchFamily="34" charset="-122"/>
                      </a:endParaRPr>
                    </a:p>
                  </a:txBody>
                  <a:tcPr marL="5398" marR="5398" marT="54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zh-CN" altLang="en-US" sz="1100" b="0" i="0" u="none" strike="noStrike">
                          <a:solidFill>
                            <a:srgbClr val="000000"/>
                          </a:solidFill>
                          <a:effectLst/>
                          <a:latin typeface="微软雅黑" panose="020B0503020204020204" pitchFamily="34" charset="-122"/>
                          <a:ea typeface="微软雅黑" panose="020B0503020204020204" pitchFamily="34" charset="-122"/>
                        </a:rPr>
                        <a:t>*</a:t>
                      </a:r>
                      <a:endParaRPr lang="zh-CN" altLang="en-US" sz="1100" b="0" i="0" u="none" strike="noStrike">
                        <a:solidFill>
                          <a:srgbClr val="000000"/>
                        </a:solidFill>
                        <a:effectLst/>
                        <a:latin typeface="微软雅黑" panose="020B0503020204020204" pitchFamily="34" charset="-122"/>
                        <a:ea typeface="微软雅黑" panose="020B0503020204020204" pitchFamily="34" charset="-122"/>
                      </a:endParaRPr>
                    </a:p>
                  </a:txBody>
                  <a:tcPr marL="5398" marR="5398" marT="54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zh-CN" altLang="en-US" sz="1100" b="0" i="0" u="none" strike="noStrike">
                          <a:solidFill>
                            <a:srgbClr val="000000"/>
                          </a:solidFill>
                          <a:effectLst/>
                          <a:latin typeface="微软雅黑" panose="020B0503020204020204" pitchFamily="34" charset="-122"/>
                          <a:ea typeface="微软雅黑" panose="020B0503020204020204" pitchFamily="34" charset="-122"/>
                        </a:rPr>
                        <a:t>*</a:t>
                      </a:r>
                      <a:endParaRPr lang="zh-CN" altLang="en-US" sz="1100" b="0" i="0" u="none" strike="noStrike">
                        <a:solidFill>
                          <a:srgbClr val="000000"/>
                        </a:solidFill>
                        <a:effectLst/>
                        <a:latin typeface="微软雅黑" panose="020B0503020204020204" pitchFamily="34" charset="-122"/>
                        <a:ea typeface="微软雅黑" panose="020B0503020204020204" pitchFamily="34" charset="-122"/>
                      </a:endParaRPr>
                    </a:p>
                  </a:txBody>
                  <a:tcPr marL="5398" marR="5398" marT="54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zh-CN" altLang="en-US" sz="1100" b="0" i="0" u="none" strike="noStrike">
                          <a:solidFill>
                            <a:srgbClr val="000000"/>
                          </a:solidFill>
                          <a:effectLst/>
                          <a:latin typeface="微软雅黑" panose="020B0503020204020204" pitchFamily="34" charset="-122"/>
                          <a:ea typeface="微软雅黑" panose="020B0503020204020204" pitchFamily="34" charset="-122"/>
                        </a:rPr>
                        <a:t>*</a:t>
                      </a:r>
                      <a:endParaRPr lang="zh-CN" altLang="en-US" sz="1100" b="0" i="0" u="none" strike="noStrike">
                        <a:solidFill>
                          <a:srgbClr val="000000"/>
                        </a:solidFill>
                        <a:effectLst/>
                        <a:latin typeface="微软雅黑" panose="020B0503020204020204" pitchFamily="34" charset="-122"/>
                        <a:ea typeface="微软雅黑" panose="020B0503020204020204" pitchFamily="34" charset="-122"/>
                      </a:endParaRPr>
                    </a:p>
                  </a:txBody>
                  <a:tcPr marL="5398" marR="5398" marT="54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zh-CN" altLang="en-US" sz="1100" b="0" i="0" u="none" strike="noStrike" dirty="0">
                          <a:solidFill>
                            <a:srgbClr val="000000"/>
                          </a:solidFill>
                          <a:effectLst/>
                          <a:latin typeface="微软雅黑" panose="020B0503020204020204" pitchFamily="34" charset="-122"/>
                          <a:ea typeface="微软雅黑" panose="020B0503020204020204" pitchFamily="34" charset="-122"/>
                        </a:rPr>
                        <a:t>否</a:t>
                      </a:r>
                      <a:endParaRPr lang="zh-CN" altLang="en-US" sz="1100" b="0" i="0" u="none" strike="noStrike" dirty="0">
                        <a:solidFill>
                          <a:srgbClr val="000000"/>
                        </a:solidFill>
                        <a:effectLst/>
                        <a:latin typeface="微软雅黑" panose="020B0503020204020204" pitchFamily="34" charset="-122"/>
                        <a:ea typeface="微软雅黑" panose="020B0503020204020204" pitchFamily="34" charset="-122"/>
                      </a:endParaRPr>
                    </a:p>
                  </a:txBody>
                  <a:tcPr marL="5398" marR="5398" marT="54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zh-CN" altLang="en-US" sz="1100" b="0" i="0" u="none" strike="noStrike">
                          <a:solidFill>
                            <a:srgbClr val="000000"/>
                          </a:solidFill>
                          <a:effectLst/>
                          <a:latin typeface="微软雅黑" panose="020B0503020204020204" pitchFamily="34" charset="-122"/>
                          <a:ea typeface="微软雅黑" panose="020B0503020204020204" pitchFamily="34" charset="-122"/>
                        </a:rPr>
                        <a:t>　</a:t>
                      </a:r>
                      <a:endParaRPr lang="zh-CN" altLang="en-US" sz="1100" b="0" i="0" u="none" strike="noStrike">
                        <a:solidFill>
                          <a:srgbClr val="000000"/>
                        </a:solidFill>
                        <a:effectLst/>
                        <a:latin typeface="微软雅黑" panose="020B0503020204020204" pitchFamily="34" charset="-122"/>
                        <a:ea typeface="微软雅黑" panose="020B0503020204020204" pitchFamily="34" charset="-122"/>
                      </a:endParaRPr>
                    </a:p>
                  </a:txBody>
                  <a:tcPr marL="5398" marR="5398" marT="54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r h="310515">
                <a:tc vMerge="1">
                  <a:tcPr/>
                </a:tc>
                <a:tc>
                  <a:txBody>
                    <a:bodyPr/>
                    <a:lstStyle/>
                    <a:p>
                      <a:pPr algn="ctr" fontAlgn="ctr"/>
                      <a:r>
                        <a:rPr lang="zh-CN" altLang="en-US" sz="1000" b="0" i="0" u="none" strike="noStrike">
                          <a:solidFill>
                            <a:srgbClr val="000000"/>
                          </a:solidFill>
                          <a:effectLst/>
                          <a:latin typeface="微软雅黑" panose="020B0503020204020204" pitchFamily="34" charset="-122"/>
                          <a:ea typeface="微软雅黑" panose="020B0503020204020204" pitchFamily="34" charset="-122"/>
                        </a:rPr>
                        <a:t>危废排放</a:t>
                      </a:r>
                      <a:endParaRPr lang="zh-CN" altLang="en-US" sz="1000" b="0" i="0" u="none" strike="noStrike">
                        <a:solidFill>
                          <a:srgbClr val="000000"/>
                        </a:solidFill>
                        <a:effectLst/>
                        <a:latin typeface="微软雅黑" panose="020B0503020204020204" pitchFamily="34" charset="-122"/>
                        <a:ea typeface="微软雅黑" panose="020B0503020204020204" pitchFamily="34" charset="-122"/>
                      </a:endParaRPr>
                    </a:p>
                  </a:txBody>
                  <a:tcPr marL="5398" marR="5398" marT="54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zh-CN" altLang="en-US" sz="1000" b="0" i="0" u="none" strike="noStrike">
                          <a:solidFill>
                            <a:srgbClr val="000000"/>
                          </a:solidFill>
                          <a:effectLst/>
                          <a:latin typeface="微软雅黑" panose="020B0503020204020204" pitchFamily="34" charset="-122"/>
                          <a:ea typeface="微软雅黑" panose="020B0503020204020204" pitchFamily="34" charset="-122"/>
                        </a:rPr>
                        <a:t>污染土壤</a:t>
                      </a:r>
                      <a:endParaRPr lang="zh-CN" altLang="en-US" sz="1000" b="0" i="0" u="none" strike="noStrike">
                        <a:solidFill>
                          <a:srgbClr val="000000"/>
                        </a:solidFill>
                        <a:effectLst/>
                        <a:latin typeface="微软雅黑" panose="020B0503020204020204" pitchFamily="34" charset="-122"/>
                        <a:ea typeface="微软雅黑" panose="020B0503020204020204" pitchFamily="34" charset="-122"/>
                      </a:endParaRPr>
                    </a:p>
                  </a:txBody>
                  <a:tcPr marL="5398" marR="5398" marT="54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altLang="zh-CN" sz="1000" b="0" i="0" u="none" strike="noStrike">
                          <a:solidFill>
                            <a:srgbClr val="000000"/>
                          </a:solidFill>
                          <a:effectLst/>
                          <a:latin typeface="微软雅黑" panose="020B0503020204020204" pitchFamily="34" charset="-122"/>
                          <a:ea typeface="微软雅黑" panose="020B0503020204020204" pitchFamily="34" charset="-122"/>
                        </a:rPr>
                        <a:t>4</a:t>
                      </a:r>
                      <a:endParaRPr lang="en-US" altLang="zh-CN" sz="1000" b="0" i="0" u="none" strike="noStrike">
                        <a:solidFill>
                          <a:srgbClr val="000000"/>
                        </a:solidFill>
                        <a:effectLst/>
                        <a:latin typeface="微软雅黑" panose="020B0503020204020204" pitchFamily="34" charset="-122"/>
                        <a:ea typeface="微软雅黑" panose="020B0503020204020204" pitchFamily="34" charset="-122"/>
                      </a:endParaRPr>
                    </a:p>
                  </a:txBody>
                  <a:tcPr marL="5398" marR="5398" marT="54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zh-CN" altLang="en-US" sz="1000" b="0" i="0" u="none" strike="noStrike">
                          <a:solidFill>
                            <a:srgbClr val="000000"/>
                          </a:solidFill>
                          <a:effectLst/>
                          <a:latin typeface="微软雅黑" panose="020B0503020204020204" pitchFamily="34" charset="-122"/>
                          <a:ea typeface="微软雅黑" panose="020B0503020204020204" pitchFamily="34" charset="-122"/>
                        </a:rPr>
                        <a:t>√</a:t>
                      </a:r>
                      <a:endParaRPr lang="zh-CN" altLang="en-US" sz="1000" b="0" i="0" u="none" strike="noStrike">
                        <a:solidFill>
                          <a:srgbClr val="000000"/>
                        </a:solidFill>
                        <a:effectLst/>
                        <a:latin typeface="微软雅黑" panose="020B0503020204020204" pitchFamily="34" charset="-122"/>
                        <a:ea typeface="微软雅黑" panose="020B0503020204020204" pitchFamily="34" charset="-122"/>
                      </a:endParaRPr>
                    </a:p>
                  </a:txBody>
                  <a:tcPr marL="5398" marR="5398" marT="54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zh-CN" altLang="en-US" sz="1000" b="0" i="0" u="none" strike="noStrike">
                          <a:solidFill>
                            <a:srgbClr val="000000"/>
                          </a:solidFill>
                          <a:effectLst/>
                          <a:latin typeface="微软雅黑" panose="020B0503020204020204" pitchFamily="34" charset="-122"/>
                          <a:ea typeface="微软雅黑" panose="020B0503020204020204" pitchFamily="34" charset="-122"/>
                        </a:rPr>
                        <a:t>　</a:t>
                      </a:r>
                      <a:endParaRPr lang="zh-CN" altLang="en-US" sz="1000" b="0" i="0" u="none" strike="noStrike">
                        <a:solidFill>
                          <a:srgbClr val="000000"/>
                        </a:solidFill>
                        <a:effectLst/>
                        <a:latin typeface="微软雅黑" panose="020B0503020204020204" pitchFamily="34" charset="-122"/>
                        <a:ea typeface="微软雅黑" panose="020B0503020204020204" pitchFamily="34" charset="-122"/>
                      </a:endParaRPr>
                    </a:p>
                  </a:txBody>
                  <a:tcPr marL="5398" marR="5398" marT="54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zh-CN" altLang="en-US" sz="1000" b="0" i="0" u="none" strike="noStrike">
                          <a:solidFill>
                            <a:srgbClr val="000000"/>
                          </a:solidFill>
                          <a:effectLst/>
                          <a:latin typeface="微软雅黑" panose="020B0503020204020204" pitchFamily="34" charset="-122"/>
                          <a:ea typeface="微软雅黑" panose="020B0503020204020204" pitchFamily="34" charset="-122"/>
                        </a:rPr>
                        <a:t>　</a:t>
                      </a:r>
                      <a:endParaRPr lang="zh-CN" altLang="en-US" sz="1000" b="0" i="0" u="none" strike="noStrike">
                        <a:solidFill>
                          <a:srgbClr val="000000"/>
                        </a:solidFill>
                        <a:effectLst/>
                        <a:latin typeface="微软雅黑" panose="020B0503020204020204" pitchFamily="34" charset="-122"/>
                        <a:ea typeface="微软雅黑" panose="020B0503020204020204" pitchFamily="34" charset="-122"/>
                      </a:endParaRPr>
                    </a:p>
                  </a:txBody>
                  <a:tcPr marL="5398" marR="5398" marT="54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zh-CN" altLang="en-US" sz="1000" b="0" i="0" u="none" strike="noStrike">
                          <a:solidFill>
                            <a:srgbClr val="000000"/>
                          </a:solidFill>
                          <a:effectLst/>
                          <a:latin typeface="微软雅黑" panose="020B0503020204020204" pitchFamily="34" charset="-122"/>
                          <a:ea typeface="微软雅黑" panose="020B0503020204020204" pitchFamily="34" charset="-122"/>
                        </a:rPr>
                        <a:t>√</a:t>
                      </a:r>
                      <a:endParaRPr lang="zh-CN" altLang="en-US" sz="1000" b="0" i="0" u="none" strike="noStrike">
                        <a:solidFill>
                          <a:srgbClr val="000000"/>
                        </a:solidFill>
                        <a:effectLst/>
                        <a:latin typeface="微软雅黑" panose="020B0503020204020204" pitchFamily="34" charset="-122"/>
                        <a:ea typeface="微软雅黑" panose="020B0503020204020204" pitchFamily="34" charset="-122"/>
                      </a:endParaRPr>
                    </a:p>
                  </a:txBody>
                  <a:tcPr marL="5398" marR="5398" marT="54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zh-CN" altLang="en-US" sz="1000" b="0" i="0" u="none" strike="noStrike">
                          <a:solidFill>
                            <a:srgbClr val="000000"/>
                          </a:solidFill>
                          <a:effectLst/>
                          <a:latin typeface="微软雅黑" panose="020B0503020204020204" pitchFamily="34" charset="-122"/>
                          <a:ea typeface="微软雅黑" panose="020B0503020204020204" pitchFamily="34" charset="-122"/>
                        </a:rPr>
                        <a:t>　</a:t>
                      </a:r>
                      <a:endParaRPr lang="zh-CN" altLang="en-US" sz="1000" b="0" i="0" u="none" strike="noStrike">
                        <a:solidFill>
                          <a:srgbClr val="000000"/>
                        </a:solidFill>
                        <a:effectLst/>
                        <a:latin typeface="微软雅黑" panose="020B0503020204020204" pitchFamily="34" charset="-122"/>
                        <a:ea typeface="微软雅黑" panose="020B0503020204020204" pitchFamily="34" charset="-122"/>
                      </a:endParaRPr>
                    </a:p>
                  </a:txBody>
                  <a:tcPr marL="5398" marR="5398" marT="54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zh-CN" altLang="en-US" sz="1000" b="0" i="0" u="none" strike="noStrike">
                          <a:solidFill>
                            <a:srgbClr val="000000"/>
                          </a:solidFill>
                          <a:effectLst/>
                          <a:latin typeface="微软雅黑" panose="020B0503020204020204" pitchFamily="34" charset="-122"/>
                          <a:ea typeface="微软雅黑" panose="020B0503020204020204" pitchFamily="34" charset="-122"/>
                        </a:rPr>
                        <a:t>　</a:t>
                      </a:r>
                      <a:endParaRPr lang="zh-CN" altLang="en-US" sz="1000" b="0" i="0" u="none" strike="noStrike">
                        <a:solidFill>
                          <a:srgbClr val="000000"/>
                        </a:solidFill>
                        <a:effectLst/>
                        <a:latin typeface="微软雅黑" panose="020B0503020204020204" pitchFamily="34" charset="-122"/>
                        <a:ea typeface="微软雅黑" panose="020B0503020204020204" pitchFamily="34" charset="-122"/>
                      </a:endParaRPr>
                    </a:p>
                  </a:txBody>
                  <a:tcPr marL="5398" marR="5398" marT="54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zh-CN" altLang="en-US" sz="1000" b="0" i="0" u="none" strike="noStrike">
                          <a:solidFill>
                            <a:srgbClr val="000000"/>
                          </a:solidFill>
                          <a:effectLst/>
                          <a:latin typeface="微软雅黑" panose="020B0503020204020204" pitchFamily="34" charset="-122"/>
                          <a:ea typeface="微软雅黑" panose="020B0503020204020204" pitchFamily="34" charset="-122"/>
                        </a:rPr>
                        <a:t>　</a:t>
                      </a:r>
                      <a:endParaRPr lang="zh-CN" altLang="en-US" sz="1000" b="0" i="0" u="none" strike="noStrike">
                        <a:solidFill>
                          <a:srgbClr val="000000"/>
                        </a:solidFill>
                        <a:effectLst/>
                        <a:latin typeface="微软雅黑" panose="020B0503020204020204" pitchFamily="34" charset="-122"/>
                        <a:ea typeface="微软雅黑" panose="020B0503020204020204" pitchFamily="34" charset="-122"/>
                      </a:endParaRPr>
                    </a:p>
                  </a:txBody>
                  <a:tcPr marL="5398" marR="5398" marT="54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zh-CN" altLang="en-US" sz="1100" b="0" i="0" u="none" strike="noStrike" dirty="0">
                          <a:solidFill>
                            <a:srgbClr val="000000"/>
                          </a:solidFill>
                          <a:effectLst/>
                          <a:latin typeface="微软雅黑" panose="020B0503020204020204" pitchFamily="34" charset="-122"/>
                          <a:ea typeface="微软雅黑" panose="020B0503020204020204" pitchFamily="34" charset="-122"/>
                        </a:rPr>
                        <a:t>*</a:t>
                      </a:r>
                      <a:endParaRPr lang="zh-CN" altLang="en-US" sz="1100" b="0" i="0" u="none" strike="noStrike" dirty="0">
                        <a:solidFill>
                          <a:srgbClr val="000000"/>
                        </a:solidFill>
                        <a:effectLst/>
                        <a:latin typeface="微软雅黑" panose="020B0503020204020204" pitchFamily="34" charset="-122"/>
                        <a:ea typeface="微软雅黑" panose="020B0503020204020204" pitchFamily="34" charset="-122"/>
                      </a:endParaRPr>
                    </a:p>
                  </a:txBody>
                  <a:tcPr marL="5398" marR="5398" marT="54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zh-CN" altLang="en-US" sz="1100" b="0" i="0" u="none" strike="noStrike" dirty="0">
                          <a:solidFill>
                            <a:srgbClr val="000000"/>
                          </a:solidFill>
                          <a:effectLst/>
                          <a:latin typeface="微软雅黑" panose="020B0503020204020204" pitchFamily="34" charset="-122"/>
                          <a:ea typeface="微软雅黑" panose="020B0503020204020204" pitchFamily="34" charset="-122"/>
                        </a:rPr>
                        <a:t>*</a:t>
                      </a:r>
                      <a:endParaRPr lang="zh-CN" altLang="en-US" sz="1100" b="0" i="0" u="none" strike="noStrike" dirty="0">
                        <a:solidFill>
                          <a:srgbClr val="000000"/>
                        </a:solidFill>
                        <a:effectLst/>
                        <a:latin typeface="微软雅黑" panose="020B0503020204020204" pitchFamily="34" charset="-122"/>
                        <a:ea typeface="微软雅黑" panose="020B0503020204020204" pitchFamily="34" charset="-122"/>
                      </a:endParaRPr>
                    </a:p>
                  </a:txBody>
                  <a:tcPr marL="5398" marR="5398" marT="54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zh-CN" altLang="en-US" sz="1100" b="0" i="0" u="none" strike="noStrike" dirty="0">
                          <a:solidFill>
                            <a:srgbClr val="000000"/>
                          </a:solidFill>
                          <a:effectLst/>
                          <a:latin typeface="微软雅黑" panose="020B0503020204020204" pitchFamily="34" charset="-122"/>
                          <a:ea typeface="微软雅黑" panose="020B0503020204020204" pitchFamily="34" charset="-122"/>
                        </a:rPr>
                        <a:t>*</a:t>
                      </a:r>
                      <a:endParaRPr lang="zh-CN" altLang="en-US" sz="1100" b="0" i="0" u="none" strike="noStrike" dirty="0">
                        <a:solidFill>
                          <a:srgbClr val="000000"/>
                        </a:solidFill>
                        <a:effectLst/>
                        <a:latin typeface="微软雅黑" panose="020B0503020204020204" pitchFamily="34" charset="-122"/>
                        <a:ea typeface="微软雅黑" panose="020B0503020204020204" pitchFamily="34" charset="-122"/>
                      </a:endParaRPr>
                    </a:p>
                  </a:txBody>
                  <a:tcPr marL="5398" marR="5398" marT="54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zh-CN" altLang="en-US" sz="1100" b="0" i="0" u="none" strike="noStrike" dirty="0">
                          <a:solidFill>
                            <a:srgbClr val="000000"/>
                          </a:solidFill>
                          <a:effectLst/>
                          <a:latin typeface="微软雅黑" panose="020B0503020204020204" pitchFamily="34" charset="-122"/>
                          <a:ea typeface="微软雅黑" panose="020B0503020204020204" pitchFamily="34" charset="-122"/>
                        </a:rPr>
                        <a:t>*</a:t>
                      </a:r>
                      <a:endParaRPr lang="zh-CN" altLang="en-US" sz="1100" b="0" i="0" u="none" strike="noStrike" dirty="0">
                        <a:solidFill>
                          <a:srgbClr val="000000"/>
                        </a:solidFill>
                        <a:effectLst/>
                        <a:latin typeface="微软雅黑" panose="020B0503020204020204" pitchFamily="34" charset="-122"/>
                        <a:ea typeface="微软雅黑" panose="020B0503020204020204" pitchFamily="34" charset="-122"/>
                      </a:endParaRPr>
                    </a:p>
                  </a:txBody>
                  <a:tcPr marL="5398" marR="5398" marT="54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zh-CN" altLang="en-US" sz="1100" b="0" i="0" u="none" strike="noStrike" dirty="0">
                          <a:solidFill>
                            <a:srgbClr val="000000"/>
                          </a:solidFill>
                          <a:effectLst/>
                          <a:latin typeface="微软雅黑" panose="020B0503020204020204" pitchFamily="34" charset="-122"/>
                          <a:ea typeface="微软雅黑" panose="020B0503020204020204" pitchFamily="34" charset="-122"/>
                        </a:rPr>
                        <a:t>*</a:t>
                      </a:r>
                      <a:endParaRPr lang="zh-CN" altLang="en-US" sz="1100" b="0" i="0" u="none" strike="noStrike" dirty="0">
                        <a:solidFill>
                          <a:srgbClr val="000000"/>
                        </a:solidFill>
                        <a:effectLst/>
                        <a:latin typeface="微软雅黑" panose="020B0503020204020204" pitchFamily="34" charset="-122"/>
                        <a:ea typeface="微软雅黑" panose="020B0503020204020204" pitchFamily="34" charset="-122"/>
                      </a:endParaRPr>
                    </a:p>
                  </a:txBody>
                  <a:tcPr marL="5398" marR="5398" marT="54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zh-CN" altLang="en-US" sz="1100" b="0" i="0" u="none" strike="noStrike" dirty="0">
                          <a:solidFill>
                            <a:srgbClr val="000000"/>
                          </a:solidFill>
                          <a:effectLst/>
                          <a:latin typeface="微软雅黑" panose="020B0503020204020204" pitchFamily="34" charset="-122"/>
                          <a:ea typeface="微软雅黑" panose="020B0503020204020204" pitchFamily="34" charset="-122"/>
                        </a:rPr>
                        <a:t>*</a:t>
                      </a:r>
                      <a:endParaRPr lang="zh-CN" altLang="en-US" sz="1100" b="0" i="0" u="none" strike="noStrike" dirty="0">
                        <a:solidFill>
                          <a:srgbClr val="000000"/>
                        </a:solidFill>
                        <a:effectLst/>
                        <a:latin typeface="微软雅黑" panose="020B0503020204020204" pitchFamily="34" charset="-122"/>
                        <a:ea typeface="微软雅黑" panose="020B0503020204020204" pitchFamily="34" charset="-122"/>
                      </a:endParaRPr>
                    </a:p>
                  </a:txBody>
                  <a:tcPr marL="5398" marR="5398" marT="54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zh-CN" altLang="en-US" sz="1100" b="0" i="0" u="none" strike="noStrike">
                          <a:solidFill>
                            <a:srgbClr val="000000"/>
                          </a:solidFill>
                          <a:effectLst/>
                          <a:latin typeface="微软雅黑" panose="020B0503020204020204" pitchFamily="34" charset="-122"/>
                          <a:ea typeface="微软雅黑" panose="020B0503020204020204" pitchFamily="34" charset="-122"/>
                        </a:rPr>
                        <a:t>　</a:t>
                      </a:r>
                      <a:endParaRPr lang="zh-CN" altLang="en-US" sz="1100" b="0" i="0" u="none" strike="noStrike">
                        <a:solidFill>
                          <a:srgbClr val="000000"/>
                        </a:solidFill>
                        <a:effectLst/>
                        <a:latin typeface="微软雅黑" panose="020B0503020204020204" pitchFamily="34" charset="-122"/>
                        <a:ea typeface="微软雅黑" panose="020B0503020204020204" pitchFamily="34" charset="-122"/>
                      </a:endParaRPr>
                    </a:p>
                  </a:txBody>
                  <a:tcPr marL="5398" marR="5398" marT="54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r h="201295">
                <a:tc>
                  <a:txBody>
                    <a:bodyPr/>
                    <a:lstStyle/>
                    <a:p>
                      <a:pPr algn="ctr" fontAlgn="ctr"/>
                      <a:r>
                        <a:rPr lang="zh-CN" altLang="en-US" sz="1000" b="0" i="0" u="none" strike="noStrike">
                          <a:solidFill>
                            <a:srgbClr val="000000"/>
                          </a:solidFill>
                          <a:effectLst/>
                          <a:latin typeface="微软雅黑" panose="020B0503020204020204" pitchFamily="34" charset="-122"/>
                          <a:ea typeface="微软雅黑" panose="020B0503020204020204" pitchFamily="34" charset="-122"/>
                        </a:rPr>
                        <a:t>　</a:t>
                      </a:r>
                      <a:endParaRPr lang="zh-CN" altLang="en-US" sz="1000" b="0" i="0" u="none" strike="noStrike">
                        <a:solidFill>
                          <a:srgbClr val="000000"/>
                        </a:solidFill>
                        <a:effectLst/>
                        <a:latin typeface="微软雅黑" panose="020B0503020204020204" pitchFamily="34" charset="-122"/>
                        <a:ea typeface="微软雅黑" panose="020B0503020204020204" pitchFamily="34" charset="-122"/>
                      </a:endParaRPr>
                    </a:p>
                  </a:txBody>
                  <a:tcPr marL="5398" marR="5398" marT="54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zh-CN" altLang="en-US" sz="1000" b="0" i="0" u="none" strike="noStrike">
                          <a:solidFill>
                            <a:srgbClr val="000000"/>
                          </a:solidFill>
                          <a:effectLst/>
                          <a:latin typeface="微软雅黑" panose="020B0503020204020204" pitchFamily="34" charset="-122"/>
                          <a:ea typeface="微软雅黑" panose="020B0503020204020204" pitchFamily="34" charset="-122"/>
                        </a:rPr>
                        <a:t>　</a:t>
                      </a:r>
                      <a:endParaRPr lang="zh-CN" altLang="en-US" sz="1000" b="0" i="0" u="none" strike="noStrike">
                        <a:solidFill>
                          <a:srgbClr val="000000"/>
                        </a:solidFill>
                        <a:effectLst/>
                        <a:latin typeface="微软雅黑" panose="020B0503020204020204" pitchFamily="34" charset="-122"/>
                        <a:ea typeface="微软雅黑" panose="020B0503020204020204" pitchFamily="34" charset="-122"/>
                      </a:endParaRPr>
                    </a:p>
                  </a:txBody>
                  <a:tcPr marL="5398" marR="5398" marT="54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zh-CN" altLang="en-US" sz="1000" b="0" i="0" u="none" strike="noStrike">
                          <a:solidFill>
                            <a:srgbClr val="000000"/>
                          </a:solidFill>
                          <a:effectLst/>
                          <a:latin typeface="微软雅黑" panose="020B0503020204020204" pitchFamily="34" charset="-122"/>
                          <a:ea typeface="微软雅黑" panose="020B0503020204020204" pitchFamily="34" charset="-122"/>
                        </a:rPr>
                        <a:t>　</a:t>
                      </a:r>
                      <a:endParaRPr lang="zh-CN" altLang="en-US" sz="1000" b="0" i="0" u="none" strike="noStrike">
                        <a:solidFill>
                          <a:srgbClr val="000000"/>
                        </a:solidFill>
                        <a:effectLst/>
                        <a:latin typeface="微软雅黑" panose="020B0503020204020204" pitchFamily="34" charset="-122"/>
                        <a:ea typeface="微软雅黑" panose="020B0503020204020204" pitchFamily="34" charset="-122"/>
                      </a:endParaRPr>
                    </a:p>
                  </a:txBody>
                  <a:tcPr marL="5398" marR="5398" marT="54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zh-CN" altLang="en-US" sz="1000" b="0" i="0" u="none" strike="noStrike">
                          <a:solidFill>
                            <a:srgbClr val="000000"/>
                          </a:solidFill>
                          <a:effectLst/>
                          <a:latin typeface="微软雅黑" panose="020B0503020204020204" pitchFamily="34" charset="-122"/>
                          <a:ea typeface="微软雅黑" panose="020B0503020204020204" pitchFamily="34" charset="-122"/>
                        </a:rPr>
                        <a:t>　</a:t>
                      </a:r>
                      <a:endParaRPr lang="zh-CN" altLang="en-US" sz="1000" b="0" i="0" u="none" strike="noStrike">
                        <a:solidFill>
                          <a:srgbClr val="000000"/>
                        </a:solidFill>
                        <a:effectLst/>
                        <a:latin typeface="微软雅黑" panose="020B0503020204020204" pitchFamily="34" charset="-122"/>
                        <a:ea typeface="微软雅黑" panose="020B0503020204020204" pitchFamily="34" charset="-122"/>
                      </a:endParaRPr>
                    </a:p>
                  </a:txBody>
                  <a:tcPr marL="5398" marR="5398" marT="54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zh-CN" altLang="en-US" sz="1000" b="0" i="0" u="none" strike="noStrike">
                          <a:solidFill>
                            <a:srgbClr val="000000"/>
                          </a:solidFill>
                          <a:effectLst/>
                          <a:latin typeface="微软雅黑" panose="020B0503020204020204" pitchFamily="34" charset="-122"/>
                          <a:ea typeface="微软雅黑" panose="020B0503020204020204" pitchFamily="34" charset="-122"/>
                        </a:rPr>
                        <a:t>　</a:t>
                      </a:r>
                      <a:endParaRPr lang="zh-CN" altLang="en-US" sz="1000" b="0" i="0" u="none" strike="noStrike">
                        <a:solidFill>
                          <a:srgbClr val="000000"/>
                        </a:solidFill>
                        <a:effectLst/>
                        <a:latin typeface="微软雅黑" panose="020B0503020204020204" pitchFamily="34" charset="-122"/>
                        <a:ea typeface="微软雅黑" panose="020B0503020204020204" pitchFamily="34" charset="-122"/>
                      </a:endParaRPr>
                    </a:p>
                  </a:txBody>
                  <a:tcPr marL="5398" marR="5398" marT="54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zh-CN" altLang="en-US" sz="1000" b="0" i="0" u="none" strike="noStrike">
                          <a:solidFill>
                            <a:srgbClr val="000000"/>
                          </a:solidFill>
                          <a:effectLst/>
                          <a:latin typeface="微软雅黑" panose="020B0503020204020204" pitchFamily="34" charset="-122"/>
                          <a:ea typeface="微软雅黑" panose="020B0503020204020204" pitchFamily="34" charset="-122"/>
                        </a:rPr>
                        <a:t>　</a:t>
                      </a:r>
                      <a:endParaRPr lang="zh-CN" altLang="en-US" sz="1000" b="0" i="0" u="none" strike="noStrike">
                        <a:solidFill>
                          <a:srgbClr val="000000"/>
                        </a:solidFill>
                        <a:effectLst/>
                        <a:latin typeface="微软雅黑" panose="020B0503020204020204" pitchFamily="34" charset="-122"/>
                        <a:ea typeface="微软雅黑" panose="020B0503020204020204" pitchFamily="34" charset="-122"/>
                      </a:endParaRPr>
                    </a:p>
                  </a:txBody>
                  <a:tcPr marL="5398" marR="5398" marT="54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zh-CN" altLang="en-US" sz="1000" b="0" i="0" u="none" strike="noStrike">
                          <a:solidFill>
                            <a:srgbClr val="000000"/>
                          </a:solidFill>
                          <a:effectLst/>
                          <a:latin typeface="微软雅黑" panose="020B0503020204020204" pitchFamily="34" charset="-122"/>
                          <a:ea typeface="微软雅黑" panose="020B0503020204020204" pitchFamily="34" charset="-122"/>
                        </a:rPr>
                        <a:t>　</a:t>
                      </a:r>
                      <a:endParaRPr lang="zh-CN" altLang="en-US" sz="1000" b="0" i="0" u="none" strike="noStrike">
                        <a:solidFill>
                          <a:srgbClr val="000000"/>
                        </a:solidFill>
                        <a:effectLst/>
                        <a:latin typeface="微软雅黑" panose="020B0503020204020204" pitchFamily="34" charset="-122"/>
                        <a:ea typeface="微软雅黑" panose="020B0503020204020204" pitchFamily="34" charset="-122"/>
                      </a:endParaRPr>
                    </a:p>
                  </a:txBody>
                  <a:tcPr marL="5398" marR="5398" marT="54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zh-CN" altLang="en-US" sz="1000" b="0" i="0" u="none" strike="noStrike">
                          <a:solidFill>
                            <a:srgbClr val="000000"/>
                          </a:solidFill>
                          <a:effectLst/>
                          <a:latin typeface="微软雅黑" panose="020B0503020204020204" pitchFamily="34" charset="-122"/>
                          <a:ea typeface="微软雅黑" panose="020B0503020204020204" pitchFamily="34" charset="-122"/>
                        </a:rPr>
                        <a:t>　</a:t>
                      </a:r>
                      <a:endParaRPr lang="zh-CN" altLang="en-US" sz="1000" b="0" i="0" u="none" strike="noStrike">
                        <a:solidFill>
                          <a:srgbClr val="000000"/>
                        </a:solidFill>
                        <a:effectLst/>
                        <a:latin typeface="微软雅黑" panose="020B0503020204020204" pitchFamily="34" charset="-122"/>
                        <a:ea typeface="微软雅黑" panose="020B0503020204020204" pitchFamily="34" charset="-122"/>
                      </a:endParaRPr>
                    </a:p>
                  </a:txBody>
                  <a:tcPr marL="5398" marR="5398" marT="54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zh-CN" altLang="en-US" sz="1000" b="0" i="0" u="none" strike="noStrike">
                          <a:solidFill>
                            <a:srgbClr val="000000"/>
                          </a:solidFill>
                          <a:effectLst/>
                          <a:latin typeface="微软雅黑" panose="020B0503020204020204" pitchFamily="34" charset="-122"/>
                          <a:ea typeface="微软雅黑" panose="020B0503020204020204" pitchFamily="34" charset="-122"/>
                        </a:rPr>
                        <a:t>　</a:t>
                      </a:r>
                      <a:endParaRPr lang="zh-CN" altLang="en-US" sz="1000" b="0" i="0" u="none" strike="noStrike">
                        <a:solidFill>
                          <a:srgbClr val="000000"/>
                        </a:solidFill>
                        <a:effectLst/>
                        <a:latin typeface="微软雅黑" panose="020B0503020204020204" pitchFamily="34" charset="-122"/>
                        <a:ea typeface="微软雅黑" panose="020B0503020204020204" pitchFamily="34" charset="-122"/>
                      </a:endParaRPr>
                    </a:p>
                  </a:txBody>
                  <a:tcPr marL="5398" marR="5398" marT="54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zh-CN" altLang="en-US" sz="1000" b="0" i="0" u="none" strike="noStrike">
                          <a:solidFill>
                            <a:srgbClr val="000000"/>
                          </a:solidFill>
                          <a:effectLst/>
                          <a:latin typeface="微软雅黑" panose="020B0503020204020204" pitchFamily="34" charset="-122"/>
                          <a:ea typeface="微软雅黑" panose="020B0503020204020204" pitchFamily="34" charset="-122"/>
                        </a:rPr>
                        <a:t>　</a:t>
                      </a:r>
                      <a:endParaRPr lang="zh-CN" altLang="en-US" sz="1000" b="0" i="0" u="none" strike="noStrike">
                        <a:solidFill>
                          <a:srgbClr val="000000"/>
                        </a:solidFill>
                        <a:effectLst/>
                        <a:latin typeface="微软雅黑" panose="020B0503020204020204" pitchFamily="34" charset="-122"/>
                        <a:ea typeface="微软雅黑" panose="020B0503020204020204" pitchFamily="34" charset="-122"/>
                      </a:endParaRPr>
                    </a:p>
                  </a:txBody>
                  <a:tcPr marL="5398" marR="5398" marT="54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zh-CN" altLang="en-US" sz="1000" b="0" i="0" u="none" strike="noStrike">
                          <a:solidFill>
                            <a:srgbClr val="000000"/>
                          </a:solidFill>
                          <a:effectLst/>
                          <a:latin typeface="微软雅黑" panose="020B0503020204020204" pitchFamily="34" charset="-122"/>
                          <a:ea typeface="微软雅黑" panose="020B0503020204020204" pitchFamily="34" charset="-122"/>
                        </a:rPr>
                        <a:t>　</a:t>
                      </a:r>
                      <a:endParaRPr lang="zh-CN" altLang="en-US" sz="1000" b="0" i="0" u="none" strike="noStrike">
                        <a:solidFill>
                          <a:srgbClr val="000000"/>
                        </a:solidFill>
                        <a:effectLst/>
                        <a:latin typeface="微软雅黑" panose="020B0503020204020204" pitchFamily="34" charset="-122"/>
                        <a:ea typeface="微软雅黑" panose="020B0503020204020204" pitchFamily="34" charset="-122"/>
                      </a:endParaRPr>
                    </a:p>
                  </a:txBody>
                  <a:tcPr marL="5398" marR="5398" marT="54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zh-CN" altLang="en-US" sz="1100" b="0" i="0" u="none" strike="noStrike">
                          <a:solidFill>
                            <a:srgbClr val="000000"/>
                          </a:solidFill>
                          <a:effectLst/>
                          <a:latin typeface="微软雅黑" panose="020B0503020204020204" pitchFamily="34" charset="-122"/>
                          <a:ea typeface="微软雅黑" panose="020B0503020204020204" pitchFamily="34" charset="-122"/>
                        </a:rPr>
                        <a:t>　</a:t>
                      </a:r>
                      <a:endParaRPr lang="zh-CN" altLang="en-US" sz="1100" b="0" i="0" u="none" strike="noStrike">
                        <a:solidFill>
                          <a:srgbClr val="000000"/>
                        </a:solidFill>
                        <a:effectLst/>
                        <a:latin typeface="微软雅黑" panose="020B0503020204020204" pitchFamily="34" charset="-122"/>
                        <a:ea typeface="微软雅黑" panose="020B0503020204020204" pitchFamily="34" charset="-122"/>
                      </a:endParaRPr>
                    </a:p>
                  </a:txBody>
                  <a:tcPr marL="5398" marR="5398" marT="54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zh-CN" altLang="en-US" sz="1100" b="0" i="0" u="none" strike="noStrike">
                          <a:solidFill>
                            <a:srgbClr val="000000"/>
                          </a:solidFill>
                          <a:effectLst/>
                          <a:latin typeface="微软雅黑" panose="020B0503020204020204" pitchFamily="34" charset="-122"/>
                          <a:ea typeface="微软雅黑" panose="020B0503020204020204" pitchFamily="34" charset="-122"/>
                        </a:rPr>
                        <a:t>　</a:t>
                      </a:r>
                      <a:endParaRPr lang="zh-CN" altLang="en-US" sz="1100" b="0" i="0" u="none" strike="noStrike">
                        <a:solidFill>
                          <a:srgbClr val="000000"/>
                        </a:solidFill>
                        <a:effectLst/>
                        <a:latin typeface="微软雅黑" panose="020B0503020204020204" pitchFamily="34" charset="-122"/>
                        <a:ea typeface="微软雅黑" panose="020B0503020204020204" pitchFamily="34" charset="-122"/>
                      </a:endParaRPr>
                    </a:p>
                  </a:txBody>
                  <a:tcPr marL="5398" marR="5398" marT="54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zh-CN" altLang="en-US" sz="1100" b="0" i="0" u="none" strike="noStrike">
                          <a:solidFill>
                            <a:srgbClr val="000000"/>
                          </a:solidFill>
                          <a:effectLst/>
                          <a:latin typeface="微软雅黑" panose="020B0503020204020204" pitchFamily="34" charset="-122"/>
                          <a:ea typeface="微软雅黑" panose="020B0503020204020204" pitchFamily="34" charset="-122"/>
                        </a:rPr>
                        <a:t>　</a:t>
                      </a:r>
                      <a:endParaRPr lang="zh-CN" altLang="en-US" sz="1100" b="0" i="0" u="none" strike="noStrike">
                        <a:solidFill>
                          <a:srgbClr val="000000"/>
                        </a:solidFill>
                        <a:effectLst/>
                        <a:latin typeface="微软雅黑" panose="020B0503020204020204" pitchFamily="34" charset="-122"/>
                        <a:ea typeface="微软雅黑" panose="020B0503020204020204" pitchFamily="34" charset="-122"/>
                      </a:endParaRPr>
                    </a:p>
                  </a:txBody>
                  <a:tcPr marL="5398" marR="5398" marT="54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zh-CN" altLang="en-US" sz="1100" b="0" i="0" u="none" strike="noStrike">
                          <a:solidFill>
                            <a:srgbClr val="000000"/>
                          </a:solidFill>
                          <a:effectLst/>
                          <a:latin typeface="微软雅黑" panose="020B0503020204020204" pitchFamily="34" charset="-122"/>
                          <a:ea typeface="微软雅黑" panose="020B0503020204020204" pitchFamily="34" charset="-122"/>
                        </a:rPr>
                        <a:t>　</a:t>
                      </a:r>
                      <a:endParaRPr lang="zh-CN" altLang="en-US" sz="1100" b="0" i="0" u="none" strike="noStrike">
                        <a:solidFill>
                          <a:srgbClr val="000000"/>
                        </a:solidFill>
                        <a:effectLst/>
                        <a:latin typeface="微软雅黑" panose="020B0503020204020204" pitchFamily="34" charset="-122"/>
                        <a:ea typeface="微软雅黑" panose="020B0503020204020204" pitchFamily="34" charset="-122"/>
                      </a:endParaRPr>
                    </a:p>
                  </a:txBody>
                  <a:tcPr marL="5398" marR="5398" marT="54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zh-CN" altLang="en-US" sz="1100" b="0" i="0" u="none" strike="noStrike">
                          <a:solidFill>
                            <a:srgbClr val="000000"/>
                          </a:solidFill>
                          <a:effectLst/>
                          <a:latin typeface="微软雅黑" panose="020B0503020204020204" pitchFamily="34" charset="-122"/>
                          <a:ea typeface="微软雅黑" panose="020B0503020204020204" pitchFamily="34" charset="-122"/>
                        </a:rPr>
                        <a:t>　</a:t>
                      </a:r>
                      <a:endParaRPr lang="zh-CN" altLang="en-US" sz="1100" b="0" i="0" u="none" strike="noStrike">
                        <a:solidFill>
                          <a:srgbClr val="000000"/>
                        </a:solidFill>
                        <a:effectLst/>
                        <a:latin typeface="微软雅黑" panose="020B0503020204020204" pitchFamily="34" charset="-122"/>
                        <a:ea typeface="微软雅黑" panose="020B0503020204020204" pitchFamily="34" charset="-122"/>
                      </a:endParaRPr>
                    </a:p>
                  </a:txBody>
                  <a:tcPr marL="5398" marR="5398" marT="54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zh-CN" altLang="en-US" sz="1100" b="0" i="0" u="none" strike="noStrike">
                          <a:solidFill>
                            <a:srgbClr val="000000"/>
                          </a:solidFill>
                          <a:effectLst/>
                          <a:latin typeface="微软雅黑" panose="020B0503020204020204" pitchFamily="34" charset="-122"/>
                          <a:ea typeface="微软雅黑" panose="020B0503020204020204" pitchFamily="34" charset="-122"/>
                        </a:rPr>
                        <a:t>　</a:t>
                      </a:r>
                      <a:endParaRPr lang="zh-CN" altLang="en-US" sz="1100" b="0" i="0" u="none" strike="noStrike">
                        <a:solidFill>
                          <a:srgbClr val="000000"/>
                        </a:solidFill>
                        <a:effectLst/>
                        <a:latin typeface="微软雅黑" panose="020B0503020204020204" pitchFamily="34" charset="-122"/>
                        <a:ea typeface="微软雅黑" panose="020B0503020204020204" pitchFamily="34" charset="-122"/>
                      </a:endParaRPr>
                    </a:p>
                  </a:txBody>
                  <a:tcPr marL="5398" marR="5398" marT="54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zh-CN" altLang="en-US" sz="1100" b="0" i="0" u="none" strike="noStrike">
                          <a:solidFill>
                            <a:srgbClr val="000000"/>
                          </a:solidFill>
                          <a:effectLst/>
                          <a:latin typeface="微软雅黑" panose="020B0503020204020204" pitchFamily="34" charset="-122"/>
                          <a:ea typeface="微软雅黑" panose="020B0503020204020204" pitchFamily="34" charset="-122"/>
                        </a:rPr>
                        <a:t>　</a:t>
                      </a:r>
                      <a:endParaRPr lang="zh-CN" altLang="en-US" sz="1100" b="0" i="0" u="none" strike="noStrike">
                        <a:solidFill>
                          <a:srgbClr val="000000"/>
                        </a:solidFill>
                        <a:effectLst/>
                        <a:latin typeface="微软雅黑" panose="020B0503020204020204" pitchFamily="34" charset="-122"/>
                        <a:ea typeface="微软雅黑" panose="020B0503020204020204" pitchFamily="34" charset="-122"/>
                      </a:endParaRPr>
                    </a:p>
                  </a:txBody>
                  <a:tcPr marL="5398" marR="5398" marT="54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r h="198755">
                <a:tc gridSpan="18">
                  <a:txBody>
                    <a:bodyPr/>
                    <a:lstStyle/>
                    <a:p>
                      <a:pPr algn="ctr" fontAlgn="ctr"/>
                      <a:r>
                        <a:rPr lang="zh-CN" altLang="en-US" sz="1000" b="0" i="0" u="none" strike="noStrike" dirty="0">
                          <a:solidFill>
                            <a:srgbClr val="000000"/>
                          </a:solidFill>
                          <a:effectLst/>
                          <a:latin typeface="微软雅黑" panose="020B0503020204020204" pitchFamily="34" charset="-122"/>
                          <a:ea typeface="微软雅黑" panose="020B0503020204020204" pitchFamily="34" charset="-122"/>
                          <a:cs typeface="微软雅黑" panose="020B0503020204020204" pitchFamily="34" charset="-122"/>
                        </a:rPr>
                        <a:t>说明：环境因素类别代码：</a:t>
                      </a:r>
                      <a:r>
                        <a:rPr lang="en-US" altLang="zh-CN" sz="1000" b="0" i="0" u="none" strike="noStrike" dirty="0">
                          <a:solidFill>
                            <a:srgbClr val="000000"/>
                          </a:solidFill>
                          <a:effectLst/>
                          <a:latin typeface="微软雅黑" panose="020B0503020204020204" pitchFamily="34" charset="-122"/>
                          <a:ea typeface="微软雅黑" panose="020B0503020204020204" pitchFamily="34" charset="-122"/>
                          <a:cs typeface="微软雅黑" panose="020B0503020204020204" pitchFamily="34" charset="-122"/>
                        </a:rPr>
                        <a:t>1</a:t>
                      </a:r>
                      <a:r>
                        <a:rPr lang="zh-CN" altLang="en-US" sz="1000" b="0" i="0" u="none" strike="noStrike" dirty="0">
                          <a:solidFill>
                            <a:srgbClr val="000000"/>
                          </a:solidFill>
                          <a:effectLst/>
                          <a:latin typeface="微软雅黑" panose="020B0503020204020204" pitchFamily="34" charset="-122"/>
                          <a:ea typeface="微软雅黑" panose="020B0503020204020204" pitchFamily="34" charset="-122"/>
                          <a:cs typeface="微软雅黑" panose="020B0503020204020204" pitchFamily="34" charset="-122"/>
                        </a:rPr>
                        <a:t>、废水；</a:t>
                      </a:r>
                      <a:r>
                        <a:rPr lang="en-US" altLang="zh-CN" sz="1000" b="0" i="0" u="none" strike="noStrike" dirty="0">
                          <a:solidFill>
                            <a:srgbClr val="000000"/>
                          </a:solidFill>
                          <a:effectLst/>
                          <a:latin typeface="微软雅黑" panose="020B0503020204020204" pitchFamily="34" charset="-122"/>
                          <a:ea typeface="微软雅黑" panose="020B0503020204020204" pitchFamily="34" charset="-122"/>
                          <a:cs typeface="微软雅黑" panose="020B0503020204020204" pitchFamily="34" charset="-122"/>
                        </a:rPr>
                        <a:t>2</a:t>
                      </a:r>
                      <a:r>
                        <a:rPr lang="zh-CN" altLang="en-US" sz="1000" b="0" i="0" u="none" strike="noStrike" dirty="0">
                          <a:solidFill>
                            <a:srgbClr val="000000"/>
                          </a:solidFill>
                          <a:effectLst/>
                          <a:latin typeface="微软雅黑" panose="020B0503020204020204" pitchFamily="34" charset="-122"/>
                          <a:ea typeface="微软雅黑" panose="020B0503020204020204" pitchFamily="34" charset="-122"/>
                          <a:cs typeface="微软雅黑" panose="020B0503020204020204" pitchFamily="34" charset="-122"/>
                        </a:rPr>
                        <a:t>、废气（含臭氧层消耗物质）；</a:t>
                      </a:r>
                      <a:r>
                        <a:rPr lang="en-US" altLang="zh-CN" sz="1000" b="0" i="0" u="none" strike="noStrike" dirty="0">
                          <a:solidFill>
                            <a:srgbClr val="000000"/>
                          </a:solidFill>
                          <a:effectLst/>
                          <a:latin typeface="微软雅黑" panose="020B0503020204020204" pitchFamily="34" charset="-122"/>
                          <a:ea typeface="微软雅黑" panose="020B0503020204020204" pitchFamily="34" charset="-122"/>
                          <a:cs typeface="微软雅黑" panose="020B0503020204020204" pitchFamily="34" charset="-122"/>
                        </a:rPr>
                        <a:t>3</a:t>
                      </a:r>
                      <a:r>
                        <a:rPr lang="zh-CN" altLang="en-US" sz="1000" b="0" i="0" u="none" strike="noStrike" dirty="0">
                          <a:solidFill>
                            <a:srgbClr val="000000"/>
                          </a:solidFill>
                          <a:effectLst/>
                          <a:latin typeface="微软雅黑" panose="020B0503020204020204" pitchFamily="34" charset="-122"/>
                          <a:ea typeface="微软雅黑" panose="020B0503020204020204" pitchFamily="34" charset="-122"/>
                          <a:cs typeface="微软雅黑" panose="020B0503020204020204" pitchFamily="34" charset="-122"/>
                        </a:rPr>
                        <a:t>、噪声；</a:t>
                      </a:r>
                      <a:r>
                        <a:rPr lang="en-US" altLang="zh-CN" sz="1000" b="0" i="0" u="none" strike="noStrike" dirty="0">
                          <a:solidFill>
                            <a:srgbClr val="000000"/>
                          </a:solidFill>
                          <a:effectLst/>
                          <a:latin typeface="微软雅黑" panose="020B0503020204020204" pitchFamily="34" charset="-122"/>
                          <a:ea typeface="微软雅黑" panose="020B0503020204020204" pitchFamily="34" charset="-122"/>
                          <a:cs typeface="微软雅黑" panose="020B0503020204020204" pitchFamily="34" charset="-122"/>
                        </a:rPr>
                        <a:t>4</a:t>
                      </a:r>
                      <a:r>
                        <a:rPr lang="zh-CN" altLang="en-US" sz="1000" b="0" i="0" u="none" strike="noStrike" dirty="0">
                          <a:solidFill>
                            <a:srgbClr val="000000"/>
                          </a:solidFill>
                          <a:effectLst/>
                          <a:latin typeface="微软雅黑" panose="020B0503020204020204" pitchFamily="34" charset="-122"/>
                          <a:ea typeface="微软雅黑" panose="020B0503020204020204" pitchFamily="34" charset="-122"/>
                          <a:cs typeface="微软雅黑" panose="020B0503020204020204" pitchFamily="34" charset="-122"/>
                        </a:rPr>
                        <a:t>、固废（含危险物质）；</a:t>
                      </a:r>
                      <a:r>
                        <a:rPr lang="en-US" altLang="zh-CN" sz="1000" b="0" i="0" u="none" strike="noStrike" dirty="0">
                          <a:solidFill>
                            <a:srgbClr val="000000"/>
                          </a:solidFill>
                          <a:effectLst/>
                          <a:latin typeface="微软雅黑" panose="020B0503020204020204" pitchFamily="34" charset="-122"/>
                          <a:ea typeface="微软雅黑" panose="020B0503020204020204" pitchFamily="34" charset="-122"/>
                          <a:cs typeface="微软雅黑" panose="020B0503020204020204" pitchFamily="34" charset="-122"/>
                        </a:rPr>
                        <a:t>5</a:t>
                      </a:r>
                      <a:r>
                        <a:rPr lang="zh-CN" altLang="en-US" sz="1000" b="0" i="0" u="none" strike="noStrike" dirty="0">
                          <a:solidFill>
                            <a:srgbClr val="000000"/>
                          </a:solidFill>
                          <a:effectLst/>
                          <a:latin typeface="微软雅黑" panose="020B0503020204020204" pitchFamily="34" charset="-122"/>
                          <a:ea typeface="微软雅黑" panose="020B0503020204020204" pitchFamily="34" charset="-122"/>
                          <a:cs typeface="微软雅黑" panose="020B0503020204020204" pitchFamily="34" charset="-122"/>
                        </a:rPr>
                        <a:t>、能源</a:t>
                      </a:r>
                      <a:r>
                        <a:rPr lang="en-US" altLang="zh-CN" sz="1000" b="0" i="0" u="none" strike="noStrike" dirty="0">
                          <a:solidFill>
                            <a:srgbClr val="000000"/>
                          </a:solidFill>
                          <a:effectLst/>
                          <a:latin typeface="微软雅黑" panose="020B0503020204020204" pitchFamily="34" charset="-122"/>
                          <a:ea typeface="微软雅黑" panose="020B0503020204020204" pitchFamily="34" charset="-122"/>
                          <a:cs typeface="微软雅黑" panose="020B0503020204020204" pitchFamily="34" charset="-122"/>
                        </a:rPr>
                        <a:t>/</a:t>
                      </a:r>
                      <a:r>
                        <a:rPr lang="zh-CN" altLang="en-US" sz="1000" b="0" i="0" u="none" strike="noStrike" dirty="0">
                          <a:solidFill>
                            <a:srgbClr val="000000"/>
                          </a:solidFill>
                          <a:effectLst/>
                          <a:latin typeface="微软雅黑" panose="020B0503020204020204" pitchFamily="34" charset="-122"/>
                          <a:ea typeface="微软雅黑" panose="020B0503020204020204" pitchFamily="34" charset="-122"/>
                          <a:cs typeface="微软雅黑" panose="020B0503020204020204" pitchFamily="34" charset="-122"/>
                        </a:rPr>
                        <a:t>资源消耗；</a:t>
                      </a:r>
                      <a:r>
                        <a:rPr lang="en-US" altLang="zh-CN" sz="1000" b="0" i="0" u="none" strike="noStrike" dirty="0">
                          <a:solidFill>
                            <a:srgbClr val="000000"/>
                          </a:solidFill>
                          <a:effectLst/>
                          <a:latin typeface="微软雅黑" panose="020B0503020204020204" pitchFamily="34" charset="-122"/>
                          <a:ea typeface="微软雅黑" panose="020B0503020204020204" pitchFamily="34" charset="-122"/>
                          <a:cs typeface="微软雅黑" panose="020B0503020204020204" pitchFamily="34" charset="-122"/>
                        </a:rPr>
                        <a:t>6</a:t>
                      </a:r>
                      <a:r>
                        <a:rPr lang="zh-CN" altLang="en-US" sz="1000" b="0" i="0" u="none" strike="noStrike" dirty="0">
                          <a:solidFill>
                            <a:srgbClr val="000000"/>
                          </a:solidFill>
                          <a:effectLst/>
                          <a:latin typeface="微软雅黑" panose="020B0503020204020204" pitchFamily="34" charset="-122"/>
                          <a:ea typeface="微软雅黑" panose="020B0503020204020204" pitchFamily="34" charset="-122"/>
                          <a:cs typeface="微软雅黑" panose="020B0503020204020204" pitchFamily="34" charset="-122"/>
                        </a:rPr>
                        <a:t>、其他（气味、光污染、热幅射等）</a:t>
                      </a:r>
                      <a:endParaRPr lang="zh-CN" altLang="en-US" sz="1000" b="0" i="0" u="none" strike="noStrike" dirty="0">
                        <a:solidFill>
                          <a:srgbClr val="000000"/>
                        </a:solidFill>
                        <a:effectLst/>
                        <a:latin typeface="微软雅黑" panose="020B0503020204020204" pitchFamily="34" charset="-122"/>
                        <a:ea typeface="微软雅黑" panose="020B0503020204020204" pitchFamily="34" charset="-122"/>
                        <a:cs typeface="微软雅黑" panose="020B0503020204020204" pitchFamily="34" charset="-122"/>
                      </a:endParaRPr>
                    </a:p>
                  </a:txBody>
                  <a:tcPr marL="5398" marR="5398" marT="54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cPr/>
                </a:tc>
                <a:tc hMerge="1">
                  <a:tcPr/>
                </a:tc>
                <a:tc hMerge="1">
                  <a:tcPr/>
                </a:tc>
                <a:tc hMerge="1">
                  <a:tcPr/>
                </a:tc>
                <a:tc hMerge="1">
                  <a:tcPr/>
                </a:tc>
                <a:tc hMerge="1">
                  <a:tcPr/>
                </a:tc>
                <a:tc hMerge="1">
                  <a:tcPr/>
                </a:tc>
                <a:tc hMerge="1">
                  <a:tcPr/>
                </a:tc>
                <a:tc hMerge="1">
                  <a:tcPr/>
                </a:tc>
                <a:tc hMerge="1">
                  <a:tcPr/>
                </a:tc>
                <a:tc hMerge="1">
                  <a:tcPr/>
                </a:tc>
                <a:tc hMerge="1">
                  <a:tcPr/>
                </a:tc>
                <a:tc hMerge="1">
                  <a:tcPr/>
                </a:tc>
                <a:tc hMerge="1">
                  <a:tcPr/>
                </a:tc>
                <a:tc hMerge="1">
                  <a:tcPr/>
                </a:tc>
                <a:tc hMerge="1">
                  <a:tcPr/>
                </a:tc>
                <a:tc hMerge="1">
                  <a:tcPr/>
                </a:tc>
              </a:tr>
              <a:tr h="179705">
                <a:tc>
                  <a:txBody>
                    <a:bodyPr/>
                    <a:lstStyle/>
                    <a:p>
                      <a:pPr algn="l" fontAlgn="ctr"/>
                      <a:endParaRPr lang="zh-CN" altLang="en-US" sz="800" b="0" i="0" u="none" strike="noStrike">
                        <a:solidFill>
                          <a:srgbClr val="000000"/>
                        </a:solidFill>
                        <a:effectLst/>
                        <a:latin typeface="微软雅黑" panose="020B0503020204020204" pitchFamily="34" charset="-122"/>
                        <a:ea typeface="微软雅黑" panose="020B0503020204020204" pitchFamily="34" charset="-122"/>
                      </a:endParaRPr>
                    </a:p>
                  </a:txBody>
                  <a:tcPr marL="5398" marR="5398" marT="5400"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ctr"/>
                      <a:endParaRPr lang="zh-CN" altLang="en-US" sz="800" b="0" i="0" u="none" strike="noStrike">
                        <a:solidFill>
                          <a:srgbClr val="000000"/>
                        </a:solidFill>
                        <a:effectLst/>
                        <a:latin typeface="微软雅黑" panose="020B0503020204020204" pitchFamily="34" charset="-122"/>
                        <a:ea typeface="微软雅黑" panose="020B0503020204020204" pitchFamily="34" charset="-122"/>
                      </a:endParaRPr>
                    </a:p>
                  </a:txBody>
                  <a:tcPr marL="5398" marR="5398" marT="5400"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ctr"/>
                      <a:endParaRPr lang="zh-CN" altLang="en-US" sz="800" b="0" i="0" u="none" strike="noStrike">
                        <a:solidFill>
                          <a:srgbClr val="000000"/>
                        </a:solidFill>
                        <a:effectLst/>
                        <a:latin typeface="微软雅黑" panose="020B0503020204020204" pitchFamily="34" charset="-122"/>
                        <a:ea typeface="微软雅黑" panose="020B0503020204020204" pitchFamily="34" charset="-122"/>
                      </a:endParaRPr>
                    </a:p>
                  </a:txBody>
                  <a:tcPr marL="5398" marR="5398" marT="5400"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ctr"/>
                      <a:endParaRPr lang="zh-CN" altLang="en-US" sz="800" b="0" i="0" u="none" strike="noStrike">
                        <a:solidFill>
                          <a:srgbClr val="000000"/>
                        </a:solidFill>
                        <a:effectLst/>
                        <a:latin typeface="微软雅黑" panose="020B0503020204020204" pitchFamily="34" charset="-122"/>
                        <a:ea typeface="微软雅黑" panose="020B0503020204020204" pitchFamily="34" charset="-122"/>
                      </a:endParaRPr>
                    </a:p>
                  </a:txBody>
                  <a:tcPr marL="5398" marR="5398" marT="5400"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ctr"/>
                      <a:endParaRPr lang="zh-CN" altLang="en-US" sz="800" b="0" i="0" u="none" strike="noStrike">
                        <a:solidFill>
                          <a:srgbClr val="000000"/>
                        </a:solidFill>
                        <a:effectLst/>
                        <a:latin typeface="微软雅黑" panose="020B0503020204020204" pitchFamily="34" charset="-122"/>
                        <a:ea typeface="微软雅黑" panose="020B0503020204020204" pitchFamily="34" charset="-122"/>
                      </a:endParaRPr>
                    </a:p>
                  </a:txBody>
                  <a:tcPr marL="5398" marR="5398" marT="5400"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ctr"/>
                      <a:endParaRPr lang="zh-CN" altLang="en-US" sz="800" b="0" i="0" u="none" strike="noStrike">
                        <a:solidFill>
                          <a:srgbClr val="000000"/>
                        </a:solidFill>
                        <a:effectLst/>
                        <a:latin typeface="微软雅黑" panose="020B0503020204020204" pitchFamily="34" charset="-122"/>
                        <a:ea typeface="微软雅黑" panose="020B0503020204020204" pitchFamily="34" charset="-122"/>
                      </a:endParaRPr>
                    </a:p>
                  </a:txBody>
                  <a:tcPr marL="5398" marR="5398" marT="5400"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ctr"/>
                      <a:endParaRPr lang="zh-CN" altLang="en-US" sz="800" b="0" i="0" u="none" strike="noStrike">
                        <a:solidFill>
                          <a:srgbClr val="000000"/>
                        </a:solidFill>
                        <a:effectLst/>
                        <a:latin typeface="微软雅黑" panose="020B0503020204020204" pitchFamily="34" charset="-122"/>
                        <a:ea typeface="微软雅黑" panose="020B0503020204020204" pitchFamily="34" charset="-122"/>
                      </a:endParaRPr>
                    </a:p>
                  </a:txBody>
                  <a:tcPr marL="5398" marR="5398" marT="5400"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ctr"/>
                      <a:endParaRPr lang="zh-CN" altLang="en-US" sz="800" b="0" i="0" u="none" strike="noStrike">
                        <a:solidFill>
                          <a:srgbClr val="000000"/>
                        </a:solidFill>
                        <a:effectLst/>
                        <a:latin typeface="微软雅黑" panose="020B0503020204020204" pitchFamily="34" charset="-122"/>
                        <a:ea typeface="微软雅黑" panose="020B0503020204020204" pitchFamily="34" charset="-122"/>
                      </a:endParaRPr>
                    </a:p>
                  </a:txBody>
                  <a:tcPr marL="5398" marR="5398" marT="5400"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ctr"/>
                      <a:endParaRPr lang="zh-CN" altLang="en-US" sz="800" b="0" i="0" u="none" strike="noStrike">
                        <a:solidFill>
                          <a:srgbClr val="000000"/>
                        </a:solidFill>
                        <a:effectLst/>
                        <a:latin typeface="微软雅黑" panose="020B0503020204020204" pitchFamily="34" charset="-122"/>
                        <a:ea typeface="微软雅黑" panose="020B0503020204020204" pitchFamily="34" charset="-122"/>
                      </a:endParaRPr>
                    </a:p>
                  </a:txBody>
                  <a:tcPr marL="5398" marR="5398" marT="5400"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ctr"/>
                      <a:endParaRPr lang="zh-CN" altLang="en-US" sz="800" b="0" i="0" u="none" strike="noStrike">
                        <a:solidFill>
                          <a:srgbClr val="000000"/>
                        </a:solidFill>
                        <a:effectLst/>
                        <a:latin typeface="微软雅黑" panose="020B0503020204020204" pitchFamily="34" charset="-122"/>
                        <a:ea typeface="微软雅黑" panose="020B0503020204020204" pitchFamily="34" charset="-122"/>
                      </a:endParaRPr>
                    </a:p>
                  </a:txBody>
                  <a:tcPr marL="5398" marR="5398" marT="5400"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ctr"/>
                      <a:endParaRPr lang="zh-CN" altLang="en-US" sz="800" b="0" i="0" u="none" strike="noStrike">
                        <a:solidFill>
                          <a:srgbClr val="000000"/>
                        </a:solidFill>
                        <a:effectLst/>
                        <a:latin typeface="微软雅黑" panose="020B0503020204020204" pitchFamily="34" charset="-122"/>
                        <a:ea typeface="微软雅黑" panose="020B0503020204020204" pitchFamily="34" charset="-122"/>
                      </a:endParaRPr>
                    </a:p>
                  </a:txBody>
                  <a:tcPr marL="5398" marR="5398" marT="5400"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ctr"/>
                      <a:endParaRPr lang="zh-CN" altLang="en-US" sz="800" b="0" i="0" u="none" strike="noStrike">
                        <a:solidFill>
                          <a:srgbClr val="000000"/>
                        </a:solidFill>
                        <a:effectLst/>
                        <a:latin typeface="微软雅黑" panose="020B0503020204020204" pitchFamily="34" charset="-122"/>
                        <a:ea typeface="微软雅黑" panose="020B0503020204020204" pitchFamily="34" charset="-122"/>
                      </a:endParaRPr>
                    </a:p>
                  </a:txBody>
                  <a:tcPr marL="5398" marR="5398" marT="5400"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ctr"/>
                      <a:endParaRPr lang="zh-CN" altLang="en-US" sz="800" b="0" i="0" u="none" strike="noStrike">
                        <a:solidFill>
                          <a:srgbClr val="000000"/>
                        </a:solidFill>
                        <a:effectLst/>
                        <a:latin typeface="微软雅黑" panose="020B0503020204020204" pitchFamily="34" charset="-122"/>
                        <a:ea typeface="微软雅黑" panose="020B0503020204020204" pitchFamily="34" charset="-122"/>
                      </a:endParaRPr>
                    </a:p>
                  </a:txBody>
                  <a:tcPr marL="5398" marR="5398" marT="5400"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ctr"/>
                      <a:endParaRPr lang="zh-CN" altLang="en-US" sz="800" b="0" i="0" u="none" strike="noStrike">
                        <a:solidFill>
                          <a:srgbClr val="000000"/>
                        </a:solidFill>
                        <a:effectLst/>
                        <a:latin typeface="微软雅黑" panose="020B0503020204020204" pitchFamily="34" charset="-122"/>
                        <a:ea typeface="微软雅黑" panose="020B0503020204020204" pitchFamily="34" charset="-122"/>
                      </a:endParaRPr>
                    </a:p>
                  </a:txBody>
                  <a:tcPr marL="5398" marR="5398" marT="5400"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ctr"/>
                      <a:endParaRPr lang="zh-CN" altLang="en-US" sz="800" b="0" i="0" u="none" strike="noStrike">
                        <a:solidFill>
                          <a:srgbClr val="000000"/>
                        </a:solidFill>
                        <a:effectLst/>
                        <a:latin typeface="微软雅黑" panose="020B0503020204020204" pitchFamily="34" charset="-122"/>
                        <a:ea typeface="微软雅黑" panose="020B0503020204020204" pitchFamily="34" charset="-122"/>
                      </a:endParaRPr>
                    </a:p>
                  </a:txBody>
                  <a:tcPr marL="5398" marR="5398" marT="5400"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ctr"/>
                      <a:endParaRPr lang="zh-CN" altLang="en-US" sz="800" b="0" i="0" u="none" strike="noStrike">
                        <a:solidFill>
                          <a:srgbClr val="000000"/>
                        </a:solidFill>
                        <a:effectLst/>
                        <a:latin typeface="微软雅黑" panose="020B0503020204020204" pitchFamily="34" charset="-122"/>
                        <a:ea typeface="微软雅黑" panose="020B0503020204020204" pitchFamily="34" charset="-122"/>
                      </a:endParaRPr>
                    </a:p>
                  </a:txBody>
                  <a:tcPr marL="5398" marR="5398" marT="5400"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ctr"/>
                      <a:endParaRPr lang="zh-CN" altLang="en-US" sz="800" b="0" i="0" u="none" strike="noStrike">
                        <a:solidFill>
                          <a:srgbClr val="000000"/>
                        </a:solidFill>
                        <a:effectLst/>
                        <a:latin typeface="微软雅黑" panose="020B0503020204020204" pitchFamily="34" charset="-122"/>
                        <a:ea typeface="微软雅黑" panose="020B0503020204020204" pitchFamily="34" charset="-122"/>
                      </a:endParaRPr>
                    </a:p>
                  </a:txBody>
                  <a:tcPr marL="5398" marR="5398" marT="5400"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ctr"/>
                      <a:endParaRPr lang="zh-CN" altLang="en-US" sz="800" b="0" i="0" u="none" strike="noStrike">
                        <a:solidFill>
                          <a:srgbClr val="000000"/>
                        </a:solidFill>
                        <a:effectLst/>
                        <a:latin typeface="微软雅黑" panose="020B0503020204020204" pitchFamily="34" charset="-122"/>
                        <a:ea typeface="微软雅黑" panose="020B0503020204020204" pitchFamily="34" charset="-122"/>
                      </a:endParaRPr>
                    </a:p>
                  </a:txBody>
                  <a:tcPr marL="5398" marR="5398" marT="5400" marB="0" anchor="ctr">
                    <a:lnL>
                      <a:noFill/>
                    </a:lnL>
                    <a:lnR>
                      <a:noFill/>
                    </a:lnR>
                    <a:lnT w="6350" cap="flat" cmpd="sng" algn="ctr">
                      <a:solidFill>
                        <a:srgbClr val="000000"/>
                      </a:solidFill>
                      <a:prstDash val="solid"/>
                      <a:round/>
                      <a:headEnd type="none" w="med" len="med"/>
                      <a:tailEnd type="none" w="med" len="med"/>
                    </a:lnT>
                    <a:lnB>
                      <a:noFill/>
                    </a:lnB>
                  </a:tcPr>
                </a:tc>
              </a:tr>
              <a:tr h="201295">
                <a:tc gridSpan="11">
                  <a:txBody>
                    <a:bodyPr/>
                    <a:lstStyle/>
                    <a:p>
                      <a:pPr algn="l" fontAlgn="ctr"/>
                      <a:r>
                        <a:rPr lang="zh-CN" altLang="en-US" sz="900" b="0" i="0" u="none" strike="noStrike">
                          <a:solidFill>
                            <a:srgbClr val="000000"/>
                          </a:solidFill>
                          <a:effectLst/>
                          <a:latin typeface="微软雅黑" panose="020B0503020204020204" pitchFamily="34" charset="-122"/>
                          <a:ea typeface="微软雅黑" panose="020B0503020204020204" pitchFamily="34" charset="-122"/>
                          <a:cs typeface="微软雅黑" panose="020B0503020204020204" pitchFamily="34" charset="-122"/>
                        </a:rPr>
                        <a:t>制表：</a:t>
                      </a:r>
                      <a:r>
                        <a:rPr lang="en-US" altLang="zh-CN" sz="900" b="0" i="0" u="none" strike="noStrike">
                          <a:solidFill>
                            <a:srgbClr val="000000"/>
                          </a:solidFill>
                          <a:effectLst/>
                          <a:latin typeface="微软雅黑" panose="020B0503020204020204" pitchFamily="34" charset="-122"/>
                          <a:ea typeface="微软雅黑" panose="020B0503020204020204" pitchFamily="34" charset="-122"/>
                          <a:cs typeface="微软雅黑" panose="020B0503020204020204" pitchFamily="34" charset="-122"/>
                        </a:rPr>
                        <a:t>_________                                    </a:t>
                      </a:r>
                      <a:r>
                        <a:rPr lang="zh-CN" altLang="en-US" sz="900" b="0" i="0" u="none" strike="noStrike">
                          <a:solidFill>
                            <a:srgbClr val="000000"/>
                          </a:solidFill>
                          <a:effectLst/>
                          <a:latin typeface="微软雅黑" panose="020B0503020204020204" pitchFamily="34" charset="-122"/>
                          <a:ea typeface="微软雅黑" panose="020B0503020204020204" pitchFamily="34" charset="-122"/>
                          <a:cs typeface="微软雅黑" panose="020B0503020204020204" pitchFamily="34" charset="-122"/>
                        </a:rPr>
                        <a:t>审核：</a:t>
                      </a:r>
                      <a:r>
                        <a:rPr lang="en-US" altLang="zh-CN" sz="900" b="0" i="0" u="none" strike="noStrike">
                          <a:solidFill>
                            <a:srgbClr val="000000"/>
                          </a:solidFill>
                          <a:effectLst/>
                          <a:latin typeface="微软雅黑" panose="020B0503020204020204" pitchFamily="34" charset="-122"/>
                          <a:ea typeface="微软雅黑" panose="020B0503020204020204" pitchFamily="34" charset="-122"/>
                          <a:cs typeface="微软雅黑" panose="020B0503020204020204" pitchFamily="34" charset="-122"/>
                        </a:rPr>
                        <a:t>____________                            </a:t>
                      </a:r>
                      <a:r>
                        <a:rPr lang="zh-CN" altLang="en-US" sz="900" b="0" i="0" u="none" strike="noStrike">
                          <a:solidFill>
                            <a:srgbClr val="000000"/>
                          </a:solidFill>
                          <a:effectLst/>
                          <a:latin typeface="微软雅黑" panose="020B0503020204020204" pitchFamily="34" charset="-122"/>
                          <a:ea typeface="微软雅黑" panose="020B0503020204020204" pitchFamily="34" charset="-122"/>
                          <a:cs typeface="微软雅黑" panose="020B0503020204020204" pitchFamily="34" charset="-122"/>
                        </a:rPr>
                        <a:t>批准：</a:t>
                      </a:r>
                      <a:r>
                        <a:rPr lang="en-US" altLang="zh-CN" sz="900" b="0" i="0" u="none" strike="noStrike">
                          <a:solidFill>
                            <a:srgbClr val="000000"/>
                          </a:solidFill>
                          <a:effectLst/>
                          <a:latin typeface="微软雅黑" panose="020B0503020204020204" pitchFamily="34" charset="-122"/>
                          <a:ea typeface="微软雅黑" panose="020B0503020204020204" pitchFamily="34" charset="-122"/>
                          <a:cs typeface="微软雅黑" panose="020B0503020204020204" pitchFamily="34" charset="-122"/>
                        </a:rPr>
                        <a:t>___________</a:t>
                      </a:r>
                      <a:endParaRPr lang="zh-CN" altLang="en-US" sz="900" b="0" i="0" u="none" strike="noStrike">
                        <a:solidFill>
                          <a:srgbClr val="000000"/>
                        </a:solidFill>
                        <a:effectLst/>
                        <a:latin typeface="微软雅黑" panose="020B0503020204020204" pitchFamily="34" charset="-122"/>
                        <a:ea typeface="微软雅黑" panose="020B0503020204020204" pitchFamily="34" charset="-122"/>
                        <a:cs typeface="微软雅黑" panose="020B0503020204020204" pitchFamily="34" charset="-122"/>
                      </a:endParaRPr>
                    </a:p>
                  </a:txBody>
                  <a:tcPr marL="5398" marR="5398" marT="5400" marB="0" anchor="ctr">
                    <a:lnL>
                      <a:noFill/>
                    </a:lnL>
                    <a:lnR>
                      <a:noFill/>
                    </a:lnR>
                    <a:lnT>
                      <a:noFill/>
                    </a:lnT>
                    <a:lnB>
                      <a:noFill/>
                    </a:lnB>
                  </a:tcPr>
                </a:tc>
                <a:tc hMerge="1">
                  <a:tcPr/>
                </a:tc>
                <a:tc hMerge="1">
                  <a:tcPr/>
                </a:tc>
                <a:tc hMerge="1">
                  <a:tcPr/>
                </a:tc>
                <a:tc hMerge="1">
                  <a:tcPr/>
                </a:tc>
                <a:tc hMerge="1">
                  <a:tcPr/>
                </a:tc>
                <a:tc hMerge="1">
                  <a:tcPr/>
                </a:tc>
                <a:tc hMerge="1">
                  <a:tcPr/>
                </a:tc>
                <a:tc hMerge="1">
                  <a:tcPr/>
                </a:tc>
                <a:tc hMerge="1">
                  <a:tcPr/>
                </a:tc>
                <a:tc hMerge="1">
                  <a:tcPr/>
                </a:tc>
                <a:tc>
                  <a:txBody>
                    <a:bodyPr/>
                    <a:lstStyle/>
                    <a:p>
                      <a:pPr algn="l" fontAlgn="ctr"/>
                      <a:endParaRPr lang="zh-CN" altLang="en-US" sz="800" b="0" i="0" u="none" strike="noStrike">
                        <a:solidFill>
                          <a:srgbClr val="000000"/>
                        </a:solidFill>
                        <a:effectLst/>
                        <a:latin typeface="微软雅黑" panose="020B0503020204020204" pitchFamily="34" charset="-122"/>
                        <a:ea typeface="微软雅黑" panose="020B0503020204020204" pitchFamily="34" charset="-122"/>
                      </a:endParaRPr>
                    </a:p>
                  </a:txBody>
                  <a:tcPr marL="5398" marR="5398" marT="5400" marB="0" anchor="ctr">
                    <a:lnL>
                      <a:noFill/>
                    </a:lnL>
                    <a:lnR>
                      <a:noFill/>
                    </a:lnR>
                    <a:lnT>
                      <a:noFill/>
                    </a:lnT>
                    <a:lnB>
                      <a:noFill/>
                    </a:lnB>
                  </a:tcPr>
                </a:tc>
                <a:tc>
                  <a:txBody>
                    <a:bodyPr/>
                    <a:lstStyle/>
                    <a:p>
                      <a:pPr algn="l" fontAlgn="ctr"/>
                      <a:endParaRPr lang="zh-CN" altLang="en-US" sz="800" b="0" i="0" u="none" strike="noStrike">
                        <a:solidFill>
                          <a:srgbClr val="000000"/>
                        </a:solidFill>
                        <a:effectLst/>
                        <a:latin typeface="微软雅黑" panose="020B0503020204020204" pitchFamily="34" charset="-122"/>
                        <a:ea typeface="微软雅黑" panose="020B0503020204020204" pitchFamily="34" charset="-122"/>
                      </a:endParaRPr>
                    </a:p>
                  </a:txBody>
                  <a:tcPr marL="5398" marR="5398" marT="5400" marB="0" anchor="ctr">
                    <a:lnL>
                      <a:noFill/>
                    </a:lnL>
                    <a:lnR>
                      <a:noFill/>
                    </a:lnR>
                    <a:lnT>
                      <a:noFill/>
                    </a:lnT>
                    <a:lnB>
                      <a:noFill/>
                    </a:lnB>
                  </a:tcPr>
                </a:tc>
                <a:tc>
                  <a:txBody>
                    <a:bodyPr/>
                    <a:lstStyle/>
                    <a:p>
                      <a:pPr algn="l" fontAlgn="ctr"/>
                      <a:endParaRPr lang="zh-CN" altLang="en-US" sz="800" b="0" i="0" u="none" strike="noStrike">
                        <a:solidFill>
                          <a:srgbClr val="000000"/>
                        </a:solidFill>
                        <a:effectLst/>
                        <a:latin typeface="微软雅黑" panose="020B0503020204020204" pitchFamily="34" charset="-122"/>
                        <a:ea typeface="微软雅黑" panose="020B0503020204020204" pitchFamily="34" charset="-122"/>
                      </a:endParaRPr>
                    </a:p>
                  </a:txBody>
                  <a:tcPr marL="5398" marR="5398" marT="5400" marB="0" anchor="ctr">
                    <a:lnL>
                      <a:noFill/>
                    </a:lnL>
                    <a:lnR>
                      <a:noFill/>
                    </a:lnR>
                    <a:lnT>
                      <a:noFill/>
                    </a:lnT>
                    <a:lnB>
                      <a:noFill/>
                    </a:lnB>
                  </a:tcPr>
                </a:tc>
                <a:tc>
                  <a:txBody>
                    <a:bodyPr/>
                    <a:lstStyle/>
                    <a:p>
                      <a:pPr algn="l" fontAlgn="ctr"/>
                      <a:endParaRPr lang="zh-CN" altLang="en-US" sz="800" b="0" i="0" u="none" strike="noStrike">
                        <a:solidFill>
                          <a:srgbClr val="000000"/>
                        </a:solidFill>
                        <a:effectLst/>
                        <a:latin typeface="微软雅黑" panose="020B0503020204020204" pitchFamily="34" charset="-122"/>
                        <a:ea typeface="微软雅黑" panose="020B0503020204020204" pitchFamily="34" charset="-122"/>
                      </a:endParaRPr>
                    </a:p>
                  </a:txBody>
                  <a:tcPr marL="5398" marR="5398" marT="5400" marB="0" anchor="ctr">
                    <a:lnL>
                      <a:noFill/>
                    </a:lnL>
                    <a:lnR>
                      <a:noFill/>
                    </a:lnR>
                    <a:lnT>
                      <a:noFill/>
                    </a:lnT>
                    <a:lnB>
                      <a:noFill/>
                    </a:lnB>
                  </a:tcPr>
                </a:tc>
                <a:tc>
                  <a:txBody>
                    <a:bodyPr/>
                    <a:lstStyle/>
                    <a:p>
                      <a:pPr algn="l" fontAlgn="ctr"/>
                      <a:endParaRPr lang="zh-CN" altLang="en-US" sz="800" b="0" i="0" u="none" strike="noStrike">
                        <a:solidFill>
                          <a:srgbClr val="000000"/>
                        </a:solidFill>
                        <a:effectLst/>
                        <a:latin typeface="微软雅黑" panose="020B0503020204020204" pitchFamily="34" charset="-122"/>
                        <a:ea typeface="微软雅黑" panose="020B0503020204020204" pitchFamily="34" charset="-122"/>
                      </a:endParaRPr>
                    </a:p>
                  </a:txBody>
                  <a:tcPr marL="5398" marR="5398" marT="5400" marB="0" anchor="ctr">
                    <a:lnL>
                      <a:noFill/>
                    </a:lnL>
                    <a:lnR>
                      <a:noFill/>
                    </a:lnR>
                    <a:lnT>
                      <a:noFill/>
                    </a:lnT>
                    <a:lnB>
                      <a:noFill/>
                    </a:lnB>
                  </a:tcPr>
                </a:tc>
                <a:tc>
                  <a:txBody>
                    <a:bodyPr/>
                    <a:lstStyle/>
                    <a:p>
                      <a:pPr algn="l" fontAlgn="ctr"/>
                      <a:endParaRPr lang="zh-CN" altLang="en-US" sz="800" b="0" i="0" u="none" strike="noStrike">
                        <a:solidFill>
                          <a:srgbClr val="000000"/>
                        </a:solidFill>
                        <a:effectLst/>
                        <a:latin typeface="微软雅黑" panose="020B0503020204020204" pitchFamily="34" charset="-122"/>
                        <a:ea typeface="微软雅黑" panose="020B0503020204020204" pitchFamily="34" charset="-122"/>
                      </a:endParaRPr>
                    </a:p>
                  </a:txBody>
                  <a:tcPr marL="5398" marR="5398" marT="5400" marB="0" anchor="ctr">
                    <a:lnL>
                      <a:noFill/>
                    </a:lnL>
                    <a:lnR>
                      <a:noFill/>
                    </a:lnR>
                    <a:lnT>
                      <a:noFill/>
                    </a:lnT>
                    <a:lnB>
                      <a:noFill/>
                    </a:lnB>
                  </a:tcPr>
                </a:tc>
                <a:tc>
                  <a:txBody>
                    <a:bodyPr/>
                    <a:lstStyle/>
                    <a:p>
                      <a:pPr algn="l" fontAlgn="ctr"/>
                      <a:endParaRPr lang="zh-CN" altLang="en-US" sz="800" b="0" i="0" u="none" strike="noStrike" dirty="0">
                        <a:solidFill>
                          <a:srgbClr val="000000"/>
                        </a:solidFill>
                        <a:effectLst/>
                        <a:latin typeface="微软雅黑" panose="020B0503020204020204" pitchFamily="34" charset="-122"/>
                        <a:ea typeface="微软雅黑" panose="020B0503020204020204" pitchFamily="34" charset="-122"/>
                      </a:endParaRPr>
                    </a:p>
                  </a:txBody>
                  <a:tcPr marL="5398" marR="5398" marT="5400" marB="0" anchor="ctr">
                    <a:lnL>
                      <a:noFill/>
                    </a:lnL>
                    <a:lnR>
                      <a:noFill/>
                    </a:lnR>
                    <a:lnT>
                      <a:noFill/>
                    </a:lnT>
                    <a:lnB>
                      <a:noFill/>
                    </a:lnB>
                  </a:tcPr>
                </a:tc>
              </a:tr>
            </a:tbl>
          </a:graphicData>
        </a:graphic>
      </p:graphicFrame>
      <p:sp>
        <p:nvSpPr>
          <p:cNvPr id="28901" name="Text Box 21"/>
          <p:cNvSpPr txBox="1"/>
          <p:nvPr/>
        </p:nvSpPr>
        <p:spPr>
          <a:xfrm>
            <a:off x="1246188" y="549275"/>
            <a:ext cx="7708900" cy="1383665"/>
          </a:xfrm>
          <a:prstGeom prst="rect">
            <a:avLst/>
          </a:prstGeom>
          <a:noFill/>
          <a:ln w="9525">
            <a:noFill/>
          </a:ln>
        </p:spPr>
        <p:txBody>
          <a:bodyPr>
            <a:spAutoFit/>
          </a:bodyPr>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5pPr>
          </a:lstStyle>
          <a:p>
            <a:pPr marL="0" lvl="0" indent="0" eaLnBrk="1" hangingPunct="1">
              <a:lnSpc>
                <a:spcPct val="150000"/>
              </a:lnSpc>
              <a:spcBef>
                <a:spcPct val="0"/>
              </a:spcBef>
              <a:buClrTx/>
              <a:buSzTx/>
              <a:buFontTx/>
              <a:buNone/>
            </a:pPr>
            <a:r>
              <a:rPr lang="zh-CN" altLang="en-US" sz="2800" b="1" dirty="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rPr>
              <a:t>例 </a:t>
            </a:r>
            <a:r>
              <a:rPr lang="en-US" altLang="zh-CN" sz="2800" b="1" dirty="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rPr>
              <a:t> </a:t>
            </a:r>
            <a:r>
              <a:rPr lang="zh-CN" altLang="en-US" sz="2800" b="1" dirty="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rPr>
              <a:t>建筑施工项目环境因素识别与评价一览表（部分内容）</a:t>
            </a:r>
            <a:endParaRPr lang="zh-CN" altLang="en-US" sz="2800" b="1" dirty="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ustDataLst>
      <p:tags r:id="rId5"/>
    </p:custData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p:pic>
        <p:nvPicPr>
          <p:cNvPr id="7" name="图片 6" descr="图片18"/>
          <p:cNvPicPr>
            <a:picLocks noChangeAspect="1"/>
          </p:cNvPicPr>
          <p:nvPr>
            <p:custDataLst>
              <p:tags r:id="rId1"/>
            </p:custDataLst>
          </p:nvPr>
        </p:nvPicPr>
        <p:blipFill>
          <a:blip r:embed="rId2"/>
          <a:stretch>
            <a:fillRect/>
          </a:stretch>
        </p:blipFill>
        <p:spPr>
          <a:xfrm>
            <a:off x="0" y="0"/>
            <a:ext cx="540068" cy="720090"/>
          </a:xfrm>
          <a:prstGeom prst="rect">
            <a:avLst/>
          </a:prstGeom>
        </p:spPr>
      </p:pic>
      <p:pic>
        <p:nvPicPr>
          <p:cNvPr id="6" name="图片 5" descr="图片19"/>
          <p:cNvPicPr>
            <a:picLocks noChangeAspect="1"/>
          </p:cNvPicPr>
          <p:nvPr>
            <p:custDataLst>
              <p:tags r:id="rId3"/>
            </p:custDataLst>
          </p:nvPr>
        </p:nvPicPr>
        <p:blipFill>
          <a:blip r:embed="rId4"/>
          <a:stretch>
            <a:fillRect/>
          </a:stretch>
        </p:blipFill>
        <p:spPr>
          <a:xfrm>
            <a:off x="8603932" y="-5379"/>
            <a:ext cx="540068" cy="720090"/>
          </a:xfrm>
          <a:prstGeom prst="rect">
            <a:avLst/>
          </a:prstGeom>
        </p:spPr>
      </p:pic>
      <p:sp>
        <p:nvSpPr>
          <p:cNvPr id="37891" name="AutoShape 4"/>
          <p:cNvSpPr>
            <a:spLocks noChangeArrowheads="1"/>
          </p:cNvSpPr>
          <p:nvPr>
            <p:custDataLst>
              <p:tags r:id="rId5"/>
            </p:custDataLst>
          </p:nvPr>
        </p:nvSpPr>
        <p:spPr bwMode="auto">
          <a:xfrm>
            <a:off x="0" y="3429000"/>
            <a:ext cx="2209800" cy="990600"/>
          </a:xfrm>
          <a:prstGeom prst="round2SameRect">
            <a:avLst/>
          </a:prstGeom>
          <a:solidFill>
            <a:schemeClr val="accent1"/>
          </a:solidFill>
          <a:ln w="9525">
            <a:solidFill>
              <a:schemeClr val="dk1"/>
            </a:solidFill>
            <a:miter lim="800000"/>
          </a:ln>
        </p:spPr>
        <p:txBody>
          <a:bodyPr wrap="none" anchor="ctr"/>
          <a:lstStyle>
            <a:lvl1pPr>
              <a:spcBef>
                <a:spcPct val="20000"/>
              </a:spcBef>
              <a:buClr>
                <a:schemeClr val="folHlink"/>
              </a:buClr>
              <a:buSzPct val="60000"/>
              <a:buFont typeface="Wingdings" panose="05000000000000000000" pitchFamily="2" charset="2"/>
              <a:buChar char="n"/>
              <a:defRPr kumimoji="1" sz="3200">
                <a:solidFill>
                  <a:schemeClr val="tx1"/>
                </a:solidFill>
                <a:latin typeface="Tahoma" panose="020B0604030504040204" pitchFamily="34" charset="0"/>
                <a:ea typeface="宋体" panose="02010600030101010101" pitchFamily="2" charset="-122"/>
              </a:defRPr>
            </a:lvl1pPr>
            <a:lvl2pPr marL="742950" indent="-285750">
              <a:spcBef>
                <a:spcPct val="20000"/>
              </a:spcBef>
              <a:buClr>
                <a:schemeClr val="hlink"/>
              </a:buClr>
              <a:buSzPct val="55000"/>
              <a:buFont typeface="Wingdings" panose="05000000000000000000" pitchFamily="2" charset="2"/>
              <a:buChar char="n"/>
              <a:defRPr kumimoji="1" sz="2800">
                <a:solidFill>
                  <a:schemeClr val="tx1"/>
                </a:solidFill>
                <a:latin typeface="Tahoma" panose="020B0604030504040204" pitchFamily="34" charset="0"/>
                <a:ea typeface="宋体" panose="02010600030101010101" pitchFamily="2" charset="-122"/>
              </a:defRPr>
            </a:lvl2pPr>
            <a:lvl3pPr marL="1143000" indent="-228600">
              <a:spcBef>
                <a:spcPct val="20000"/>
              </a:spcBef>
              <a:buClr>
                <a:schemeClr val="folHlink"/>
              </a:buClr>
              <a:buSzPct val="50000"/>
              <a:buFont typeface="Wingdings" panose="05000000000000000000" pitchFamily="2" charset="2"/>
              <a:buChar char="n"/>
              <a:defRPr kumimoji="1" sz="2400">
                <a:solidFill>
                  <a:schemeClr val="tx1"/>
                </a:solidFill>
                <a:latin typeface="Tahoma" panose="020B0604030504040204" pitchFamily="34" charset="0"/>
                <a:ea typeface="宋体" panose="02010600030101010101" pitchFamily="2" charset="-122"/>
              </a:defRPr>
            </a:lvl3pPr>
            <a:lvl4pPr marL="1600200" indent="-228600">
              <a:spcBef>
                <a:spcPct val="20000"/>
              </a:spcBef>
              <a:buClr>
                <a:schemeClr val="accent2"/>
              </a:buClr>
              <a:buSzPct val="55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4pPr>
            <a:lvl5pPr marL="2057400" indent="-228600">
              <a:spcBef>
                <a:spcPct val="20000"/>
              </a:spcBef>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9pPr>
          </a:lstStyle>
          <a:p>
            <a:pPr marL="0" marR="0" lvl="0" indent="0" algn="ctr" defTabSz="914400" rtl="0" eaLnBrk="1" fontAlgn="base" latinLnBrk="0" hangingPunct="1">
              <a:lnSpc>
                <a:spcPct val="100000"/>
              </a:lnSpc>
              <a:spcBef>
                <a:spcPct val="0"/>
              </a:spcBef>
              <a:spcAft>
                <a:spcPct val="0"/>
              </a:spcAft>
              <a:buClrTx/>
              <a:buSzTx/>
              <a:buFontTx/>
              <a:buNone/>
              <a:defRPr/>
            </a:pPr>
            <a:r>
              <a:rPr kumimoji="1" lang="zh-CN" altLang="en-US" sz="2400" b="1" i="0" u="none" strike="noStrike" kern="1200" cap="none" spc="0" normalizeH="0" baseline="0" noProof="0">
                <a:ln>
                  <a:noFill/>
                </a:ln>
                <a:solidFill>
                  <a:schemeClr val="lt1"/>
                </a:solidFill>
                <a:effectLst/>
                <a:uLnTx/>
                <a:uFillTx/>
                <a:latin typeface="微软雅黑" panose="020B0503020204020204" pitchFamily="34" charset="-122"/>
                <a:ea typeface="微软雅黑" panose="020B0503020204020204" pitchFamily="34" charset="-122"/>
                <a:cs typeface="+mn-cs"/>
              </a:rPr>
              <a:t>环境因素评价</a:t>
            </a:r>
            <a:endParaRPr kumimoji="1" lang="zh-CN" altLang="en-US" sz="2400" b="1" i="0" u="none" strike="noStrike" kern="1200" cap="none" spc="0" normalizeH="0" baseline="0" noProof="0">
              <a:ln>
                <a:noFill/>
              </a:ln>
              <a:solidFill>
                <a:schemeClr val="lt1"/>
              </a:solidFill>
              <a:effectLst/>
              <a:uLnTx/>
              <a:uFillTx/>
              <a:latin typeface="微软雅黑" panose="020B0503020204020204" pitchFamily="34" charset="-122"/>
              <a:ea typeface="微软雅黑" panose="020B0503020204020204" pitchFamily="34" charset="-122"/>
              <a:cs typeface="+mn-cs"/>
            </a:endParaRPr>
          </a:p>
        </p:txBody>
      </p:sp>
      <p:sp>
        <p:nvSpPr>
          <p:cNvPr id="29699" name="AutoShape 5"/>
          <p:cNvSpPr/>
          <p:nvPr>
            <p:custDataLst>
              <p:tags r:id="rId6"/>
            </p:custDataLst>
          </p:nvPr>
        </p:nvSpPr>
        <p:spPr>
          <a:xfrm>
            <a:off x="2587625" y="2516188"/>
            <a:ext cx="2057400" cy="533400"/>
          </a:xfrm>
          <a:prstGeom prst="homePlate">
            <a:avLst>
              <a:gd name="adj" fmla="val 96410"/>
            </a:avLst>
          </a:prstGeom>
          <a:solidFill>
            <a:schemeClr val="accent1"/>
          </a:solidFill>
          <a:ln w="9525" cap="flat" cmpd="sng">
            <a:solidFill>
              <a:schemeClr val="dk1"/>
            </a:solidFill>
            <a:prstDash val="solid"/>
            <a:miter/>
            <a:headEnd type="none" w="med" len="med"/>
            <a:tailEnd type="none" w="med" len="med"/>
          </a:ln>
        </p:spPr>
        <p:txBody>
          <a:bodyPr wrap="none" anchor="ctr" anchorCtr="0"/>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5pPr>
          </a:lstStyle>
          <a:p>
            <a:pPr marL="0" lvl="0" indent="0" algn="ctr" eaLnBrk="1" hangingPunct="1">
              <a:spcBef>
                <a:spcPct val="0"/>
              </a:spcBef>
              <a:buClrTx/>
              <a:buSzTx/>
              <a:buFontTx/>
              <a:buNone/>
            </a:pPr>
            <a:r>
              <a:rPr lang="zh-CN" altLang="en-US" sz="2400" b="1" dirty="0">
                <a:solidFill>
                  <a:schemeClr val="lt1"/>
                </a:solidFill>
                <a:latin typeface="微软雅黑" panose="020B0503020204020204" pitchFamily="34" charset="-122"/>
                <a:ea typeface="微软雅黑" panose="020B0503020204020204" pitchFamily="34" charset="-122"/>
              </a:rPr>
              <a:t>环境方面考虑</a:t>
            </a:r>
            <a:endParaRPr lang="zh-CN" altLang="en-US" sz="2400" b="1" dirty="0">
              <a:solidFill>
                <a:schemeClr val="lt1"/>
              </a:solidFill>
              <a:latin typeface="微软雅黑" panose="020B0503020204020204" pitchFamily="34" charset="-122"/>
              <a:ea typeface="微软雅黑" panose="020B0503020204020204" pitchFamily="34" charset="-122"/>
            </a:endParaRPr>
          </a:p>
        </p:txBody>
      </p:sp>
      <p:sp>
        <p:nvSpPr>
          <p:cNvPr id="29700" name="AutoShape 6"/>
          <p:cNvSpPr/>
          <p:nvPr>
            <p:custDataLst>
              <p:tags r:id="rId7"/>
            </p:custDataLst>
          </p:nvPr>
        </p:nvSpPr>
        <p:spPr>
          <a:xfrm>
            <a:off x="2590800" y="4953000"/>
            <a:ext cx="2057400" cy="533400"/>
          </a:xfrm>
          <a:prstGeom prst="homePlate">
            <a:avLst>
              <a:gd name="adj" fmla="val 96410"/>
            </a:avLst>
          </a:prstGeom>
          <a:solidFill>
            <a:schemeClr val="accent1"/>
          </a:solidFill>
          <a:ln w="9525" cap="flat" cmpd="sng">
            <a:solidFill>
              <a:schemeClr val="dk1"/>
            </a:solidFill>
            <a:prstDash val="solid"/>
            <a:miter/>
            <a:headEnd type="none" w="med" len="med"/>
            <a:tailEnd type="none" w="med" len="med"/>
          </a:ln>
        </p:spPr>
        <p:txBody>
          <a:bodyPr wrap="none" anchor="ctr" anchorCtr="0"/>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5pPr>
          </a:lstStyle>
          <a:p>
            <a:pPr marL="0" lvl="0" indent="0" algn="ctr" eaLnBrk="1" hangingPunct="1">
              <a:spcBef>
                <a:spcPct val="0"/>
              </a:spcBef>
              <a:buClrTx/>
              <a:buSzTx/>
              <a:buFontTx/>
              <a:buNone/>
            </a:pPr>
            <a:r>
              <a:rPr lang="zh-CN" altLang="en-US" sz="2400" b="1" dirty="0">
                <a:solidFill>
                  <a:schemeClr val="lt1"/>
                </a:solidFill>
                <a:latin typeface="微软雅黑" panose="020B0503020204020204" pitchFamily="34" charset="-122"/>
                <a:ea typeface="微软雅黑" panose="020B0503020204020204" pitchFamily="34" charset="-122"/>
              </a:rPr>
              <a:t>经营方面考虑</a:t>
            </a:r>
            <a:endParaRPr lang="zh-CN" altLang="en-US" sz="2400" b="1" dirty="0">
              <a:solidFill>
                <a:schemeClr val="lt1"/>
              </a:solidFill>
              <a:latin typeface="微软雅黑" panose="020B0503020204020204" pitchFamily="34" charset="-122"/>
              <a:ea typeface="微软雅黑" panose="020B0503020204020204" pitchFamily="34" charset="-122"/>
            </a:endParaRPr>
          </a:p>
        </p:txBody>
      </p:sp>
      <p:grpSp>
        <p:nvGrpSpPr>
          <p:cNvPr id="29701" name="组合 3"/>
          <p:cNvGrpSpPr/>
          <p:nvPr/>
        </p:nvGrpSpPr>
        <p:grpSpPr>
          <a:xfrm>
            <a:off x="4910138" y="3886200"/>
            <a:ext cx="4233862" cy="2922588"/>
            <a:chOff x="5023334" y="3606434"/>
            <a:chExt cx="4234088" cy="2922506"/>
          </a:xfrm>
        </p:grpSpPr>
        <p:sp>
          <p:nvSpPr>
            <p:cNvPr id="37898" name="AutoShape 12"/>
            <p:cNvSpPr>
              <a:spLocks noChangeArrowheads="1"/>
            </p:cNvSpPr>
            <p:nvPr>
              <p:custDataLst>
                <p:tags r:id="rId8"/>
              </p:custDataLst>
            </p:nvPr>
          </p:nvSpPr>
          <p:spPr bwMode="auto">
            <a:xfrm>
              <a:off x="5048735" y="3606434"/>
              <a:ext cx="4208687" cy="395277"/>
            </a:xfrm>
            <a:prstGeom prst="round2SameRect">
              <a:avLst/>
            </a:prstGeom>
            <a:solidFill>
              <a:schemeClr val="accent1"/>
            </a:solidFill>
            <a:ln w="9525">
              <a:solidFill>
                <a:schemeClr val="dk1"/>
              </a:solidFill>
              <a:miter lim="800000"/>
            </a:ln>
          </p:spPr>
          <p:txBody>
            <a:bodyPr wrap="none" anchor="ctr"/>
            <a:lstStyle>
              <a:lvl1pPr>
                <a:spcBef>
                  <a:spcPct val="20000"/>
                </a:spcBef>
                <a:buClr>
                  <a:schemeClr val="folHlink"/>
                </a:buClr>
                <a:buSzPct val="60000"/>
                <a:buFont typeface="Wingdings" panose="05000000000000000000" pitchFamily="2" charset="2"/>
                <a:buChar char="n"/>
                <a:defRPr kumimoji="1" sz="3200">
                  <a:solidFill>
                    <a:schemeClr val="tx1"/>
                  </a:solidFill>
                  <a:latin typeface="Tahoma" panose="020B0604030504040204" pitchFamily="34" charset="0"/>
                  <a:ea typeface="宋体" panose="02010600030101010101" pitchFamily="2" charset="-122"/>
                </a:defRPr>
              </a:lvl1pPr>
              <a:lvl2pPr marL="742950" indent="-285750">
                <a:spcBef>
                  <a:spcPct val="20000"/>
                </a:spcBef>
                <a:buClr>
                  <a:schemeClr val="hlink"/>
                </a:buClr>
                <a:buSzPct val="55000"/>
                <a:buFont typeface="Wingdings" panose="05000000000000000000" pitchFamily="2" charset="2"/>
                <a:buChar char="n"/>
                <a:defRPr kumimoji="1" sz="2800">
                  <a:solidFill>
                    <a:schemeClr val="tx1"/>
                  </a:solidFill>
                  <a:latin typeface="Tahoma" panose="020B0604030504040204" pitchFamily="34" charset="0"/>
                  <a:ea typeface="宋体" panose="02010600030101010101" pitchFamily="2" charset="-122"/>
                </a:defRPr>
              </a:lvl2pPr>
              <a:lvl3pPr marL="1143000" indent="-228600">
                <a:spcBef>
                  <a:spcPct val="20000"/>
                </a:spcBef>
                <a:buClr>
                  <a:schemeClr val="folHlink"/>
                </a:buClr>
                <a:buSzPct val="50000"/>
                <a:buFont typeface="Wingdings" panose="05000000000000000000" pitchFamily="2" charset="2"/>
                <a:buChar char="n"/>
                <a:defRPr kumimoji="1" sz="2400">
                  <a:solidFill>
                    <a:schemeClr val="tx1"/>
                  </a:solidFill>
                  <a:latin typeface="Tahoma" panose="020B0604030504040204" pitchFamily="34" charset="0"/>
                  <a:ea typeface="宋体" panose="02010600030101010101" pitchFamily="2" charset="-122"/>
                </a:defRPr>
              </a:lvl3pPr>
              <a:lvl4pPr marL="1600200" indent="-228600">
                <a:spcBef>
                  <a:spcPct val="20000"/>
                </a:spcBef>
                <a:buClr>
                  <a:schemeClr val="accent2"/>
                </a:buClr>
                <a:buSzPct val="55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4pPr>
              <a:lvl5pPr marL="2057400" indent="-228600">
                <a:spcBef>
                  <a:spcPct val="20000"/>
                </a:spcBef>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9pPr>
            </a:lstStyle>
            <a:p>
              <a:pPr marL="0" marR="0" lvl="0" indent="0" algn="ctr" defTabSz="914400" rtl="0" eaLnBrk="1" fontAlgn="base" latinLnBrk="0" hangingPunct="1">
                <a:lnSpc>
                  <a:spcPct val="100000"/>
                </a:lnSpc>
                <a:spcBef>
                  <a:spcPct val="0"/>
                </a:spcBef>
                <a:spcAft>
                  <a:spcPct val="0"/>
                </a:spcAft>
                <a:buClrTx/>
                <a:buSzTx/>
                <a:buFontTx/>
                <a:buNone/>
                <a:defRPr/>
              </a:pPr>
              <a:r>
                <a:rPr kumimoji="1" lang="zh-CN" altLang="en-US" sz="2000" b="1" i="0" u="none" strike="noStrike" kern="1200" cap="none" spc="0" normalizeH="0" baseline="0" noProof="0" dirty="0">
                  <a:ln>
                    <a:noFill/>
                  </a:ln>
                  <a:solidFill>
                    <a:schemeClr val="lt1"/>
                  </a:solidFill>
                  <a:effectLst/>
                  <a:uLnTx/>
                  <a:uFillTx/>
                  <a:latin typeface="微软雅黑" panose="020B0503020204020204" pitchFamily="34" charset="-122"/>
                  <a:ea typeface="微软雅黑" panose="020B0503020204020204" pitchFamily="34" charset="-122"/>
                  <a:cs typeface="+mn-cs"/>
                </a:rPr>
                <a:t>改变环境影响对其他活动带来的影响</a:t>
              </a:r>
              <a:endParaRPr kumimoji="1" lang="zh-CN" altLang="en-US" sz="2000" b="1" i="0" u="none" strike="noStrike" kern="1200" cap="none" spc="0" normalizeH="0" baseline="0" noProof="0" dirty="0">
                <a:ln>
                  <a:noFill/>
                </a:ln>
                <a:solidFill>
                  <a:schemeClr val="lt1"/>
                </a:solidFill>
                <a:effectLst/>
                <a:uLnTx/>
                <a:uFillTx/>
                <a:latin typeface="微软雅黑" panose="020B0503020204020204" pitchFamily="34" charset="-122"/>
                <a:ea typeface="微软雅黑" panose="020B0503020204020204" pitchFamily="34" charset="-122"/>
                <a:cs typeface="+mn-cs"/>
              </a:endParaRPr>
            </a:p>
          </p:txBody>
        </p:sp>
        <p:sp>
          <p:nvSpPr>
            <p:cNvPr id="37899" name="AutoShape 13"/>
            <p:cNvSpPr>
              <a:spLocks noChangeArrowheads="1"/>
            </p:cNvSpPr>
            <p:nvPr>
              <p:custDataLst>
                <p:tags r:id="rId9"/>
              </p:custDataLst>
            </p:nvPr>
          </p:nvSpPr>
          <p:spPr bwMode="auto">
            <a:xfrm>
              <a:off x="5029684" y="4076321"/>
              <a:ext cx="2925918" cy="334954"/>
            </a:xfrm>
            <a:prstGeom prst="round2SameRect">
              <a:avLst/>
            </a:prstGeom>
            <a:solidFill>
              <a:schemeClr val="accent1"/>
            </a:solidFill>
            <a:ln w="9525">
              <a:solidFill>
                <a:schemeClr val="dk1"/>
              </a:solidFill>
              <a:miter lim="800000"/>
            </a:ln>
          </p:spPr>
          <p:txBody>
            <a:bodyPr wrap="none" anchor="ctr"/>
            <a:lstStyle>
              <a:lvl1pPr>
                <a:spcBef>
                  <a:spcPct val="20000"/>
                </a:spcBef>
                <a:buClr>
                  <a:schemeClr val="folHlink"/>
                </a:buClr>
                <a:buSzPct val="60000"/>
                <a:buFont typeface="Wingdings" panose="05000000000000000000" pitchFamily="2" charset="2"/>
                <a:buChar char="n"/>
                <a:defRPr kumimoji="1" sz="3200">
                  <a:solidFill>
                    <a:schemeClr val="tx1"/>
                  </a:solidFill>
                  <a:latin typeface="Tahoma" panose="020B0604030504040204" pitchFamily="34" charset="0"/>
                  <a:ea typeface="宋体" panose="02010600030101010101" pitchFamily="2" charset="-122"/>
                </a:defRPr>
              </a:lvl1pPr>
              <a:lvl2pPr marL="742950" indent="-285750">
                <a:spcBef>
                  <a:spcPct val="20000"/>
                </a:spcBef>
                <a:buClr>
                  <a:schemeClr val="hlink"/>
                </a:buClr>
                <a:buSzPct val="55000"/>
                <a:buFont typeface="Wingdings" panose="05000000000000000000" pitchFamily="2" charset="2"/>
                <a:buChar char="n"/>
                <a:defRPr kumimoji="1" sz="2800">
                  <a:solidFill>
                    <a:schemeClr val="tx1"/>
                  </a:solidFill>
                  <a:latin typeface="Tahoma" panose="020B0604030504040204" pitchFamily="34" charset="0"/>
                  <a:ea typeface="宋体" panose="02010600030101010101" pitchFamily="2" charset="-122"/>
                </a:defRPr>
              </a:lvl2pPr>
              <a:lvl3pPr marL="1143000" indent="-228600">
                <a:spcBef>
                  <a:spcPct val="20000"/>
                </a:spcBef>
                <a:buClr>
                  <a:schemeClr val="folHlink"/>
                </a:buClr>
                <a:buSzPct val="50000"/>
                <a:buFont typeface="Wingdings" panose="05000000000000000000" pitchFamily="2" charset="2"/>
                <a:buChar char="n"/>
                <a:defRPr kumimoji="1" sz="2400">
                  <a:solidFill>
                    <a:schemeClr val="tx1"/>
                  </a:solidFill>
                  <a:latin typeface="Tahoma" panose="020B0604030504040204" pitchFamily="34" charset="0"/>
                  <a:ea typeface="宋体" panose="02010600030101010101" pitchFamily="2" charset="-122"/>
                </a:defRPr>
              </a:lvl3pPr>
              <a:lvl4pPr marL="1600200" indent="-228600">
                <a:spcBef>
                  <a:spcPct val="20000"/>
                </a:spcBef>
                <a:buClr>
                  <a:schemeClr val="accent2"/>
                </a:buClr>
                <a:buSzPct val="55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4pPr>
              <a:lvl5pPr marL="2057400" indent="-228600">
                <a:spcBef>
                  <a:spcPct val="20000"/>
                </a:spcBef>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9pPr>
            </a:lstStyle>
            <a:p>
              <a:pPr marL="0" marR="0" lvl="0" indent="0" algn="ctr" defTabSz="914400" rtl="0" eaLnBrk="1" fontAlgn="base" latinLnBrk="0" hangingPunct="1">
                <a:lnSpc>
                  <a:spcPct val="100000"/>
                </a:lnSpc>
                <a:spcBef>
                  <a:spcPct val="0"/>
                </a:spcBef>
                <a:spcAft>
                  <a:spcPct val="0"/>
                </a:spcAft>
                <a:buClrTx/>
                <a:buSzTx/>
                <a:buFontTx/>
                <a:buNone/>
                <a:defRPr/>
              </a:pPr>
              <a:r>
                <a:rPr kumimoji="1" lang="zh-CN" altLang="en-US" sz="2000" b="1" i="0" u="none" strike="noStrike" kern="1200" cap="none" spc="0" normalizeH="0" baseline="0" noProof="0" dirty="0">
                  <a:ln>
                    <a:noFill/>
                  </a:ln>
                  <a:solidFill>
                    <a:schemeClr val="lt1"/>
                  </a:solidFill>
                  <a:effectLst/>
                  <a:uLnTx/>
                  <a:uFillTx/>
                  <a:latin typeface="微软雅黑" panose="020B0503020204020204" pitchFamily="34" charset="-122"/>
                  <a:ea typeface="微软雅黑" panose="020B0503020204020204" pitchFamily="34" charset="-122"/>
                  <a:cs typeface="+mn-cs"/>
                </a:rPr>
                <a:t>改进环境影响的技术难度</a:t>
              </a:r>
              <a:endParaRPr kumimoji="1" lang="zh-CN" altLang="en-US" sz="2000" b="1" i="0" u="none" strike="noStrike" kern="1200" cap="none" spc="0" normalizeH="0" baseline="0" noProof="0" dirty="0">
                <a:ln>
                  <a:noFill/>
                </a:ln>
                <a:solidFill>
                  <a:schemeClr val="lt1"/>
                </a:solidFill>
                <a:effectLst/>
                <a:uLnTx/>
                <a:uFillTx/>
                <a:latin typeface="微软雅黑" panose="020B0503020204020204" pitchFamily="34" charset="-122"/>
                <a:ea typeface="微软雅黑" panose="020B0503020204020204" pitchFamily="34" charset="-122"/>
                <a:cs typeface="+mn-cs"/>
              </a:endParaRPr>
            </a:p>
          </p:txBody>
        </p:sp>
        <p:sp>
          <p:nvSpPr>
            <p:cNvPr id="37900" name="AutoShape 14"/>
            <p:cNvSpPr>
              <a:spLocks noChangeArrowheads="1"/>
            </p:cNvSpPr>
            <p:nvPr>
              <p:custDataLst>
                <p:tags r:id="rId10"/>
              </p:custDataLst>
            </p:nvPr>
          </p:nvSpPr>
          <p:spPr bwMode="auto">
            <a:xfrm>
              <a:off x="5029684" y="4511284"/>
              <a:ext cx="2925918" cy="354003"/>
            </a:xfrm>
            <a:prstGeom prst="round2SameRect">
              <a:avLst/>
            </a:prstGeom>
            <a:solidFill>
              <a:schemeClr val="accent1"/>
            </a:solidFill>
            <a:ln w="9525">
              <a:solidFill>
                <a:schemeClr val="dk1"/>
              </a:solidFill>
              <a:miter lim="800000"/>
            </a:ln>
          </p:spPr>
          <p:txBody>
            <a:bodyPr wrap="none" anchor="ctr"/>
            <a:lstStyle>
              <a:lvl1pPr>
                <a:spcBef>
                  <a:spcPct val="20000"/>
                </a:spcBef>
                <a:buClr>
                  <a:schemeClr val="folHlink"/>
                </a:buClr>
                <a:buSzPct val="60000"/>
                <a:buFont typeface="Wingdings" panose="05000000000000000000" pitchFamily="2" charset="2"/>
                <a:buChar char="n"/>
                <a:defRPr kumimoji="1" sz="3200">
                  <a:solidFill>
                    <a:schemeClr val="tx1"/>
                  </a:solidFill>
                  <a:latin typeface="Tahoma" panose="020B0604030504040204" pitchFamily="34" charset="0"/>
                  <a:ea typeface="宋体" panose="02010600030101010101" pitchFamily="2" charset="-122"/>
                </a:defRPr>
              </a:lvl1pPr>
              <a:lvl2pPr marL="742950" indent="-285750">
                <a:spcBef>
                  <a:spcPct val="20000"/>
                </a:spcBef>
                <a:buClr>
                  <a:schemeClr val="hlink"/>
                </a:buClr>
                <a:buSzPct val="55000"/>
                <a:buFont typeface="Wingdings" panose="05000000000000000000" pitchFamily="2" charset="2"/>
                <a:buChar char="n"/>
                <a:defRPr kumimoji="1" sz="2800">
                  <a:solidFill>
                    <a:schemeClr val="tx1"/>
                  </a:solidFill>
                  <a:latin typeface="Tahoma" panose="020B0604030504040204" pitchFamily="34" charset="0"/>
                  <a:ea typeface="宋体" panose="02010600030101010101" pitchFamily="2" charset="-122"/>
                </a:defRPr>
              </a:lvl2pPr>
              <a:lvl3pPr marL="1143000" indent="-228600">
                <a:spcBef>
                  <a:spcPct val="20000"/>
                </a:spcBef>
                <a:buClr>
                  <a:schemeClr val="folHlink"/>
                </a:buClr>
                <a:buSzPct val="50000"/>
                <a:buFont typeface="Wingdings" panose="05000000000000000000" pitchFamily="2" charset="2"/>
                <a:buChar char="n"/>
                <a:defRPr kumimoji="1" sz="2400">
                  <a:solidFill>
                    <a:schemeClr val="tx1"/>
                  </a:solidFill>
                  <a:latin typeface="Tahoma" panose="020B0604030504040204" pitchFamily="34" charset="0"/>
                  <a:ea typeface="宋体" panose="02010600030101010101" pitchFamily="2" charset="-122"/>
                </a:defRPr>
              </a:lvl3pPr>
              <a:lvl4pPr marL="1600200" indent="-228600">
                <a:spcBef>
                  <a:spcPct val="20000"/>
                </a:spcBef>
                <a:buClr>
                  <a:schemeClr val="accent2"/>
                </a:buClr>
                <a:buSzPct val="55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4pPr>
              <a:lvl5pPr marL="2057400" indent="-228600">
                <a:spcBef>
                  <a:spcPct val="20000"/>
                </a:spcBef>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9pPr>
            </a:lstStyle>
            <a:p>
              <a:pPr marL="0" marR="0" lvl="0" indent="0" algn="ctr" defTabSz="914400" rtl="0" eaLnBrk="1" fontAlgn="base" latinLnBrk="0" hangingPunct="1">
                <a:lnSpc>
                  <a:spcPct val="100000"/>
                </a:lnSpc>
                <a:spcBef>
                  <a:spcPct val="0"/>
                </a:spcBef>
                <a:spcAft>
                  <a:spcPct val="0"/>
                </a:spcAft>
                <a:buClrTx/>
                <a:buSzTx/>
                <a:buFontTx/>
                <a:buNone/>
                <a:defRPr/>
              </a:pPr>
              <a:r>
                <a:rPr kumimoji="1" lang="zh-CN" altLang="en-US" sz="2000" b="1" i="0" u="none" strike="noStrike" kern="1200" cap="none" spc="0" normalizeH="0" baseline="0" noProof="0" dirty="0">
                  <a:ln>
                    <a:noFill/>
                  </a:ln>
                  <a:solidFill>
                    <a:schemeClr val="lt1"/>
                  </a:solidFill>
                  <a:effectLst/>
                  <a:uLnTx/>
                  <a:uFillTx/>
                  <a:latin typeface="微软雅黑" panose="020B0503020204020204" pitchFamily="34" charset="-122"/>
                  <a:ea typeface="微软雅黑" panose="020B0503020204020204" pitchFamily="34" charset="-122"/>
                  <a:cs typeface="+mn-cs"/>
                </a:rPr>
                <a:t>投入的资金</a:t>
              </a:r>
              <a:endParaRPr kumimoji="1" lang="zh-CN" altLang="en-US" sz="2000" b="1" i="0" u="none" strike="noStrike" kern="1200" cap="none" spc="0" normalizeH="0" baseline="0" noProof="0" dirty="0">
                <a:ln>
                  <a:noFill/>
                </a:ln>
                <a:solidFill>
                  <a:schemeClr val="lt1"/>
                </a:solidFill>
                <a:effectLst/>
                <a:uLnTx/>
                <a:uFillTx/>
                <a:latin typeface="微软雅黑" panose="020B0503020204020204" pitchFamily="34" charset="-122"/>
                <a:ea typeface="微软雅黑" panose="020B0503020204020204" pitchFamily="34" charset="-122"/>
                <a:cs typeface="+mn-cs"/>
              </a:endParaRPr>
            </a:p>
          </p:txBody>
        </p:sp>
        <p:sp>
          <p:nvSpPr>
            <p:cNvPr id="37901" name="AutoShape 15"/>
            <p:cNvSpPr>
              <a:spLocks noChangeArrowheads="1"/>
            </p:cNvSpPr>
            <p:nvPr>
              <p:custDataLst>
                <p:tags r:id="rId11"/>
              </p:custDataLst>
            </p:nvPr>
          </p:nvSpPr>
          <p:spPr bwMode="auto">
            <a:xfrm>
              <a:off x="5023334" y="4941485"/>
              <a:ext cx="2927506" cy="322253"/>
            </a:xfrm>
            <a:prstGeom prst="round2SameRect">
              <a:avLst/>
            </a:prstGeom>
            <a:solidFill>
              <a:schemeClr val="accent1"/>
            </a:solidFill>
            <a:ln w="9525">
              <a:solidFill>
                <a:schemeClr val="dk1"/>
              </a:solidFill>
              <a:miter lim="800000"/>
            </a:ln>
          </p:spPr>
          <p:txBody>
            <a:bodyPr wrap="none" anchor="ctr"/>
            <a:lstStyle>
              <a:lvl1pPr>
                <a:spcBef>
                  <a:spcPct val="20000"/>
                </a:spcBef>
                <a:buClr>
                  <a:schemeClr val="folHlink"/>
                </a:buClr>
                <a:buSzPct val="60000"/>
                <a:buFont typeface="Wingdings" panose="05000000000000000000" pitchFamily="2" charset="2"/>
                <a:buChar char="n"/>
                <a:defRPr kumimoji="1" sz="3200">
                  <a:solidFill>
                    <a:schemeClr val="tx1"/>
                  </a:solidFill>
                  <a:latin typeface="Tahoma" panose="020B0604030504040204" pitchFamily="34" charset="0"/>
                  <a:ea typeface="宋体" panose="02010600030101010101" pitchFamily="2" charset="-122"/>
                </a:defRPr>
              </a:lvl1pPr>
              <a:lvl2pPr marL="742950" indent="-285750">
                <a:spcBef>
                  <a:spcPct val="20000"/>
                </a:spcBef>
                <a:buClr>
                  <a:schemeClr val="hlink"/>
                </a:buClr>
                <a:buSzPct val="55000"/>
                <a:buFont typeface="Wingdings" panose="05000000000000000000" pitchFamily="2" charset="2"/>
                <a:buChar char="n"/>
                <a:defRPr kumimoji="1" sz="2800">
                  <a:solidFill>
                    <a:schemeClr val="tx1"/>
                  </a:solidFill>
                  <a:latin typeface="Tahoma" panose="020B0604030504040204" pitchFamily="34" charset="0"/>
                  <a:ea typeface="宋体" panose="02010600030101010101" pitchFamily="2" charset="-122"/>
                </a:defRPr>
              </a:lvl2pPr>
              <a:lvl3pPr marL="1143000" indent="-228600">
                <a:spcBef>
                  <a:spcPct val="20000"/>
                </a:spcBef>
                <a:buClr>
                  <a:schemeClr val="folHlink"/>
                </a:buClr>
                <a:buSzPct val="50000"/>
                <a:buFont typeface="Wingdings" panose="05000000000000000000" pitchFamily="2" charset="2"/>
                <a:buChar char="n"/>
                <a:defRPr kumimoji="1" sz="2400">
                  <a:solidFill>
                    <a:schemeClr val="tx1"/>
                  </a:solidFill>
                  <a:latin typeface="Tahoma" panose="020B0604030504040204" pitchFamily="34" charset="0"/>
                  <a:ea typeface="宋体" panose="02010600030101010101" pitchFamily="2" charset="-122"/>
                </a:defRPr>
              </a:lvl3pPr>
              <a:lvl4pPr marL="1600200" indent="-228600">
                <a:spcBef>
                  <a:spcPct val="20000"/>
                </a:spcBef>
                <a:buClr>
                  <a:schemeClr val="accent2"/>
                </a:buClr>
                <a:buSzPct val="55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4pPr>
              <a:lvl5pPr marL="2057400" indent="-228600">
                <a:spcBef>
                  <a:spcPct val="20000"/>
                </a:spcBef>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9pPr>
            </a:lstStyle>
            <a:p>
              <a:pPr marL="0" marR="0" lvl="0" indent="0" algn="ctr" defTabSz="914400" rtl="0" eaLnBrk="1" fontAlgn="base" latinLnBrk="0" hangingPunct="1">
                <a:lnSpc>
                  <a:spcPct val="100000"/>
                </a:lnSpc>
                <a:spcBef>
                  <a:spcPct val="0"/>
                </a:spcBef>
                <a:spcAft>
                  <a:spcPct val="0"/>
                </a:spcAft>
                <a:buClrTx/>
                <a:buSzTx/>
                <a:buFontTx/>
                <a:buNone/>
                <a:defRPr/>
              </a:pPr>
              <a:r>
                <a:rPr kumimoji="1" lang="zh-CN" altLang="en-US" sz="2000" b="1" i="0" u="none" strike="noStrike" kern="1200" cap="none" spc="0" normalizeH="0" baseline="0" noProof="0" dirty="0">
                  <a:ln>
                    <a:noFill/>
                  </a:ln>
                  <a:solidFill>
                    <a:schemeClr val="lt1"/>
                  </a:solidFill>
                  <a:effectLst/>
                  <a:uLnTx/>
                  <a:uFillTx/>
                  <a:latin typeface="微软雅黑" panose="020B0503020204020204" pitchFamily="34" charset="-122"/>
                  <a:ea typeface="微软雅黑" panose="020B0503020204020204" pitchFamily="34" charset="-122"/>
                  <a:cs typeface="+mn-cs"/>
                </a:rPr>
                <a:t>相关方的利益</a:t>
              </a:r>
              <a:endParaRPr kumimoji="1" lang="zh-CN" altLang="en-US" sz="2000" b="1" i="0" u="none" strike="noStrike" kern="1200" cap="none" spc="0" normalizeH="0" baseline="0" noProof="0" dirty="0">
                <a:ln>
                  <a:noFill/>
                </a:ln>
                <a:solidFill>
                  <a:schemeClr val="lt1"/>
                </a:solidFill>
                <a:effectLst/>
                <a:uLnTx/>
                <a:uFillTx/>
                <a:latin typeface="微软雅黑" panose="020B0503020204020204" pitchFamily="34" charset="-122"/>
                <a:ea typeface="微软雅黑" panose="020B0503020204020204" pitchFamily="34" charset="-122"/>
                <a:cs typeface="+mn-cs"/>
              </a:endParaRPr>
            </a:p>
          </p:txBody>
        </p:sp>
        <p:sp>
          <p:nvSpPr>
            <p:cNvPr id="37902" name="AutoShape 17"/>
            <p:cNvSpPr>
              <a:spLocks noChangeArrowheads="1"/>
            </p:cNvSpPr>
            <p:nvPr>
              <p:custDataLst>
                <p:tags r:id="rId12"/>
              </p:custDataLst>
            </p:nvPr>
          </p:nvSpPr>
          <p:spPr bwMode="auto">
            <a:xfrm>
              <a:off x="5048735" y="5346285"/>
              <a:ext cx="2925918" cy="379402"/>
            </a:xfrm>
            <a:prstGeom prst="round2SameRect">
              <a:avLst/>
            </a:prstGeom>
            <a:solidFill>
              <a:schemeClr val="accent1"/>
            </a:solidFill>
            <a:ln w="9525">
              <a:solidFill>
                <a:schemeClr val="dk1"/>
              </a:solidFill>
              <a:miter lim="800000"/>
            </a:ln>
          </p:spPr>
          <p:txBody>
            <a:bodyPr wrap="none" anchor="ctr"/>
            <a:lstStyle>
              <a:lvl1pPr>
                <a:spcBef>
                  <a:spcPct val="20000"/>
                </a:spcBef>
                <a:buClr>
                  <a:schemeClr val="folHlink"/>
                </a:buClr>
                <a:buSzPct val="60000"/>
                <a:buFont typeface="Wingdings" panose="05000000000000000000" pitchFamily="2" charset="2"/>
                <a:buChar char="n"/>
                <a:defRPr kumimoji="1" sz="3200">
                  <a:solidFill>
                    <a:schemeClr val="tx1"/>
                  </a:solidFill>
                  <a:latin typeface="Tahoma" panose="020B0604030504040204" pitchFamily="34" charset="0"/>
                  <a:ea typeface="宋体" panose="02010600030101010101" pitchFamily="2" charset="-122"/>
                </a:defRPr>
              </a:lvl1pPr>
              <a:lvl2pPr marL="742950" indent="-285750">
                <a:spcBef>
                  <a:spcPct val="20000"/>
                </a:spcBef>
                <a:buClr>
                  <a:schemeClr val="hlink"/>
                </a:buClr>
                <a:buSzPct val="55000"/>
                <a:buFont typeface="Wingdings" panose="05000000000000000000" pitchFamily="2" charset="2"/>
                <a:buChar char="n"/>
                <a:defRPr kumimoji="1" sz="2800">
                  <a:solidFill>
                    <a:schemeClr val="tx1"/>
                  </a:solidFill>
                  <a:latin typeface="Tahoma" panose="020B0604030504040204" pitchFamily="34" charset="0"/>
                  <a:ea typeface="宋体" panose="02010600030101010101" pitchFamily="2" charset="-122"/>
                </a:defRPr>
              </a:lvl2pPr>
              <a:lvl3pPr marL="1143000" indent="-228600">
                <a:spcBef>
                  <a:spcPct val="20000"/>
                </a:spcBef>
                <a:buClr>
                  <a:schemeClr val="folHlink"/>
                </a:buClr>
                <a:buSzPct val="50000"/>
                <a:buFont typeface="Wingdings" panose="05000000000000000000" pitchFamily="2" charset="2"/>
                <a:buChar char="n"/>
                <a:defRPr kumimoji="1" sz="2400">
                  <a:solidFill>
                    <a:schemeClr val="tx1"/>
                  </a:solidFill>
                  <a:latin typeface="Tahoma" panose="020B0604030504040204" pitchFamily="34" charset="0"/>
                  <a:ea typeface="宋体" panose="02010600030101010101" pitchFamily="2" charset="-122"/>
                </a:defRPr>
              </a:lvl3pPr>
              <a:lvl4pPr marL="1600200" indent="-228600">
                <a:spcBef>
                  <a:spcPct val="20000"/>
                </a:spcBef>
                <a:buClr>
                  <a:schemeClr val="accent2"/>
                </a:buClr>
                <a:buSzPct val="55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4pPr>
              <a:lvl5pPr marL="2057400" indent="-228600">
                <a:spcBef>
                  <a:spcPct val="20000"/>
                </a:spcBef>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9pPr>
            </a:lstStyle>
            <a:p>
              <a:pPr marL="0" marR="0" lvl="0" indent="0" algn="ctr" defTabSz="914400" rtl="0" eaLnBrk="1" fontAlgn="base" latinLnBrk="0" hangingPunct="1">
                <a:lnSpc>
                  <a:spcPct val="100000"/>
                </a:lnSpc>
                <a:spcBef>
                  <a:spcPct val="0"/>
                </a:spcBef>
                <a:spcAft>
                  <a:spcPct val="0"/>
                </a:spcAft>
                <a:buClrTx/>
                <a:buSzTx/>
                <a:buFontTx/>
                <a:buNone/>
                <a:defRPr/>
              </a:pPr>
              <a:r>
                <a:rPr kumimoji="1" lang="zh-CN" altLang="en-US" sz="2000" b="1" i="0" u="none" strike="noStrike" kern="1200" cap="none" spc="0" normalizeH="0" baseline="0" noProof="0" dirty="0">
                  <a:ln>
                    <a:noFill/>
                  </a:ln>
                  <a:solidFill>
                    <a:schemeClr val="lt1"/>
                  </a:solidFill>
                  <a:effectLst/>
                  <a:uLnTx/>
                  <a:uFillTx/>
                  <a:latin typeface="微软雅黑" panose="020B0503020204020204" pitchFamily="34" charset="-122"/>
                  <a:ea typeface="微软雅黑" panose="020B0503020204020204" pitchFamily="34" charset="-122"/>
                  <a:cs typeface="+mn-cs"/>
                </a:rPr>
                <a:t>组织的公众形象</a:t>
              </a:r>
              <a:endParaRPr kumimoji="1" lang="zh-CN" altLang="en-US" sz="2000" b="1" i="0" u="none" strike="noStrike" kern="1200" cap="none" spc="0" normalizeH="0" baseline="0" noProof="0" dirty="0">
                <a:ln>
                  <a:noFill/>
                </a:ln>
                <a:solidFill>
                  <a:schemeClr val="lt1"/>
                </a:solidFill>
                <a:effectLst/>
                <a:uLnTx/>
                <a:uFillTx/>
                <a:latin typeface="微软雅黑" panose="020B0503020204020204" pitchFamily="34" charset="-122"/>
                <a:ea typeface="微软雅黑" panose="020B0503020204020204" pitchFamily="34" charset="-122"/>
                <a:cs typeface="+mn-cs"/>
              </a:endParaRPr>
            </a:p>
          </p:txBody>
        </p:sp>
        <p:sp>
          <p:nvSpPr>
            <p:cNvPr id="37903" name="AutoShape 18"/>
            <p:cNvSpPr>
              <a:spLocks noChangeArrowheads="1"/>
            </p:cNvSpPr>
            <p:nvPr>
              <p:custDataLst>
                <p:tags r:id="rId13"/>
              </p:custDataLst>
            </p:nvPr>
          </p:nvSpPr>
          <p:spPr bwMode="auto">
            <a:xfrm>
              <a:off x="5039210" y="6206686"/>
              <a:ext cx="3943560" cy="322254"/>
            </a:xfrm>
            <a:prstGeom prst="round2SameRect">
              <a:avLst/>
            </a:prstGeom>
            <a:solidFill>
              <a:schemeClr val="accent1"/>
            </a:solidFill>
            <a:ln w="9525">
              <a:solidFill>
                <a:schemeClr val="dk1"/>
              </a:solidFill>
              <a:miter lim="800000"/>
            </a:ln>
          </p:spPr>
          <p:txBody>
            <a:bodyPr wrap="none" anchor="ctr"/>
            <a:lstStyle>
              <a:lvl1pPr>
                <a:spcBef>
                  <a:spcPct val="20000"/>
                </a:spcBef>
                <a:buClr>
                  <a:schemeClr val="folHlink"/>
                </a:buClr>
                <a:buSzPct val="60000"/>
                <a:buFont typeface="Wingdings" panose="05000000000000000000" pitchFamily="2" charset="2"/>
                <a:buChar char="n"/>
                <a:defRPr kumimoji="1" sz="3200">
                  <a:solidFill>
                    <a:schemeClr val="tx1"/>
                  </a:solidFill>
                  <a:latin typeface="Tahoma" panose="020B0604030504040204" pitchFamily="34" charset="0"/>
                  <a:ea typeface="宋体" panose="02010600030101010101" pitchFamily="2" charset="-122"/>
                </a:defRPr>
              </a:lvl1pPr>
              <a:lvl2pPr marL="742950" indent="-285750">
                <a:spcBef>
                  <a:spcPct val="20000"/>
                </a:spcBef>
                <a:buClr>
                  <a:schemeClr val="hlink"/>
                </a:buClr>
                <a:buSzPct val="55000"/>
                <a:buFont typeface="Wingdings" panose="05000000000000000000" pitchFamily="2" charset="2"/>
                <a:buChar char="n"/>
                <a:defRPr kumimoji="1" sz="2800">
                  <a:solidFill>
                    <a:schemeClr val="tx1"/>
                  </a:solidFill>
                  <a:latin typeface="Tahoma" panose="020B0604030504040204" pitchFamily="34" charset="0"/>
                  <a:ea typeface="宋体" panose="02010600030101010101" pitchFamily="2" charset="-122"/>
                </a:defRPr>
              </a:lvl2pPr>
              <a:lvl3pPr marL="1143000" indent="-228600">
                <a:spcBef>
                  <a:spcPct val="20000"/>
                </a:spcBef>
                <a:buClr>
                  <a:schemeClr val="folHlink"/>
                </a:buClr>
                <a:buSzPct val="50000"/>
                <a:buFont typeface="Wingdings" panose="05000000000000000000" pitchFamily="2" charset="2"/>
                <a:buChar char="n"/>
                <a:defRPr kumimoji="1" sz="2400">
                  <a:solidFill>
                    <a:schemeClr val="tx1"/>
                  </a:solidFill>
                  <a:latin typeface="Tahoma" panose="020B0604030504040204" pitchFamily="34" charset="0"/>
                  <a:ea typeface="宋体" panose="02010600030101010101" pitchFamily="2" charset="-122"/>
                </a:defRPr>
              </a:lvl3pPr>
              <a:lvl4pPr marL="1600200" indent="-228600">
                <a:spcBef>
                  <a:spcPct val="20000"/>
                </a:spcBef>
                <a:buClr>
                  <a:schemeClr val="accent2"/>
                </a:buClr>
                <a:buSzPct val="55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4pPr>
              <a:lvl5pPr marL="2057400" indent="-228600">
                <a:spcBef>
                  <a:spcPct val="20000"/>
                </a:spcBef>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9pPr>
            </a:lstStyle>
            <a:p>
              <a:pPr marL="0" marR="0" lvl="0" indent="0" algn="ctr" defTabSz="914400" rtl="0" eaLnBrk="1" fontAlgn="base" latinLnBrk="0" hangingPunct="1">
                <a:lnSpc>
                  <a:spcPct val="100000"/>
                </a:lnSpc>
                <a:spcBef>
                  <a:spcPct val="0"/>
                </a:spcBef>
                <a:spcAft>
                  <a:spcPct val="0"/>
                </a:spcAft>
                <a:buClrTx/>
                <a:buSzTx/>
                <a:buFontTx/>
                <a:buNone/>
                <a:defRPr/>
              </a:pPr>
              <a:r>
                <a:rPr kumimoji="1" lang="zh-CN" altLang="en-US" sz="2000" b="1" i="0" u="none" strike="noStrike" kern="1200" cap="none" spc="0" normalizeH="0" baseline="0" noProof="0" dirty="0">
                  <a:ln>
                    <a:noFill/>
                  </a:ln>
                  <a:solidFill>
                    <a:schemeClr val="lt1"/>
                  </a:solidFill>
                  <a:effectLst/>
                  <a:uLnTx/>
                  <a:uFillTx/>
                  <a:latin typeface="微软雅黑" panose="020B0503020204020204" pitchFamily="34" charset="-122"/>
                  <a:ea typeface="微软雅黑" panose="020B0503020204020204" pitchFamily="34" charset="-122"/>
                  <a:cs typeface="+mn-cs"/>
                </a:rPr>
                <a:t>增强竞争力的市场压力和商业机遇</a:t>
              </a:r>
              <a:endParaRPr kumimoji="1" lang="zh-CN" altLang="en-US" sz="2000" b="1" i="0" u="none" strike="noStrike" kern="1200" cap="none" spc="0" normalizeH="0" baseline="0" noProof="0" dirty="0">
                <a:ln>
                  <a:noFill/>
                </a:ln>
                <a:solidFill>
                  <a:schemeClr val="lt1"/>
                </a:solidFill>
                <a:effectLst/>
                <a:uLnTx/>
                <a:uFillTx/>
                <a:latin typeface="微软雅黑" panose="020B0503020204020204" pitchFamily="34" charset="-122"/>
                <a:ea typeface="微软雅黑" panose="020B0503020204020204" pitchFamily="34" charset="-122"/>
                <a:cs typeface="+mn-cs"/>
              </a:endParaRPr>
            </a:p>
          </p:txBody>
        </p:sp>
      </p:grpSp>
      <p:sp>
        <p:nvSpPr>
          <p:cNvPr id="29702" name="AutoShape 19"/>
          <p:cNvSpPr/>
          <p:nvPr>
            <p:custDataLst>
              <p:tags r:id="rId14"/>
            </p:custDataLst>
          </p:nvPr>
        </p:nvSpPr>
        <p:spPr>
          <a:xfrm>
            <a:off x="2362200" y="2590800"/>
            <a:ext cx="228600" cy="2590800"/>
          </a:xfrm>
          <a:prstGeom prst="leftBrace">
            <a:avLst>
              <a:gd name="adj1" fmla="val 94391"/>
              <a:gd name="adj2" fmla="val 50000"/>
            </a:avLst>
          </a:prstGeom>
          <a:noFill/>
          <a:ln w="28575" cap="flat" cmpd="sng">
            <a:solidFill>
              <a:srgbClr val="FF0000"/>
            </a:solidFill>
            <a:prstDash val="solid"/>
            <a:miter/>
            <a:headEnd type="none" w="med" len="med"/>
            <a:tailEnd type="none" w="med" len="med"/>
          </a:ln>
        </p:spPr>
        <p:txBody>
          <a:bodyPr wrap="none" anchor="ctr" anchorCtr="0"/>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5pPr>
          </a:lstStyle>
          <a:p>
            <a:pPr marL="0" lvl="0" indent="0" eaLnBrk="1" hangingPunct="1">
              <a:spcBef>
                <a:spcPct val="0"/>
              </a:spcBef>
              <a:buClrTx/>
              <a:buSzTx/>
              <a:buFontTx/>
              <a:buNone/>
            </a:pPr>
            <a:endParaRPr lang="zh-CN" altLang="en-US" sz="2400" dirty="0">
              <a:solidFill>
                <a:schemeClr val="dk1"/>
              </a:solidFill>
              <a:latin typeface="微软雅黑" panose="020B0503020204020204" pitchFamily="34" charset="-122"/>
              <a:ea typeface="微软雅黑" panose="020B0503020204020204" pitchFamily="34" charset="-122"/>
            </a:endParaRPr>
          </a:p>
        </p:txBody>
      </p:sp>
      <p:sp>
        <p:nvSpPr>
          <p:cNvPr id="29703" name="AutoShape 20"/>
          <p:cNvSpPr/>
          <p:nvPr>
            <p:custDataLst>
              <p:tags r:id="rId15"/>
            </p:custDataLst>
          </p:nvPr>
        </p:nvSpPr>
        <p:spPr>
          <a:xfrm>
            <a:off x="4724400" y="1981200"/>
            <a:ext cx="63500" cy="1592263"/>
          </a:xfrm>
          <a:prstGeom prst="leftBrace">
            <a:avLst>
              <a:gd name="adj1" fmla="val 150217"/>
              <a:gd name="adj2" fmla="val 50000"/>
            </a:avLst>
          </a:prstGeom>
          <a:noFill/>
          <a:ln w="28575" cap="flat" cmpd="sng">
            <a:solidFill>
              <a:srgbClr val="FF0000"/>
            </a:solidFill>
            <a:prstDash val="solid"/>
            <a:miter/>
            <a:headEnd type="none" w="med" len="med"/>
            <a:tailEnd type="none" w="med" len="med"/>
          </a:ln>
        </p:spPr>
        <p:txBody>
          <a:bodyPr wrap="none" anchor="ctr" anchorCtr="0"/>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5pPr>
          </a:lstStyle>
          <a:p>
            <a:pPr marL="0" lvl="0" indent="0" eaLnBrk="1" hangingPunct="1">
              <a:spcBef>
                <a:spcPct val="0"/>
              </a:spcBef>
              <a:buClrTx/>
              <a:buSzTx/>
              <a:buFontTx/>
              <a:buNone/>
            </a:pPr>
            <a:endParaRPr lang="zh-CN" altLang="en-US" sz="2400" dirty="0">
              <a:solidFill>
                <a:schemeClr val="dk1"/>
              </a:solidFill>
              <a:latin typeface="微软雅黑" panose="020B0503020204020204" pitchFamily="34" charset="-122"/>
              <a:ea typeface="微软雅黑" panose="020B0503020204020204" pitchFamily="34" charset="-122"/>
            </a:endParaRPr>
          </a:p>
        </p:txBody>
      </p:sp>
      <p:sp>
        <p:nvSpPr>
          <p:cNvPr id="29704" name="AutoShape 21"/>
          <p:cNvSpPr/>
          <p:nvPr>
            <p:custDataLst>
              <p:tags r:id="rId16"/>
            </p:custDataLst>
          </p:nvPr>
        </p:nvSpPr>
        <p:spPr>
          <a:xfrm>
            <a:off x="4657725" y="4076700"/>
            <a:ext cx="228600" cy="2286000"/>
          </a:xfrm>
          <a:prstGeom prst="leftBrace">
            <a:avLst>
              <a:gd name="adj1" fmla="val 83287"/>
              <a:gd name="adj2" fmla="val 50000"/>
            </a:avLst>
          </a:prstGeom>
          <a:noFill/>
          <a:ln w="28575" cap="flat" cmpd="sng">
            <a:solidFill>
              <a:srgbClr val="FF0000"/>
            </a:solidFill>
            <a:prstDash val="solid"/>
            <a:miter/>
            <a:headEnd type="none" w="med" len="med"/>
            <a:tailEnd type="none" w="med" len="med"/>
          </a:ln>
        </p:spPr>
        <p:txBody>
          <a:bodyPr wrap="none" anchor="ctr" anchorCtr="0"/>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5pPr>
          </a:lstStyle>
          <a:p>
            <a:pPr marL="0" lvl="0" indent="0" eaLnBrk="1" hangingPunct="1">
              <a:spcBef>
                <a:spcPct val="0"/>
              </a:spcBef>
              <a:buClrTx/>
              <a:buSzTx/>
              <a:buFontTx/>
              <a:buNone/>
            </a:pPr>
            <a:endParaRPr lang="zh-CN" altLang="en-US" sz="2400" dirty="0">
              <a:solidFill>
                <a:schemeClr val="dk1"/>
              </a:solidFill>
              <a:latin typeface="微软雅黑" panose="020B0503020204020204" pitchFamily="34" charset="-122"/>
              <a:ea typeface="微软雅黑" panose="020B0503020204020204" pitchFamily="34" charset="-122"/>
            </a:endParaRPr>
          </a:p>
        </p:txBody>
      </p:sp>
      <p:sp>
        <p:nvSpPr>
          <p:cNvPr id="29705" name="Rectangle 2"/>
          <p:cNvSpPr>
            <a:spLocks noGrp="1"/>
          </p:cNvSpPr>
          <p:nvPr>
            <p:ph type="title" idx="4294967295"/>
          </p:nvPr>
        </p:nvSpPr>
        <p:spPr>
          <a:xfrm>
            <a:off x="1150938" y="617538"/>
            <a:ext cx="7793037" cy="1143000"/>
          </a:xfrm>
          <a:noFill/>
          <a:ln w="9525">
            <a:noFill/>
          </a:ln>
        </p:spPr>
        <p:txBody>
          <a:bodyPr vert="horz" wrap="square" lIns="91440" tIns="45720" rIns="91440" bIns="45720" anchor="b" anchorCtr="0">
            <a:noAutofit/>
          </a:bodyPr>
          <a:lstStyle>
            <a:lvl1pPr algn="l" rtl="0" eaLnBrk="0" fontAlgn="base" hangingPunct="0">
              <a:spcBef>
                <a:spcPct val="0"/>
              </a:spcBef>
              <a:spcAft>
                <a:spcPct val="0"/>
              </a:spcAft>
              <a:defRPr sz="44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Tahoma" panose="020B0604030504040204" pitchFamily="34" charset="0"/>
                <a:ea typeface="宋体" panose="02010600030101010101" pitchFamily="2" charset="-122"/>
              </a:defRPr>
            </a:lvl2pPr>
            <a:lvl3pPr algn="l" rtl="0" eaLnBrk="0" fontAlgn="base" hangingPunct="0">
              <a:spcBef>
                <a:spcPct val="0"/>
              </a:spcBef>
              <a:spcAft>
                <a:spcPct val="0"/>
              </a:spcAft>
              <a:defRPr sz="4400">
                <a:solidFill>
                  <a:schemeClr val="tx2"/>
                </a:solidFill>
                <a:latin typeface="Tahoma" panose="020B0604030504040204" pitchFamily="34" charset="0"/>
                <a:ea typeface="宋体" panose="02010600030101010101" pitchFamily="2" charset="-122"/>
              </a:defRPr>
            </a:lvl3pPr>
            <a:lvl4pPr algn="l" rtl="0" eaLnBrk="0" fontAlgn="base" hangingPunct="0">
              <a:spcBef>
                <a:spcPct val="0"/>
              </a:spcBef>
              <a:spcAft>
                <a:spcPct val="0"/>
              </a:spcAft>
              <a:defRPr sz="4400">
                <a:solidFill>
                  <a:schemeClr val="tx2"/>
                </a:solidFill>
                <a:latin typeface="Tahoma" panose="020B0604030504040204" pitchFamily="34" charset="0"/>
                <a:ea typeface="宋体" panose="02010600030101010101" pitchFamily="2" charset="-122"/>
              </a:defRPr>
            </a:lvl4pPr>
            <a:lvl5pPr algn="l" rtl="0" eaLnBrk="0" fontAlgn="base" hangingPunct="0">
              <a:spcBef>
                <a:spcPct val="0"/>
              </a:spcBef>
              <a:spcAft>
                <a:spcPct val="0"/>
              </a:spcAft>
              <a:defRPr sz="4400">
                <a:solidFill>
                  <a:schemeClr val="tx2"/>
                </a:solidFill>
                <a:latin typeface="Tahoma" panose="020B0604030504040204" pitchFamily="34" charset="0"/>
                <a:ea typeface="宋体" panose="02010600030101010101" pitchFamily="2" charset="-122"/>
              </a:defRPr>
            </a:lvl5pPr>
            <a:lvl6pPr marL="457200" algn="l" rtl="0" fontAlgn="base">
              <a:spcBef>
                <a:spcPct val="0"/>
              </a:spcBef>
              <a:spcAft>
                <a:spcPct val="0"/>
              </a:spcAft>
              <a:defRPr kumimoji="1" sz="4400">
                <a:solidFill>
                  <a:schemeClr val="tx2"/>
                </a:solidFill>
                <a:latin typeface="Tahoma" panose="020B0604030504040204" pitchFamily="34" charset="0"/>
                <a:ea typeface="宋体" panose="02010600030101010101" pitchFamily="2" charset="-122"/>
              </a:defRPr>
            </a:lvl6pPr>
            <a:lvl7pPr marL="914400" algn="l" rtl="0" fontAlgn="base">
              <a:spcBef>
                <a:spcPct val="0"/>
              </a:spcBef>
              <a:spcAft>
                <a:spcPct val="0"/>
              </a:spcAft>
              <a:defRPr kumimoji="1" sz="4400">
                <a:solidFill>
                  <a:schemeClr val="tx2"/>
                </a:solidFill>
                <a:latin typeface="Tahoma" panose="020B0604030504040204" pitchFamily="34" charset="0"/>
                <a:ea typeface="宋体" panose="02010600030101010101" pitchFamily="2" charset="-122"/>
              </a:defRPr>
            </a:lvl7pPr>
            <a:lvl8pPr marL="1371600" algn="l" rtl="0" fontAlgn="base">
              <a:spcBef>
                <a:spcPct val="0"/>
              </a:spcBef>
              <a:spcAft>
                <a:spcPct val="0"/>
              </a:spcAft>
              <a:defRPr kumimoji="1" sz="4400">
                <a:solidFill>
                  <a:schemeClr val="tx2"/>
                </a:solidFill>
                <a:latin typeface="Tahoma" panose="020B0604030504040204" pitchFamily="34" charset="0"/>
                <a:ea typeface="宋体" panose="02010600030101010101" pitchFamily="2" charset="-122"/>
              </a:defRPr>
            </a:lvl8pPr>
            <a:lvl9pPr marL="1828800" algn="l" rtl="0" fontAlgn="base">
              <a:spcBef>
                <a:spcPct val="0"/>
              </a:spcBef>
              <a:spcAft>
                <a:spcPct val="0"/>
              </a:spcAft>
              <a:defRPr kumimoji="1" sz="4400">
                <a:solidFill>
                  <a:schemeClr val="tx2"/>
                </a:solidFill>
                <a:latin typeface="Tahoma" panose="020B0604030504040204" pitchFamily="34" charset="0"/>
                <a:ea typeface="宋体" panose="02010600030101010101" pitchFamily="2" charset="-122"/>
              </a:defRPr>
            </a:lvl9pPr>
          </a:lstStyle>
          <a:p>
            <a:pPr lvl="0" algn="l" defTabSz="914400" eaLnBrk="1" hangingPunct="1">
              <a:buClrTx/>
              <a:buSzTx/>
              <a:buFontTx/>
            </a:pPr>
            <a:r>
              <a:rPr lang="zh-CN" altLang="en-US" sz="3600" b="1" kern="1200" dirty="0">
                <a:solidFill>
                  <a:schemeClr val="accent1"/>
                </a:solidFill>
                <a:latin typeface="汉仪旗黑-85S" charset="0"/>
                <a:ea typeface="华文中宋" panose="02010600040101010101" pitchFamily="2" charset="-122"/>
                <a:cs typeface="汉仪旗黑-85S" charset="0"/>
                <a:sym typeface="+mn-ea"/>
              </a:rPr>
              <a:t> </a:t>
            </a:r>
            <a:r>
              <a:rPr lang="zh-CN" altLang="en-US" sz="3600" b="1" kern="1200" dirty="0">
                <a:solidFill>
                  <a:schemeClr val="accent1"/>
                </a:solidFill>
                <a:latin typeface="汉仪旗黑-85S" charset="0"/>
                <a:ea typeface="华文中宋" panose="02010600040101010101" pitchFamily="2" charset="-122"/>
                <a:cs typeface="汉仪旗黑-85S" charset="0"/>
                <a:sym typeface="+mn-ea"/>
              </a:rPr>
              <a:t>环境因素的评价考虑</a:t>
            </a:r>
            <a:endParaRPr lang="zh-CN" altLang="en-US" sz="3600" b="1" kern="1200" dirty="0">
              <a:solidFill>
                <a:schemeClr val="accent1"/>
              </a:solidFill>
              <a:latin typeface="汉仪旗黑-85S" charset="0"/>
              <a:ea typeface="华文中宋" panose="02010600040101010101" pitchFamily="2" charset="-122"/>
              <a:cs typeface="汉仪旗黑-85S" charset="0"/>
              <a:sym typeface="+mn-ea"/>
            </a:endParaRPr>
          </a:p>
        </p:txBody>
      </p:sp>
      <p:grpSp>
        <p:nvGrpSpPr>
          <p:cNvPr id="5" name="组合 4"/>
          <p:cNvGrpSpPr/>
          <p:nvPr/>
        </p:nvGrpSpPr>
        <p:grpSpPr>
          <a:xfrm>
            <a:off x="4895591" y="1775509"/>
            <a:ext cx="2514600" cy="1998626"/>
            <a:chOff x="4895591" y="1775509"/>
            <a:chExt cx="2514600" cy="1998626"/>
          </a:xfrm>
          <a:solidFill>
            <a:schemeClr val="accent2"/>
          </a:solidFill>
        </p:grpSpPr>
        <p:grpSp>
          <p:nvGrpSpPr>
            <p:cNvPr id="3" name="组合 2"/>
            <p:cNvGrpSpPr/>
            <p:nvPr/>
          </p:nvGrpSpPr>
          <p:grpSpPr>
            <a:xfrm>
              <a:off x="4895591" y="1775509"/>
              <a:ext cx="2514600" cy="1592261"/>
              <a:chOff x="4876800" y="1905000"/>
              <a:chExt cx="2514600" cy="1592261"/>
            </a:xfrm>
            <a:grpFill/>
          </p:grpSpPr>
          <p:sp>
            <p:nvSpPr>
              <p:cNvPr id="37894" name="AutoShape 8"/>
              <p:cNvSpPr>
                <a:spLocks noChangeArrowheads="1"/>
              </p:cNvSpPr>
              <p:nvPr>
                <p:custDataLst>
                  <p:tags r:id="rId17"/>
                </p:custDataLst>
              </p:nvPr>
            </p:nvSpPr>
            <p:spPr bwMode="auto">
              <a:xfrm>
                <a:off x="4876800" y="1905000"/>
                <a:ext cx="2514600" cy="381000"/>
              </a:xfrm>
              <a:prstGeom prst="round2SameRect">
                <a:avLst/>
              </a:prstGeom>
              <a:solidFill>
                <a:schemeClr val="accent2"/>
              </a:solidFill>
              <a:ln w="9525">
                <a:solidFill>
                  <a:schemeClr val="dk1"/>
                </a:solidFill>
                <a:miter lim="800000"/>
              </a:ln>
            </p:spPr>
            <p:txBody>
              <a:bodyPr wrap="none" anchor="ctr"/>
              <a:lstStyle>
                <a:lvl1pPr>
                  <a:spcBef>
                    <a:spcPct val="20000"/>
                  </a:spcBef>
                  <a:buClr>
                    <a:schemeClr val="folHlink"/>
                  </a:buClr>
                  <a:buSzPct val="60000"/>
                  <a:buFont typeface="Wingdings" panose="05000000000000000000" pitchFamily="2" charset="2"/>
                  <a:buChar char="n"/>
                  <a:defRPr kumimoji="1" sz="3200">
                    <a:solidFill>
                      <a:schemeClr val="tx1"/>
                    </a:solidFill>
                    <a:latin typeface="Tahoma" panose="020B0604030504040204" pitchFamily="34" charset="0"/>
                    <a:ea typeface="宋体" panose="02010600030101010101" pitchFamily="2" charset="-122"/>
                  </a:defRPr>
                </a:lvl1pPr>
                <a:lvl2pPr marL="742950" indent="-285750">
                  <a:spcBef>
                    <a:spcPct val="20000"/>
                  </a:spcBef>
                  <a:buClr>
                    <a:schemeClr val="hlink"/>
                  </a:buClr>
                  <a:buSzPct val="55000"/>
                  <a:buFont typeface="Wingdings" panose="05000000000000000000" pitchFamily="2" charset="2"/>
                  <a:buChar char="n"/>
                  <a:defRPr kumimoji="1" sz="2800">
                    <a:solidFill>
                      <a:schemeClr val="tx1"/>
                    </a:solidFill>
                    <a:latin typeface="Tahoma" panose="020B0604030504040204" pitchFamily="34" charset="0"/>
                    <a:ea typeface="宋体" panose="02010600030101010101" pitchFamily="2" charset="-122"/>
                  </a:defRPr>
                </a:lvl2pPr>
                <a:lvl3pPr marL="1143000" indent="-228600">
                  <a:spcBef>
                    <a:spcPct val="20000"/>
                  </a:spcBef>
                  <a:buClr>
                    <a:schemeClr val="folHlink"/>
                  </a:buClr>
                  <a:buSzPct val="50000"/>
                  <a:buFont typeface="Wingdings" panose="05000000000000000000" pitchFamily="2" charset="2"/>
                  <a:buChar char="n"/>
                  <a:defRPr kumimoji="1" sz="2400">
                    <a:solidFill>
                      <a:schemeClr val="tx1"/>
                    </a:solidFill>
                    <a:latin typeface="Tahoma" panose="020B0604030504040204" pitchFamily="34" charset="0"/>
                    <a:ea typeface="宋体" panose="02010600030101010101" pitchFamily="2" charset="-122"/>
                  </a:defRPr>
                </a:lvl3pPr>
                <a:lvl4pPr marL="1600200" indent="-228600">
                  <a:spcBef>
                    <a:spcPct val="20000"/>
                  </a:spcBef>
                  <a:buClr>
                    <a:schemeClr val="accent2"/>
                  </a:buClr>
                  <a:buSzPct val="55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4pPr>
                <a:lvl5pPr marL="2057400" indent="-228600">
                  <a:spcBef>
                    <a:spcPct val="20000"/>
                  </a:spcBef>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9pPr>
              </a:lstStyle>
              <a:p>
                <a:pPr marL="0" marR="0" lvl="0" indent="0" algn="ctr" defTabSz="914400" rtl="0" eaLnBrk="1" fontAlgn="base" latinLnBrk="0" hangingPunct="1">
                  <a:lnSpc>
                    <a:spcPct val="100000"/>
                  </a:lnSpc>
                  <a:spcBef>
                    <a:spcPct val="0"/>
                  </a:spcBef>
                  <a:spcAft>
                    <a:spcPct val="0"/>
                  </a:spcAft>
                  <a:buClrTx/>
                  <a:buSzTx/>
                  <a:buFontTx/>
                  <a:buNone/>
                  <a:defRPr/>
                </a:pPr>
                <a:r>
                  <a:rPr kumimoji="1" lang="zh-CN" altLang="en-US" sz="2000" b="1" i="0" u="none" strike="noStrike" kern="1200" cap="none" spc="0" normalizeH="0" baseline="0" noProof="0" dirty="0">
                    <a:ln>
                      <a:noFill/>
                    </a:ln>
                    <a:solidFill>
                      <a:schemeClr val="lt1"/>
                    </a:solidFill>
                    <a:effectLst/>
                    <a:uLnTx/>
                    <a:uFillTx/>
                    <a:latin typeface="微软雅黑" panose="020B0503020204020204" pitchFamily="34" charset="-122"/>
                    <a:ea typeface="微软雅黑" panose="020B0503020204020204" pitchFamily="34" charset="-122"/>
                    <a:cs typeface="+mn-cs"/>
                  </a:rPr>
                  <a:t>环境影响的规模</a:t>
                </a:r>
                <a:endParaRPr kumimoji="1" lang="zh-CN" altLang="en-US" sz="2000" b="1" i="0" u="none" strike="noStrike" kern="1200" cap="none" spc="0" normalizeH="0" baseline="0" noProof="0" dirty="0">
                  <a:ln>
                    <a:noFill/>
                  </a:ln>
                  <a:solidFill>
                    <a:schemeClr val="lt1"/>
                  </a:solidFill>
                  <a:effectLst/>
                  <a:uLnTx/>
                  <a:uFillTx/>
                  <a:latin typeface="微软雅黑" panose="020B0503020204020204" pitchFamily="34" charset="-122"/>
                  <a:ea typeface="微软雅黑" panose="020B0503020204020204" pitchFamily="34" charset="-122"/>
                  <a:cs typeface="+mn-cs"/>
                </a:endParaRPr>
              </a:p>
            </p:txBody>
          </p:sp>
          <p:sp>
            <p:nvSpPr>
              <p:cNvPr id="37895" name="AutoShape 9"/>
              <p:cNvSpPr>
                <a:spLocks noChangeArrowheads="1"/>
              </p:cNvSpPr>
              <p:nvPr>
                <p:custDataLst>
                  <p:tags r:id="rId18"/>
                </p:custDataLst>
              </p:nvPr>
            </p:nvSpPr>
            <p:spPr bwMode="auto">
              <a:xfrm>
                <a:off x="4876800" y="2362200"/>
                <a:ext cx="2514600" cy="266700"/>
              </a:xfrm>
              <a:prstGeom prst="round2SameRect">
                <a:avLst/>
              </a:prstGeom>
              <a:solidFill>
                <a:schemeClr val="accent2"/>
              </a:solidFill>
              <a:ln w="9525">
                <a:solidFill>
                  <a:schemeClr val="dk1"/>
                </a:solidFill>
                <a:miter lim="800000"/>
              </a:ln>
            </p:spPr>
            <p:txBody>
              <a:bodyPr wrap="none" anchor="ctr"/>
              <a:lstStyle>
                <a:lvl1pPr>
                  <a:spcBef>
                    <a:spcPct val="20000"/>
                  </a:spcBef>
                  <a:buClr>
                    <a:schemeClr val="folHlink"/>
                  </a:buClr>
                  <a:buSzPct val="60000"/>
                  <a:buFont typeface="Wingdings" panose="05000000000000000000" pitchFamily="2" charset="2"/>
                  <a:buChar char="n"/>
                  <a:defRPr kumimoji="1" sz="3200">
                    <a:solidFill>
                      <a:schemeClr val="tx1"/>
                    </a:solidFill>
                    <a:latin typeface="Tahoma" panose="020B0604030504040204" pitchFamily="34" charset="0"/>
                    <a:ea typeface="宋体" panose="02010600030101010101" pitchFamily="2" charset="-122"/>
                  </a:defRPr>
                </a:lvl1pPr>
                <a:lvl2pPr marL="742950" indent="-285750">
                  <a:spcBef>
                    <a:spcPct val="20000"/>
                  </a:spcBef>
                  <a:buClr>
                    <a:schemeClr val="hlink"/>
                  </a:buClr>
                  <a:buSzPct val="55000"/>
                  <a:buFont typeface="Wingdings" panose="05000000000000000000" pitchFamily="2" charset="2"/>
                  <a:buChar char="n"/>
                  <a:defRPr kumimoji="1" sz="2800">
                    <a:solidFill>
                      <a:schemeClr val="tx1"/>
                    </a:solidFill>
                    <a:latin typeface="Tahoma" panose="020B0604030504040204" pitchFamily="34" charset="0"/>
                    <a:ea typeface="宋体" panose="02010600030101010101" pitchFamily="2" charset="-122"/>
                  </a:defRPr>
                </a:lvl2pPr>
                <a:lvl3pPr marL="1143000" indent="-228600">
                  <a:spcBef>
                    <a:spcPct val="20000"/>
                  </a:spcBef>
                  <a:buClr>
                    <a:schemeClr val="folHlink"/>
                  </a:buClr>
                  <a:buSzPct val="50000"/>
                  <a:buFont typeface="Wingdings" panose="05000000000000000000" pitchFamily="2" charset="2"/>
                  <a:buChar char="n"/>
                  <a:defRPr kumimoji="1" sz="2400">
                    <a:solidFill>
                      <a:schemeClr val="tx1"/>
                    </a:solidFill>
                    <a:latin typeface="Tahoma" panose="020B0604030504040204" pitchFamily="34" charset="0"/>
                    <a:ea typeface="宋体" panose="02010600030101010101" pitchFamily="2" charset="-122"/>
                  </a:defRPr>
                </a:lvl3pPr>
                <a:lvl4pPr marL="1600200" indent="-228600">
                  <a:spcBef>
                    <a:spcPct val="20000"/>
                  </a:spcBef>
                  <a:buClr>
                    <a:schemeClr val="accent2"/>
                  </a:buClr>
                  <a:buSzPct val="55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4pPr>
                <a:lvl5pPr marL="2057400" indent="-228600">
                  <a:spcBef>
                    <a:spcPct val="20000"/>
                  </a:spcBef>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9pPr>
              </a:lstStyle>
              <a:p>
                <a:pPr marL="0" marR="0" lvl="0" indent="0" algn="ctr" defTabSz="914400" rtl="0" eaLnBrk="1" fontAlgn="base" latinLnBrk="0" hangingPunct="1">
                  <a:lnSpc>
                    <a:spcPct val="100000"/>
                  </a:lnSpc>
                  <a:spcBef>
                    <a:spcPct val="0"/>
                  </a:spcBef>
                  <a:spcAft>
                    <a:spcPct val="0"/>
                  </a:spcAft>
                  <a:buClrTx/>
                  <a:buSzTx/>
                  <a:buFontTx/>
                  <a:buNone/>
                  <a:defRPr/>
                </a:pPr>
                <a:r>
                  <a:rPr kumimoji="1" lang="zh-CN" altLang="en-US" sz="2000" b="1" i="0" u="none" strike="noStrike" kern="1200" cap="none" spc="0" normalizeH="0" baseline="0" noProof="0" dirty="0">
                    <a:ln>
                      <a:noFill/>
                    </a:ln>
                    <a:solidFill>
                      <a:schemeClr val="lt1"/>
                    </a:solidFill>
                    <a:effectLst/>
                    <a:uLnTx/>
                    <a:uFillTx/>
                    <a:latin typeface="微软雅黑" panose="020B0503020204020204" pitchFamily="34" charset="-122"/>
                    <a:ea typeface="微软雅黑" panose="020B0503020204020204" pitchFamily="34" charset="-122"/>
                    <a:cs typeface="+mn-cs"/>
                  </a:rPr>
                  <a:t>环境影响的严重程度</a:t>
                </a:r>
                <a:endParaRPr kumimoji="1" lang="zh-CN" altLang="en-US" sz="2000" b="1" i="0" u="none" strike="noStrike" kern="1200" cap="none" spc="0" normalizeH="0" baseline="0" noProof="0" dirty="0">
                  <a:ln>
                    <a:noFill/>
                  </a:ln>
                  <a:solidFill>
                    <a:schemeClr val="lt1"/>
                  </a:solidFill>
                  <a:effectLst/>
                  <a:uLnTx/>
                  <a:uFillTx/>
                  <a:latin typeface="微软雅黑" panose="020B0503020204020204" pitchFamily="34" charset="-122"/>
                  <a:ea typeface="微软雅黑" panose="020B0503020204020204" pitchFamily="34" charset="-122"/>
                  <a:cs typeface="+mn-cs"/>
                </a:endParaRPr>
              </a:p>
            </p:txBody>
          </p:sp>
          <p:sp>
            <p:nvSpPr>
              <p:cNvPr id="37896" name="AutoShape 10"/>
              <p:cNvSpPr>
                <a:spLocks noChangeArrowheads="1"/>
              </p:cNvSpPr>
              <p:nvPr>
                <p:custDataLst>
                  <p:tags r:id="rId19"/>
                </p:custDataLst>
              </p:nvPr>
            </p:nvSpPr>
            <p:spPr bwMode="auto">
              <a:xfrm>
                <a:off x="4876800" y="2743200"/>
                <a:ext cx="2514600" cy="274638"/>
              </a:xfrm>
              <a:prstGeom prst="round2SameRect">
                <a:avLst/>
              </a:prstGeom>
              <a:solidFill>
                <a:schemeClr val="accent2"/>
              </a:solidFill>
              <a:ln w="9525">
                <a:solidFill>
                  <a:schemeClr val="dk1"/>
                </a:solidFill>
                <a:miter lim="800000"/>
              </a:ln>
            </p:spPr>
            <p:txBody>
              <a:bodyPr wrap="none" anchor="ctr"/>
              <a:lstStyle>
                <a:lvl1pPr>
                  <a:spcBef>
                    <a:spcPct val="20000"/>
                  </a:spcBef>
                  <a:buClr>
                    <a:schemeClr val="folHlink"/>
                  </a:buClr>
                  <a:buSzPct val="60000"/>
                  <a:buFont typeface="Wingdings" panose="05000000000000000000" pitchFamily="2" charset="2"/>
                  <a:buChar char="n"/>
                  <a:defRPr kumimoji="1" sz="3200">
                    <a:solidFill>
                      <a:schemeClr val="tx1"/>
                    </a:solidFill>
                    <a:latin typeface="Tahoma" panose="020B0604030504040204" pitchFamily="34" charset="0"/>
                    <a:ea typeface="宋体" panose="02010600030101010101" pitchFamily="2" charset="-122"/>
                  </a:defRPr>
                </a:lvl1pPr>
                <a:lvl2pPr marL="742950" indent="-285750">
                  <a:spcBef>
                    <a:spcPct val="20000"/>
                  </a:spcBef>
                  <a:buClr>
                    <a:schemeClr val="hlink"/>
                  </a:buClr>
                  <a:buSzPct val="55000"/>
                  <a:buFont typeface="Wingdings" panose="05000000000000000000" pitchFamily="2" charset="2"/>
                  <a:buChar char="n"/>
                  <a:defRPr kumimoji="1" sz="2800">
                    <a:solidFill>
                      <a:schemeClr val="tx1"/>
                    </a:solidFill>
                    <a:latin typeface="Tahoma" panose="020B0604030504040204" pitchFamily="34" charset="0"/>
                    <a:ea typeface="宋体" panose="02010600030101010101" pitchFamily="2" charset="-122"/>
                  </a:defRPr>
                </a:lvl2pPr>
                <a:lvl3pPr marL="1143000" indent="-228600">
                  <a:spcBef>
                    <a:spcPct val="20000"/>
                  </a:spcBef>
                  <a:buClr>
                    <a:schemeClr val="folHlink"/>
                  </a:buClr>
                  <a:buSzPct val="50000"/>
                  <a:buFont typeface="Wingdings" panose="05000000000000000000" pitchFamily="2" charset="2"/>
                  <a:buChar char="n"/>
                  <a:defRPr kumimoji="1" sz="2400">
                    <a:solidFill>
                      <a:schemeClr val="tx1"/>
                    </a:solidFill>
                    <a:latin typeface="Tahoma" panose="020B0604030504040204" pitchFamily="34" charset="0"/>
                    <a:ea typeface="宋体" panose="02010600030101010101" pitchFamily="2" charset="-122"/>
                  </a:defRPr>
                </a:lvl3pPr>
                <a:lvl4pPr marL="1600200" indent="-228600">
                  <a:spcBef>
                    <a:spcPct val="20000"/>
                  </a:spcBef>
                  <a:buClr>
                    <a:schemeClr val="accent2"/>
                  </a:buClr>
                  <a:buSzPct val="55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4pPr>
                <a:lvl5pPr marL="2057400" indent="-228600">
                  <a:spcBef>
                    <a:spcPct val="20000"/>
                  </a:spcBef>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9pPr>
              </a:lstStyle>
              <a:p>
                <a:pPr marL="0" marR="0" lvl="0" indent="0" algn="ctr" defTabSz="914400" rtl="0" eaLnBrk="1" fontAlgn="base" latinLnBrk="0" hangingPunct="1">
                  <a:lnSpc>
                    <a:spcPct val="100000"/>
                  </a:lnSpc>
                  <a:spcBef>
                    <a:spcPct val="0"/>
                  </a:spcBef>
                  <a:spcAft>
                    <a:spcPct val="0"/>
                  </a:spcAft>
                  <a:buClrTx/>
                  <a:buSzTx/>
                  <a:buFontTx/>
                  <a:buNone/>
                  <a:defRPr/>
                </a:pPr>
                <a:r>
                  <a:rPr kumimoji="1" lang="zh-CN" altLang="en-US" sz="2000" b="1" i="0" u="none" strike="noStrike" kern="1200" cap="none" spc="0" normalizeH="0" baseline="0" noProof="0" dirty="0">
                    <a:ln>
                      <a:noFill/>
                    </a:ln>
                    <a:solidFill>
                      <a:schemeClr val="lt1"/>
                    </a:solidFill>
                    <a:effectLst/>
                    <a:uLnTx/>
                    <a:uFillTx/>
                    <a:latin typeface="微软雅黑" panose="020B0503020204020204" pitchFamily="34" charset="-122"/>
                    <a:ea typeface="微软雅黑" panose="020B0503020204020204" pitchFamily="34" charset="-122"/>
                    <a:cs typeface="+mn-cs"/>
                  </a:rPr>
                  <a:t>发生的频次</a:t>
                </a:r>
                <a:endParaRPr kumimoji="1" lang="zh-CN" altLang="en-US" sz="2000" b="1" i="0" u="none" strike="noStrike" kern="1200" cap="none" spc="0" normalizeH="0" baseline="0" noProof="0" dirty="0">
                  <a:ln>
                    <a:noFill/>
                  </a:ln>
                  <a:solidFill>
                    <a:schemeClr val="lt1"/>
                  </a:solidFill>
                  <a:effectLst/>
                  <a:uLnTx/>
                  <a:uFillTx/>
                  <a:latin typeface="微软雅黑" panose="020B0503020204020204" pitchFamily="34" charset="-122"/>
                  <a:ea typeface="微软雅黑" panose="020B0503020204020204" pitchFamily="34" charset="-122"/>
                  <a:cs typeface="+mn-cs"/>
                </a:endParaRPr>
              </a:p>
            </p:txBody>
          </p:sp>
          <p:sp>
            <p:nvSpPr>
              <p:cNvPr id="37897" name="AutoShape 11"/>
              <p:cNvSpPr>
                <a:spLocks noChangeArrowheads="1"/>
              </p:cNvSpPr>
              <p:nvPr>
                <p:custDataLst>
                  <p:tags r:id="rId20"/>
                </p:custDataLst>
              </p:nvPr>
            </p:nvSpPr>
            <p:spPr bwMode="auto">
              <a:xfrm>
                <a:off x="4876800" y="3143754"/>
                <a:ext cx="2514600" cy="353507"/>
              </a:xfrm>
              <a:prstGeom prst="round2SameRect">
                <a:avLst/>
              </a:prstGeom>
              <a:solidFill>
                <a:schemeClr val="accent2"/>
              </a:solidFill>
              <a:ln w="9525">
                <a:solidFill>
                  <a:schemeClr val="dk1"/>
                </a:solidFill>
                <a:miter lim="800000"/>
              </a:ln>
            </p:spPr>
            <p:txBody>
              <a:bodyPr wrap="none" anchor="ctr"/>
              <a:lstStyle>
                <a:lvl1pPr>
                  <a:spcBef>
                    <a:spcPct val="20000"/>
                  </a:spcBef>
                  <a:buClr>
                    <a:schemeClr val="folHlink"/>
                  </a:buClr>
                  <a:buSzPct val="60000"/>
                  <a:buFont typeface="Wingdings" panose="05000000000000000000" pitchFamily="2" charset="2"/>
                  <a:buChar char="n"/>
                  <a:defRPr kumimoji="1" sz="3200">
                    <a:solidFill>
                      <a:schemeClr val="tx1"/>
                    </a:solidFill>
                    <a:latin typeface="Tahoma" panose="020B0604030504040204" pitchFamily="34" charset="0"/>
                    <a:ea typeface="宋体" panose="02010600030101010101" pitchFamily="2" charset="-122"/>
                  </a:defRPr>
                </a:lvl1pPr>
                <a:lvl2pPr marL="742950" indent="-285750">
                  <a:spcBef>
                    <a:spcPct val="20000"/>
                  </a:spcBef>
                  <a:buClr>
                    <a:schemeClr val="hlink"/>
                  </a:buClr>
                  <a:buSzPct val="55000"/>
                  <a:buFont typeface="Wingdings" panose="05000000000000000000" pitchFamily="2" charset="2"/>
                  <a:buChar char="n"/>
                  <a:defRPr kumimoji="1" sz="2800">
                    <a:solidFill>
                      <a:schemeClr val="tx1"/>
                    </a:solidFill>
                    <a:latin typeface="Tahoma" panose="020B0604030504040204" pitchFamily="34" charset="0"/>
                    <a:ea typeface="宋体" panose="02010600030101010101" pitchFamily="2" charset="-122"/>
                  </a:defRPr>
                </a:lvl2pPr>
                <a:lvl3pPr marL="1143000" indent="-228600">
                  <a:spcBef>
                    <a:spcPct val="20000"/>
                  </a:spcBef>
                  <a:buClr>
                    <a:schemeClr val="folHlink"/>
                  </a:buClr>
                  <a:buSzPct val="50000"/>
                  <a:buFont typeface="Wingdings" panose="05000000000000000000" pitchFamily="2" charset="2"/>
                  <a:buChar char="n"/>
                  <a:defRPr kumimoji="1" sz="2400">
                    <a:solidFill>
                      <a:schemeClr val="tx1"/>
                    </a:solidFill>
                    <a:latin typeface="Tahoma" panose="020B0604030504040204" pitchFamily="34" charset="0"/>
                    <a:ea typeface="宋体" panose="02010600030101010101" pitchFamily="2" charset="-122"/>
                  </a:defRPr>
                </a:lvl3pPr>
                <a:lvl4pPr marL="1600200" indent="-228600">
                  <a:spcBef>
                    <a:spcPct val="20000"/>
                  </a:spcBef>
                  <a:buClr>
                    <a:schemeClr val="accent2"/>
                  </a:buClr>
                  <a:buSzPct val="55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4pPr>
                <a:lvl5pPr marL="2057400" indent="-228600">
                  <a:spcBef>
                    <a:spcPct val="20000"/>
                  </a:spcBef>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9pPr>
              </a:lstStyle>
              <a:p>
                <a:pPr marL="0" marR="0" lvl="0" indent="0" algn="ctr" defTabSz="914400" rtl="0" eaLnBrk="1" fontAlgn="base" latinLnBrk="0" hangingPunct="1">
                  <a:lnSpc>
                    <a:spcPct val="100000"/>
                  </a:lnSpc>
                  <a:spcBef>
                    <a:spcPct val="0"/>
                  </a:spcBef>
                  <a:spcAft>
                    <a:spcPct val="0"/>
                  </a:spcAft>
                  <a:buClrTx/>
                  <a:buSzTx/>
                  <a:buFontTx/>
                  <a:buNone/>
                  <a:defRPr/>
                </a:pPr>
                <a:r>
                  <a:rPr kumimoji="1" lang="zh-CN" altLang="en-US" sz="2000" b="1" i="0" u="none" strike="noStrike" kern="1200" cap="none" spc="0" normalizeH="0" baseline="0" noProof="0" dirty="0">
                    <a:ln>
                      <a:noFill/>
                    </a:ln>
                    <a:solidFill>
                      <a:schemeClr val="lt1"/>
                    </a:solidFill>
                    <a:effectLst/>
                    <a:uLnTx/>
                    <a:uFillTx/>
                    <a:latin typeface="微软雅黑" panose="020B0503020204020204" pitchFamily="34" charset="-122"/>
                    <a:ea typeface="微软雅黑" panose="020B0503020204020204" pitchFamily="34" charset="-122"/>
                    <a:cs typeface="+mn-cs"/>
                  </a:rPr>
                  <a:t>环境影响的持续时间</a:t>
                </a:r>
                <a:endParaRPr kumimoji="1" lang="zh-CN" altLang="en-US" sz="2000" b="1" i="0" u="none" strike="noStrike" kern="1200" cap="none" spc="0" normalizeH="0" baseline="0" noProof="0" dirty="0">
                  <a:ln>
                    <a:noFill/>
                  </a:ln>
                  <a:solidFill>
                    <a:schemeClr val="lt1"/>
                  </a:solidFill>
                  <a:effectLst/>
                  <a:uLnTx/>
                  <a:uFillTx/>
                  <a:latin typeface="微软雅黑" panose="020B0503020204020204" pitchFamily="34" charset="-122"/>
                  <a:ea typeface="微软雅黑" panose="020B0503020204020204" pitchFamily="34" charset="-122"/>
                  <a:cs typeface="+mn-cs"/>
                </a:endParaRPr>
              </a:p>
            </p:txBody>
          </p:sp>
        </p:grpSp>
        <p:sp>
          <p:nvSpPr>
            <p:cNvPr id="23" name="AutoShape 11"/>
            <p:cNvSpPr>
              <a:spLocks noChangeArrowheads="1"/>
            </p:cNvSpPr>
            <p:nvPr>
              <p:custDataLst>
                <p:tags r:id="rId21"/>
              </p:custDataLst>
            </p:nvPr>
          </p:nvSpPr>
          <p:spPr bwMode="auto">
            <a:xfrm>
              <a:off x="4895591" y="3420628"/>
              <a:ext cx="2514600" cy="353507"/>
            </a:xfrm>
            <a:prstGeom prst="round2SameRect">
              <a:avLst/>
            </a:prstGeom>
            <a:solidFill>
              <a:schemeClr val="accent2"/>
            </a:solidFill>
            <a:ln w="9525">
              <a:solidFill>
                <a:schemeClr val="dk1"/>
              </a:solidFill>
              <a:miter lim="800000"/>
            </a:ln>
          </p:spPr>
          <p:txBody>
            <a:bodyPr wrap="none" anchor="ctr"/>
            <a:lstStyle>
              <a:lvl1pPr>
                <a:spcBef>
                  <a:spcPct val="20000"/>
                </a:spcBef>
                <a:buClr>
                  <a:schemeClr val="folHlink"/>
                </a:buClr>
                <a:buSzPct val="60000"/>
                <a:buFont typeface="Wingdings" panose="05000000000000000000" pitchFamily="2" charset="2"/>
                <a:buChar char="n"/>
                <a:defRPr kumimoji="1" sz="3200">
                  <a:solidFill>
                    <a:schemeClr val="tx1"/>
                  </a:solidFill>
                  <a:latin typeface="Tahoma" panose="020B0604030504040204" pitchFamily="34" charset="0"/>
                  <a:ea typeface="宋体" panose="02010600030101010101" pitchFamily="2" charset="-122"/>
                </a:defRPr>
              </a:lvl1pPr>
              <a:lvl2pPr marL="742950" indent="-285750">
                <a:spcBef>
                  <a:spcPct val="20000"/>
                </a:spcBef>
                <a:buClr>
                  <a:schemeClr val="hlink"/>
                </a:buClr>
                <a:buSzPct val="55000"/>
                <a:buFont typeface="Wingdings" panose="05000000000000000000" pitchFamily="2" charset="2"/>
                <a:buChar char="n"/>
                <a:defRPr kumimoji="1" sz="2800">
                  <a:solidFill>
                    <a:schemeClr val="tx1"/>
                  </a:solidFill>
                  <a:latin typeface="Tahoma" panose="020B0604030504040204" pitchFamily="34" charset="0"/>
                  <a:ea typeface="宋体" panose="02010600030101010101" pitchFamily="2" charset="-122"/>
                </a:defRPr>
              </a:lvl2pPr>
              <a:lvl3pPr marL="1143000" indent="-228600">
                <a:spcBef>
                  <a:spcPct val="20000"/>
                </a:spcBef>
                <a:buClr>
                  <a:schemeClr val="folHlink"/>
                </a:buClr>
                <a:buSzPct val="50000"/>
                <a:buFont typeface="Wingdings" panose="05000000000000000000" pitchFamily="2" charset="2"/>
                <a:buChar char="n"/>
                <a:defRPr kumimoji="1" sz="2400">
                  <a:solidFill>
                    <a:schemeClr val="tx1"/>
                  </a:solidFill>
                  <a:latin typeface="Tahoma" panose="020B0604030504040204" pitchFamily="34" charset="0"/>
                  <a:ea typeface="宋体" panose="02010600030101010101" pitchFamily="2" charset="-122"/>
                </a:defRPr>
              </a:lvl3pPr>
              <a:lvl4pPr marL="1600200" indent="-228600">
                <a:spcBef>
                  <a:spcPct val="20000"/>
                </a:spcBef>
                <a:buClr>
                  <a:schemeClr val="accent2"/>
                </a:buClr>
                <a:buSzPct val="55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4pPr>
              <a:lvl5pPr marL="2057400" indent="-228600">
                <a:spcBef>
                  <a:spcPct val="20000"/>
                </a:spcBef>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9pPr>
            </a:lstStyle>
            <a:p>
              <a:pPr marL="0" marR="0" lvl="0" indent="0" algn="ctr" defTabSz="914400" rtl="0" eaLnBrk="1" fontAlgn="base" latinLnBrk="0" hangingPunct="1">
                <a:lnSpc>
                  <a:spcPct val="100000"/>
                </a:lnSpc>
                <a:spcBef>
                  <a:spcPct val="0"/>
                </a:spcBef>
                <a:spcAft>
                  <a:spcPct val="0"/>
                </a:spcAft>
                <a:buClrTx/>
                <a:buSzTx/>
                <a:buFontTx/>
                <a:buNone/>
                <a:defRPr/>
              </a:pPr>
              <a:r>
                <a:rPr kumimoji="1" lang="zh-CN" altLang="en-US" sz="2000" b="1" i="0" u="none" strike="noStrike" kern="1200" cap="none" spc="0" normalizeH="0" baseline="0" noProof="0" dirty="0">
                  <a:ln>
                    <a:noFill/>
                  </a:ln>
                  <a:solidFill>
                    <a:schemeClr val="lt1"/>
                  </a:solidFill>
                  <a:effectLst/>
                  <a:uLnTx/>
                  <a:uFillTx/>
                  <a:latin typeface="微软雅黑" panose="020B0503020204020204" pitchFamily="34" charset="-122"/>
                  <a:ea typeface="微软雅黑" panose="020B0503020204020204" pitchFamily="34" charset="-122"/>
                  <a:cs typeface="+mn-cs"/>
                </a:rPr>
                <a:t>环境法律法规要求</a:t>
              </a:r>
              <a:endParaRPr kumimoji="1" lang="zh-CN" altLang="en-US" sz="2000" b="1" i="0" u="none" strike="noStrike" kern="1200" cap="none" spc="0" normalizeH="0" baseline="0" noProof="0" dirty="0">
                <a:ln>
                  <a:noFill/>
                </a:ln>
                <a:solidFill>
                  <a:schemeClr val="lt1"/>
                </a:solidFill>
                <a:effectLst/>
                <a:uLnTx/>
                <a:uFillTx/>
                <a:latin typeface="微软雅黑" panose="020B0503020204020204" pitchFamily="34" charset="-122"/>
                <a:ea typeface="微软雅黑" panose="020B0503020204020204" pitchFamily="34" charset="-122"/>
                <a:cs typeface="+mn-cs"/>
              </a:endParaRPr>
            </a:p>
          </p:txBody>
        </p:sp>
      </p:grpSp>
      <p:sp>
        <p:nvSpPr>
          <p:cNvPr id="25" name="AutoShape 11"/>
          <p:cNvSpPr>
            <a:spLocks noChangeArrowheads="1"/>
          </p:cNvSpPr>
          <p:nvPr>
            <p:custDataLst>
              <p:tags r:id="rId22"/>
            </p:custDataLst>
          </p:nvPr>
        </p:nvSpPr>
        <p:spPr bwMode="auto">
          <a:xfrm>
            <a:off x="4924425" y="6091238"/>
            <a:ext cx="2927350" cy="333375"/>
          </a:xfrm>
          <a:prstGeom prst="round2SameRect">
            <a:avLst/>
          </a:prstGeom>
          <a:solidFill>
            <a:schemeClr val="accent1"/>
          </a:solidFill>
          <a:ln w="9525">
            <a:solidFill>
              <a:schemeClr val="dk1"/>
            </a:solidFill>
            <a:miter lim="800000"/>
          </a:ln>
        </p:spPr>
        <p:txBody>
          <a:bodyPr wrap="none" anchor="ctr"/>
          <a:lstStyle>
            <a:lvl1pPr>
              <a:spcBef>
                <a:spcPct val="20000"/>
              </a:spcBef>
              <a:buClr>
                <a:schemeClr val="folHlink"/>
              </a:buClr>
              <a:buSzPct val="60000"/>
              <a:buFont typeface="Wingdings" panose="05000000000000000000" pitchFamily="2" charset="2"/>
              <a:buChar char="n"/>
              <a:defRPr kumimoji="1" sz="3200">
                <a:solidFill>
                  <a:schemeClr val="tx1"/>
                </a:solidFill>
                <a:latin typeface="Tahoma" panose="020B0604030504040204" pitchFamily="34" charset="0"/>
                <a:ea typeface="宋体" panose="02010600030101010101" pitchFamily="2" charset="-122"/>
              </a:defRPr>
            </a:lvl1pPr>
            <a:lvl2pPr marL="742950" indent="-285750">
              <a:spcBef>
                <a:spcPct val="20000"/>
              </a:spcBef>
              <a:buClr>
                <a:schemeClr val="hlink"/>
              </a:buClr>
              <a:buSzPct val="55000"/>
              <a:buFont typeface="Wingdings" panose="05000000000000000000" pitchFamily="2" charset="2"/>
              <a:buChar char="n"/>
              <a:defRPr kumimoji="1" sz="2800">
                <a:solidFill>
                  <a:schemeClr val="tx1"/>
                </a:solidFill>
                <a:latin typeface="Tahoma" panose="020B0604030504040204" pitchFamily="34" charset="0"/>
                <a:ea typeface="宋体" panose="02010600030101010101" pitchFamily="2" charset="-122"/>
              </a:defRPr>
            </a:lvl2pPr>
            <a:lvl3pPr marL="1143000" indent="-228600">
              <a:spcBef>
                <a:spcPct val="20000"/>
              </a:spcBef>
              <a:buClr>
                <a:schemeClr val="folHlink"/>
              </a:buClr>
              <a:buSzPct val="50000"/>
              <a:buFont typeface="Wingdings" panose="05000000000000000000" pitchFamily="2" charset="2"/>
              <a:buChar char="n"/>
              <a:defRPr kumimoji="1" sz="2400">
                <a:solidFill>
                  <a:schemeClr val="tx1"/>
                </a:solidFill>
                <a:latin typeface="Tahoma" panose="020B0604030504040204" pitchFamily="34" charset="0"/>
                <a:ea typeface="宋体" panose="02010600030101010101" pitchFamily="2" charset="-122"/>
              </a:defRPr>
            </a:lvl3pPr>
            <a:lvl4pPr marL="1600200" indent="-228600">
              <a:spcBef>
                <a:spcPct val="20000"/>
              </a:spcBef>
              <a:buClr>
                <a:schemeClr val="accent2"/>
              </a:buClr>
              <a:buSzPct val="55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4pPr>
            <a:lvl5pPr marL="2057400" indent="-228600">
              <a:spcBef>
                <a:spcPct val="20000"/>
              </a:spcBef>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9pPr>
          </a:lstStyle>
          <a:p>
            <a:pPr marL="0" marR="0" lvl="0" indent="0" algn="ctr" defTabSz="914400" rtl="0" eaLnBrk="1" fontAlgn="base" latinLnBrk="0" hangingPunct="1">
              <a:lnSpc>
                <a:spcPct val="100000"/>
              </a:lnSpc>
              <a:spcBef>
                <a:spcPct val="0"/>
              </a:spcBef>
              <a:spcAft>
                <a:spcPct val="0"/>
              </a:spcAft>
              <a:buClrTx/>
              <a:buSzTx/>
              <a:buFontTx/>
              <a:buNone/>
              <a:defRPr/>
            </a:pPr>
            <a:r>
              <a:rPr kumimoji="1" lang="zh-CN" altLang="en-US" sz="2000" b="1" i="0" u="none" strike="noStrike" kern="1200" cap="none" spc="0" normalizeH="0" baseline="0" noProof="0" dirty="0">
                <a:ln>
                  <a:noFill/>
                </a:ln>
                <a:solidFill>
                  <a:schemeClr val="lt1"/>
                </a:solidFill>
                <a:effectLst/>
                <a:uLnTx/>
                <a:uFillTx/>
                <a:latin typeface="微软雅黑" panose="020B0503020204020204" pitchFamily="34" charset="-122"/>
                <a:ea typeface="微软雅黑" panose="020B0503020204020204" pitchFamily="34" charset="-122"/>
                <a:cs typeface="+mn-cs"/>
              </a:rPr>
              <a:t>潜在风险</a:t>
            </a:r>
            <a:endParaRPr kumimoji="1" lang="zh-CN" altLang="en-US" sz="2000" b="1" i="0" u="none" strike="noStrike" kern="1200" cap="none" spc="0" normalizeH="0" baseline="0" noProof="0" dirty="0">
              <a:ln>
                <a:noFill/>
              </a:ln>
              <a:solidFill>
                <a:schemeClr val="lt1"/>
              </a:solidFill>
              <a:effectLst/>
              <a:uLnTx/>
              <a:uFillTx/>
              <a:latin typeface="微软雅黑" panose="020B0503020204020204" pitchFamily="34" charset="-122"/>
              <a:ea typeface="微软雅黑" panose="020B0503020204020204" pitchFamily="34" charset="-122"/>
              <a:cs typeface="+mn-cs"/>
            </a:endParaRPr>
          </a:p>
        </p:txBody>
      </p:sp>
    </p:spTree>
    <p:custDataLst>
      <p:tags r:id="rId23"/>
    </p:custData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p:pic>
        <p:nvPicPr>
          <p:cNvPr id="7" name="图片 6" descr="图片18"/>
          <p:cNvPicPr>
            <a:picLocks noChangeAspect="1"/>
          </p:cNvPicPr>
          <p:nvPr>
            <p:custDataLst>
              <p:tags r:id="rId1"/>
            </p:custDataLst>
          </p:nvPr>
        </p:nvPicPr>
        <p:blipFill>
          <a:blip r:embed="rId2"/>
          <a:stretch>
            <a:fillRect/>
          </a:stretch>
        </p:blipFill>
        <p:spPr>
          <a:xfrm>
            <a:off x="0" y="0"/>
            <a:ext cx="540068" cy="720090"/>
          </a:xfrm>
          <a:prstGeom prst="rect">
            <a:avLst/>
          </a:prstGeom>
        </p:spPr>
      </p:pic>
      <p:pic>
        <p:nvPicPr>
          <p:cNvPr id="6" name="图片 5" descr="图片19"/>
          <p:cNvPicPr>
            <a:picLocks noChangeAspect="1"/>
          </p:cNvPicPr>
          <p:nvPr>
            <p:custDataLst>
              <p:tags r:id="rId3"/>
            </p:custDataLst>
          </p:nvPr>
        </p:nvPicPr>
        <p:blipFill>
          <a:blip r:embed="rId4"/>
          <a:stretch>
            <a:fillRect/>
          </a:stretch>
        </p:blipFill>
        <p:spPr>
          <a:xfrm>
            <a:off x="8603932" y="-5379"/>
            <a:ext cx="540068" cy="720090"/>
          </a:xfrm>
          <a:prstGeom prst="rect">
            <a:avLst/>
          </a:prstGeom>
        </p:spPr>
      </p:pic>
      <p:sp>
        <p:nvSpPr>
          <p:cNvPr id="30722" name="Rectangle 2"/>
          <p:cNvSpPr>
            <a:spLocks noGrp="1"/>
          </p:cNvSpPr>
          <p:nvPr>
            <p:ph type="title" idx="4294967295"/>
          </p:nvPr>
        </p:nvSpPr>
        <p:spPr>
          <a:xfrm>
            <a:off x="1350963" y="587375"/>
            <a:ext cx="7793037" cy="1143000"/>
          </a:xfrm>
          <a:noFill/>
          <a:ln w="9525">
            <a:noFill/>
          </a:ln>
        </p:spPr>
        <p:txBody>
          <a:bodyPr vert="horz" wrap="square" lIns="91440" tIns="45720" rIns="91440" bIns="45720" anchor="b" anchorCtr="0">
            <a:noAutofit/>
          </a:bodyPr>
          <a:lstStyle>
            <a:lvl1pPr algn="l" rtl="0" eaLnBrk="0" fontAlgn="base" hangingPunct="0">
              <a:spcBef>
                <a:spcPct val="0"/>
              </a:spcBef>
              <a:spcAft>
                <a:spcPct val="0"/>
              </a:spcAft>
              <a:defRPr sz="44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Tahoma" panose="020B0604030504040204" pitchFamily="34" charset="0"/>
                <a:ea typeface="宋体" panose="02010600030101010101" pitchFamily="2" charset="-122"/>
              </a:defRPr>
            </a:lvl2pPr>
            <a:lvl3pPr algn="l" rtl="0" eaLnBrk="0" fontAlgn="base" hangingPunct="0">
              <a:spcBef>
                <a:spcPct val="0"/>
              </a:spcBef>
              <a:spcAft>
                <a:spcPct val="0"/>
              </a:spcAft>
              <a:defRPr sz="4400">
                <a:solidFill>
                  <a:schemeClr val="tx2"/>
                </a:solidFill>
                <a:latin typeface="Tahoma" panose="020B0604030504040204" pitchFamily="34" charset="0"/>
                <a:ea typeface="宋体" panose="02010600030101010101" pitchFamily="2" charset="-122"/>
              </a:defRPr>
            </a:lvl3pPr>
            <a:lvl4pPr algn="l" rtl="0" eaLnBrk="0" fontAlgn="base" hangingPunct="0">
              <a:spcBef>
                <a:spcPct val="0"/>
              </a:spcBef>
              <a:spcAft>
                <a:spcPct val="0"/>
              </a:spcAft>
              <a:defRPr sz="4400">
                <a:solidFill>
                  <a:schemeClr val="tx2"/>
                </a:solidFill>
                <a:latin typeface="Tahoma" panose="020B0604030504040204" pitchFamily="34" charset="0"/>
                <a:ea typeface="宋体" panose="02010600030101010101" pitchFamily="2" charset="-122"/>
              </a:defRPr>
            </a:lvl4pPr>
            <a:lvl5pPr algn="l" rtl="0" eaLnBrk="0" fontAlgn="base" hangingPunct="0">
              <a:spcBef>
                <a:spcPct val="0"/>
              </a:spcBef>
              <a:spcAft>
                <a:spcPct val="0"/>
              </a:spcAft>
              <a:defRPr sz="4400">
                <a:solidFill>
                  <a:schemeClr val="tx2"/>
                </a:solidFill>
                <a:latin typeface="Tahoma" panose="020B0604030504040204" pitchFamily="34" charset="0"/>
                <a:ea typeface="宋体" panose="02010600030101010101" pitchFamily="2" charset="-122"/>
              </a:defRPr>
            </a:lvl5pPr>
            <a:lvl6pPr marL="457200" algn="l" rtl="0" fontAlgn="base">
              <a:spcBef>
                <a:spcPct val="0"/>
              </a:spcBef>
              <a:spcAft>
                <a:spcPct val="0"/>
              </a:spcAft>
              <a:defRPr kumimoji="1" sz="4400">
                <a:solidFill>
                  <a:schemeClr val="tx2"/>
                </a:solidFill>
                <a:latin typeface="Tahoma" panose="020B0604030504040204" pitchFamily="34" charset="0"/>
                <a:ea typeface="宋体" panose="02010600030101010101" pitchFamily="2" charset="-122"/>
              </a:defRPr>
            </a:lvl6pPr>
            <a:lvl7pPr marL="914400" algn="l" rtl="0" fontAlgn="base">
              <a:spcBef>
                <a:spcPct val="0"/>
              </a:spcBef>
              <a:spcAft>
                <a:spcPct val="0"/>
              </a:spcAft>
              <a:defRPr kumimoji="1" sz="4400">
                <a:solidFill>
                  <a:schemeClr val="tx2"/>
                </a:solidFill>
                <a:latin typeface="Tahoma" panose="020B0604030504040204" pitchFamily="34" charset="0"/>
                <a:ea typeface="宋体" panose="02010600030101010101" pitchFamily="2" charset="-122"/>
              </a:defRPr>
            </a:lvl7pPr>
            <a:lvl8pPr marL="1371600" algn="l" rtl="0" fontAlgn="base">
              <a:spcBef>
                <a:spcPct val="0"/>
              </a:spcBef>
              <a:spcAft>
                <a:spcPct val="0"/>
              </a:spcAft>
              <a:defRPr kumimoji="1" sz="4400">
                <a:solidFill>
                  <a:schemeClr val="tx2"/>
                </a:solidFill>
                <a:latin typeface="Tahoma" panose="020B0604030504040204" pitchFamily="34" charset="0"/>
                <a:ea typeface="宋体" panose="02010600030101010101" pitchFamily="2" charset="-122"/>
              </a:defRPr>
            </a:lvl8pPr>
            <a:lvl9pPr marL="1828800" algn="l" rtl="0" fontAlgn="base">
              <a:spcBef>
                <a:spcPct val="0"/>
              </a:spcBef>
              <a:spcAft>
                <a:spcPct val="0"/>
              </a:spcAft>
              <a:defRPr kumimoji="1" sz="4400">
                <a:solidFill>
                  <a:schemeClr val="tx2"/>
                </a:solidFill>
                <a:latin typeface="Tahoma" panose="020B0604030504040204" pitchFamily="34" charset="0"/>
                <a:ea typeface="宋体" panose="02010600030101010101" pitchFamily="2" charset="-122"/>
              </a:defRPr>
            </a:lvl9pPr>
          </a:lstStyle>
          <a:p>
            <a:pPr lvl="0" algn="l" defTabSz="914400" eaLnBrk="1" hangingPunct="1">
              <a:buClrTx/>
              <a:buSzTx/>
              <a:buFontTx/>
            </a:pPr>
            <a:r>
              <a:rPr lang="zh-CN" altLang="en-US" sz="2800" b="1" kern="1200" dirty="0">
                <a:solidFill>
                  <a:schemeClr val="accent1"/>
                </a:solidFill>
                <a:latin typeface="汉仪旗黑-85S" charset="0"/>
                <a:ea typeface="汉仪旗黑-85S" charset="0"/>
                <a:sym typeface="+mn-ea"/>
              </a:rPr>
              <a:t>环境因素的评价方法</a:t>
            </a:r>
            <a:endParaRPr lang="zh-CN" altLang="en-US" sz="2800" b="1" kern="1200" dirty="0">
              <a:solidFill>
                <a:schemeClr val="accent1"/>
              </a:solidFill>
              <a:latin typeface="汉仪旗黑-85S" charset="0"/>
              <a:ea typeface="汉仪旗黑-85S" charset="0"/>
              <a:sym typeface="+mn-ea"/>
            </a:endParaRPr>
          </a:p>
        </p:txBody>
      </p:sp>
      <p:sp>
        <p:nvSpPr>
          <p:cNvPr id="38915" name="AutoShape 4"/>
          <p:cNvSpPr>
            <a:spLocks noChangeArrowheads="1"/>
          </p:cNvSpPr>
          <p:nvPr>
            <p:custDataLst>
              <p:tags r:id="rId5"/>
            </p:custDataLst>
          </p:nvPr>
        </p:nvSpPr>
        <p:spPr bwMode="auto">
          <a:xfrm>
            <a:off x="2895600" y="2895600"/>
            <a:ext cx="3581400" cy="2362200"/>
          </a:xfrm>
          <a:prstGeom prst="quadArrow">
            <a:avLst/>
          </a:prstGeom>
          <a:solidFill>
            <a:schemeClr val="hlink"/>
          </a:solidFill>
          <a:ln w="9525">
            <a:solidFill>
              <a:schemeClr val="dk1"/>
            </a:solidFill>
            <a:miter lim="800000"/>
          </a:ln>
        </p:spPr>
        <p:txBody>
          <a:bodyPr wrap="none" anchor="ctr"/>
          <a:lstStyle>
            <a:lvl1pPr>
              <a:spcBef>
                <a:spcPct val="20000"/>
              </a:spcBef>
              <a:buClr>
                <a:schemeClr val="folHlink"/>
              </a:buClr>
              <a:buSzPct val="60000"/>
              <a:buFont typeface="Wingdings" panose="05000000000000000000" pitchFamily="2" charset="2"/>
              <a:buChar char="n"/>
              <a:defRPr kumimoji="1" sz="3200">
                <a:solidFill>
                  <a:schemeClr val="tx1"/>
                </a:solidFill>
                <a:latin typeface="Tahoma" panose="020B0604030504040204" pitchFamily="34" charset="0"/>
                <a:ea typeface="宋体" panose="02010600030101010101" pitchFamily="2" charset="-122"/>
              </a:defRPr>
            </a:lvl1pPr>
            <a:lvl2pPr marL="742950" indent="-285750">
              <a:spcBef>
                <a:spcPct val="20000"/>
              </a:spcBef>
              <a:buClr>
                <a:schemeClr val="hlink"/>
              </a:buClr>
              <a:buSzPct val="55000"/>
              <a:buFont typeface="Wingdings" panose="05000000000000000000" pitchFamily="2" charset="2"/>
              <a:buChar char="n"/>
              <a:defRPr kumimoji="1" sz="2800">
                <a:solidFill>
                  <a:schemeClr val="tx1"/>
                </a:solidFill>
                <a:latin typeface="Tahoma" panose="020B0604030504040204" pitchFamily="34" charset="0"/>
                <a:ea typeface="宋体" panose="02010600030101010101" pitchFamily="2" charset="-122"/>
              </a:defRPr>
            </a:lvl2pPr>
            <a:lvl3pPr marL="1143000" indent="-228600">
              <a:spcBef>
                <a:spcPct val="20000"/>
              </a:spcBef>
              <a:buClr>
                <a:schemeClr val="folHlink"/>
              </a:buClr>
              <a:buSzPct val="50000"/>
              <a:buFont typeface="Wingdings" panose="05000000000000000000" pitchFamily="2" charset="2"/>
              <a:buChar char="n"/>
              <a:defRPr kumimoji="1" sz="2400">
                <a:solidFill>
                  <a:schemeClr val="tx1"/>
                </a:solidFill>
                <a:latin typeface="Tahoma" panose="020B0604030504040204" pitchFamily="34" charset="0"/>
                <a:ea typeface="宋体" panose="02010600030101010101" pitchFamily="2" charset="-122"/>
              </a:defRPr>
            </a:lvl3pPr>
            <a:lvl4pPr marL="1600200" indent="-228600">
              <a:spcBef>
                <a:spcPct val="20000"/>
              </a:spcBef>
              <a:buClr>
                <a:schemeClr val="accent2"/>
              </a:buClr>
              <a:buSzPct val="55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4pPr>
            <a:lvl5pPr marL="2057400" indent="-228600">
              <a:spcBef>
                <a:spcPct val="20000"/>
              </a:spcBef>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9pPr>
          </a:lstStyle>
          <a:p>
            <a:pPr marL="0" marR="0" lvl="0" indent="0" algn="ctr" defTabSz="914400" rtl="0" eaLnBrk="1" fontAlgn="base" latinLnBrk="0" hangingPunct="1">
              <a:lnSpc>
                <a:spcPct val="100000"/>
              </a:lnSpc>
              <a:spcBef>
                <a:spcPct val="0"/>
              </a:spcBef>
              <a:spcAft>
                <a:spcPct val="0"/>
              </a:spcAft>
              <a:buClrTx/>
              <a:buSzTx/>
              <a:buFontTx/>
              <a:buNone/>
              <a:defRPr/>
            </a:pPr>
            <a:r>
              <a:rPr kumimoji="1" lang="zh-CN" altLang="en-US" sz="2400" b="1" i="0" u="none" strike="noStrike" kern="1200" cap="none" spc="0" normalizeH="0" baseline="0" noProof="0">
                <a:ln>
                  <a:noFill/>
                </a:ln>
                <a:solidFill>
                  <a:srgbClr val="FFFFFF"/>
                </a:solidFill>
                <a:effectLst/>
                <a:uLnTx/>
                <a:uFillTx/>
                <a:latin typeface="微软雅黑" panose="020B0503020204020204" pitchFamily="34" charset="-122"/>
                <a:ea typeface="微软雅黑" panose="020B0503020204020204" pitchFamily="34" charset="-122"/>
                <a:cs typeface="+mn-cs"/>
              </a:rPr>
              <a:t>环境因素评价方法</a:t>
            </a:r>
            <a:endParaRPr kumimoji="1" lang="zh-CN" altLang="en-US" sz="2400" b="1" i="0" u="none" strike="noStrike" kern="1200" cap="none" spc="0" normalizeH="0" baseline="0" noProof="0">
              <a:ln>
                <a:noFill/>
              </a:ln>
              <a:solidFill>
                <a:srgbClr val="FFFFFF"/>
              </a:solidFill>
              <a:effectLst/>
              <a:uLnTx/>
              <a:uFillTx/>
              <a:latin typeface="微软雅黑" panose="020B0503020204020204" pitchFamily="34" charset="-122"/>
              <a:ea typeface="微软雅黑" panose="020B0503020204020204" pitchFamily="34" charset="-122"/>
              <a:cs typeface="+mn-cs"/>
            </a:endParaRPr>
          </a:p>
        </p:txBody>
      </p:sp>
      <p:sp>
        <p:nvSpPr>
          <p:cNvPr id="38916" name="AutoShape 6"/>
          <p:cNvSpPr>
            <a:spLocks noChangeArrowheads="1"/>
          </p:cNvSpPr>
          <p:nvPr>
            <p:custDataLst>
              <p:tags r:id="rId6"/>
            </p:custDataLst>
          </p:nvPr>
        </p:nvSpPr>
        <p:spPr bwMode="auto">
          <a:xfrm>
            <a:off x="827088" y="2079625"/>
            <a:ext cx="1981200" cy="838200"/>
          </a:xfrm>
          <a:prstGeom prst="round2SameRect">
            <a:avLst/>
          </a:prstGeom>
          <a:solidFill>
            <a:schemeClr val="accent1"/>
          </a:solidFill>
          <a:ln w="9525">
            <a:solidFill>
              <a:schemeClr val="dk1"/>
            </a:solidFill>
            <a:miter lim="800000"/>
          </a:ln>
        </p:spPr>
        <p:txBody>
          <a:bodyPr wrap="none" anchor="ctr"/>
          <a:lstStyle>
            <a:lvl1pPr>
              <a:spcBef>
                <a:spcPct val="20000"/>
              </a:spcBef>
              <a:buClr>
                <a:schemeClr val="folHlink"/>
              </a:buClr>
              <a:buSzPct val="60000"/>
              <a:buFont typeface="Wingdings" panose="05000000000000000000" pitchFamily="2" charset="2"/>
              <a:buChar char="n"/>
              <a:defRPr kumimoji="1" sz="3200">
                <a:solidFill>
                  <a:schemeClr val="tx1"/>
                </a:solidFill>
                <a:latin typeface="Tahoma" panose="020B0604030504040204" pitchFamily="34" charset="0"/>
                <a:ea typeface="宋体" panose="02010600030101010101" pitchFamily="2" charset="-122"/>
              </a:defRPr>
            </a:lvl1pPr>
            <a:lvl2pPr marL="742950" indent="-285750">
              <a:spcBef>
                <a:spcPct val="20000"/>
              </a:spcBef>
              <a:buClr>
                <a:schemeClr val="hlink"/>
              </a:buClr>
              <a:buSzPct val="55000"/>
              <a:buFont typeface="Wingdings" panose="05000000000000000000" pitchFamily="2" charset="2"/>
              <a:buChar char="n"/>
              <a:defRPr kumimoji="1" sz="2800">
                <a:solidFill>
                  <a:schemeClr val="tx1"/>
                </a:solidFill>
                <a:latin typeface="Tahoma" panose="020B0604030504040204" pitchFamily="34" charset="0"/>
                <a:ea typeface="宋体" panose="02010600030101010101" pitchFamily="2" charset="-122"/>
              </a:defRPr>
            </a:lvl2pPr>
            <a:lvl3pPr marL="1143000" indent="-228600">
              <a:spcBef>
                <a:spcPct val="20000"/>
              </a:spcBef>
              <a:buClr>
                <a:schemeClr val="folHlink"/>
              </a:buClr>
              <a:buSzPct val="50000"/>
              <a:buFont typeface="Wingdings" panose="05000000000000000000" pitchFamily="2" charset="2"/>
              <a:buChar char="n"/>
              <a:defRPr kumimoji="1" sz="2400">
                <a:solidFill>
                  <a:schemeClr val="tx1"/>
                </a:solidFill>
                <a:latin typeface="Tahoma" panose="020B0604030504040204" pitchFamily="34" charset="0"/>
                <a:ea typeface="宋体" panose="02010600030101010101" pitchFamily="2" charset="-122"/>
              </a:defRPr>
            </a:lvl3pPr>
            <a:lvl4pPr marL="1600200" indent="-228600">
              <a:spcBef>
                <a:spcPct val="20000"/>
              </a:spcBef>
              <a:buClr>
                <a:schemeClr val="accent2"/>
              </a:buClr>
              <a:buSzPct val="55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4pPr>
            <a:lvl5pPr marL="2057400" indent="-228600">
              <a:spcBef>
                <a:spcPct val="20000"/>
              </a:spcBef>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9pPr>
          </a:lstStyle>
          <a:p>
            <a:pPr marL="0" marR="0" lvl="0" indent="0" algn="ctr" defTabSz="914400" rtl="0" eaLnBrk="1" fontAlgn="base" latinLnBrk="0" hangingPunct="1">
              <a:lnSpc>
                <a:spcPct val="100000"/>
              </a:lnSpc>
              <a:spcBef>
                <a:spcPct val="0"/>
              </a:spcBef>
              <a:spcAft>
                <a:spcPct val="0"/>
              </a:spcAft>
              <a:buClrTx/>
              <a:buSzTx/>
              <a:buFontTx/>
              <a:buNone/>
              <a:defRPr/>
            </a:pPr>
            <a:r>
              <a:rPr kumimoji="1" lang="zh-CN" altLang="en-US" sz="2400" b="1" i="0" u="none" strike="noStrike" kern="1200" cap="none" spc="0" normalizeH="0" baseline="0" noProof="0">
                <a:ln>
                  <a:noFill/>
                </a:ln>
                <a:solidFill>
                  <a:schemeClr val="lt1"/>
                </a:solidFill>
                <a:effectLst/>
                <a:uLnTx/>
                <a:uFillTx/>
                <a:latin typeface="微软雅黑" panose="020B0503020204020204" pitchFamily="34" charset="-122"/>
                <a:ea typeface="微软雅黑" panose="020B0503020204020204" pitchFamily="34" charset="-122"/>
                <a:cs typeface="+mn-cs"/>
              </a:rPr>
              <a:t>专家判断法</a:t>
            </a:r>
            <a:endParaRPr kumimoji="1" lang="zh-CN" altLang="en-US" sz="2400" b="1" i="0" u="none" strike="noStrike" kern="1200" cap="none" spc="0" normalizeH="0" baseline="0" noProof="0">
              <a:ln>
                <a:noFill/>
              </a:ln>
              <a:solidFill>
                <a:schemeClr val="lt1"/>
              </a:solidFill>
              <a:effectLst/>
              <a:uLnTx/>
              <a:uFillTx/>
              <a:latin typeface="微软雅黑" panose="020B0503020204020204" pitchFamily="34" charset="-122"/>
              <a:ea typeface="微软雅黑" panose="020B0503020204020204" pitchFamily="34" charset="-122"/>
              <a:cs typeface="+mn-cs"/>
            </a:endParaRPr>
          </a:p>
        </p:txBody>
      </p:sp>
      <p:sp>
        <p:nvSpPr>
          <p:cNvPr id="38917" name="AutoShape 7"/>
          <p:cNvSpPr>
            <a:spLocks noChangeArrowheads="1"/>
          </p:cNvSpPr>
          <p:nvPr>
            <p:custDataLst>
              <p:tags r:id="rId7"/>
            </p:custDataLst>
          </p:nvPr>
        </p:nvSpPr>
        <p:spPr bwMode="auto">
          <a:xfrm>
            <a:off x="827088" y="3101975"/>
            <a:ext cx="1981200" cy="838200"/>
          </a:xfrm>
          <a:prstGeom prst="round2SameRect">
            <a:avLst/>
          </a:prstGeom>
          <a:solidFill>
            <a:schemeClr val="accent1"/>
          </a:solidFill>
          <a:ln w="9525">
            <a:solidFill>
              <a:schemeClr val="dk1"/>
            </a:solidFill>
            <a:miter lim="800000"/>
          </a:ln>
        </p:spPr>
        <p:txBody>
          <a:bodyPr wrap="none" anchor="ctr"/>
          <a:lstStyle>
            <a:lvl1pPr>
              <a:spcBef>
                <a:spcPct val="20000"/>
              </a:spcBef>
              <a:buClr>
                <a:schemeClr val="folHlink"/>
              </a:buClr>
              <a:buSzPct val="60000"/>
              <a:buFont typeface="Wingdings" panose="05000000000000000000" pitchFamily="2" charset="2"/>
              <a:buChar char="n"/>
              <a:defRPr kumimoji="1" sz="3200">
                <a:solidFill>
                  <a:schemeClr val="tx1"/>
                </a:solidFill>
                <a:latin typeface="Tahoma" panose="020B0604030504040204" pitchFamily="34" charset="0"/>
                <a:ea typeface="宋体" panose="02010600030101010101" pitchFamily="2" charset="-122"/>
              </a:defRPr>
            </a:lvl1pPr>
            <a:lvl2pPr marL="742950" indent="-285750">
              <a:spcBef>
                <a:spcPct val="20000"/>
              </a:spcBef>
              <a:buClr>
                <a:schemeClr val="hlink"/>
              </a:buClr>
              <a:buSzPct val="55000"/>
              <a:buFont typeface="Wingdings" panose="05000000000000000000" pitchFamily="2" charset="2"/>
              <a:buChar char="n"/>
              <a:defRPr kumimoji="1" sz="2800">
                <a:solidFill>
                  <a:schemeClr val="tx1"/>
                </a:solidFill>
                <a:latin typeface="Tahoma" panose="020B0604030504040204" pitchFamily="34" charset="0"/>
                <a:ea typeface="宋体" panose="02010600030101010101" pitchFamily="2" charset="-122"/>
              </a:defRPr>
            </a:lvl2pPr>
            <a:lvl3pPr marL="1143000" indent="-228600">
              <a:spcBef>
                <a:spcPct val="20000"/>
              </a:spcBef>
              <a:buClr>
                <a:schemeClr val="folHlink"/>
              </a:buClr>
              <a:buSzPct val="50000"/>
              <a:buFont typeface="Wingdings" panose="05000000000000000000" pitchFamily="2" charset="2"/>
              <a:buChar char="n"/>
              <a:defRPr kumimoji="1" sz="2400">
                <a:solidFill>
                  <a:schemeClr val="tx1"/>
                </a:solidFill>
                <a:latin typeface="Tahoma" panose="020B0604030504040204" pitchFamily="34" charset="0"/>
                <a:ea typeface="宋体" panose="02010600030101010101" pitchFamily="2" charset="-122"/>
              </a:defRPr>
            </a:lvl3pPr>
            <a:lvl4pPr marL="1600200" indent="-228600">
              <a:spcBef>
                <a:spcPct val="20000"/>
              </a:spcBef>
              <a:buClr>
                <a:schemeClr val="accent2"/>
              </a:buClr>
              <a:buSzPct val="55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4pPr>
            <a:lvl5pPr marL="2057400" indent="-228600">
              <a:spcBef>
                <a:spcPct val="20000"/>
              </a:spcBef>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9pPr>
          </a:lstStyle>
          <a:p>
            <a:pPr marL="0" marR="0" lvl="0" indent="0" algn="ctr" defTabSz="914400" rtl="0" eaLnBrk="1" fontAlgn="base" latinLnBrk="0" hangingPunct="1">
              <a:lnSpc>
                <a:spcPct val="100000"/>
              </a:lnSpc>
              <a:spcBef>
                <a:spcPct val="0"/>
              </a:spcBef>
              <a:spcAft>
                <a:spcPct val="0"/>
              </a:spcAft>
              <a:buClrTx/>
              <a:buSzTx/>
              <a:buFontTx/>
              <a:buNone/>
              <a:defRPr/>
            </a:pPr>
            <a:r>
              <a:rPr kumimoji="1" lang="zh-CN" altLang="en-US" sz="2400" b="1" i="0" u="none" strike="noStrike" kern="1200" cap="none" spc="0" normalizeH="0" baseline="0" noProof="0">
                <a:ln>
                  <a:noFill/>
                </a:ln>
                <a:solidFill>
                  <a:schemeClr val="lt1"/>
                </a:solidFill>
                <a:effectLst/>
                <a:uLnTx/>
                <a:uFillTx/>
                <a:latin typeface="微软雅黑" panose="020B0503020204020204" pitchFamily="34" charset="-122"/>
                <a:ea typeface="微软雅黑" panose="020B0503020204020204" pitchFamily="34" charset="-122"/>
                <a:cs typeface="+mn-cs"/>
              </a:rPr>
              <a:t>是非判断法</a:t>
            </a:r>
            <a:endParaRPr kumimoji="1" lang="zh-CN" altLang="en-US" sz="2400" b="1" i="0" u="none" strike="noStrike" kern="1200" cap="none" spc="0" normalizeH="0" baseline="0" noProof="0">
              <a:ln>
                <a:noFill/>
              </a:ln>
              <a:solidFill>
                <a:schemeClr val="lt1"/>
              </a:solidFill>
              <a:effectLst/>
              <a:uLnTx/>
              <a:uFillTx/>
              <a:latin typeface="微软雅黑" panose="020B0503020204020204" pitchFamily="34" charset="-122"/>
              <a:ea typeface="微软雅黑" panose="020B0503020204020204" pitchFamily="34" charset="-122"/>
              <a:cs typeface="+mn-cs"/>
            </a:endParaRPr>
          </a:p>
        </p:txBody>
      </p:sp>
      <p:sp>
        <p:nvSpPr>
          <p:cNvPr id="38918" name="AutoShape 8"/>
          <p:cNvSpPr>
            <a:spLocks noChangeArrowheads="1"/>
          </p:cNvSpPr>
          <p:nvPr>
            <p:custDataLst>
              <p:tags r:id="rId8"/>
            </p:custDataLst>
          </p:nvPr>
        </p:nvSpPr>
        <p:spPr bwMode="auto">
          <a:xfrm>
            <a:off x="798513" y="4125913"/>
            <a:ext cx="2097088" cy="838200"/>
          </a:xfrm>
          <a:prstGeom prst="round2SameRect">
            <a:avLst/>
          </a:prstGeom>
          <a:solidFill>
            <a:schemeClr val="accent1"/>
          </a:solidFill>
          <a:ln w="9525">
            <a:solidFill>
              <a:schemeClr val="dk1"/>
            </a:solidFill>
            <a:miter lim="800000"/>
          </a:ln>
        </p:spPr>
        <p:txBody>
          <a:bodyPr wrap="none" anchor="ctr"/>
          <a:lstStyle>
            <a:lvl1pPr>
              <a:spcBef>
                <a:spcPct val="20000"/>
              </a:spcBef>
              <a:buClr>
                <a:schemeClr val="folHlink"/>
              </a:buClr>
              <a:buSzPct val="60000"/>
              <a:buFont typeface="Wingdings" panose="05000000000000000000" pitchFamily="2" charset="2"/>
              <a:buChar char="n"/>
              <a:defRPr kumimoji="1" sz="3200">
                <a:solidFill>
                  <a:schemeClr val="tx1"/>
                </a:solidFill>
                <a:latin typeface="Tahoma" panose="020B0604030504040204" pitchFamily="34" charset="0"/>
                <a:ea typeface="宋体" panose="02010600030101010101" pitchFamily="2" charset="-122"/>
              </a:defRPr>
            </a:lvl1pPr>
            <a:lvl2pPr marL="742950" indent="-285750">
              <a:spcBef>
                <a:spcPct val="20000"/>
              </a:spcBef>
              <a:buClr>
                <a:schemeClr val="hlink"/>
              </a:buClr>
              <a:buSzPct val="55000"/>
              <a:buFont typeface="Wingdings" panose="05000000000000000000" pitchFamily="2" charset="2"/>
              <a:buChar char="n"/>
              <a:defRPr kumimoji="1" sz="2800">
                <a:solidFill>
                  <a:schemeClr val="tx1"/>
                </a:solidFill>
                <a:latin typeface="Tahoma" panose="020B0604030504040204" pitchFamily="34" charset="0"/>
                <a:ea typeface="宋体" panose="02010600030101010101" pitchFamily="2" charset="-122"/>
              </a:defRPr>
            </a:lvl2pPr>
            <a:lvl3pPr marL="1143000" indent="-228600">
              <a:spcBef>
                <a:spcPct val="20000"/>
              </a:spcBef>
              <a:buClr>
                <a:schemeClr val="folHlink"/>
              </a:buClr>
              <a:buSzPct val="50000"/>
              <a:buFont typeface="Wingdings" panose="05000000000000000000" pitchFamily="2" charset="2"/>
              <a:buChar char="n"/>
              <a:defRPr kumimoji="1" sz="2400">
                <a:solidFill>
                  <a:schemeClr val="tx1"/>
                </a:solidFill>
                <a:latin typeface="Tahoma" panose="020B0604030504040204" pitchFamily="34" charset="0"/>
                <a:ea typeface="宋体" panose="02010600030101010101" pitchFamily="2" charset="-122"/>
              </a:defRPr>
            </a:lvl3pPr>
            <a:lvl4pPr marL="1600200" indent="-228600">
              <a:spcBef>
                <a:spcPct val="20000"/>
              </a:spcBef>
              <a:buClr>
                <a:schemeClr val="accent2"/>
              </a:buClr>
              <a:buSzPct val="55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4pPr>
            <a:lvl5pPr marL="2057400" indent="-228600">
              <a:spcBef>
                <a:spcPct val="20000"/>
              </a:spcBef>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9pPr>
          </a:lstStyle>
          <a:p>
            <a:pPr marL="0" marR="0" lvl="0" indent="0" algn="ctr" defTabSz="914400" rtl="0" eaLnBrk="1" fontAlgn="base" latinLnBrk="0" hangingPunct="1">
              <a:lnSpc>
                <a:spcPct val="100000"/>
              </a:lnSpc>
              <a:spcBef>
                <a:spcPct val="0"/>
              </a:spcBef>
              <a:spcAft>
                <a:spcPct val="0"/>
              </a:spcAft>
              <a:buClrTx/>
              <a:buSzTx/>
              <a:buFontTx/>
              <a:buNone/>
              <a:defRPr/>
            </a:pPr>
            <a:r>
              <a:rPr kumimoji="1" lang="zh-CN" altLang="en-US" sz="2400" b="1" i="0" u="none" strike="noStrike" kern="1200" cap="none" spc="0" normalizeH="0" baseline="0" noProof="0">
                <a:ln>
                  <a:noFill/>
                </a:ln>
                <a:solidFill>
                  <a:schemeClr val="lt1"/>
                </a:solidFill>
                <a:effectLst/>
                <a:uLnTx/>
                <a:uFillTx/>
                <a:latin typeface="微软雅黑" panose="020B0503020204020204" pitchFamily="34" charset="-122"/>
                <a:ea typeface="微软雅黑" panose="020B0503020204020204" pitchFamily="34" charset="-122"/>
                <a:cs typeface="+mn-cs"/>
              </a:rPr>
              <a:t>水平对比法</a:t>
            </a:r>
            <a:endParaRPr kumimoji="1" lang="zh-CN" altLang="en-US" sz="2400" b="1" i="0" u="none" strike="noStrike" kern="1200" cap="none" spc="0" normalizeH="0" baseline="0" noProof="0">
              <a:ln>
                <a:noFill/>
              </a:ln>
              <a:solidFill>
                <a:schemeClr val="lt1"/>
              </a:solidFill>
              <a:effectLst/>
              <a:uLnTx/>
              <a:uFillTx/>
              <a:latin typeface="微软雅黑" panose="020B0503020204020204" pitchFamily="34" charset="-122"/>
              <a:ea typeface="微软雅黑" panose="020B0503020204020204" pitchFamily="34" charset="-122"/>
              <a:cs typeface="+mn-cs"/>
            </a:endParaRPr>
          </a:p>
        </p:txBody>
      </p:sp>
      <p:sp>
        <p:nvSpPr>
          <p:cNvPr id="38920" name="AutoShape 10"/>
          <p:cNvSpPr>
            <a:spLocks noChangeArrowheads="1"/>
          </p:cNvSpPr>
          <p:nvPr>
            <p:custDataLst>
              <p:tags r:id="rId9"/>
            </p:custDataLst>
          </p:nvPr>
        </p:nvSpPr>
        <p:spPr bwMode="auto">
          <a:xfrm>
            <a:off x="6045200" y="5108575"/>
            <a:ext cx="2500313" cy="1409700"/>
          </a:xfrm>
          <a:prstGeom prst="round2SameRect">
            <a:avLst/>
          </a:prstGeom>
          <a:solidFill>
            <a:schemeClr val="accent1"/>
          </a:solidFill>
          <a:ln w="9525">
            <a:solidFill>
              <a:schemeClr val="dk1"/>
            </a:solidFill>
            <a:miter lim="800000"/>
          </a:ln>
        </p:spPr>
        <p:txBody>
          <a:bodyPr wrap="none" anchor="ctr"/>
          <a:lstStyle>
            <a:lvl1pPr>
              <a:spcBef>
                <a:spcPct val="20000"/>
              </a:spcBef>
              <a:buClr>
                <a:schemeClr val="folHlink"/>
              </a:buClr>
              <a:buSzPct val="60000"/>
              <a:buFont typeface="Wingdings" panose="05000000000000000000" pitchFamily="2" charset="2"/>
              <a:buChar char="n"/>
              <a:defRPr kumimoji="1" sz="3200">
                <a:solidFill>
                  <a:schemeClr val="tx1"/>
                </a:solidFill>
                <a:latin typeface="Tahoma" panose="020B0604030504040204" pitchFamily="34" charset="0"/>
                <a:ea typeface="宋体" panose="02010600030101010101" pitchFamily="2" charset="-122"/>
              </a:defRPr>
            </a:lvl1pPr>
            <a:lvl2pPr marL="742950" indent="-285750">
              <a:spcBef>
                <a:spcPct val="20000"/>
              </a:spcBef>
              <a:buClr>
                <a:schemeClr val="hlink"/>
              </a:buClr>
              <a:buSzPct val="55000"/>
              <a:buFont typeface="Wingdings" panose="05000000000000000000" pitchFamily="2" charset="2"/>
              <a:buChar char="n"/>
              <a:defRPr kumimoji="1" sz="2800">
                <a:solidFill>
                  <a:schemeClr val="tx1"/>
                </a:solidFill>
                <a:latin typeface="Tahoma" panose="020B0604030504040204" pitchFamily="34" charset="0"/>
                <a:ea typeface="宋体" panose="02010600030101010101" pitchFamily="2" charset="-122"/>
              </a:defRPr>
            </a:lvl2pPr>
            <a:lvl3pPr marL="1143000" indent="-228600">
              <a:spcBef>
                <a:spcPct val="20000"/>
              </a:spcBef>
              <a:buClr>
                <a:schemeClr val="folHlink"/>
              </a:buClr>
              <a:buSzPct val="50000"/>
              <a:buFont typeface="Wingdings" panose="05000000000000000000" pitchFamily="2" charset="2"/>
              <a:buChar char="n"/>
              <a:defRPr kumimoji="1" sz="2400">
                <a:solidFill>
                  <a:schemeClr val="tx1"/>
                </a:solidFill>
                <a:latin typeface="Tahoma" panose="020B0604030504040204" pitchFamily="34" charset="0"/>
                <a:ea typeface="宋体" panose="02010600030101010101" pitchFamily="2" charset="-122"/>
              </a:defRPr>
            </a:lvl3pPr>
            <a:lvl4pPr marL="1600200" indent="-228600">
              <a:spcBef>
                <a:spcPct val="20000"/>
              </a:spcBef>
              <a:buClr>
                <a:schemeClr val="accent2"/>
              </a:buClr>
              <a:buSzPct val="55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4pPr>
            <a:lvl5pPr marL="2057400" indent="-228600">
              <a:spcBef>
                <a:spcPct val="20000"/>
              </a:spcBef>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9pPr>
          </a:lstStyle>
          <a:p>
            <a:pPr marL="0" marR="0" lvl="0" indent="0" algn="ctr" defTabSz="914400" rtl="0" eaLnBrk="1" fontAlgn="base" latinLnBrk="0" hangingPunct="1">
              <a:lnSpc>
                <a:spcPct val="100000"/>
              </a:lnSpc>
              <a:spcBef>
                <a:spcPct val="0"/>
              </a:spcBef>
              <a:spcAft>
                <a:spcPct val="0"/>
              </a:spcAft>
              <a:buClrTx/>
              <a:buSzTx/>
              <a:buFontTx/>
              <a:buNone/>
              <a:defRPr/>
            </a:pPr>
            <a:r>
              <a:rPr kumimoji="1" lang="zh-CN" altLang="en-US" sz="2400" b="1" i="0" u="none" strike="noStrike" kern="1200" cap="none" spc="0" normalizeH="0" baseline="0" noProof="0">
                <a:ln>
                  <a:noFill/>
                </a:ln>
                <a:solidFill>
                  <a:schemeClr val="lt1"/>
                </a:solidFill>
                <a:effectLst/>
                <a:uLnTx/>
                <a:uFillTx/>
                <a:latin typeface="微软雅黑" panose="020B0503020204020204" pitchFamily="34" charset="-122"/>
                <a:ea typeface="微软雅黑" panose="020B0503020204020204" pitchFamily="34" charset="-122"/>
                <a:cs typeface="+mn-cs"/>
              </a:rPr>
              <a:t>监测结果与</a:t>
            </a:r>
            <a:endParaRPr kumimoji="1" lang="zh-CN" altLang="en-US" sz="2400" b="1" i="0" u="none" strike="noStrike" kern="1200" cap="none" spc="0" normalizeH="0" baseline="0" noProof="0">
              <a:ln>
                <a:noFill/>
              </a:ln>
              <a:solidFill>
                <a:schemeClr val="lt1"/>
              </a:solidFill>
              <a:effectLst/>
              <a:uLnTx/>
              <a:uFillTx/>
              <a:latin typeface="微软雅黑" panose="020B0503020204020204" pitchFamily="34" charset="-122"/>
              <a:ea typeface="微软雅黑" panose="020B0503020204020204" pitchFamily="34" charset="-122"/>
              <a:cs typeface="+mn-cs"/>
            </a:endParaRPr>
          </a:p>
          <a:p>
            <a:pPr marL="0" marR="0" lvl="0" indent="0" algn="ctr" defTabSz="914400" rtl="0" eaLnBrk="1" fontAlgn="base" latinLnBrk="0" hangingPunct="1">
              <a:lnSpc>
                <a:spcPct val="100000"/>
              </a:lnSpc>
              <a:spcBef>
                <a:spcPct val="0"/>
              </a:spcBef>
              <a:spcAft>
                <a:spcPct val="0"/>
              </a:spcAft>
              <a:buClrTx/>
              <a:buSzTx/>
              <a:buFontTx/>
              <a:buNone/>
              <a:defRPr/>
            </a:pPr>
            <a:r>
              <a:rPr kumimoji="1" lang="zh-CN" altLang="en-US" sz="2400" b="1" i="0" u="none" strike="noStrike" kern="1200" cap="none" spc="0" normalizeH="0" baseline="0" noProof="0">
                <a:ln>
                  <a:noFill/>
                </a:ln>
                <a:solidFill>
                  <a:schemeClr val="lt1"/>
                </a:solidFill>
                <a:effectLst/>
                <a:uLnTx/>
                <a:uFillTx/>
                <a:latin typeface="微软雅黑" panose="020B0503020204020204" pitchFamily="34" charset="-122"/>
                <a:ea typeface="微软雅黑" panose="020B0503020204020204" pitchFamily="34" charset="-122"/>
                <a:cs typeface="+mn-cs"/>
              </a:rPr>
              <a:t>标准对比法</a:t>
            </a:r>
            <a:endParaRPr kumimoji="1" lang="zh-CN" altLang="en-US" sz="2400" b="1" i="0" u="none" strike="noStrike" kern="1200" cap="none" spc="0" normalizeH="0" baseline="0" noProof="0">
              <a:ln>
                <a:noFill/>
              </a:ln>
              <a:solidFill>
                <a:schemeClr val="lt1"/>
              </a:solidFill>
              <a:effectLst/>
              <a:uLnTx/>
              <a:uFillTx/>
              <a:latin typeface="微软雅黑" panose="020B0503020204020204" pitchFamily="34" charset="-122"/>
              <a:ea typeface="微软雅黑" panose="020B0503020204020204" pitchFamily="34" charset="-122"/>
              <a:cs typeface="+mn-cs"/>
            </a:endParaRPr>
          </a:p>
        </p:txBody>
      </p:sp>
      <p:sp>
        <p:nvSpPr>
          <p:cNvPr id="38921" name="AutoShape 11"/>
          <p:cNvSpPr>
            <a:spLocks noChangeArrowheads="1"/>
          </p:cNvSpPr>
          <p:nvPr>
            <p:custDataLst>
              <p:tags r:id="rId10"/>
            </p:custDataLst>
          </p:nvPr>
        </p:nvSpPr>
        <p:spPr bwMode="auto">
          <a:xfrm>
            <a:off x="827088" y="5257800"/>
            <a:ext cx="2095500" cy="838200"/>
          </a:xfrm>
          <a:prstGeom prst="round2SameRect">
            <a:avLst/>
          </a:prstGeom>
          <a:solidFill>
            <a:schemeClr val="accent1"/>
          </a:solidFill>
          <a:ln w="9525">
            <a:solidFill>
              <a:schemeClr val="dk1"/>
            </a:solidFill>
            <a:miter lim="800000"/>
          </a:ln>
        </p:spPr>
        <p:txBody>
          <a:bodyPr wrap="none" anchor="ctr"/>
          <a:lstStyle>
            <a:lvl1pPr>
              <a:spcBef>
                <a:spcPct val="20000"/>
              </a:spcBef>
              <a:buClr>
                <a:schemeClr val="folHlink"/>
              </a:buClr>
              <a:buSzPct val="60000"/>
              <a:buFont typeface="Wingdings" panose="05000000000000000000" pitchFamily="2" charset="2"/>
              <a:buChar char="n"/>
              <a:defRPr kumimoji="1" sz="3200">
                <a:solidFill>
                  <a:schemeClr val="tx1"/>
                </a:solidFill>
                <a:latin typeface="Tahoma" panose="020B0604030504040204" pitchFamily="34" charset="0"/>
                <a:ea typeface="宋体" panose="02010600030101010101" pitchFamily="2" charset="-122"/>
              </a:defRPr>
            </a:lvl1pPr>
            <a:lvl2pPr marL="742950" indent="-285750">
              <a:spcBef>
                <a:spcPct val="20000"/>
              </a:spcBef>
              <a:buClr>
                <a:schemeClr val="hlink"/>
              </a:buClr>
              <a:buSzPct val="55000"/>
              <a:buFont typeface="Wingdings" panose="05000000000000000000" pitchFamily="2" charset="2"/>
              <a:buChar char="n"/>
              <a:defRPr kumimoji="1" sz="2800">
                <a:solidFill>
                  <a:schemeClr val="tx1"/>
                </a:solidFill>
                <a:latin typeface="Tahoma" panose="020B0604030504040204" pitchFamily="34" charset="0"/>
                <a:ea typeface="宋体" panose="02010600030101010101" pitchFamily="2" charset="-122"/>
              </a:defRPr>
            </a:lvl2pPr>
            <a:lvl3pPr marL="1143000" indent="-228600">
              <a:spcBef>
                <a:spcPct val="20000"/>
              </a:spcBef>
              <a:buClr>
                <a:schemeClr val="folHlink"/>
              </a:buClr>
              <a:buSzPct val="50000"/>
              <a:buFont typeface="Wingdings" panose="05000000000000000000" pitchFamily="2" charset="2"/>
              <a:buChar char="n"/>
              <a:defRPr kumimoji="1" sz="2400">
                <a:solidFill>
                  <a:schemeClr val="tx1"/>
                </a:solidFill>
                <a:latin typeface="Tahoma" panose="020B0604030504040204" pitchFamily="34" charset="0"/>
                <a:ea typeface="宋体" panose="02010600030101010101" pitchFamily="2" charset="-122"/>
              </a:defRPr>
            </a:lvl3pPr>
            <a:lvl4pPr marL="1600200" indent="-228600">
              <a:spcBef>
                <a:spcPct val="20000"/>
              </a:spcBef>
              <a:buClr>
                <a:schemeClr val="accent2"/>
              </a:buClr>
              <a:buSzPct val="55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4pPr>
            <a:lvl5pPr marL="2057400" indent="-228600">
              <a:spcBef>
                <a:spcPct val="20000"/>
              </a:spcBef>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9pPr>
          </a:lstStyle>
          <a:p>
            <a:pPr marL="0" marR="0" lvl="0" indent="0" algn="ctr" defTabSz="914400" rtl="0" eaLnBrk="1" fontAlgn="base" latinLnBrk="0" hangingPunct="1">
              <a:lnSpc>
                <a:spcPct val="100000"/>
              </a:lnSpc>
              <a:spcBef>
                <a:spcPct val="0"/>
              </a:spcBef>
              <a:spcAft>
                <a:spcPct val="0"/>
              </a:spcAft>
              <a:buClrTx/>
              <a:buSzTx/>
              <a:buFontTx/>
              <a:buNone/>
              <a:defRPr/>
            </a:pPr>
            <a:r>
              <a:rPr kumimoji="1" lang="zh-CN" altLang="en-US" sz="2400" b="1" i="0" u="none" strike="noStrike" kern="1200" cap="none" spc="0" normalizeH="0" baseline="0" noProof="0">
                <a:ln>
                  <a:noFill/>
                </a:ln>
                <a:solidFill>
                  <a:schemeClr val="lt1"/>
                </a:solidFill>
                <a:effectLst/>
                <a:uLnTx/>
                <a:uFillTx/>
                <a:latin typeface="微软雅黑" panose="020B0503020204020204" pitchFamily="34" charset="-122"/>
                <a:ea typeface="微软雅黑" panose="020B0503020204020204" pitchFamily="34" charset="-122"/>
                <a:cs typeface="+mn-cs"/>
              </a:rPr>
              <a:t>纵向对比法</a:t>
            </a:r>
            <a:endParaRPr kumimoji="1" lang="zh-CN" altLang="en-US" sz="2400" b="1" i="0" u="none" strike="noStrike" kern="1200" cap="none" spc="0" normalizeH="0" baseline="0" noProof="0">
              <a:ln>
                <a:noFill/>
              </a:ln>
              <a:solidFill>
                <a:schemeClr val="lt1"/>
              </a:solidFill>
              <a:effectLst/>
              <a:uLnTx/>
              <a:uFillTx/>
              <a:latin typeface="微软雅黑" panose="020B0503020204020204" pitchFamily="34" charset="-122"/>
              <a:ea typeface="微软雅黑" panose="020B0503020204020204" pitchFamily="34" charset="-122"/>
              <a:cs typeface="+mn-cs"/>
            </a:endParaRPr>
          </a:p>
        </p:txBody>
      </p:sp>
      <p:sp>
        <p:nvSpPr>
          <p:cNvPr id="38922" name="AutoShape 12"/>
          <p:cNvSpPr>
            <a:spLocks noChangeArrowheads="1"/>
          </p:cNvSpPr>
          <p:nvPr>
            <p:custDataLst>
              <p:tags r:id="rId11"/>
            </p:custDataLst>
          </p:nvPr>
        </p:nvSpPr>
        <p:spPr bwMode="auto">
          <a:xfrm>
            <a:off x="6564313" y="3940175"/>
            <a:ext cx="1981200" cy="914400"/>
          </a:xfrm>
          <a:prstGeom prst="round2SameRect">
            <a:avLst/>
          </a:prstGeom>
          <a:solidFill>
            <a:schemeClr val="accent1"/>
          </a:solidFill>
          <a:ln w="9525">
            <a:solidFill>
              <a:schemeClr val="dk1"/>
            </a:solidFill>
            <a:miter lim="800000"/>
          </a:ln>
        </p:spPr>
        <p:txBody>
          <a:bodyPr wrap="none" anchor="ctr"/>
          <a:lstStyle>
            <a:lvl1pPr>
              <a:spcBef>
                <a:spcPct val="20000"/>
              </a:spcBef>
              <a:buClr>
                <a:schemeClr val="folHlink"/>
              </a:buClr>
              <a:buSzPct val="60000"/>
              <a:buFont typeface="Wingdings" panose="05000000000000000000" pitchFamily="2" charset="2"/>
              <a:buChar char="n"/>
              <a:defRPr kumimoji="1" sz="3200">
                <a:solidFill>
                  <a:schemeClr val="tx1"/>
                </a:solidFill>
                <a:latin typeface="Tahoma" panose="020B0604030504040204" pitchFamily="34" charset="0"/>
                <a:ea typeface="宋体" panose="02010600030101010101" pitchFamily="2" charset="-122"/>
              </a:defRPr>
            </a:lvl1pPr>
            <a:lvl2pPr marL="742950" indent="-285750">
              <a:spcBef>
                <a:spcPct val="20000"/>
              </a:spcBef>
              <a:buClr>
                <a:schemeClr val="hlink"/>
              </a:buClr>
              <a:buSzPct val="55000"/>
              <a:buFont typeface="Wingdings" panose="05000000000000000000" pitchFamily="2" charset="2"/>
              <a:buChar char="n"/>
              <a:defRPr kumimoji="1" sz="2800">
                <a:solidFill>
                  <a:schemeClr val="tx1"/>
                </a:solidFill>
                <a:latin typeface="Tahoma" panose="020B0604030504040204" pitchFamily="34" charset="0"/>
                <a:ea typeface="宋体" panose="02010600030101010101" pitchFamily="2" charset="-122"/>
              </a:defRPr>
            </a:lvl2pPr>
            <a:lvl3pPr marL="1143000" indent="-228600">
              <a:spcBef>
                <a:spcPct val="20000"/>
              </a:spcBef>
              <a:buClr>
                <a:schemeClr val="folHlink"/>
              </a:buClr>
              <a:buSzPct val="50000"/>
              <a:buFont typeface="Wingdings" panose="05000000000000000000" pitchFamily="2" charset="2"/>
              <a:buChar char="n"/>
              <a:defRPr kumimoji="1" sz="2400">
                <a:solidFill>
                  <a:schemeClr val="tx1"/>
                </a:solidFill>
                <a:latin typeface="Tahoma" panose="020B0604030504040204" pitchFamily="34" charset="0"/>
                <a:ea typeface="宋体" panose="02010600030101010101" pitchFamily="2" charset="-122"/>
              </a:defRPr>
            </a:lvl3pPr>
            <a:lvl4pPr marL="1600200" indent="-228600">
              <a:spcBef>
                <a:spcPct val="20000"/>
              </a:spcBef>
              <a:buClr>
                <a:schemeClr val="accent2"/>
              </a:buClr>
              <a:buSzPct val="55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4pPr>
            <a:lvl5pPr marL="2057400" indent="-228600">
              <a:spcBef>
                <a:spcPct val="20000"/>
              </a:spcBef>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9pPr>
          </a:lstStyle>
          <a:p>
            <a:pPr marL="0" marR="0" lvl="0" indent="0" algn="ctr" defTabSz="914400" rtl="0" eaLnBrk="1" fontAlgn="base" latinLnBrk="0" hangingPunct="1">
              <a:lnSpc>
                <a:spcPct val="100000"/>
              </a:lnSpc>
              <a:spcBef>
                <a:spcPct val="0"/>
              </a:spcBef>
              <a:spcAft>
                <a:spcPct val="0"/>
              </a:spcAft>
              <a:buClrTx/>
              <a:buSzTx/>
              <a:buFontTx/>
              <a:buNone/>
              <a:defRPr/>
            </a:pPr>
            <a:r>
              <a:rPr kumimoji="1" lang="zh-CN" altLang="en-US" sz="2400" b="1" i="0" u="none" strike="noStrike" kern="1200" cap="none" spc="0" normalizeH="0" baseline="0" noProof="0">
                <a:ln>
                  <a:noFill/>
                </a:ln>
                <a:solidFill>
                  <a:schemeClr val="lt1"/>
                </a:solidFill>
                <a:effectLst/>
                <a:uLnTx/>
                <a:uFillTx/>
                <a:latin typeface="微软雅黑" panose="020B0503020204020204" pitchFamily="34" charset="-122"/>
                <a:ea typeface="微软雅黑" panose="020B0503020204020204" pitchFamily="34" charset="-122"/>
                <a:cs typeface="+mn-cs"/>
              </a:rPr>
              <a:t>打分法</a:t>
            </a:r>
            <a:endParaRPr kumimoji="1" lang="zh-CN" altLang="en-US" sz="2400" b="1" i="0" u="none" strike="noStrike" kern="1200" cap="none" spc="0" normalizeH="0" baseline="0" noProof="0">
              <a:ln>
                <a:noFill/>
              </a:ln>
              <a:solidFill>
                <a:schemeClr val="lt1"/>
              </a:solidFill>
              <a:effectLst/>
              <a:uLnTx/>
              <a:uFillTx/>
              <a:latin typeface="微软雅黑" panose="020B0503020204020204" pitchFamily="34" charset="-122"/>
              <a:ea typeface="微软雅黑" panose="020B0503020204020204" pitchFamily="34" charset="-122"/>
              <a:cs typeface="+mn-cs"/>
            </a:endParaRPr>
          </a:p>
        </p:txBody>
      </p:sp>
      <p:sp>
        <p:nvSpPr>
          <p:cNvPr id="38923" name="AutoShape 13"/>
          <p:cNvSpPr>
            <a:spLocks noChangeArrowheads="1"/>
          </p:cNvSpPr>
          <p:nvPr>
            <p:custDataLst>
              <p:tags r:id="rId12"/>
            </p:custDataLst>
          </p:nvPr>
        </p:nvSpPr>
        <p:spPr bwMode="auto">
          <a:xfrm>
            <a:off x="6045200" y="2819400"/>
            <a:ext cx="2540000" cy="838200"/>
          </a:xfrm>
          <a:prstGeom prst="round2SameRect">
            <a:avLst/>
          </a:prstGeom>
          <a:solidFill>
            <a:schemeClr val="accent1"/>
          </a:solidFill>
          <a:ln w="9525">
            <a:solidFill>
              <a:schemeClr val="dk1"/>
            </a:solidFill>
            <a:miter lim="800000"/>
          </a:ln>
        </p:spPr>
        <p:txBody>
          <a:bodyPr wrap="none" anchor="ctr"/>
          <a:lstStyle>
            <a:lvl1pPr>
              <a:spcBef>
                <a:spcPct val="20000"/>
              </a:spcBef>
              <a:buClr>
                <a:schemeClr val="folHlink"/>
              </a:buClr>
              <a:buSzPct val="60000"/>
              <a:buFont typeface="Wingdings" panose="05000000000000000000" pitchFamily="2" charset="2"/>
              <a:buChar char="n"/>
              <a:defRPr kumimoji="1" sz="3200">
                <a:solidFill>
                  <a:schemeClr val="tx1"/>
                </a:solidFill>
                <a:latin typeface="Tahoma" panose="020B0604030504040204" pitchFamily="34" charset="0"/>
                <a:ea typeface="宋体" panose="02010600030101010101" pitchFamily="2" charset="-122"/>
              </a:defRPr>
            </a:lvl1pPr>
            <a:lvl2pPr marL="742950" indent="-285750">
              <a:spcBef>
                <a:spcPct val="20000"/>
              </a:spcBef>
              <a:buClr>
                <a:schemeClr val="hlink"/>
              </a:buClr>
              <a:buSzPct val="55000"/>
              <a:buFont typeface="Wingdings" panose="05000000000000000000" pitchFamily="2" charset="2"/>
              <a:buChar char="n"/>
              <a:defRPr kumimoji="1" sz="2800">
                <a:solidFill>
                  <a:schemeClr val="tx1"/>
                </a:solidFill>
                <a:latin typeface="Tahoma" panose="020B0604030504040204" pitchFamily="34" charset="0"/>
                <a:ea typeface="宋体" panose="02010600030101010101" pitchFamily="2" charset="-122"/>
              </a:defRPr>
            </a:lvl2pPr>
            <a:lvl3pPr marL="1143000" indent="-228600">
              <a:spcBef>
                <a:spcPct val="20000"/>
              </a:spcBef>
              <a:buClr>
                <a:schemeClr val="folHlink"/>
              </a:buClr>
              <a:buSzPct val="50000"/>
              <a:buFont typeface="Wingdings" panose="05000000000000000000" pitchFamily="2" charset="2"/>
              <a:buChar char="n"/>
              <a:defRPr kumimoji="1" sz="2400">
                <a:solidFill>
                  <a:schemeClr val="tx1"/>
                </a:solidFill>
                <a:latin typeface="Tahoma" panose="020B0604030504040204" pitchFamily="34" charset="0"/>
                <a:ea typeface="宋体" panose="02010600030101010101" pitchFamily="2" charset="-122"/>
              </a:defRPr>
            </a:lvl3pPr>
            <a:lvl4pPr marL="1600200" indent="-228600">
              <a:spcBef>
                <a:spcPct val="20000"/>
              </a:spcBef>
              <a:buClr>
                <a:schemeClr val="accent2"/>
              </a:buClr>
              <a:buSzPct val="55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4pPr>
            <a:lvl5pPr marL="2057400" indent="-228600">
              <a:spcBef>
                <a:spcPct val="20000"/>
              </a:spcBef>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9pPr>
          </a:lstStyle>
          <a:p>
            <a:pPr marL="0" marR="0" lvl="0" indent="0" algn="ctr" defTabSz="914400" rtl="0" eaLnBrk="1" fontAlgn="base" latinLnBrk="0" hangingPunct="1">
              <a:lnSpc>
                <a:spcPct val="100000"/>
              </a:lnSpc>
              <a:spcBef>
                <a:spcPct val="0"/>
              </a:spcBef>
              <a:spcAft>
                <a:spcPct val="0"/>
              </a:spcAft>
              <a:buClrTx/>
              <a:buSzTx/>
              <a:buFontTx/>
              <a:buNone/>
              <a:defRPr/>
            </a:pPr>
            <a:r>
              <a:rPr kumimoji="1" lang="zh-CN" altLang="en-US" sz="2400" b="1" i="0" u="none" strike="noStrike" kern="1200" cap="none" spc="0" normalizeH="0" baseline="0" noProof="0">
                <a:ln>
                  <a:noFill/>
                </a:ln>
                <a:solidFill>
                  <a:schemeClr val="lt1"/>
                </a:solidFill>
                <a:effectLst/>
                <a:uLnTx/>
                <a:uFillTx/>
                <a:latin typeface="微软雅黑" panose="020B0503020204020204" pitchFamily="34" charset="-122"/>
                <a:ea typeface="微软雅黑" panose="020B0503020204020204" pitchFamily="34" charset="-122"/>
                <a:cs typeface="+mn-cs"/>
              </a:rPr>
              <a:t>法律法规符合性</a:t>
            </a:r>
            <a:endParaRPr kumimoji="1" lang="zh-CN" altLang="en-US" sz="2400" b="1" i="0" u="none" strike="noStrike" kern="1200" cap="none" spc="0" normalizeH="0" baseline="0" noProof="0">
              <a:ln>
                <a:noFill/>
              </a:ln>
              <a:solidFill>
                <a:schemeClr val="lt1"/>
              </a:solidFill>
              <a:effectLst/>
              <a:uLnTx/>
              <a:uFillTx/>
              <a:latin typeface="微软雅黑" panose="020B0503020204020204" pitchFamily="34" charset="-122"/>
              <a:ea typeface="微软雅黑" panose="020B0503020204020204" pitchFamily="34" charset="-122"/>
              <a:cs typeface="+mn-cs"/>
            </a:endParaRPr>
          </a:p>
        </p:txBody>
      </p:sp>
      <p:sp>
        <p:nvSpPr>
          <p:cNvPr id="38924" name="AutoShape 14"/>
          <p:cNvSpPr>
            <a:spLocks noChangeArrowheads="1"/>
          </p:cNvSpPr>
          <p:nvPr>
            <p:custDataLst>
              <p:tags r:id="rId13"/>
            </p:custDataLst>
          </p:nvPr>
        </p:nvSpPr>
        <p:spPr bwMode="auto">
          <a:xfrm>
            <a:off x="6045200" y="1844675"/>
            <a:ext cx="2438400" cy="838200"/>
          </a:xfrm>
          <a:prstGeom prst="round2SameRect">
            <a:avLst/>
          </a:prstGeom>
          <a:solidFill>
            <a:schemeClr val="accent1"/>
          </a:solidFill>
          <a:ln w="9525">
            <a:solidFill>
              <a:schemeClr val="dk1"/>
            </a:solidFill>
            <a:miter lim="800000"/>
          </a:ln>
        </p:spPr>
        <p:txBody>
          <a:bodyPr wrap="none" anchor="ctr"/>
          <a:lstStyle>
            <a:lvl1pPr>
              <a:spcBef>
                <a:spcPct val="20000"/>
              </a:spcBef>
              <a:buClr>
                <a:schemeClr val="folHlink"/>
              </a:buClr>
              <a:buSzPct val="60000"/>
              <a:buFont typeface="Wingdings" panose="05000000000000000000" pitchFamily="2" charset="2"/>
              <a:buChar char="n"/>
              <a:defRPr kumimoji="1" sz="3200">
                <a:solidFill>
                  <a:schemeClr val="tx1"/>
                </a:solidFill>
                <a:latin typeface="Tahoma" panose="020B0604030504040204" pitchFamily="34" charset="0"/>
                <a:ea typeface="宋体" panose="02010600030101010101" pitchFamily="2" charset="-122"/>
              </a:defRPr>
            </a:lvl1pPr>
            <a:lvl2pPr marL="742950" indent="-285750">
              <a:spcBef>
                <a:spcPct val="20000"/>
              </a:spcBef>
              <a:buClr>
                <a:schemeClr val="hlink"/>
              </a:buClr>
              <a:buSzPct val="55000"/>
              <a:buFont typeface="Wingdings" panose="05000000000000000000" pitchFamily="2" charset="2"/>
              <a:buChar char="n"/>
              <a:defRPr kumimoji="1" sz="2800">
                <a:solidFill>
                  <a:schemeClr val="tx1"/>
                </a:solidFill>
                <a:latin typeface="Tahoma" panose="020B0604030504040204" pitchFamily="34" charset="0"/>
                <a:ea typeface="宋体" panose="02010600030101010101" pitchFamily="2" charset="-122"/>
              </a:defRPr>
            </a:lvl2pPr>
            <a:lvl3pPr marL="1143000" indent="-228600">
              <a:spcBef>
                <a:spcPct val="20000"/>
              </a:spcBef>
              <a:buClr>
                <a:schemeClr val="folHlink"/>
              </a:buClr>
              <a:buSzPct val="50000"/>
              <a:buFont typeface="Wingdings" panose="05000000000000000000" pitchFamily="2" charset="2"/>
              <a:buChar char="n"/>
              <a:defRPr kumimoji="1" sz="2400">
                <a:solidFill>
                  <a:schemeClr val="tx1"/>
                </a:solidFill>
                <a:latin typeface="Tahoma" panose="020B0604030504040204" pitchFamily="34" charset="0"/>
                <a:ea typeface="宋体" panose="02010600030101010101" pitchFamily="2" charset="-122"/>
              </a:defRPr>
            </a:lvl3pPr>
            <a:lvl4pPr marL="1600200" indent="-228600">
              <a:spcBef>
                <a:spcPct val="20000"/>
              </a:spcBef>
              <a:buClr>
                <a:schemeClr val="accent2"/>
              </a:buClr>
              <a:buSzPct val="55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4pPr>
            <a:lvl5pPr marL="2057400" indent="-228600">
              <a:spcBef>
                <a:spcPct val="20000"/>
              </a:spcBef>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9pPr>
          </a:lstStyle>
          <a:p>
            <a:pPr marL="0" marR="0" lvl="0" indent="0" algn="ctr" defTabSz="914400" rtl="0" eaLnBrk="1" fontAlgn="base" latinLnBrk="0" hangingPunct="1">
              <a:lnSpc>
                <a:spcPct val="100000"/>
              </a:lnSpc>
              <a:spcBef>
                <a:spcPct val="0"/>
              </a:spcBef>
              <a:spcAft>
                <a:spcPct val="0"/>
              </a:spcAft>
              <a:buClrTx/>
              <a:buSzTx/>
              <a:buFontTx/>
              <a:buNone/>
              <a:defRPr/>
            </a:pPr>
            <a:r>
              <a:rPr kumimoji="1" lang="zh-CN" altLang="en-US" sz="2400" b="1" i="0" u="none" strike="noStrike" kern="1200" cap="none" spc="0" normalizeH="0" baseline="0" noProof="0" dirty="0">
                <a:ln>
                  <a:noFill/>
                </a:ln>
                <a:solidFill>
                  <a:schemeClr val="lt1"/>
                </a:solidFill>
                <a:effectLst/>
                <a:uLnTx/>
                <a:uFillTx/>
                <a:latin typeface="微软雅黑" panose="020B0503020204020204" pitchFamily="34" charset="-122"/>
                <a:ea typeface="微软雅黑" panose="020B0503020204020204" pitchFamily="34" charset="-122"/>
                <a:cs typeface="+mn-cs"/>
              </a:rPr>
              <a:t>相关方关注程度</a:t>
            </a:r>
            <a:endParaRPr kumimoji="1" lang="zh-CN" altLang="en-US" sz="2400" b="1" i="0" u="none" strike="noStrike" kern="1200" cap="none" spc="0" normalizeH="0" baseline="0" noProof="0" dirty="0">
              <a:ln>
                <a:noFill/>
              </a:ln>
              <a:solidFill>
                <a:schemeClr val="lt1"/>
              </a:solidFill>
              <a:effectLst/>
              <a:uLnTx/>
              <a:uFillTx/>
              <a:latin typeface="微软雅黑" panose="020B0503020204020204" pitchFamily="34" charset="-122"/>
              <a:ea typeface="微软雅黑" panose="020B0503020204020204" pitchFamily="34" charset="-122"/>
              <a:cs typeface="+mn-cs"/>
            </a:endParaRPr>
          </a:p>
        </p:txBody>
      </p:sp>
    </p:spTree>
    <p:custDataLst>
      <p:tags r:id="rId14"/>
    </p:custData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p:pic>
        <p:nvPicPr>
          <p:cNvPr id="4" name="图片 3" descr="图片18"/>
          <p:cNvPicPr>
            <a:picLocks noChangeAspect="1"/>
          </p:cNvPicPr>
          <p:nvPr>
            <p:custDataLst>
              <p:tags r:id="rId1"/>
            </p:custDataLst>
          </p:nvPr>
        </p:nvPicPr>
        <p:blipFill>
          <a:blip r:embed="rId2"/>
          <a:stretch>
            <a:fillRect/>
          </a:stretch>
        </p:blipFill>
        <p:spPr>
          <a:xfrm>
            <a:off x="0" y="0"/>
            <a:ext cx="540068" cy="720090"/>
          </a:xfrm>
          <a:prstGeom prst="rect">
            <a:avLst/>
          </a:prstGeom>
        </p:spPr>
      </p:pic>
      <p:pic>
        <p:nvPicPr>
          <p:cNvPr id="9" name="图片 8" descr="图片19"/>
          <p:cNvPicPr>
            <a:picLocks noChangeAspect="1"/>
          </p:cNvPicPr>
          <p:nvPr>
            <p:custDataLst>
              <p:tags r:id="rId3"/>
            </p:custDataLst>
          </p:nvPr>
        </p:nvPicPr>
        <p:blipFill>
          <a:blip r:embed="rId4"/>
          <a:stretch>
            <a:fillRect/>
          </a:stretch>
        </p:blipFill>
        <p:spPr>
          <a:xfrm>
            <a:off x="8603932" y="-5379"/>
            <a:ext cx="540068" cy="720090"/>
          </a:xfrm>
          <a:prstGeom prst="rect">
            <a:avLst/>
          </a:prstGeom>
        </p:spPr>
      </p:pic>
      <p:sp>
        <p:nvSpPr>
          <p:cNvPr id="31746" name="Rectangle 2"/>
          <p:cNvSpPr>
            <a:spLocks noGrp="1"/>
          </p:cNvSpPr>
          <p:nvPr>
            <p:ph type="title" idx="4294967295"/>
          </p:nvPr>
        </p:nvSpPr>
        <p:spPr>
          <a:xfrm>
            <a:off x="1150938" y="617538"/>
            <a:ext cx="7793037" cy="1143000"/>
          </a:xfrm>
          <a:noFill/>
          <a:ln w="9525">
            <a:noFill/>
          </a:ln>
        </p:spPr>
        <p:txBody>
          <a:bodyPr vert="horz" wrap="square" lIns="91440" tIns="45720" rIns="91440" bIns="45720" anchor="b" anchorCtr="0">
            <a:noAutofit/>
          </a:bodyPr>
          <a:lstStyle>
            <a:lvl1pPr algn="l" rtl="0" eaLnBrk="0" fontAlgn="base" hangingPunct="0">
              <a:spcBef>
                <a:spcPct val="0"/>
              </a:spcBef>
              <a:spcAft>
                <a:spcPct val="0"/>
              </a:spcAft>
              <a:defRPr sz="44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Tahoma" panose="020B0604030504040204" pitchFamily="34" charset="0"/>
                <a:ea typeface="宋体" panose="02010600030101010101" pitchFamily="2" charset="-122"/>
              </a:defRPr>
            </a:lvl2pPr>
            <a:lvl3pPr algn="l" rtl="0" eaLnBrk="0" fontAlgn="base" hangingPunct="0">
              <a:spcBef>
                <a:spcPct val="0"/>
              </a:spcBef>
              <a:spcAft>
                <a:spcPct val="0"/>
              </a:spcAft>
              <a:defRPr sz="4400">
                <a:solidFill>
                  <a:schemeClr val="tx2"/>
                </a:solidFill>
                <a:latin typeface="Tahoma" panose="020B0604030504040204" pitchFamily="34" charset="0"/>
                <a:ea typeface="宋体" panose="02010600030101010101" pitchFamily="2" charset="-122"/>
              </a:defRPr>
            </a:lvl3pPr>
            <a:lvl4pPr algn="l" rtl="0" eaLnBrk="0" fontAlgn="base" hangingPunct="0">
              <a:spcBef>
                <a:spcPct val="0"/>
              </a:spcBef>
              <a:spcAft>
                <a:spcPct val="0"/>
              </a:spcAft>
              <a:defRPr sz="4400">
                <a:solidFill>
                  <a:schemeClr val="tx2"/>
                </a:solidFill>
                <a:latin typeface="Tahoma" panose="020B0604030504040204" pitchFamily="34" charset="0"/>
                <a:ea typeface="宋体" panose="02010600030101010101" pitchFamily="2" charset="-122"/>
              </a:defRPr>
            </a:lvl4pPr>
            <a:lvl5pPr algn="l" rtl="0" eaLnBrk="0" fontAlgn="base" hangingPunct="0">
              <a:spcBef>
                <a:spcPct val="0"/>
              </a:spcBef>
              <a:spcAft>
                <a:spcPct val="0"/>
              </a:spcAft>
              <a:defRPr sz="4400">
                <a:solidFill>
                  <a:schemeClr val="tx2"/>
                </a:solidFill>
                <a:latin typeface="Tahoma" panose="020B0604030504040204" pitchFamily="34" charset="0"/>
                <a:ea typeface="宋体" panose="02010600030101010101" pitchFamily="2" charset="-122"/>
              </a:defRPr>
            </a:lvl5pPr>
            <a:lvl6pPr marL="457200" algn="l" rtl="0" fontAlgn="base">
              <a:spcBef>
                <a:spcPct val="0"/>
              </a:spcBef>
              <a:spcAft>
                <a:spcPct val="0"/>
              </a:spcAft>
              <a:defRPr kumimoji="1" sz="4400">
                <a:solidFill>
                  <a:schemeClr val="tx2"/>
                </a:solidFill>
                <a:latin typeface="Tahoma" panose="020B0604030504040204" pitchFamily="34" charset="0"/>
                <a:ea typeface="宋体" panose="02010600030101010101" pitchFamily="2" charset="-122"/>
              </a:defRPr>
            </a:lvl6pPr>
            <a:lvl7pPr marL="914400" algn="l" rtl="0" fontAlgn="base">
              <a:spcBef>
                <a:spcPct val="0"/>
              </a:spcBef>
              <a:spcAft>
                <a:spcPct val="0"/>
              </a:spcAft>
              <a:defRPr kumimoji="1" sz="4400">
                <a:solidFill>
                  <a:schemeClr val="tx2"/>
                </a:solidFill>
                <a:latin typeface="Tahoma" panose="020B0604030504040204" pitchFamily="34" charset="0"/>
                <a:ea typeface="宋体" panose="02010600030101010101" pitchFamily="2" charset="-122"/>
              </a:defRPr>
            </a:lvl7pPr>
            <a:lvl8pPr marL="1371600" algn="l" rtl="0" fontAlgn="base">
              <a:spcBef>
                <a:spcPct val="0"/>
              </a:spcBef>
              <a:spcAft>
                <a:spcPct val="0"/>
              </a:spcAft>
              <a:defRPr kumimoji="1" sz="4400">
                <a:solidFill>
                  <a:schemeClr val="tx2"/>
                </a:solidFill>
                <a:latin typeface="Tahoma" panose="020B0604030504040204" pitchFamily="34" charset="0"/>
                <a:ea typeface="宋体" panose="02010600030101010101" pitchFamily="2" charset="-122"/>
              </a:defRPr>
            </a:lvl8pPr>
            <a:lvl9pPr marL="1828800" algn="l" rtl="0" fontAlgn="base">
              <a:spcBef>
                <a:spcPct val="0"/>
              </a:spcBef>
              <a:spcAft>
                <a:spcPct val="0"/>
              </a:spcAft>
              <a:defRPr kumimoji="1" sz="4400">
                <a:solidFill>
                  <a:schemeClr val="tx2"/>
                </a:solidFill>
                <a:latin typeface="Tahoma" panose="020B0604030504040204" pitchFamily="34" charset="0"/>
                <a:ea typeface="宋体" panose="02010600030101010101" pitchFamily="2" charset="-122"/>
              </a:defRPr>
            </a:lvl9pPr>
          </a:lstStyle>
          <a:p>
            <a:pPr lvl="0" algn="l" defTabSz="914400" eaLnBrk="1" hangingPunct="1">
              <a:buClrTx/>
              <a:buSzTx/>
              <a:buFontTx/>
            </a:pPr>
            <a:r>
              <a:rPr lang="zh-CN" altLang="en-US" sz="2800" b="1" kern="1200" dirty="0">
                <a:solidFill>
                  <a:schemeClr val="accent1"/>
                </a:solidFill>
                <a:latin typeface="汉仪旗黑-85S" charset="0"/>
                <a:ea typeface="华文中宋" panose="02010600040101010101" pitchFamily="2" charset="-122"/>
                <a:cs typeface="汉仪旗黑-85S" charset="0"/>
                <a:sym typeface="+mn-ea"/>
              </a:rPr>
              <a:t> 例</a:t>
            </a:r>
            <a:r>
              <a:rPr lang="zh-CN" altLang="en-US" sz="2800" b="1" kern="1200" dirty="0">
                <a:solidFill>
                  <a:schemeClr val="accent1"/>
                </a:solidFill>
                <a:latin typeface="汉仪旗黑-85S" charset="0"/>
                <a:ea typeface="华文中宋" panose="02010600040101010101" pitchFamily="2" charset="-122"/>
                <a:cs typeface="汉仪旗黑-85S" charset="0"/>
                <a:sym typeface="+mn-ea"/>
              </a:rPr>
              <a:t> </a:t>
            </a:r>
            <a:r>
              <a:rPr lang="zh-CN" altLang="en-US" sz="2800" b="1" kern="1200" dirty="0">
                <a:solidFill>
                  <a:schemeClr val="accent1"/>
                </a:solidFill>
                <a:latin typeface="汉仪旗黑-85S" charset="0"/>
                <a:ea typeface="华文中宋" panose="02010600040101010101" pitchFamily="2" charset="-122"/>
                <a:cs typeface="汉仪旗黑-85S" charset="0"/>
                <a:sym typeface="+mn-ea"/>
              </a:rPr>
              <a:t>多因子打分法</a:t>
            </a:r>
            <a:r>
              <a:rPr lang="zh-CN" altLang="en-US" sz="2800" b="1" kern="1200" dirty="0">
                <a:solidFill>
                  <a:schemeClr val="accent1"/>
                </a:solidFill>
                <a:latin typeface="汉仪旗黑-85S" charset="0"/>
                <a:ea typeface="华文中宋" panose="02010600040101010101" pitchFamily="2" charset="-122"/>
                <a:cs typeface="汉仪旗黑-85S" charset="0"/>
                <a:sym typeface="+mn-ea"/>
              </a:rPr>
              <a:t>(</a:t>
            </a:r>
            <a:r>
              <a:rPr lang="zh-CN" altLang="en-US" sz="2800" b="1" kern="1200" dirty="0">
                <a:solidFill>
                  <a:schemeClr val="accent1"/>
                </a:solidFill>
                <a:latin typeface="汉仪旗黑-85S" charset="0"/>
                <a:ea typeface="华文中宋" panose="02010600040101010101" pitchFamily="2" charset="-122"/>
                <a:cs typeface="汉仪旗黑-85S" charset="0"/>
                <a:sym typeface="+mn-ea"/>
              </a:rPr>
              <a:t>一</a:t>
            </a:r>
            <a:r>
              <a:rPr lang="zh-CN" altLang="en-US" sz="2800" b="1" kern="1200" dirty="0">
                <a:solidFill>
                  <a:schemeClr val="accent1"/>
                </a:solidFill>
                <a:latin typeface="汉仪旗黑-85S" charset="0"/>
                <a:ea typeface="华文中宋" panose="02010600040101010101" pitchFamily="2" charset="-122"/>
                <a:cs typeface="汉仪旗黑-85S" charset="0"/>
                <a:sym typeface="+mn-ea"/>
              </a:rPr>
              <a:t>)</a:t>
            </a:r>
            <a:endParaRPr lang="zh-CN" altLang="en-US" sz="2800" b="1" kern="1200" dirty="0">
              <a:solidFill>
                <a:schemeClr val="accent1"/>
              </a:solidFill>
              <a:latin typeface="汉仪旗黑-85S" charset="0"/>
              <a:ea typeface="华文中宋" panose="02010600040101010101" pitchFamily="2" charset="-122"/>
              <a:cs typeface="汉仪旗黑-85S" charset="0"/>
              <a:sym typeface="+mn-ea"/>
            </a:endParaRPr>
          </a:p>
        </p:txBody>
      </p:sp>
      <p:sp>
        <p:nvSpPr>
          <p:cNvPr id="32771" name="Rectangle 3"/>
          <p:cNvSpPr>
            <a:spLocks noGrp="1" noChangeArrowheads="1"/>
          </p:cNvSpPr>
          <p:nvPr>
            <p:ph idx="4294967295"/>
            <p:custDataLst>
              <p:tags r:id="rId5"/>
            </p:custDataLst>
          </p:nvPr>
        </p:nvSpPr>
        <p:spPr>
          <a:xfrm>
            <a:off x="696913" y="2060575"/>
            <a:ext cx="8229600" cy="4572000"/>
          </a:xfrm>
          <a:noFill/>
          <a:ln w="9525">
            <a:noFill/>
          </a:ln>
        </p:spPr>
        <p:txBody>
          <a:bodyPr vert="horz" wrap="square" lIns="91440" tIns="45720" rIns="91440" bIns="45720" numCol="1" anchor="t" anchorCtr="0" compatLnSpc="1">
            <a:noAutofit/>
          </a:bodyPr>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5pPr>
            <a:lvl6pPr marL="2514600" indent="-228600" algn="l" rtl="0" fontAlgn="base">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mn-lt"/>
                <a:ea typeface="+mn-ea"/>
              </a:defRPr>
            </a:lvl6pPr>
            <a:lvl7pPr marL="2971800" indent="-228600" algn="l" rtl="0" fontAlgn="base">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mn-lt"/>
                <a:ea typeface="+mn-ea"/>
              </a:defRPr>
            </a:lvl7pPr>
            <a:lvl8pPr marL="3429000" indent="-228600" algn="l" rtl="0" fontAlgn="base">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mn-lt"/>
                <a:ea typeface="+mn-ea"/>
              </a:defRPr>
            </a:lvl8pPr>
            <a:lvl9pPr marL="3886200" indent="-228600" algn="l" rtl="0" fontAlgn="base">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mn-lt"/>
                <a:ea typeface="+mn-ea"/>
              </a:defRPr>
            </a:lvl9pPr>
          </a:lstStyle>
          <a:p>
            <a:pPr lvl="0" algn="l" defTabSz="914400" eaLnBrk="1" hangingPunct="1">
              <a:defRPr/>
            </a:pPr>
            <a:r>
              <a:rPr lang="zh-CN" altLang="en-US" sz="240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采用“</a:t>
            </a:r>
            <a:r>
              <a:rPr lang="zh-CN" altLang="en-US" sz="240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E</a:t>
            </a:r>
            <a:r>
              <a:rPr lang="zh-CN" altLang="en-US" sz="240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值”积分法，设定</a:t>
            </a:r>
            <a:r>
              <a:rPr lang="zh-CN" altLang="en-US" sz="240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4</a:t>
            </a:r>
            <a:r>
              <a:rPr lang="zh-CN" altLang="en-US" sz="240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个因子，分别是：</a:t>
            </a:r>
            <a:endParaRPr lang="zh-CN" altLang="en-US" sz="240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endParaRPr>
          </a:p>
          <a:p>
            <a:pPr lvl="1" algn="l" defTabSz="914400" eaLnBrk="1" hangingPunct="1">
              <a:defRPr/>
            </a:pPr>
            <a:r>
              <a:rPr lang="en-US" altLang="zh-CN" sz="200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A：</a:t>
            </a:r>
            <a:r>
              <a:rPr lang="en-US" altLang="zh-CN" sz="200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发生频次</a:t>
            </a:r>
            <a:endParaRPr lang="en-US" altLang="zh-CN" sz="200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endParaRPr>
          </a:p>
          <a:p>
            <a:pPr lvl="1" algn="l" defTabSz="914400" eaLnBrk="1" hangingPunct="1">
              <a:defRPr/>
            </a:pPr>
            <a:r>
              <a:rPr lang="en-US" altLang="zh-CN" sz="200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B：</a:t>
            </a:r>
            <a:r>
              <a:rPr lang="en-US" altLang="zh-CN" sz="200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环境影响范围</a:t>
            </a:r>
            <a:endParaRPr lang="en-US" altLang="zh-CN" sz="200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endParaRPr>
          </a:p>
          <a:p>
            <a:pPr lvl="1" algn="l" defTabSz="914400" eaLnBrk="1" hangingPunct="1">
              <a:defRPr/>
            </a:pPr>
            <a:r>
              <a:rPr lang="en-US" altLang="zh-CN" sz="200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C：</a:t>
            </a:r>
            <a:r>
              <a:rPr lang="en-US" altLang="zh-CN" sz="200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环境污染的危害程度</a:t>
            </a:r>
            <a:endParaRPr lang="en-US" altLang="zh-CN" sz="200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endParaRPr>
          </a:p>
          <a:p>
            <a:pPr lvl="1" algn="l" defTabSz="914400" eaLnBrk="1" hangingPunct="1">
              <a:defRPr/>
            </a:pPr>
            <a:r>
              <a:rPr lang="en-US" altLang="zh-CN" sz="200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D</a:t>
            </a:r>
            <a:r>
              <a:rPr lang="en-US" altLang="zh-CN" sz="200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：相关方关注程度</a:t>
            </a:r>
            <a:endParaRPr lang="en-US" altLang="zh-CN" sz="200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endParaRPr>
          </a:p>
          <a:p>
            <a:pPr lvl="1" algn="l" defTabSz="914400" eaLnBrk="1" hangingPunct="1">
              <a:defRPr/>
            </a:pPr>
            <a:endParaRPr lang="en-US" altLang="zh-CN" sz="200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endParaRPr>
          </a:p>
          <a:p>
            <a:pPr lvl="1" algn="l" defTabSz="914400" eaLnBrk="1" hangingPunct="1">
              <a:defRPr/>
            </a:pPr>
            <a:r>
              <a:rPr lang="en-US" altLang="zh-CN" sz="200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评价每一环境因素在每一评价因子上的得分，然后相加，即：</a:t>
            </a:r>
            <a:endParaRPr lang="en-US" altLang="zh-CN" sz="200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endParaRPr>
          </a:p>
          <a:p>
            <a:pPr lvl="1" algn="l" defTabSz="914400" eaLnBrk="1" hangingPunct="1">
              <a:defRPr/>
            </a:pPr>
            <a:r>
              <a:rPr lang="en-US" altLang="zh-CN" sz="200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若</a:t>
            </a:r>
            <a:r>
              <a:rPr lang="en-US" altLang="zh-CN" sz="200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A+B+C+D≥13</a:t>
            </a:r>
            <a:r>
              <a:rPr lang="en-US" altLang="zh-CN" sz="200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分或单项为</a:t>
            </a:r>
            <a:r>
              <a:rPr lang="en-US" altLang="zh-CN" sz="200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4</a:t>
            </a:r>
            <a:r>
              <a:rPr lang="en-US" altLang="zh-CN" sz="200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分的，则为重要环境因素。</a:t>
            </a:r>
            <a:endParaRPr lang="en-US" altLang="zh-CN" sz="200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graphicFrame>
        <p:nvGraphicFramePr>
          <p:cNvPr id="5" name="Group 64"/>
          <p:cNvGraphicFramePr>
            <a:graphicFrameLocks noGrp="1"/>
          </p:cNvGraphicFramePr>
          <p:nvPr/>
        </p:nvGraphicFramePr>
        <p:xfrm>
          <a:off x="17463" y="6932613"/>
          <a:ext cx="8305800" cy="2381250"/>
        </p:xfrm>
        <a:graphic>
          <a:graphicData uri="http://schemas.openxmlformats.org/drawingml/2006/table">
            <a:tbl>
              <a:tblPr/>
              <a:tblGrid>
                <a:gridCol w="1219200"/>
                <a:gridCol w="5029200"/>
                <a:gridCol w="2057400"/>
              </a:tblGrid>
              <a:tr h="396279">
                <a:tc gridSpan="3">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defRPr/>
                      </a:pPr>
                      <a:r>
                        <a:rPr lang="zh-CN" altLang="en-US" sz="2000" b="1" dirty="0">
                          <a:solidFill>
                            <a:schemeClr val="hlink"/>
                          </a:solidFill>
                          <a:latin typeface="微软雅黑" panose="020B0503020204020204" pitchFamily="34" charset="-122"/>
                          <a:ea typeface="微软雅黑" panose="020B0503020204020204" pitchFamily="34" charset="-122"/>
                          <a:cs typeface="微软雅黑" panose="020B0503020204020204" pitchFamily="34" charset="-122"/>
                        </a:rPr>
                        <a:t>发生频次</a:t>
                      </a:r>
                      <a:r>
                        <a:rPr lang="en-US" altLang="zh-CN" sz="2000" b="1" dirty="0">
                          <a:solidFill>
                            <a:schemeClr val="hlink"/>
                          </a:solidFill>
                          <a:latin typeface="微软雅黑" panose="020B0503020204020204" pitchFamily="34" charset="-122"/>
                          <a:ea typeface="微软雅黑" panose="020B0503020204020204" pitchFamily="34" charset="-122"/>
                          <a:cs typeface="微软雅黑" panose="020B0503020204020204" pitchFamily="34" charset="-122"/>
                        </a:rPr>
                        <a:t>A</a:t>
                      </a:r>
                      <a:endParaRPr lang="en-US" altLang="zh-CN" sz="2000" dirty="0">
                        <a:solidFill>
                          <a:schemeClr val="hlink"/>
                        </a:solidFill>
                        <a:latin typeface="微软雅黑" panose="020B0503020204020204" pitchFamily="34" charset="-122"/>
                        <a:ea typeface="微软雅黑" panose="020B0503020204020204" pitchFamily="34" charset="-122"/>
                        <a:cs typeface="微软雅黑" panose="020B0503020204020204" pitchFamily="34" charset="-122"/>
                      </a:endParaRPr>
                    </a:p>
                  </a:txBody>
                  <a:tcPr marT="45698" marB="45698" horzOverflow="overflow">
                    <a:lnL w="28575"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hMerge="1">
                  <a:tcPr marT="45686" marB="45686"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hMerge="1">
                  <a:tcPr marT="45686" marB="45686"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r>
              <a:tr h="396279">
                <a:tc>
                  <a:txBody>
                    <a:bodyPr/>
                    <a:lstStyle>
                      <a:lvl1pPr eaLnBrk="0" hangingPunct="0">
                        <a:spcBef>
                          <a:spcPct val="20000"/>
                        </a:spcBef>
                        <a:buClr>
                          <a:schemeClr val="folHlink"/>
                        </a:buClr>
                        <a:buSzPct val="60000"/>
                        <a:buFont typeface="Wingdings" panose="05000000000000000000" pitchFamily="2" charset="2"/>
                        <a:defRPr kumimoji="1" sz="2800">
                          <a:solidFill>
                            <a:schemeClr val="tx1"/>
                          </a:solidFill>
                          <a:latin typeface="Tahoma" panose="020B0604030504040204" pitchFamily="34" charset="0"/>
                          <a:ea typeface="宋体" panose="02010600030101010101" pitchFamily="2" charset="-122"/>
                        </a:defRPr>
                      </a:lvl1pPr>
                      <a:lvl2pPr marL="742950" indent="-285750" eaLnBrk="0" hangingPunct="0">
                        <a:spcBef>
                          <a:spcPct val="20000"/>
                        </a:spcBef>
                        <a:buClr>
                          <a:schemeClr val="hlink"/>
                        </a:buClr>
                        <a:buSzPct val="55000"/>
                        <a:buFont typeface="Wingdings" panose="05000000000000000000" pitchFamily="2" charset="2"/>
                        <a:defRPr kumimoji="1" sz="2400">
                          <a:solidFill>
                            <a:schemeClr val="tx1"/>
                          </a:solidFill>
                          <a:latin typeface="Tahoma" panose="020B0604030504040204" pitchFamily="34" charset="0"/>
                          <a:ea typeface="宋体" panose="02010600030101010101" pitchFamily="2" charset="-122"/>
                        </a:defRPr>
                      </a:lvl2pPr>
                      <a:lvl3pPr marL="1143000" indent="-228600" eaLnBrk="0" hangingPunct="0">
                        <a:spcBef>
                          <a:spcPct val="20000"/>
                        </a:spcBef>
                        <a:buClr>
                          <a:schemeClr val="folHlink"/>
                        </a:buClr>
                        <a:buSzPct val="50000"/>
                        <a:buFont typeface="Wingdings" panose="05000000000000000000" pitchFamily="2" charset="2"/>
                        <a:defRPr kumimoji="1" sz="2000">
                          <a:solidFill>
                            <a:schemeClr val="tx1"/>
                          </a:solidFill>
                          <a:latin typeface="Tahoma" panose="020B0604030504040204" pitchFamily="34" charset="0"/>
                          <a:ea typeface="宋体" panose="02010600030101010101" pitchFamily="2" charset="-122"/>
                        </a:defRPr>
                      </a:lvl3pPr>
                      <a:lvl4pPr marL="1600200" indent="-228600" eaLnBrk="0" hangingPunct="0">
                        <a:spcBef>
                          <a:spcPct val="20000"/>
                        </a:spcBef>
                        <a:buClr>
                          <a:schemeClr val="accent2"/>
                        </a:buClr>
                        <a:buSzPct val="55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4pPr>
                      <a:lvl5pPr marL="2057400" indent="-228600" eaLnBrk="0" hangingPunct="0">
                        <a:spcBef>
                          <a:spcPct val="20000"/>
                        </a:spcBef>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pPr>
                      <a:r>
                        <a:rPr kumimoji="1" lang="zh-CN" altLang="en-US" sz="2000" b="1"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rPr>
                        <a:t>序号</a:t>
                      </a:r>
                      <a:endParaRPr kumimoji="1" lang="zh-CN" altLang="en-US" sz="2000" b="1"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endParaRPr>
                    </a:p>
                  </a:txBody>
                  <a:tcPr marT="45698" marB="45698"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lvl1pPr eaLnBrk="0" hangingPunct="0">
                        <a:spcBef>
                          <a:spcPct val="20000"/>
                        </a:spcBef>
                        <a:buClr>
                          <a:schemeClr val="folHlink"/>
                        </a:buClr>
                        <a:buSzPct val="60000"/>
                        <a:buFont typeface="Wingdings" panose="05000000000000000000" pitchFamily="2" charset="2"/>
                        <a:defRPr kumimoji="1" sz="2800">
                          <a:solidFill>
                            <a:schemeClr val="tx1"/>
                          </a:solidFill>
                          <a:latin typeface="Tahoma" panose="020B0604030504040204" pitchFamily="34" charset="0"/>
                          <a:ea typeface="宋体" panose="02010600030101010101" pitchFamily="2" charset="-122"/>
                        </a:defRPr>
                      </a:lvl1pPr>
                      <a:lvl2pPr marL="742950" indent="-285750" eaLnBrk="0" hangingPunct="0">
                        <a:spcBef>
                          <a:spcPct val="20000"/>
                        </a:spcBef>
                        <a:buClr>
                          <a:schemeClr val="hlink"/>
                        </a:buClr>
                        <a:buSzPct val="55000"/>
                        <a:buFont typeface="Wingdings" panose="05000000000000000000" pitchFamily="2" charset="2"/>
                        <a:defRPr kumimoji="1" sz="2400">
                          <a:solidFill>
                            <a:schemeClr val="tx1"/>
                          </a:solidFill>
                          <a:latin typeface="Tahoma" panose="020B0604030504040204" pitchFamily="34" charset="0"/>
                          <a:ea typeface="宋体" panose="02010600030101010101" pitchFamily="2" charset="-122"/>
                        </a:defRPr>
                      </a:lvl2pPr>
                      <a:lvl3pPr marL="1143000" indent="-228600" eaLnBrk="0" hangingPunct="0">
                        <a:spcBef>
                          <a:spcPct val="20000"/>
                        </a:spcBef>
                        <a:buClr>
                          <a:schemeClr val="folHlink"/>
                        </a:buClr>
                        <a:buSzPct val="50000"/>
                        <a:buFont typeface="Wingdings" panose="05000000000000000000" pitchFamily="2" charset="2"/>
                        <a:defRPr kumimoji="1" sz="2000">
                          <a:solidFill>
                            <a:schemeClr val="tx1"/>
                          </a:solidFill>
                          <a:latin typeface="Tahoma" panose="020B0604030504040204" pitchFamily="34" charset="0"/>
                          <a:ea typeface="宋体" panose="02010600030101010101" pitchFamily="2" charset="-122"/>
                        </a:defRPr>
                      </a:lvl3pPr>
                      <a:lvl4pPr marL="1600200" indent="-228600" eaLnBrk="0" hangingPunct="0">
                        <a:spcBef>
                          <a:spcPct val="20000"/>
                        </a:spcBef>
                        <a:buClr>
                          <a:schemeClr val="accent2"/>
                        </a:buClr>
                        <a:buSzPct val="55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4pPr>
                      <a:lvl5pPr marL="2057400" indent="-228600" eaLnBrk="0" hangingPunct="0">
                        <a:spcBef>
                          <a:spcPct val="20000"/>
                        </a:spcBef>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pPr>
                      <a:r>
                        <a:rPr kumimoji="1" lang="zh-CN" altLang="en-US" sz="2000" b="1" i="0" u="none" strike="noStrike" cap="none" normalizeH="0" baseline="0" dirty="0">
                          <a:ln>
                            <a:noFill/>
                          </a:ln>
                          <a:solidFill>
                            <a:schemeClr val="tx1"/>
                          </a:solidFill>
                          <a:effectLst/>
                          <a:latin typeface="微软雅黑" panose="020B0503020204020204" pitchFamily="34" charset="-122"/>
                          <a:ea typeface="微软雅黑" panose="020B0503020204020204" pitchFamily="34" charset="-122"/>
                        </a:rPr>
                        <a:t>项目</a:t>
                      </a:r>
                      <a:endParaRPr kumimoji="1" lang="zh-CN" altLang="en-US" sz="2000" b="1" i="0" u="none" strike="noStrike" cap="none" normalizeH="0" baseline="0" dirty="0">
                        <a:ln>
                          <a:noFill/>
                        </a:ln>
                        <a:solidFill>
                          <a:schemeClr val="tx1"/>
                        </a:solidFill>
                        <a:effectLst/>
                        <a:latin typeface="微软雅黑" panose="020B0503020204020204" pitchFamily="34" charset="-122"/>
                        <a:ea typeface="微软雅黑" panose="020B0503020204020204" pitchFamily="34" charset="-122"/>
                      </a:endParaRPr>
                    </a:p>
                  </a:txBody>
                  <a:tcPr marT="45698" marB="45698"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lvl1pPr eaLnBrk="0" hangingPunct="0">
                        <a:spcBef>
                          <a:spcPct val="20000"/>
                        </a:spcBef>
                        <a:buClr>
                          <a:schemeClr val="folHlink"/>
                        </a:buClr>
                        <a:buSzPct val="60000"/>
                        <a:buFont typeface="Wingdings" panose="05000000000000000000" pitchFamily="2" charset="2"/>
                        <a:defRPr kumimoji="1" sz="2800">
                          <a:solidFill>
                            <a:schemeClr val="tx1"/>
                          </a:solidFill>
                          <a:latin typeface="Tahoma" panose="020B0604030504040204" pitchFamily="34" charset="0"/>
                          <a:ea typeface="宋体" panose="02010600030101010101" pitchFamily="2" charset="-122"/>
                        </a:defRPr>
                      </a:lvl1pPr>
                      <a:lvl2pPr marL="742950" indent="-285750" eaLnBrk="0" hangingPunct="0">
                        <a:spcBef>
                          <a:spcPct val="20000"/>
                        </a:spcBef>
                        <a:buClr>
                          <a:schemeClr val="hlink"/>
                        </a:buClr>
                        <a:buSzPct val="55000"/>
                        <a:buFont typeface="Wingdings" panose="05000000000000000000" pitchFamily="2" charset="2"/>
                        <a:defRPr kumimoji="1" sz="2400">
                          <a:solidFill>
                            <a:schemeClr val="tx1"/>
                          </a:solidFill>
                          <a:latin typeface="Tahoma" panose="020B0604030504040204" pitchFamily="34" charset="0"/>
                          <a:ea typeface="宋体" panose="02010600030101010101" pitchFamily="2" charset="-122"/>
                        </a:defRPr>
                      </a:lvl2pPr>
                      <a:lvl3pPr marL="1143000" indent="-228600" eaLnBrk="0" hangingPunct="0">
                        <a:spcBef>
                          <a:spcPct val="20000"/>
                        </a:spcBef>
                        <a:buClr>
                          <a:schemeClr val="folHlink"/>
                        </a:buClr>
                        <a:buSzPct val="50000"/>
                        <a:buFont typeface="Wingdings" panose="05000000000000000000" pitchFamily="2" charset="2"/>
                        <a:defRPr kumimoji="1" sz="2000">
                          <a:solidFill>
                            <a:schemeClr val="tx1"/>
                          </a:solidFill>
                          <a:latin typeface="Tahoma" panose="020B0604030504040204" pitchFamily="34" charset="0"/>
                          <a:ea typeface="宋体" panose="02010600030101010101" pitchFamily="2" charset="-122"/>
                        </a:defRPr>
                      </a:lvl3pPr>
                      <a:lvl4pPr marL="1600200" indent="-228600" eaLnBrk="0" hangingPunct="0">
                        <a:spcBef>
                          <a:spcPct val="20000"/>
                        </a:spcBef>
                        <a:buClr>
                          <a:schemeClr val="accent2"/>
                        </a:buClr>
                        <a:buSzPct val="55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4pPr>
                      <a:lvl5pPr marL="2057400" indent="-228600" eaLnBrk="0" hangingPunct="0">
                        <a:spcBef>
                          <a:spcPct val="20000"/>
                        </a:spcBef>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pPr>
                      <a:r>
                        <a:rPr kumimoji="1" lang="zh-CN" altLang="en-US" sz="2000" b="1" i="0" u="none" strike="noStrike" cap="none" normalizeH="0" baseline="0" dirty="0">
                          <a:ln>
                            <a:noFill/>
                          </a:ln>
                          <a:solidFill>
                            <a:schemeClr val="tx1"/>
                          </a:solidFill>
                          <a:effectLst/>
                          <a:latin typeface="微软雅黑" panose="020B0503020204020204" pitchFamily="34" charset="-122"/>
                          <a:ea typeface="微软雅黑" panose="020B0503020204020204" pitchFamily="34" charset="-122"/>
                        </a:rPr>
                        <a:t>评分标准</a:t>
                      </a:r>
                      <a:endParaRPr kumimoji="1" lang="zh-CN" altLang="en-US" sz="2000" b="1" i="0" u="none" strike="noStrike" cap="none" normalizeH="0" baseline="0" dirty="0">
                        <a:ln>
                          <a:noFill/>
                        </a:ln>
                        <a:solidFill>
                          <a:schemeClr val="tx1"/>
                        </a:solidFill>
                        <a:effectLst/>
                        <a:latin typeface="微软雅黑" panose="020B0503020204020204" pitchFamily="34" charset="-122"/>
                        <a:ea typeface="微软雅黑" panose="020B0503020204020204" pitchFamily="34" charset="-122"/>
                      </a:endParaRPr>
                    </a:p>
                  </a:txBody>
                  <a:tcPr marT="45698" marB="45698"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r>
              <a:tr h="396279">
                <a:tc>
                  <a:txBody>
                    <a:bodyPr/>
                    <a:lstStyle>
                      <a:lvl1pPr eaLnBrk="0" hangingPunct="0">
                        <a:spcBef>
                          <a:spcPct val="20000"/>
                        </a:spcBef>
                        <a:buClr>
                          <a:schemeClr val="folHlink"/>
                        </a:buClr>
                        <a:buSzPct val="60000"/>
                        <a:buFont typeface="Wingdings" panose="05000000000000000000" pitchFamily="2" charset="2"/>
                        <a:defRPr kumimoji="1" sz="2800">
                          <a:solidFill>
                            <a:schemeClr val="tx1"/>
                          </a:solidFill>
                          <a:latin typeface="Tahoma" panose="020B0604030504040204" pitchFamily="34" charset="0"/>
                          <a:ea typeface="宋体" panose="02010600030101010101" pitchFamily="2" charset="-122"/>
                        </a:defRPr>
                      </a:lvl1pPr>
                      <a:lvl2pPr marL="742950" indent="-285750" eaLnBrk="0" hangingPunct="0">
                        <a:spcBef>
                          <a:spcPct val="20000"/>
                        </a:spcBef>
                        <a:buClr>
                          <a:schemeClr val="hlink"/>
                        </a:buClr>
                        <a:buSzPct val="55000"/>
                        <a:buFont typeface="Wingdings" panose="05000000000000000000" pitchFamily="2" charset="2"/>
                        <a:defRPr kumimoji="1" sz="2400">
                          <a:solidFill>
                            <a:schemeClr val="tx1"/>
                          </a:solidFill>
                          <a:latin typeface="Tahoma" panose="020B0604030504040204" pitchFamily="34" charset="0"/>
                          <a:ea typeface="宋体" panose="02010600030101010101" pitchFamily="2" charset="-122"/>
                        </a:defRPr>
                      </a:lvl2pPr>
                      <a:lvl3pPr marL="1143000" indent="-228600" eaLnBrk="0" hangingPunct="0">
                        <a:spcBef>
                          <a:spcPct val="20000"/>
                        </a:spcBef>
                        <a:buClr>
                          <a:schemeClr val="folHlink"/>
                        </a:buClr>
                        <a:buSzPct val="50000"/>
                        <a:buFont typeface="Wingdings" panose="05000000000000000000" pitchFamily="2" charset="2"/>
                        <a:defRPr kumimoji="1" sz="2000">
                          <a:solidFill>
                            <a:schemeClr val="tx1"/>
                          </a:solidFill>
                          <a:latin typeface="Tahoma" panose="020B0604030504040204" pitchFamily="34" charset="0"/>
                          <a:ea typeface="宋体" panose="02010600030101010101" pitchFamily="2" charset="-122"/>
                        </a:defRPr>
                      </a:lvl3pPr>
                      <a:lvl4pPr marL="1600200" indent="-228600" eaLnBrk="0" hangingPunct="0">
                        <a:spcBef>
                          <a:spcPct val="20000"/>
                        </a:spcBef>
                        <a:buClr>
                          <a:schemeClr val="accent2"/>
                        </a:buClr>
                        <a:buSzPct val="55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4pPr>
                      <a:lvl5pPr marL="2057400" indent="-228600" eaLnBrk="0" hangingPunct="0">
                        <a:spcBef>
                          <a:spcPct val="20000"/>
                        </a:spcBef>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pPr>
                      <a:r>
                        <a:rPr kumimoji="1" lang="en-US" altLang="zh-CN" sz="2000" b="1"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rPr>
                        <a:t>1</a:t>
                      </a:r>
                      <a:endParaRPr kumimoji="1" lang="en-US" altLang="zh-CN" sz="2000" b="1"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endParaRPr>
                    </a:p>
                  </a:txBody>
                  <a:tcPr marT="45698" marB="45698"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lvl1pPr eaLnBrk="0" hangingPunct="0">
                        <a:spcBef>
                          <a:spcPct val="20000"/>
                        </a:spcBef>
                        <a:buClr>
                          <a:schemeClr val="folHlink"/>
                        </a:buClr>
                        <a:buSzPct val="60000"/>
                        <a:buFont typeface="Wingdings" panose="05000000000000000000" pitchFamily="2" charset="2"/>
                        <a:defRPr kumimoji="1" sz="2800">
                          <a:solidFill>
                            <a:schemeClr val="tx1"/>
                          </a:solidFill>
                          <a:latin typeface="Tahoma" panose="020B0604030504040204" pitchFamily="34" charset="0"/>
                          <a:ea typeface="宋体" panose="02010600030101010101" pitchFamily="2" charset="-122"/>
                        </a:defRPr>
                      </a:lvl1pPr>
                      <a:lvl2pPr marL="742950" indent="-285750" eaLnBrk="0" hangingPunct="0">
                        <a:spcBef>
                          <a:spcPct val="20000"/>
                        </a:spcBef>
                        <a:buClr>
                          <a:schemeClr val="hlink"/>
                        </a:buClr>
                        <a:buSzPct val="55000"/>
                        <a:buFont typeface="Wingdings" panose="05000000000000000000" pitchFamily="2" charset="2"/>
                        <a:defRPr kumimoji="1" sz="2400">
                          <a:solidFill>
                            <a:schemeClr val="tx1"/>
                          </a:solidFill>
                          <a:latin typeface="Tahoma" panose="020B0604030504040204" pitchFamily="34" charset="0"/>
                          <a:ea typeface="宋体" panose="02010600030101010101" pitchFamily="2" charset="-122"/>
                        </a:defRPr>
                      </a:lvl2pPr>
                      <a:lvl3pPr marL="1143000" indent="-228600" eaLnBrk="0" hangingPunct="0">
                        <a:spcBef>
                          <a:spcPct val="20000"/>
                        </a:spcBef>
                        <a:buClr>
                          <a:schemeClr val="folHlink"/>
                        </a:buClr>
                        <a:buSzPct val="50000"/>
                        <a:buFont typeface="Wingdings" panose="05000000000000000000" pitchFamily="2" charset="2"/>
                        <a:defRPr kumimoji="1" sz="2000">
                          <a:solidFill>
                            <a:schemeClr val="tx1"/>
                          </a:solidFill>
                          <a:latin typeface="Tahoma" panose="020B0604030504040204" pitchFamily="34" charset="0"/>
                          <a:ea typeface="宋体" panose="02010600030101010101" pitchFamily="2" charset="-122"/>
                        </a:defRPr>
                      </a:lvl3pPr>
                      <a:lvl4pPr marL="1600200" indent="-228600" eaLnBrk="0" hangingPunct="0">
                        <a:spcBef>
                          <a:spcPct val="20000"/>
                        </a:spcBef>
                        <a:buClr>
                          <a:schemeClr val="accent2"/>
                        </a:buClr>
                        <a:buSzPct val="55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4pPr>
                      <a:lvl5pPr marL="2057400" indent="-228600" eaLnBrk="0" hangingPunct="0">
                        <a:spcBef>
                          <a:spcPct val="20000"/>
                        </a:spcBef>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pPr>
                      <a:r>
                        <a:rPr kumimoji="1" lang="zh-CN" altLang="en-US" sz="2000" b="1"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rPr>
                        <a:t>连续发生至每日一次</a:t>
                      </a:r>
                      <a:endParaRPr kumimoji="1" lang="zh-CN" altLang="en-US" sz="2000" b="1"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endParaRPr>
                    </a:p>
                  </a:txBody>
                  <a:tcPr marT="45698" marB="45698"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lvl1pPr eaLnBrk="0" hangingPunct="0">
                        <a:spcBef>
                          <a:spcPct val="20000"/>
                        </a:spcBef>
                        <a:buClr>
                          <a:schemeClr val="folHlink"/>
                        </a:buClr>
                        <a:buSzPct val="60000"/>
                        <a:buFont typeface="Wingdings" panose="05000000000000000000" pitchFamily="2" charset="2"/>
                        <a:defRPr kumimoji="1" sz="2800">
                          <a:solidFill>
                            <a:schemeClr val="tx1"/>
                          </a:solidFill>
                          <a:latin typeface="Tahoma" panose="020B0604030504040204" pitchFamily="34" charset="0"/>
                          <a:ea typeface="宋体" panose="02010600030101010101" pitchFamily="2" charset="-122"/>
                        </a:defRPr>
                      </a:lvl1pPr>
                      <a:lvl2pPr marL="742950" indent="-285750" eaLnBrk="0" hangingPunct="0">
                        <a:spcBef>
                          <a:spcPct val="20000"/>
                        </a:spcBef>
                        <a:buClr>
                          <a:schemeClr val="hlink"/>
                        </a:buClr>
                        <a:buSzPct val="55000"/>
                        <a:buFont typeface="Wingdings" panose="05000000000000000000" pitchFamily="2" charset="2"/>
                        <a:defRPr kumimoji="1" sz="2400">
                          <a:solidFill>
                            <a:schemeClr val="tx1"/>
                          </a:solidFill>
                          <a:latin typeface="Tahoma" panose="020B0604030504040204" pitchFamily="34" charset="0"/>
                          <a:ea typeface="宋体" panose="02010600030101010101" pitchFamily="2" charset="-122"/>
                        </a:defRPr>
                      </a:lvl2pPr>
                      <a:lvl3pPr marL="1143000" indent="-228600" eaLnBrk="0" hangingPunct="0">
                        <a:spcBef>
                          <a:spcPct val="20000"/>
                        </a:spcBef>
                        <a:buClr>
                          <a:schemeClr val="folHlink"/>
                        </a:buClr>
                        <a:buSzPct val="50000"/>
                        <a:buFont typeface="Wingdings" panose="05000000000000000000" pitchFamily="2" charset="2"/>
                        <a:defRPr kumimoji="1" sz="2000">
                          <a:solidFill>
                            <a:schemeClr val="tx1"/>
                          </a:solidFill>
                          <a:latin typeface="Tahoma" panose="020B0604030504040204" pitchFamily="34" charset="0"/>
                          <a:ea typeface="宋体" panose="02010600030101010101" pitchFamily="2" charset="-122"/>
                        </a:defRPr>
                      </a:lvl3pPr>
                      <a:lvl4pPr marL="1600200" indent="-228600" eaLnBrk="0" hangingPunct="0">
                        <a:spcBef>
                          <a:spcPct val="20000"/>
                        </a:spcBef>
                        <a:buClr>
                          <a:schemeClr val="accent2"/>
                        </a:buClr>
                        <a:buSzPct val="55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4pPr>
                      <a:lvl5pPr marL="2057400" indent="-228600" eaLnBrk="0" hangingPunct="0">
                        <a:spcBef>
                          <a:spcPct val="20000"/>
                        </a:spcBef>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pPr>
                      <a:r>
                        <a:rPr kumimoji="1" lang="en-US" altLang="zh-CN" sz="2000" b="1"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rPr>
                        <a:t>4</a:t>
                      </a:r>
                      <a:endParaRPr kumimoji="1" lang="en-US" altLang="zh-CN" sz="2000" b="1"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endParaRPr>
                    </a:p>
                  </a:txBody>
                  <a:tcPr marT="45698" marB="45698"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r>
              <a:tr h="396279">
                <a:tc>
                  <a:txBody>
                    <a:bodyPr/>
                    <a:lstStyle>
                      <a:lvl1pPr eaLnBrk="0" hangingPunct="0">
                        <a:spcBef>
                          <a:spcPct val="20000"/>
                        </a:spcBef>
                        <a:buClr>
                          <a:schemeClr val="folHlink"/>
                        </a:buClr>
                        <a:buSzPct val="60000"/>
                        <a:buFont typeface="Wingdings" panose="05000000000000000000" pitchFamily="2" charset="2"/>
                        <a:defRPr kumimoji="1" sz="2800">
                          <a:solidFill>
                            <a:schemeClr val="tx1"/>
                          </a:solidFill>
                          <a:latin typeface="Tahoma" panose="020B0604030504040204" pitchFamily="34" charset="0"/>
                          <a:ea typeface="宋体" panose="02010600030101010101" pitchFamily="2" charset="-122"/>
                        </a:defRPr>
                      </a:lvl1pPr>
                      <a:lvl2pPr marL="742950" indent="-285750" eaLnBrk="0" hangingPunct="0">
                        <a:spcBef>
                          <a:spcPct val="20000"/>
                        </a:spcBef>
                        <a:buClr>
                          <a:schemeClr val="hlink"/>
                        </a:buClr>
                        <a:buSzPct val="55000"/>
                        <a:buFont typeface="Wingdings" panose="05000000000000000000" pitchFamily="2" charset="2"/>
                        <a:defRPr kumimoji="1" sz="2400">
                          <a:solidFill>
                            <a:schemeClr val="tx1"/>
                          </a:solidFill>
                          <a:latin typeface="Tahoma" panose="020B0604030504040204" pitchFamily="34" charset="0"/>
                          <a:ea typeface="宋体" panose="02010600030101010101" pitchFamily="2" charset="-122"/>
                        </a:defRPr>
                      </a:lvl2pPr>
                      <a:lvl3pPr marL="1143000" indent="-228600" eaLnBrk="0" hangingPunct="0">
                        <a:spcBef>
                          <a:spcPct val="20000"/>
                        </a:spcBef>
                        <a:buClr>
                          <a:schemeClr val="folHlink"/>
                        </a:buClr>
                        <a:buSzPct val="50000"/>
                        <a:buFont typeface="Wingdings" panose="05000000000000000000" pitchFamily="2" charset="2"/>
                        <a:defRPr kumimoji="1" sz="2000">
                          <a:solidFill>
                            <a:schemeClr val="tx1"/>
                          </a:solidFill>
                          <a:latin typeface="Tahoma" panose="020B0604030504040204" pitchFamily="34" charset="0"/>
                          <a:ea typeface="宋体" panose="02010600030101010101" pitchFamily="2" charset="-122"/>
                        </a:defRPr>
                      </a:lvl3pPr>
                      <a:lvl4pPr marL="1600200" indent="-228600" eaLnBrk="0" hangingPunct="0">
                        <a:spcBef>
                          <a:spcPct val="20000"/>
                        </a:spcBef>
                        <a:buClr>
                          <a:schemeClr val="accent2"/>
                        </a:buClr>
                        <a:buSzPct val="55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4pPr>
                      <a:lvl5pPr marL="2057400" indent="-228600" eaLnBrk="0" hangingPunct="0">
                        <a:spcBef>
                          <a:spcPct val="20000"/>
                        </a:spcBef>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pPr>
                      <a:r>
                        <a:rPr kumimoji="1" lang="en-US" altLang="zh-CN" sz="2000" b="1"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rPr>
                        <a:t>2</a:t>
                      </a:r>
                      <a:endParaRPr kumimoji="1" lang="en-US" altLang="zh-CN" sz="2000" b="1"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endParaRPr>
                    </a:p>
                  </a:txBody>
                  <a:tcPr marT="45698" marB="45698"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lvl1pPr eaLnBrk="0" hangingPunct="0">
                        <a:spcBef>
                          <a:spcPct val="20000"/>
                        </a:spcBef>
                        <a:buClr>
                          <a:schemeClr val="folHlink"/>
                        </a:buClr>
                        <a:buSzPct val="60000"/>
                        <a:buFont typeface="Wingdings" panose="05000000000000000000" pitchFamily="2" charset="2"/>
                        <a:defRPr kumimoji="1" sz="2800">
                          <a:solidFill>
                            <a:schemeClr val="tx1"/>
                          </a:solidFill>
                          <a:latin typeface="Tahoma" panose="020B0604030504040204" pitchFamily="34" charset="0"/>
                          <a:ea typeface="宋体" panose="02010600030101010101" pitchFamily="2" charset="-122"/>
                        </a:defRPr>
                      </a:lvl1pPr>
                      <a:lvl2pPr marL="742950" indent="-285750" eaLnBrk="0" hangingPunct="0">
                        <a:spcBef>
                          <a:spcPct val="20000"/>
                        </a:spcBef>
                        <a:buClr>
                          <a:schemeClr val="hlink"/>
                        </a:buClr>
                        <a:buSzPct val="55000"/>
                        <a:buFont typeface="Wingdings" panose="05000000000000000000" pitchFamily="2" charset="2"/>
                        <a:defRPr kumimoji="1" sz="2400">
                          <a:solidFill>
                            <a:schemeClr val="tx1"/>
                          </a:solidFill>
                          <a:latin typeface="Tahoma" panose="020B0604030504040204" pitchFamily="34" charset="0"/>
                          <a:ea typeface="宋体" panose="02010600030101010101" pitchFamily="2" charset="-122"/>
                        </a:defRPr>
                      </a:lvl2pPr>
                      <a:lvl3pPr marL="1143000" indent="-228600" eaLnBrk="0" hangingPunct="0">
                        <a:spcBef>
                          <a:spcPct val="20000"/>
                        </a:spcBef>
                        <a:buClr>
                          <a:schemeClr val="folHlink"/>
                        </a:buClr>
                        <a:buSzPct val="50000"/>
                        <a:buFont typeface="Wingdings" panose="05000000000000000000" pitchFamily="2" charset="2"/>
                        <a:defRPr kumimoji="1" sz="2000">
                          <a:solidFill>
                            <a:schemeClr val="tx1"/>
                          </a:solidFill>
                          <a:latin typeface="Tahoma" panose="020B0604030504040204" pitchFamily="34" charset="0"/>
                          <a:ea typeface="宋体" panose="02010600030101010101" pitchFamily="2" charset="-122"/>
                        </a:defRPr>
                      </a:lvl3pPr>
                      <a:lvl4pPr marL="1600200" indent="-228600" eaLnBrk="0" hangingPunct="0">
                        <a:spcBef>
                          <a:spcPct val="20000"/>
                        </a:spcBef>
                        <a:buClr>
                          <a:schemeClr val="accent2"/>
                        </a:buClr>
                        <a:buSzPct val="55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4pPr>
                      <a:lvl5pPr marL="2057400" indent="-228600" eaLnBrk="0" hangingPunct="0">
                        <a:spcBef>
                          <a:spcPct val="20000"/>
                        </a:spcBef>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pPr>
                      <a:r>
                        <a:rPr kumimoji="1" lang="zh-CN" altLang="en-US" sz="2000" b="1" i="0" u="none" strike="noStrike" cap="none" normalizeH="0" baseline="0" dirty="0">
                          <a:ln>
                            <a:noFill/>
                          </a:ln>
                          <a:solidFill>
                            <a:schemeClr val="tx1"/>
                          </a:solidFill>
                          <a:effectLst/>
                          <a:latin typeface="微软雅黑" panose="020B0503020204020204" pitchFamily="34" charset="-122"/>
                          <a:ea typeface="微软雅黑" panose="020B0503020204020204" pitchFamily="34" charset="-122"/>
                        </a:rPr>
                        <a:t>每日少于一次至每月一次</a:t>
                      </a:r>
                      <a:endParaRPr kumimoji="1" lang="zh-CN" altLang="en-US" sz="2000" b="1" i="0" u="none" strike="noStrike" cap="none" normalizeH="0" baseline="0" dirty="0">
                        <a:ln>
                          <a:noFill/>
                        </a:ln>
                        <a:solidFill>
                          <a:schemeClr val="tx1"/>
                        </a:solidFill>
                        <a:effectLst/>
                        <a:latin typeface="微软雅黑" panose="020B0503020204020204" pitchFamily="34" charset="-122"/>
                        <a:ea typeface="微软雅黑" panose="020B0503020204020204" pitchFamily="34" charset="-122"/>
                      </a:endParaRPr>
                    </a:p>
                  </a:txBody>
                  <a:tcPr marT="45698" marB="45698"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lvl1pPr eaLnBrk="0" hangingPunct="0">
                        <a:spcBef>
                          <a:spcPct val="20000"/>
                        </a:spcBef>
                        <a:buClr>
                          <a:schemeClr val="folHlink"/>
                        </a:buClr>
                        <a:buSzPct val="60000"/>
                        <a:buFont typeface="Wingdings" panose="05000000000000000000" pitchFamily="2" charset="2"/>
                        <a:defRPr kumimoji="1" sz="2800">
                          <a:solidFill>
                            <a:schemeClr val="tx1"/>
                          </a:solidFill>
                          <a:latin typeface="Tahoma" panose="020B0604030504040204" pitchFamily="34" charset="0"/>
                          <a:ea typeface="宋体" panose="02010600030101010101" pitchFamily="2" charset="-122"/>
                        </a:defRPr>
                      </a:lvl1pPr>
                      <a:lvl2pPr marL="742950" indent="-285750" eaLnBrk="0" hangingPunct="0">
                        <a:spcBef>
                          <a:spcPct val="20000"/>
                        </a:spcBef>
                        <a:buClr>
                          <a:schemeClr val="hlink"/>
                        </a:buClr>
                        <a:buSzPct val="55000"/>
                        <a:buFont typeface="Wingdings" panose="05000000000000000000" pitchFamily="2" charset="2"/>
                        <a:defRPr kumimoji="1" sz="2400">
                          <a:solidFill>
                            <a:schemeClr val="tx1"/>
                          </a:solidFill>
                          <a:latin typeface="Tahoma" panose="020B0604030504040204" pitchFamily="34" charset="0"/>
                          <a:ea typeface="宋体" panose="02010600030101010101" pitchFamily="2" charset="-122"/>
                        </a:defRPr>
                      </a:lvl2pPr>
                      <a:lvl3pPr marL="1143000" indent="-228600" eaLnBrk="0" hangingPunct="0">
                        <a:spcBef>
                          <a:spcPct val="20000"/>
                        </a:spcBef>
                        <a:buClr>
                          <a:schemeClr val="folHlink"/>
                        </a:buClr>
                        <a:buSzPct val="50000"/>
                        <a:buFont typeface="Wingdings" panose="05000000000000000000" pitchFamily="2" charset="2"/>
                        <a:defRPr kumimoji="1" sz="2000">
                          <a:solidFill>
                            <a:schemeClr val="tx1"/>
                          </a:solidFill>
                          <a:latin typeface="Tahoma" panose="020B0604030504040204" pitchFamily="34" charset="0"/>
                          <a:ea typeface="宋体" panose="02010600030101010101" pitchFamily="2" charset="-122"/>
                        </a:defRPr>
                      </a:lvl3pPr>
                      <a:lvl4pPr marL="1600200" indent="-228600" eaLnBrk="0" hangingPunct="0">
                        <a:spcBef>
                          <a:spcPct val="20000"/>
                        </a:spcBef>
                        <a:buClr>
                          <a:schemeClr val="accent2"/>
                        </a:buClr>
                        <a:buSzPct val="55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4pPr>
                      <a:lvl5pPr marL="2057400" indent="-228600" eaLnBrk="0" hangingPunct="0">
                        <a:spcBef>
                          <a:spcPct val="20000"/>
                        </a:spcBef>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pPr>
                      <a:r>
                        <a:rPr kumimoji="1" lang="en-US" altLang="zh-CN" sz="2000" b="1"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rPr>
                        <a:t>3</a:t>
                      </a:r>
                      <a:endParaRPr kumimoji="1" lang="en-US" altLang="zh-CN" sz="2000" b="1"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endParaRPr>
                    </a:p>
                  </a:txBody>
                  <a:tcPr marT="45698" marB="45698"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r>
              <a:tr h="396279">
                <a:tc>
                  <a:txBody>
                    <a:bodyPr/>
                    <a:lstStyle>
                      <a:lvl1pPr eaLnBrk="0" hangingPunct="0">
                        <a:spcBef>
                          <a:spcPct val="20000"/>
                        </a:spcBef>
                        <a:buClr>
                          <a:schemeClr val="folHlink"/>
                        </a:buClr>
                        <a:buSzPct val="60000"/>
                        <a:buFont typeface="Wingdings" panose="05000000000000000000" pitchFamily="2" charset="2"/>
                        <a:defRPr kumimoji="1" sz="2800">
                          <a:solidFill>
                            <a:schemeClr val="tx1"/>
                          </a:solidFill>
                          <a:latin typeface="Tahoma" panose="020B0604030504040204" pitchFamily="34" charset="0"/>
                          <a:ea typeface="宋体" panose="02010600030101010101" pitchFamily="2" charset="-122"/>
                        </a:defRPr>
                      </a:lvl1pPr>
                      <a:lvl2pPr marL="742950" indent="-285750" eaLnBrk="0" hangingPunct="0">
                        <a:spcBef>
                          <a:spcPct val="20000"/>
                        </a:spcBef>
                        <a:buClr>
                          <a:schemeClr val="hlink"/>
                        </a:buClr>
                        <a:buSzPct val="55000"/>
                        <a:buFont typeface="Wingdings" panose="05000000000000000000" pitchFamily="2" charset="2"/>
                        <a:defRPr kumimoji="1" sz="2400">
                          <a:solidFill>
                            <a:schemeClr val="tx1"/>
                          </a:solidFill>
                          <a:latin typeface="Tahoma" panose="020B0604030504040204" pitchFamily="34" charset="0"/>
                          <a:ea typeface="宋体" panose="02010600030101010101" pitchFamily="2" charset="-122"/>
                        </a:defRPr>
                      </a:lvl2pPr>
                      <a:lvl3pPr marL="1143000" indent="-228600" eaLnBrk="0" hangingPunct="0">
                        <a:spcBef>
                          <a:spcPct val="20000"/>
                        </a:spcBef>
                        <a:buClr>
                          <a:schemeClr val="folHlink"/>
                        </a:buClr>
                        <a:buSzPct val="50000"/>
                        <a:buFont typeface="Wingdings" panose="05000000000000000000" pitchFamily="2" charset="2"/>
                        <a:defRPr kumimoji="1" sz="2000">
                          <a:solidFill>
                            <a:schemeClr val="tx1"/>
                          </a:solidFill>
                          <a:latin typeface="Tahoma" panose="020B0604030504040204" pitchFamily="34" charset="0"/>
                          <a:ea typeface="宋体" panose="02010600030101010101" pitchFamily="2" charset="-122"/>
                        </a:defRPr>
                      </a:lvl3pPr>
                      <a:lvl4pPr marL="1600200" indent="-228600" eaLnBrk="0" hangingPunct="0">
                        <a:spcBef>
                          <a:spcPct val="20000"/>
                        </a:spcBef>
                        <a:buClr>
                          <a:schemeClr val="accent2"/>
                        </a:buClr>
                        <a:buSzPct val="55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4pPr>
                      <a:lvl5pPr marL="2057400" indent="-228600" eaLnBrk="0" hangingPunct="0">
                        <a:spcBef>
                          <a:spcPct val="20000"/>
                        </a:spcBef>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pPr>
                      <a:r>
                        <a:rPr kumimoji="1" lang="en-US" altLang="zh-CN" sz="2000" b="1"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rPr>
                        <a:t>3</a:t>
                      </a:r>
                      <a:endParaRPr kumimoji="1" lang="en-US" altLang="zh-CN" sz="2000" b="1"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endParaRPr>
                    </a:p>
                  </a:txBody>
                  <a:tcPr marT="45698" marB="45698"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lvl1pPr eaLnBrk="0" hangingPunct="0">
                        <a:spcBef>
                          <a:spcPct val="20000"/>
                        </a:spcBef>
                        <a:buClr>
                          <a:schemeClr val="folHlink"/>
                        </a:buClr>
                        <a:buSzPct val="60000"/>
                        <a:buFont typeface="Wingdings" panose="05000000000000000000" pitchFamily="2" charset="2"/>
                        <a:defRPr kumimoji="1" sz="2800">
                          <a:solidFill>
                            <a:schemeClr val="tx1"/>
                          </a:solidFill>
                          <a:latin typeface="Tahoma" panose="020B0604030504040204" pitchFamily="34" charset="0"/>
                          <a:ea typeface="宋体" panose="02010600030101010101" pitchFamily="2" charset="-122"/>
                        </a:defRPr>
                      </a:lvl1pPr>
                      <a:lvl2pPr marL="742950" indent="-285750" eaLnBrk="0" hangingPunct="0">
                        <a:spcBef>
                          <a:spcPct val="20000"/>
                        </a:spcBef>
                        <a:buClr>
                          <a:schemeClr val="hlink"/>
                        </a:buClr>
                        <a:buSzPct val="55000"/>
                        <a:buFont typeface="Wingdings" panose="05000000000000000000" pitchFamily="2" charset="2"/>
                        <a:defRPr kumimoji="1" sz="2400">
                          <a:solidFill>
                            <a:schemeClr val="tx1"/>
                          </a:solidFill>
                          <a:latin typeface="Tahoma" panose="020B0604030504040204" pitchFamily="34" charset="0"/>
                          <a:ea typeface="宋体" panose="02010600030101010101" pitchFamily="2" charset="-122"/>
                        </a:defRPr>
                      </a:lvl2pPr>
                      <a:lvl3pPr marL="1143000" indent="-228600" eaLnBrk="0" hangingPunct="0">
                        <a:spcBef>
                          <a:spcPct val="20000"/>
                        </a:spcBef>
                        <a:buClr>
                          <a:schemeClr val="folHlink"/>
                        </a:buClr>
                        <a:buSzPct val="50000"/>
                        <a:buFont typeface="Wingdings" panose="05000000000000000000" pitchFamily="2" charset="2"/>
                        <a:defRPr kumimoji="1" sz="2000">
                          <a:solidFill>
                            <a:schemeClr val="tx1"/>
                          </a:solidFill>
                          <a:latin typeface="Tahoma" panose="020B0604030504040204" pitchFamily="34" charset="0"/>
                          <a:ea typeface="宋体" panose="02010600030101010101" pitchFamily="2" charset="-122"/>
                        </a:defRPr>
                      </a:lvl3pPr>
                      <a:lvl4pPr marL="1600200" indent="-228600" eaLnBrk="0" hangingPunct="0">
                        <a:spcBef>
                          <a:spcPct val="20000"/>
                        </a:spcBef>
                        <a:buClr>
                          <a:schemeClr val="accent2"/>
                        </a:buClr>
                        <a:buSzPct val="55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4pPr>
                      <a:lvl5pPr marL="2057400" indent="-228600" eaLnBrk="0" hangingPunct="0">
                        <a:spcBef>
                          <a:spcPct val="20000"/>
                        </a:spcBef>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pPr>
                      <a:r>
                        <a:rPr kumimoji="1" lang="zh-CN" altLang="en-US" sz="2000" b="1"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rPr>
                        <a:t>每月一次至每年一次</a:t>
                      </a:r>
                      <a:endParaRPr kumimoji="1" lang="zh-CN" altLang="en-US" sz="2000" b="1"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endParaRPr>
                    </a:p>
                  </a:txBody>
                  <a:tcPr marT="45698" marB="45698"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lvl1pPr eaLnBrk="0" hangingPunct="0">
                        <a:spcBef>
                          <a:spcPct val="20000"/>
                        </a:spcBef>
                        <a:buClr>
                          <a:schemeClr val="folHlink"/>
                        </a:buClr>
                        <a:buSzPct val="60000"/>
                        <a:buFont typeface="Wingdings" panose="05000000000000000000" pitchFamily="2" charset="2"/>
                        <a:defRPr kumimoji="1" sz="2800">
                          <a:solidFill>
                            <a:schemeClr val="tx1"/>
                          </a:solidFill>
                          <a:latin typeface="Tahoma" panose="020B0604030504040204" pitchFamily="34" charset="0"/>
                          <a:ea typeface="宋体" panose="02010600030101010101" pitchFamily="2" charset="-122"/>
                        </a:defRPr>
                      </a:lvl1pPr>
                      <a:lvl2pPr marL="742950" indent="-285750" eaLnBrk="0" hangingPunct="0">
                        <a:spcBef>
                          <a:spcPct val="20000"/>
                        </a:spcBef>
                        <a:buClr>
                          <a:schemeClr val="hlink"/>
                        </a:buClr>
                        <a:buSzPct val="55000"/>
                        <a:buFont typeface="Wingdings" panose="05000000000000000000" pitchFamily="2" charset="2"/>
                        <a:defRPr kumimoji="1" sz="2400">
                          <a:solidFill>
                            <a:schemeClr val="tx1"/>
                          </a:solidFill>
                          <a:latin typeface="Tahoma" panose="020B0604030504040204" pitchFamily="34" charset="0"/>
                          <a:ea typeface="宋体" panose="02010600030101010101" pitchFamily="2" charset="-122"/>
                        </a:defRPr>
                      </a:lvl2pPr>
                      <a:lvl3pPr marL="1143000" indent="-228600" eaLnBrk="0" hangingPunct="0">
                        <a:spcBef>
                          <a:spcPct val="20000"/>
                        </a:spcBef>
                        <a:buClr>
                          <a:schemeClr val="folHlink"/>
                        </a:buClr>
                        <a:buSzPct val="50000"/>
                        <a:buFont typeface="Wingdings" panose="05000000000000000000" pitchFamily="2" charset="2"/>
                        <a:defRPr kumimoji="1" sz="2000">
                          <a:solidFill>
                            <a:schemeClr val="tx1"/>
                          </a:solidFill>
                          <a:latin typeface="Tahoma" panose="020B0604030504040204" pitchFamily="34" charset="0"/>
                          <a:ea typeface="宋体" panose="02010600030101010101" pitchFamily="2" charset="-122"/>
                        </a:defRPr>
                      </a:lvl3pPr>
                      <a:lvl4pPr marL="1600200" indent="-228600" eaLnBrk="0" hangingPunct="0">
                        <a:spcBef>
                          <a:spcPct val="20000"/>
                        </a:spcBef>
                        <a:buClr>
                          <a:schemeClr val="accent2"/>
                        </a:buClr>
                        <a:buSzPct val="55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4pPr>
                      <a:lvl5pPr marL="2057400" indent="-228600" eaLnBrk="0" hangingPunct="0">
                        <a:spcBef>
                          <a:spcPct val="20000"/>
                        </a:spcBef>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pPr>
                      <a:r>
                        <a:rPr kumimoji="1" lang="en-US" altLang="zh-CN" sz="2000" b="1"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rPr>
                        <a:t>2</a:t>
                      </a:r>
                      <a:endParaRPr kumimoji="1" lang="en-US" altLang="zh-CN" sz="2000" b="1"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endParaRPr>
                    </a:p>
                  </a:txBody>
                  <a:tcPr marT="45698" marB="45698"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r>
              <a:tr h="399855">
                <a:tc>
                  <a:txBody>
                    <a:bodyPr/>
                    <a:lstStyle>
                      <a:lvl1pPr eaLnBrk="0" hangingPunct="0">
                        <a:spcBef>
                          <a:spcPct val="20000"/>
                        </a:spcBef>
                        <a:buClr>
                          <a:schemeClr val="folHlink"/>
                        </a:buClr>
                        <a:buSzPct val="60000"/>
                        <a:buFont typeface="Wingdings" panose="05000000000000000000" pitchFamily="2" charset="2"/>
                        <a:defRPr kumimoji="1" sz="2800">
                          <a:solidFill>
                            <a:schemeClr val="tx1"/>
                          </a:solidFill>
                          <a:latin typeface="Tahoma" panose="020B0604030504040204" pitchFamily="34" charset="0"/>
                          <a:ea typeface="宋体" panose="02010600030101010101" pitchFamily="2" charset="-122"/>
                        </a:defRPr>
                      </a:lvl1pPr>
                      <a:lvl2pPr marL="742950" indent="-285750" eaLnBrk="0" hangingPunct="0">
                        <a:spcBef>
                          <a:spcPct val="20000"/>
                        </a:spcBef>
                        <a:buClr>
                          <a:schemeClr val="hlink"/>
                        </a:buClr>
                        <a:buSzPct val="55000"/>
                        <a:buFont typeface="Wingdings" panose="05000000000000000000" pitchFamily="2" charset="2"/>
                        <a:defRPr kumimoji="1" sz="2400">
                          <a:solidFill>
                            <a:schemeClr val="tx1"/>
                          </a:solidFill>
                          <a:latin typeface="Tahoma" panose="020B0604030504040204" pitchFamily="34" charset="0"/>
                          <a:ea typeface="宋体" panose="02010600030101010101" pitchFamily="2" charset="-122"/>
                        </a:defRPr>
                      </a:lvl2pPr>
                      <a:lvl3pPr marL="1143000" indent="-228600" eaLnBrk="0" hangingPunct="0">
                        <a:spcBef>
                          <a:spcPct val="20000"/>
                        </a:spcBef>
                        <a:buClr>
                          <a:schemeClr val="folHlink"/>
                        </a:buClr>
                        <a:buSzPct val="50000"/>
                        <a:buFont typeface="Wingdings" panose="05000000000000000000" pitchFamily="2" charset="2"/>
                        <a:defRPr kumimoji="1" sz="2000">
                          <a:solidFill>
                            <a:schemeClr val="tx1"/>
                          </a:solidFill>
                          <a:latin typeface="Tahoma" panose="020B0604030504040204" pitchFamily="34" charset="0"/>
                          <a:ea typeface="宋体" panose="02010600030101010101" pitchFamily="2" charset="-122"/>
                        </a:defRPr>
                      </a:lvl3pPr>
                      <a:lvl4pPr marL="1600200" indent="-228600" eaLnBrk="0" hangingPunct="0">
                        <a:spcBef>
                          <a:spcPct val="20000"/>
                        </a:spcBef>
                        <a:buClr>
                          <a:schemeClr val="accent2"/>
                        </a:buClr>
                        <a:buSzPct val="55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4pPr>
                      <a:lvl5pPr marL="2057400" indent="-228600" eaLnBrk="0" hangingPunct="0">
                        <a:spcBef>
                          <a:spcPct val="20000"/>
                        </a:spcBef>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pPr>
                      <a:r>
                        <a:rPr kumimoji="1" lang="en-US" altLang="zh-CN" sz="2000" b="1"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rPr>
                        <a:t>4</a:t>
                      </a:r>
                      <a:endParaRPr kumimoji="1" lang="en-US" altLang="zh-CN" sz="2000" b="1"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endParaRPr>
                    </a:p>
                  </a:txBody>
                  <a:tcPr marT="45698" marB="45698"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noFill/>
                  </a:tcPr>
                </a:tc>
                <a:tc>
                  <a:txBody>
                    <a:bodyPr/>
                    <a:lstStyle>
                      <a:lvl1pPr eaLnBrk="0" hangingPunct="0">
                        <a:spcBef>
                          <a:spcPct val="20000"/>
                        </a:spcBef>
                        <a:buClr>
                          <a:schemeClr val="folHlink"/>
                        </a:buClr>
                        <a:buSzPct val="60000"/>
                        <a:buFont typeface="Wingdings" panose="05000000000000000000" pitchFamily="2" charset="2"/>
                        <a:defRPr kumimoji="1" sz="2800">
                          <a:solidFill>
                            <a:schemeClr val="tx1"/>
                          </a:solidFill>
                          <a:latin typeface="Tahoma" panose="020B0604030504040204" pitchFamily="34" charset="0"/>
                          <a:ea typeface="宋体" panose="02010600030101010101" pitchFamily="2" charset="-122"/>
                        </a:defRPr>
                      </a:lvl1pPr>
                      <a:lvl2pPr marL="742950" indent="-285750" eaLnBrk="0" hangingPunct="0">
                        <a:spcBef>
                          <a:spcPct val="20000"/>
                        </a:spcBef>
                        <a:buClr>
                          <a:schemeClr val="hlink"/>
                        </a:buClr>
                        <a:buSzPct val="55000"/>
                        <a:buFont typeface="Wingdings" panose="05000000000000000000" pitchFamily="2" charset="2"/>
                        <a:defRPr kumimoji="1" sz="2400">
                          <a:solidFill>
                            <a:schemeClr val="tx1"/>
                          </a:solidFill>
                          <a:latin typeface="Tahoma" panose="020B0604030504040204" pitchFamily="34" charset="0"/>
                          <a:ea typeface="宋体" panose="02010600030101010101" pitchFamily="2" charset="-122"/>
                        </a:defRPr>
                      </a:lvl2pPr>
                      <a:lvl3pPr marL="1143000" indent="-228600" eaLnBrk="0" hangingPunct="0">
                        <a:spcBef>
                          <a:spcPct val="20000"/>
                        </a:spcBef>
                        <a:buClr>
                          <a:schemeClr val="folHlink"/>
                        </a:buClr>
                        <a:buSzPct val="50000"/>
                        <a:buFont typeface="Wingdings" panose="05000000000000000000" pitchFamily="2" charset="2"/>
                        <a:defRPr kumimoji="1" sz="2000">
                          <a:solidFill>
                            <a:schemeClr val="tx1"/>
                          </a:solidFill>
                          <a:latin typeface="Tahoma" panose="020B0604030504040204" pitchFamily="34" charset="0"/>
                          <a:ea typeface="宋体" panose="02010600030101010101" pitchFamily="2" charset="-122"/>
                        </a:defRPr>
                      </a:lvl3pPr>
                      <a:lvl4pPr marL="1600200" indent="-228600" eaLnBrk="0" hangingPunct="0">
                        <a:spcBef>
                          <a:spcPct val="20000"/>
                        </a:spcBef>
                        <a:buClr>
                          <a:schemeClr val="accent2"/>
                        </a:buClr>
                        <a:buSzPct val="55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4pPr>
                      <a:lvl5pPr marL="2057400" indent="-228600" eaLnBrk="0" hangingPunct="0">
                        <a:spcBef>
                          <a:spcPct val="20000"/>
                        </a:spcBef>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pPr>
                      <a:r>
                        <a:rPr kumimoji="1" lang="zh-CN" altLang="en-US" sz="2000" b="1" i="0" u="none" strike="noStrike" cap="none" normalizeH="0" baseline="0" dirty="0">
                          <a:ln>
                            <a:noFill/>
                          </a:ln>
                          <a:solidFill>
                            <a:schemeClr val="tx1"/>
                          </a:solidFill>
                          <a:effectLst/>
                          <a:latin typeface="微软雅黑" panose="020B0503020204020204" pitchFamily="34" charset="-122"/>
                          <a:ea typeface="微软雅黑" panose="020B0503020204020204" pitchFamily="34" charset="-122"/>
                        </a:rPr>
                        <a:t>一年以上一次</a:t>
                      </a:r>
                      <a:endParaRPr kumimoji="1" lang="zh-CN" altLang="en-US" sz="2000" b="1" i="0" u="none" strike="noStrike" cap="none" normalizeH="0" baseline="0" dirty="0">
                        <a:ln>
                          <a:noFill/>
                        </a:ln>
                        <a:solidFill>
                          <a:schemeClr val="tx1"/>
                        </a:solidFill>
                        <a:effectLst/>
                        <a:latin typeface="微软雅黑" panose="020B0503020204020204" pitchFamily="34" charset="-122"/>
                        <a:ea typeface="微软雅黑" panose="020B0503020204020204" pitchFamily="34" charset="-122"/>
                      </a:endParaRPr>
                    </a:p>
                  </a:txBody>
                  <a:tcPr marT="45698" marB="45698"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noFill/>
                  </a:tcPr>
                </a:tc>
                <a:tc>
                  <a:txBody>
                    <a:bodyPr/>
                    <a:lstStyle>
                      <a:lvl1pPr eaLnBrk="0" hangingPunct="0">
                        <a:spcBef>
                          <a:spcPct val="20000"/>
                        </a:spcBef>
                        <a:buClr>
                          <a:schemeClr val="folHlink"/>
                        </a:buClr>
                        <a:buSzPct val="60000"/>
                        <a:buFont typeface="Wingdings" panose="05000000000000000000" pitchFamily="2" charset="2"/>
                        <a:defRPr kumimoji="1" sz="2800">
                          <a:solidFill>
                            <a:schemeClr val="tx1"/>
                          </a:solidFill>
                          <a:latin typeface="Tahoma" panose="020B0604030504040204" pitchFamily="34" charset="0"/>
                          <a:ea typeface="宋体" panose="02010600030101010101" pitchFamily="2" charset="-122"/>
                        </a:defRPr>
                      </a:lvl1pPr>
                      <a:lvl2pPr marL="742950" indent="-285750" eaLnBrk="0" hangingPunct="0">
                        <a:spcBef>
                          <a:spcPct val="20000"/>
                        </a:spcBef>
                        <a:buClr>
                          <a:schemeClr val="hlink"/>
                        </a:buClr>
                        <a:buSzPct val="55000"/>
                        <a:buFont typeface="Wingdings" panose="05000000000000000000" pitchFamily="2" charset="2"/>
                        <a:defRPr kumimoji="1" sz="2400">
                          <a:solidFill>
                            <a:schemeClr val="tx1"/>
                          </a:solidFill>
                          <a:latin typeface="Tahoma" panose="020B0604030504040204" pitchFamily="34" charset="0"/>
                          <a:ea typeface="宋体" panose="02010600030101010101" pitchFamily="2" charset="-122"/>
                        </a:defRPr>
                      </a:lvl2pPr>
                      <a:lvl3pPr marL="1143000" indent="-228600" eaLnBrk="0" hangingPunct="0">
                        <a:spcBef>
                          <a:spcPct val="20000"/>
                        </a:spcBef>
                        <a:buClr>
                          <a:schemeClr val="folHlink"/>
                        </a:buClr>
                        <a:buSzPct val="50000"/>
                        <a:buFont typeface="Wingdings" panose="05000000000000000000" pitchFamily="2" charset="2"/>
                        <a:defRPr kumimoji="1" sz="2000">
                          <a:solidFill>
                            <a:schemeClr val="tx1"/>
                          </a:solidFill>
                          <a:latin typeface="Tahoma" panose="020B0604030504040204" pitchFamily="34" charset="0"/>
                          <a:ea typeface="宋体" panose="02010600030101010101" pitchFamily="2" charset="-122"/>
                        </a:defRPr>
                      </a:lvl3pPr>
                      <a:lvl4pPr marL="1600200" indent="-228600" eaLnBrk="0" hangingPunct="0">
                        <a:spcBef>
                          <a:spcPct val="20000"/>
                        </a:spcBef>
                        <a:buClr>
                          <a:schemeClr val="accent2"/>
                        </a:buClr>
                        <a:buSzPct val="55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4pPr>
                      <a:lvl5pPr marL="2057400" indent="-228600" eaLnBrk="0" hangingPunct="0">
                        <a:spcBef>
                          <a:spcPct val="20000"/>
                        </a:spcBef>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pPr>
                      <a:r>
                        <a:rPr kumimoji="1" lang="en-US" altLang="zh-CN" sz="2000" b="1" i="0" u="none" strike="noStrike" cap="none" normalizeH="0" baseline="0" dirty="0">
                          <a:ln>
                            <a:noFill/>
                          </a:ln>
                          <a:solidFill>
                            <a:schemeClr val="tx1"/>
                          </a:solidFill>
                          <a:effectLst/>
                          <a:latin typeface="微软雅黑" panose="020B0503020204020204" pitchFamily="34" charset="-122"/>
                          <a:ea typeface="微软雅黑" panose="020B0503020204020204" pitchFamily="34" charset="-122"/>
                        </a:rPr>
                        <a:t>1</a:t>
                      </a:r>
                      <a:endParaRPr kumimoji="1" lang="en-US" altLang="zh-CN" sz="2000" b="1" i="0" u="none" strike="noStrike" cap="none" normalizeH="0" baseline="0" dirty="0">
                        <a:ln>
                          <a:noFill/>
                        </a:ln>
                        <a:solidFill>
                          <a:schemeClr val="tx1"/>
                        </a:solidFill>
                        <a:effectLst/>
                        <a:latin typeface="微软雅黑" panose="020B0503020204020204" pitchFamily="34" charset="-122"/>
                        <a:ea typeface="微软雅黑" panose="020B0503020204020204" pitchFamily="34" charset="-122"/>
                      </a:endParaRPr>
                    </a:p>
                  </a:txBody>
                  <a:tcPr marT="45698" marB="45698"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noFill/>
                  </a:tcPr>
                </a:tc>
              </a:tr>
            </a:tbl>
          </a:graphicData>
        </a:graphic>
      </p:graphicFrame>
      <p:graphicFrame>
        <p:nvGraphicFramePr>
          <p:cNvPr id="6" name="Group 63"/>
          <p:cNvGraphicFramePr>
            <a:graphicFrameLocks noGrp="1"/>
          </p:cNvGraphicFramePr>
          <p:nvPr/>
        </p:nvGraphicFramePr>
        <p:xfrm>
          <a:off x="893763" y="7029450"/>
          <a:ext cx="8305800" cy="2378076"/>
        </p:xfrm>
        <a:graphic>
          <a:graphicData uri="http://schemas.openxmlformats.org/drawingml/2006/table">
            <a:tbl>
              <a:tblPr/>
              <a:tblGrid>
                <a:gridCol w="1219200"/>
                <a:gridCol w="5029200"/>
                <a:gridCol w="2057400"/>
              </a:tblGrid>
              <a:tr h="396346">
                <a:tc gridSpan="3">
                  <a:txBody>
                    <a:bodyPr/>
                    <a:lstStyle/>
                    <a:p>
                      <a:pPr algn="ctr" eaLnBrk="1" hangingPunct="1">
                        <a:spcBef>
                          <a:spcPct val="0"/>
                        </a:spcBef>
                        <a:buClrTx/>
                        <a:buSzTx/>
                        <a:buFontTx/>
                        <a:buNone/>
                      </a:pPr>
                      <a:r>
                        <a:rPr lang="zh-CN" altLang="en-US" sz="2000" b="1" dirty="0">
                          <a:solidFill>
                            <a:schemeClr val="hlink"/>
                          </a:solidFill>
                          <a:latin typeface="微软雅黑" panose="020B0503020204020204" pitchFamily="34" charset="-122"/>
                          <a:ea typeface="微软雅黑" panose="020B0503020204020204" pitchFamily="34" charset="-122"/>
                          <a:cs typeface="微软雅黑" panose="020B0503020204020204" pitchFamily="34" charset="-122"/>
                        </a:rPr>
                        <a:t>环境影响范围</a:t>
                      </a:r>
                      <a:r>
                        <a:rPr lang="en-US" altLang="zh-CN" sz="2000" b="1" dirty="0">
                          <a:solidFill>
                            <a:schemeClr val="hlink"/>
                          </a:solidFill>
                          <a:latin typeface="微软雅黑" panose="020B0503020204020204" pitchFamily="34" charset="-122"/>
                          <a:ea typeface="微软雅黑" panose="020B0503020204020204" pitchFamily="34" charset="-122"/>
                          <a:cs typeface="微软雅黑" panose="020B0503020204020204" pitchFamily="34" charset="-122"/>
                        </a:rPr>
                        <a:t>B</a:t>
                      </a:r>
                      <a:endParaRPr lang="en-US" altLang="zh-CN" sz="2000" b="1" dirty="0">
                        <a:solidFill>
                          <a:schemeClr val="hlink"/>
                        </a:solidFill>
                        <a:latin typeface="微软雅黑" panose="020B0503020204020204" pitchFamily="34" charset="-122"/>
                        <a:ea typeface="微软雅黑" panose="020B0503020204020204" pitchFamily="34" charset="-122"/>
                        <a:cs typeface="微软雅黑" panose="020B0503020204020204" pitchFamily="34" charset="-122"/>
                      </a:endParaRPr>
                    </a:p>
                  </a:txBody>
                  <a:tcPr marT="45732" marB="45732" horzOverflow="overflow">
                    <a:lnL w="28575"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hMerge="1">
                  <a:tcP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hMerge="1">
                  <a:tcPr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r>
              <a:tr h="396346">
                <a:tc>
                  <a:txBody>
                    <a:bodyPr/>
                    <a:lstStyle>
                      <a:lvl1pPr eaLnBrk="0" hangingPunct="0">
                        <a:spcBef>
                          <a:spcPct val="20000"/>
                        </a:spcBef>
                        <a:buClr>
                          <a:schemeClr val="folHlink"/>
                        </a:buClr>
                        <a:buSzPct val="60000"/>
                        <a:buFont typeface="Wingdings" panose="05000000000000000000" pitchFamily="2" charset="2"/>
                        <a:defRPr kumimoji="1" sz="2800">
                          <a:solidFill>
                            <a:schemeClr val="tx1"/>
                          </a:solidFill>
                          <a:latin typeface="Tahoma" panose="020B0604030504040204" pitchFamily="34" charset="0"/>
                          <a:ea typeface="宋体" panose="02010600030101010101" pitchFamily="2" charset="-122"/>
                        </a:defRPr>
                      </a:lvl1pPr>
                      <a:lvl2pPr marL="742950" indent="-285750" eaLnBrk="0" hangingPunct="0">
                        <a:spcBef>
                          <a:spcPct val="20000"/>
                        </a:spcBef>
                        <a:buClr>
                          <a:schemeClr val="hlink"/>
                        </a:buClr>
                        <a:buSzPct val="55000"/>
                        <a:buFont typeface="Wingdings" panose="05000000000000000000" pitchFamily="2" charset="2"/>
                        <a:defRPr kumimoji="1" sz="2400">
                          <a:solidFill>
                            <a:schemeClr val="tx1"/>
                          </a:solidFill>
                          <a:latin typeface="Tahoma" panose="020B0604030504040204" pitchFamily="34" charset="0"/>
                          <a:ea typeface="宋体" panose="02010600030101010101" pitchFamily="2" charset="-122"/>
                        </a:defRPr>
                      </a:lvl2pPr>
                      <a:lvl3pPr marL="1143000" indent="-228600" eaLnBrk="0" hangingPunct="0">
                        <a:spcBef>
                          <a:spcPct val="20000"/>
                        </a:spcBef>
                        <a:buClr>
                          <a:schemeClr val="folHlink"/>
                        </a:buClr>
                        <a:buSzPct val="50000"/>
                        <a:buFont typeface="Wingdings" panose="05000000000000000000" pitchFamily="2" charset="2"/>
                        <a:defRPr kumimoji="1" sz="2000">
                          <a:solidFill>
                            <a:schemeClr val="tx1"/>
                          </a:solidFill>
                          <a:latin typeface="Tahoma" panose="020B0604030504040204" pitchFamily="34" charset="0"/>
                          <a:ea typeface="宋体" panose="02010600030101010101" pitchFamily="2" charset="-122"/>
                        </a:defRPr>
                      </a:lvl3pPr>
                      <a:lvl4pPr marL="1600200" indent="-228600" eaLnBrk="0" hangingPunct="0">
                        <a:spcBef>
                          <a:spcPct val="20000"/>
                        </a:spcBef>
                        <a:buClr>
                          <a:schemeClr val="accent2"/>
                        </a:buClr>
                        <a:buSzPct val="55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4pPr>
                      <a:lvl5pPr marL="2057400" indent="-228600" eaLnBrk="0" hangingPunct="0">
                        <a:spcBef>
                          <a:spcPct val="20000"/>
                        </a:spcBef>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pPr>
                      <a:r>
                        <a:rPr kumimoji="1" lang="zh-CN" altLang="en-US" sz="2000" b="1"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rPr>
                        <a:t>序号</a:t>
                      </a:r>
                      <a:endParaRPr kumimoji="1" lang="zh-CN" altLang="en-US" sz="2000" b="1"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endParaRPr>
                    </a:p>
                  </a:txBody>
                  <a:tcPr marT="45732" marB="45732"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lvl1pPr eaLnBrk="0" hangingPunct="0">
                        <a:spcBef>
                          <a:spcPct val="20000"/>
                        </a:spcBef>
                        <a:buClr>
                          <a:schemeClr val="folHlink"/>
                        </a:buClr>
                        <a:buSzPct val="60000"/>
                        <a:buFont typeface="Wingdings" panose="05000000000000000000" pitchFamily="2" charset="2"/>
                        <a:defRPr kumimoji="1" sz="2800">
                          <a:solidFill>
                            <a:schemeClr val="tx1"/>
                          </a:solidFill>
                          <a:latin typeface="Tahoma" panose="020B0604030504040204" pitchFamily="34" charset="0"/>
                          <a:ea typeface="宋体" panose="02010600030101010101" pitchFamily="2" charset="-122"/>
                        </a:defRPr>
                      </a:lvl1pPr>
                      <a:lvl2pPr marL="742950" indent="-285750" eaLnBrk="0" hangingPunct="0">
                        <a:spcBef>
                          <a:spcPct val="20000"/>
                        </a:spcBef>
                        <a:buClr>
                          <a:schemeClr val="hlink"/>
                        </a:buClr>
                        <a:buSzPct val="55000"/>
                        <a:buFont typeface="Wingdings" panose="05000000000000000000" pitchFamily="2" charset="2"/>
                        <a:defRPr kumimoji="1" sz="2400">
                          <a:solidFill>
                            <a:schemeClr val="tx1"/>
                          </a:solidFill>
                          <a:latin typeface="Tahoma" panose="020B0604030504040204" pitchFamily="34" charset="0"/>
                          <a:ea typeface="宋体" panose="02010600030101010101" pitchFamily="2" charset="-122"/>
                        </a:defRPr>
                      </a:lvl2pPr>
                      <a:lvl3pPr marL="1143000" indent="-228600" eaLnBrk="0" hangingPunct="0">
                        <a:spcBef>
                          <a:spcPct val="20000"/>
                        </a:spcBef>
                        <a:buClr>
                          <a:schemeClr val="folHlink"/>
                        </a:buClr>
                        <a:buSzPct val="50000"/>
                        <a:buFont typeface="Wingdings" panose="05000000000000000000" pitchFamily="2" charset="2"/>
                        <a:defRPr kumimoji="1" sz="2000">
                          <a:solidFill>
                            <a:schemeClr val="tx1"/>
                          </a:solidFill>
                          <a:latin typeface="Tahoma" panose="020B0604030504040204" pitchFamily="34" charset="0"/>
                          <a:ea typeface="宋体" panose="02010600030101010101" pitchFamily="2" charset="-122"/>
                        </a:defRPr>
                      </a:lvl3pPr>
                      <a:lvl4pPr marL="1600200" indent="-228600" eaLnBrk="0" hangingPunct="0">
                        <a:spcBef>
                          <a:spcPct val="20000"/>
                        </a:spcBef>
                        <a:buClr>
                          <a:schemeClr val="accent2"/>
                        </a:buClr>
                        <a:buSzPct val="55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4pPr>
                      <a:lvl5pPr marL="2057400" indent="-228600" eaLnBrk="0" hangingPunct="0">
                        <a:spcBef>
                          <a:spcPct val="20000"/>
                        </a:spcBef>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pPr>
                      <a:r>
                        <a:rPr kumimoji="1" lang="zh-CN" altLang="en-US" sz="2000" b="1" i="0" u="none" strike="noStrike" cap="none" normalizeH="0" baseline="0" dirty="0">
                          <a:ln>
                            <a:noFill/>
                          </a:ln>
                          <a:solidFill>
                            <a:schemeClr val="tx1"/>
                          </a:solidFill>
                          <a:effectLst/>
                          <a:latin typeface="微软雅黑" panose="020B0503020204020204" pitchFamily="34" charset="-122"/>
                          <a:ea typeface="微软雅黑" panose="020B0503020204020204" pitchFamily="34" charset="-122"/>
                        </a:rPr>
                        <a:t>项目</a:t>
                      </a:r>
                      <a:endParaRPr kumimoji="1" lang="zh-CN" altLang="en-US" sz="2000" b="1" i="0" u="none" strike="noStrike" cap="none" normalizeH="0" baseline="0" dirty="0">
                        <a:ln>
                          <a:noFill/>
                        </a:ln>
                        <a:solidFill>
                          <a:schemeClr val="tx1"/>
                        </a:solidFill>
                        <a:effectLst/>
                        <a:latin typeface="微软雅黑" panose="020B0503020204020204" pitchFamily="34" charset="-122"/>
                        <a:ea typeface="微软雅黑" panose="020B0503020204020204" pitchFamily="34" charset="-122"/>
                      </a:endParaRPr>
                    </a:p>
                  </a:txBody>
                  <a:tcPr marT="45732" marB="45732"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lvl1pPr eaLnBrk="0" hangingPunct="0">
                        <a:spcBef>
                          <a:spcPct val="20000"/>
                        </a:spcBef>
                        <a:buClr>
                          <a:schemeClr val="folHlink"/>
                        </a:buClr>
                        <a:buSzPct val="60000"/>
                        <a:buFont typeface="Wingdings" panose="05000000000000000000" pitchFamily="2" charset="2"/>
                        <a:defRPr kumimoji="1" sz="2800">
                          <a:solidFill>
                            <a:schemeClr val="tx1"/>
                          </a:solidFill>
                          <a:latin typeface="Tahoma" panose="020B0604030504040204" pitchFamily="34" charset="0"/>
                          <a:ea typeface="宋体" panose="02010600030101010101" pitchFamily="2" charset="-122"/>
                        </a:defRPr>
                      </a:lvl1pPr>
                      <a:lvl2pPr marL="742950" indent="-285750" eaLnBrk="0" hangingPunct="0">
                        <a:spcBef>
                          <a:spcPct val="20000"/>
                        </a:spcBef>
                        <a:buClr>
                          <a:schemeClr val="hlink"/>
                        </a:buClr>
                        <a:buSzPct val="55000"/>
                        <a:buFont typeface="Wingdings" panose="05000000000000000000" pitchFamily="2" charset="2"/>
                        <a:defRPr kumimoji="1" sz="2400">
                          <a:solidFill>
                            <a:schemeClr val="tx1"/>
                          </a:solidFill>
                          <a:latin typeface="Tahoma" panose="020B0604030504040204" pitchFamily="34" charset="0"/>
                          <a:ea typeface="宋体" panose="02010600030101010101" pitchFamily="2" charset="-122"/>
                        </a:defRPr>
                      </a:lvl2pPr>
                      <a:lvl3pPr marL="1143000" indent="-228600" eaLnBrk="0" hangingPunct="0">
                        <a:spcBef>
                          <a:spcPct val="20000"/>
                        </a:spcBef>
                        <a:buClr>
                          <a:schemeClr val="folHlink"/>
                        </a:buClr>
                        <a:buSzPct val="50000"/>
                        <a:buFont typeface="Wingdings" panose="05000000000000000000" pitchFamily="2" charset="2"/>
                        <a:defRPr kumimoji="1" sz="2000">
                          <a:solidFill>
                            <a:schemeClr val="tx1"/>
                          </a:solidFill>
                          <a:latin typeface="Tahoma" panose="020B0604030504040204" pitchFamily="34" charset="0"/>
                          <a:ea typeface="宋体" panose="02010600030101010101" pitchFamily="2" charset="-122"/>
                        </a:defRPr>
                      </a:lvl3pPr>
                      <a:lvl4pPr marL="1600200" indent="-228600" eaLnBrk="0" hangingPunct="0">
                        <a:spcBef>
                          <a:spcPct val="20000"/>
                        </a:spcBef>
                        <a:buClr>
                          <a:schemeClr val="accent2"/>
                        </a:buClr>
                        <a:buSzPct val="55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4pPr>
                      <a:lvl5pPr marL="2057400" indent="-228600" eaLnBrk="0" hangingPunct="0">
                        <a:spcBef>
                          <a:spcPct val="20000"/>
                        </a:spcBef>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pPr>
                      <a:r>
                        <a:rPr kumimoji="1" lang="zh-CN" altLang="en-US" sz="2000" b="1"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rPr>
                        <a:t>评分标准</a:t>
                      </a:r>
                      <a:endParaRPr kumimoji="1" lang="zh-CN" altLang="en-US" sz="2000" b="1"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endParaRPr>
                    </a:p>
                  </a:txBody>
                  <a:tcPr marT="45732" marB="45732"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r>
              <a:tr h="396346">
                <a:tc>
                  <a:txBody>
                    <a:bodyPr/>
                    <a:lstStyle>
                      <a:lvl1pPr eaLnBrk="0" hangingPunct="0">
                        <a:spcBef>
                          <a:spcPct val="20000"/>
                        </a:spcBef>
                        <a:buClr>
                          <a:schemeClr val="folHlink"/>
                        </a:buClr>
                        <a:buSzPct val="60000"/>
                        <a:buFont typeface="Wingdings" panose="05000000000000000000" pitchFamily="2" charset="2"/>
                        <a:defRPr kumimoji="1" sz="2800">
                          <a:solidFill>
                            <a:schemeClr val="tx1"/>
                          </a:solidFill>
                          <a:latin typeface="Tahoma" panose="020B0604030504040204" pitchFamily="34" charset="0"/>
                          <a:ea typeface="宋体" panose="02010600030101010101" pitchFamily="2" charset="-122"/>
                        </a:defRPr>
                      </a:lvl1pPr>
                      <a:lvl2pPr marL="742950" indent="-285750" eaLnBrk="0" hangingPunct="0">
                        <a:spcBef>
                          <a:spcPct val="20000"/>
                        </a:spcBef>
                        <a:buClr>
                          <a:schemeClr val="hlink"/>
                        </a:buClr>
                        <a:buSzPct val="55000"/>
                        <a:buFont typeface="Wingdings" panose="05000000000000000000" pitchFamily="2" charset="2"/>
                        <a:defRPr kumimoji="1" sz="2400">
                          <a:solidFill>
                            <a:schemeClr val="tx1"/>
                          </a:solidFill>
                          <a:latin typeface="Tahoma" panose="020B0604030504040204" pitchFamily="34" charset="0"/>
                          <a:ea typeface="宋体" panose="02010600030101010101" pitchFamily="2" charset="-122"/>
                        </a:defRPr>
                      </a:lvl2pPr>
                      <a:lvl3pPr marL="1143000" indent="-228600" eaLnBrk="0" hangingPunct="0">
                        <a:spcBef>
                          <a:spcPct val="20000"/>
                        </a:spcBef>
                        <a:buClr>
                          <a:schemeClr val="folHlink"/>
                        </a:buClr>
                        <a:buSzPct val="50000"/>
                        <a:buFont typeface="Wingdings" panose="05000000000000000000" pitchFamily="2" charset="2"/>
                        <a:defRPr kumimoji="1" sz="2000">
                          <a:solidFill>
                            <a:schemeClr val="tx1"/>
                          </a:solidFill>
                          <a:latin typeface="Tahoma" panose="020B0604030504040204" pitchFamily="34" charset="0"/>
                          <a:ea typeface="宋体" panose="02010600030101010101" pitchFamily="2" charset="-122"/>
                        </a:defRPr>
                      </a:lvl3pPr>
                      <a:lvl4pPr marL="1600200" indent="-228600" eaLnBrk="0" hangingPunct="0">
                        <a:spcBef>
                          <a:spcPct val="20000"/>
                        </a:spcBef>
                        <a:buClr>
                          <a:schemeClr val="accent2"/>
                        </a:buClr>
                        <a:buSzPct val="55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4pPr>
                      <a:lvl5pPr marL="2057400" indent="-228600" eaLnBrk="0" hangingPunct="0">
                        <a:spcBef>
                          <a:spcPct val="20000"/>
                        </a:spcBef>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pPr>
                      <a:r>
                        <a:rPr kumimoji="1" lang="en-US" altLang="zh-CN" sz="2000" b="1"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rPr>
                        <a:t>1</a:t>
                      </a:r>
                      <a:endParaRPr kumimoji="1" lang="en-US" altLang="zh-CN" sz="2000" b="1"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endParaRPr>
                    </a:p>
                  </a:txBody>
                  <a:tcPr marT="45732" marB="45732"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lvl1pPr eaLnBrk="0" hangingPunct="0">
                        <a:spcBef>
                          <a:spcPct val="20000"/>
                        </a:spcBef>
                        <a:buClr>
                          <a:schemeClr val="folHlink"/>
                        </a:buClr>
                        <a:buSzPct val="60000"/>
                        <a:buFont typeface="Wingdings" panose="05000000000000000000" pitchFamily="2" charset="2"/>
                        <a:defRPr kumimoji="1" sz="2800">
                          <a:solidFill>
                            <a:schemeClr val="tx1"/>
                          </a:solidFill>
                          <a:latin typeface="Tahoma" panose="020B0604030504040204" pitchFamily="34" charset="0"/>
                          <a:ea typeface="宋体" panose="02010600030101010101" pitchFamily="2" charset="-122"/>
                        </a:defRPr>
                      </a:lvl1pPr>
                      <a:lvl2pPr marL="742950" indent="-285750" eaLnBrk="0" hangingPunct="0">
                        <a:spcBef>
                          <a:spcPct val="20000"/>
                        </a:spcBef>
                        <a:buClr>
                          <a:schemeClr val="hlink"/>
                        </a:buClr>
                        <a:buSzPct val="55000"/>
                        <a:buFont typeface="Wingdings" panose="05000000000000000000" pitchFamily="2" charset="2"/>
                        <a:defRPr kumimoji="1" sz="2400">
                          <a:solidFill>
                            <a:schemeClr val="tx1"/>
                          </a:solidFill>
                          <a:latin typeface="Tahoma" panose="020B0604030504040204" pitchFamily="34" charset="0"/>
                          <a:ea typeface="宋体" panose="02010600030101010101" pitchFamily="2" charset="-122"/>
                        </a:defRPr>
                      </a:lvl2pPr>
                      <a:lvl3pPr marL="1143000" indent="-228600" eaLnBrk="0" hangingPunct="0">
                        <a:spcBef>
                          <a:spcPct val="20000"/>
                        </a:spcBef>
                        <a:buClr>
                          <a:schemeClr val="folHlink"/>
                        </a:buClr>
                        <a:buSzPct val="50000"/>
                        <a:buFont typeface="Wingdings" panose="05000000000000000000" pitchFamily="2" charset="2"/>
                        <a:defRPr kumimoji="1" sz="2000">
                          <a:solidFill>
                            <a:schemeClr val="tx1"/>
                          </a:solidFill>
                          <a:latin typeface="Tahoma" panose="020B0604030504040204" pitchFamily="34" charset="0"/>
                          <a:ea typeface="宋体" panose="02010600030101010101" pitchFamily="2" charset="-122"/>
                        </a:defRPr>
                      </a:lvl3pPr>
                      <a:lvl4pPr marL="1600200" indent="-228600" eaLnBrk="0" hangingPunct="0">
                        <a:spcBef>
                          <a:spcPct val="20000"/>
                        </a:spcBef>
                        <a:buClr>
                          <a:schemeClr val="accent2"/>
                        </a:buClr>
                        <a:buSzPct val="55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4pPr>
                      <a:lvl5pPr marL="2057400" indent="-228600" eaLnBrk="0" hangingPunct="0">
                        <a:spcBef>
                          <a:spcPct val="20000"/>
                        </a:spcBef>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pPr>
                      <a:r>
                        <a:rPr kumimoji="1" lang="zh-CN" altLang="en-US" sz="2000" b="1"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rPr>
                        <a:t>全球</a:t>
                      </a:r>
                      <a:endParaRPr kumimoji="1" lang="zh-CN" altLang="en-US" sz="2000" b="1"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endParaRPr>
                    </a:p>
                  </a:txBody>
                  <a:tcPr marT="45732" marB="45732"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lvl1pPr eaLnBrk="0" hangingPunct="0">
                        <a:spcBef>
                          <a:spcPct val="20000"/>
                        </a:spcBef>
                        <a:buClr>
                          <a:schemeClr val="folHlink"/>
                        </a:buClr>
                        <a:buSzPct val="60000"/>
                        <a:buFont typeface="Wingdings" panose="05000000000000000000" pitchFamily="2" charset="2"/>
                        <a:defRPr kumimoji="1" sz="2800">
                          <a:solidFill>
                            <a:schemeClr val="tx1"/>
                          </a:solidFill>
                          <a:latin typeface="Tahoma" panose="020B0604030504040204" pitchFamily="34" charset="0"/>
                          <a:ea typeface="宋体" panose="02010600030101010101" pitchFamily="2" charset="-122"/>
                        </a:defRPr>
                      </a:lvl1pPr>
                      <a:lvl2pPr marL="742950" indent="-285750" eaLnBrk="0" hangingPunct="0">
                        <a:spcBef>
                          <a:spcPct val="20000"/>
                        </a:spcBef>
                        <a:buClr>
                          <a:schemeClr val="hlink"/>
                        </a:buClr>
                        <a:buSzPct val="55000"/>
                        <a:buFont typeface="Wingdings" panose="05000000000000000000" pitchFamily="2" charset="2"/>
                        <a:defRPr kumimoji="1" sz="2400">
                          <a:solidFill>
                            <a:schemeClr val="tx1"/>
                          </a:solidFill>
                          <a:latin typeface="Tahoma" panose="020B0604030504040204" pitchFamily="34" charset="0"/>
                          <a:ea typeface="宋体" panose="02010600030101010101" pitchFamily="2" charset="-122"/>
                        </a:defRPr>
                      </a:lvl2pPr>
                      <a:lvl3pPr marL="1143000" indent="-228600" eaLnBrk="0" hangingPunct="0">
                        <a:spcBef>
                          <a:spcPct val="20000"/>
                        </a:spcBef>
                        <a:buClr>
                          <a:schemeClr val="folHlink"/>
                        </a:buClr>
                        <a:buSzPct val="50000"/>
                        <a:buFont typeface="Wingdings" panose="05000000000000000000" pitchFamily="2" charset="2"/>
                        <a:defRPr kumimoji="1" sz="2000">
                          <a:solidFill>
                            <a:schemeClr val="tx1"/>
                          </a:solidFill>
                          <a:latin typeface="Tahoma" panose="020B0604030504040204" pitchFamily="34" charset="0"/>
                          <a:ea typeface="宋体" panose="02010600030101010101" pitchFamily="2" charset="-122"/>
                        </a:defRPr>
                      </a:lvl3pPr>
                      <a:lvl4pPr marL="1600200" indent="-228600" eaLnBrk="0" hangingPunct="0">
                        <a:spcBef>
                          <a:spcPct val="20000"/>
                        </a:spcBef>
                        <a:buClr>
                          <a:schemeClr val="accent2"/>
                        </a:buClr>
                        <a:buSzPct val="55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4pPr>
                      <a:lvl5pPr marL="2057400" indent="-228600" eaLnBrk="0" hangingPunct="0">
                        <a:spcBef>
                          <a:spcPct val="20000"/>
                        </a:spcBef>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pPr>
                      <a:r>
                        <a:rPr kumimoji="1" lang="en-US" altLang="zh-CN" sz="2000" b="1"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rPr>
                        <a:t>4</a:t>
                      </a:r>
                      <a:endParaRPr kumimoji="1" lang="en-US" altLang="zh-CN" sz="2000" b="1"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endParaRPr>
                    </a:p>
                  </a:txBody>
                  <a:tcPr marT="45732" marB="45732"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r>
              <a:tr h="396346">
                <a:tc>
                  <a:txBody>
                    <a:bodyPr/>
                    <a:lstStyle>
                      <a:lvl1pPr eaLnBrk="0" hangingPunct="0">
                        <a:spcBef>
                          <a:spcPct val="20000"/>
                        </a:spcBef>
                        <a:buClr>
                          <a:schemeClr val="folHlink"/>
                        </a:buClr>
                        <a:buSzPct val="60000"/>
                        <a:buFont typeface="Wingdings" panose="05000000000000000000" pitchFamily="2" charset="2"/>
                        <a:defRPr kumimoji="1" sz="2800">
                          <a:solidFill>
                            <a:schemeClr val="tx1"/>
                          </a:solidFill>
                          <a:latin typeface="Tahoma" panose="020B0604030504040204" pitchFamily="34" charset="0"/>
                          <a:ea typeface="宋体" panose="02010600030101010101" pitchFamily="2" charset="-122"/>
                        </a:defRPr>
                      </a:lvl1pPr>
                      <a:lvl2pPr marL="742950" indent="-285750" eaLnBrk="0" hangingPunct="0">
                        <a:spcBef>
                          <a:spcPct val="20000"/>
                        </a:spcBef>
                        <a:buClr>
                          <a:schemeClr val="hlink"/>
                        </a:buClr>
                        <a:buSzPct val="55000"/>
                        <a:buFont typeface="Wingdings" panose="05000000000000000000" pitchFamily="2" charset="2"/>
                        <a:defRPr kumimoji="1" sz="2400">
                          <a:solidFill>
                            <a:schemeClr val="tx1"/>
                          </a:solidFill>
                          <a:latin typeface="Tahoma" panose="020B0604030504040204" pitchFamily="34" charset="0"/>
                          <a:ea typeface="宋体" panose="02010600030101010101" pitchFamily="2" charset="-122"/>
                        </a:defRPr>
                      </a:lvl2pPr>
                      <a:lvl3pPr marL="1143000" indent="-228600" eaLnBrk="0" hangingPunct="0">
                        <a:spcBef>
                          <a:spcPct val="20000"/>
                        </a:spcBef>
                        <a:buClr>
                          <a:schemeClr val="folHlink"/>
                        </a:buClr>
                        <a:buSzPct val="50000"/>
                        <a:buFont typeface="Wingdings" panose="05000000000000000000" pitchFamily="2" charset="2"/>
                        <a:defRPr kumimoji="1" sz="2000">
                          <a:solidFill>
                            <a:schemeClr val="tx1"/>
                          </a:solidFill>
                          <a:latin typeface="Tahoma" panose="020B0604030504040204" pitchFamily="34" charset="0"/>
                          <a:ea typeface="宋体" panose="02010600030101010101" pitchFamily="2" charset="-122"/>
                        </a:defRPr>
                      </a:lvl3pPr>
                      <a:lvl4pPr marL="1600200" indent="-228600" eaLnBrk="0" hangingPunct="0">
                        <a:spcBef>
                          <a:spcPct val="20000"/>
                        </a:spcBef>
                        <a:buClr>
                          <a:schemeClr val="accent2"/>
                        </a:buClr>
                        <a:buSzPct val="55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4pPr>
                      <a:lvl5pPr marL="2057400" indent="-228600" eaLnBrk="0" hangingPunct="0">
                        <a:spcBef>
                          <a:spcPct val="20000"/>
                        </a:spcBef>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pPr>
                      <a:r>
                        <a:rPr kumimoji="1" lang="en-US" altLang="zh-CN" sz="2000" b="1"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rPr>
                        <a:t>2</a:t>
                      </a:r>
                      <a:endParaRPr kumimoji="1" lang="en-US" altLang="zh-CN" sz="2000" b="1"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endParaRPr>
                    </a:p>
                  </a:txBody>
                  <a:tcPr marT="45732" marB="45732"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lvl1pPr eaLnBrk="0" hangingPunct="0">
                        <a:spcBef>
                          <a:spcPct val="20000"/>
                        </a:spcBef>
                        <a:buClr>
                          <a:schemeClr val="folHlink"/>
                        </a:buClr>
                        <a:buSzPct val="60000"/>
                        <a:buFont typeface="Wingdings" panose="05000000000000000000" pitchFamily="2" charset="2"/>
                        <a:defRPr kumimoji="1" sz="2800">
                          <a:solidFill>
                            <a:schemeClr val="tx1"/>
                          </a:solidFill>
                          <a:latin typeface="Tahoma" panose="020B0604030504040204" pitchFamily="34" charset="0"/>
                          <a:ea typeface="宋体" panose="02010600030101010101" pitchFamily="2" charset="-122"/>
                        </a:defRPr>
                      </a:lvl1pPr>
                      <a:lvl2pPr marL="742950" indent="-285750" eaLnBrk="0" hangingPunct="0">
                        <a:spcBef>
                          <a:spcPct val="20000"/>
                        </a:spcBef>
                        <a:buClr>
                          <a:schemeClr val="hlink"/>
                        </a:buClr>
                        <a:buSzPct val="55000"/>
                        <a:buFont typeface="Wingdings" panose="05000000000000000000" pitchFamily="2" charset="2"/>
                        <a:defRPr kumimoji="1" sz="2400">
                          <a:solidFill>
                            <a:schemeClr val="tx1"/>
                          </a:solidFill>
                          <a:latin typeface="Tahoma" panose="020B0604030504040204" pitchFamily="34" charset="0"/>
                          <a:ea typeface="宋体" panose="02010600030101010101" pitchFamily="2" charset="-122"/>
                        </a:defRPr>
                      </a:lvl2pPr>
                      <a:lvl3pPr marL="1143000" indent="-228600" eaLnBrk="0" hangingPunct="0">
                        <a:spcBef>
                          <a:spcPct val="20000"/>
                        </a:spcBef>
                        <a:buClr>
                          <a:schemeClr val="folHlink"/>
                        </a:buClr>
                        <a:buSzPct val="50000"/>
                        <a:buFont typeface="Wingdings" panose="05000000000000000000" pitchFamily="2" charset="2"/>
                        <a:defRPr kumimoji="1" sz="2000">
                          <a:solidFill>
                            <a:schemeClr val="tx1"/>
                          </a:solidFill>
                          <a:latin typeface="Tahoma" panose="020B0604030504040204" pitchFamily="34" charset="0"/>
                          <a:ea typeface="宋体" panose="02010600030101010101" pitchFamily="2" charset="-122"/>
                        </a:defRPr>
                      </a:lvl3pPr>
                      <a:lvl4pPr marL="1600200" indent="-228600" eaLnBrk="0" hangingPunct="0">
                        <a:spcBef>
                          <a:spcPct val="20000"/>
                        </a:spcBef>
                        <a:buClr>
                          <a:schemeClr val="accent2"/>
                        </a:buClr>
                        <a:buSzPct val="55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4pPr>
                      <a:lvl5pPr marL="2057400" indent="-228600" eaLnBrk="0" hangingPunct="0">
                        <a:spcBef>
                          <a:spcPct val="20000"/>
                        </a:spcBef>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pPr>
                      <a:r>
                        <a:rPr kumimoji="1" lang="zh-CN" altLang="en-US" sz="2000" b="1"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rPr>
                        <a:t>国家</a:t>
                      </a:r>
                      <a:endParaRPr kumimoji="1" lang="zh-CN" altLang="en-US" sz="2000" b="1"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endParaRPr>
                    </a:p>
                  </a:txBody>
                  <a:tcPr marT="45732" marB="45732"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lvl1pPr eaLnBrk="0" hangingPunct="0">
                        <a:spcBef>
                          <a:spcPct val="20000"/>
                        </a:spcBef>
                        <a:buClr>
                          <a:schemeClr val="folHlink"/>
                        </a:buClr>
                        <a:buSzPct val="60000"/>
                        <a:buFont typeface="Wingdings" panose="05000000000000000000" pitchFamily="2" charset="2"/>
                        <a:defRPr kumimoji="1" sz="2800">
                          <a:solidFill>
                            <a:schemeClr val="tx1"/>
                          </a:solidFill>
                          <a:latin typeface="Tahoma" panose="020B0604030504040204" pitchFamily="34" charset="0"/>
                          <a:ea typeface="宋体" panose="02010600030101010101" pitchFamily="2" charset="-122"/>
                        </a:defRPr>
                      </a:lvl1pPr>
                      <a:lvl2pPr marL="742950" indent="-285750" eaLnBrk="0" hangingPunct="0">
                        <a:spcBef>
                          <a:spcPct val="20000"/>
                        </a:spcBef>
                        <a:buClr>
                          <a:schemeClr val="hlink"/>
                        </a:buClr>
                        <a:buSzPct val="55000"/>
                        <a:buFont typeface="Wingdings" panose="05000000000000000000" pitchFamily="2" charset="2"/>
                        <a:defRPr kumimoji="1" sz="2400">
                          <a:solidFill>
                            <a:schemeClr val="tx1"/>
                          </a:solidFill>
                          <a:latin typeface="Tahoma" panose="020B0604030504040204" pitchFamily="34" charset="0"/>
                          <a:ea typeface="宋体" panose="02010600030101010101" pitchFamily="2" charset="-122"/>
                        </a:defRPr>
                      </a:lvl2pPr>
                      <a:lvl3pPr marL="1143000" indent="-228600" eaLnBrk="0" hangingPunct="0">
                        <a:spcBef>
                          <a:spcPct val="20000"/>
                        </a:spcBef>
                        <a:buClr>
                          <a:schemeClr val="folHlink"/>
                        </a:buClr>
                        <a:buSzPct val="50000"/>
                        <a:buFont typeface="Wingdings" panose="05000000000000000000" pitchFamily="2" charset="2"/>
                        <a:defRPr kumimoji="1" sz="2000">
                          <a:solidFill>
                            <a:schemeClr val="tx1"/>
                          </a:solidFill>
                          <a:latin typeface="Tahoma" panose="020B0604030504040204" pitchFamily="34" charset="0"/>
                          <a:ea typeface="宋体" panose="02010600030101010101" pitchFamily="2" charset="-122"/>
                        </a:defRPr>
                      </a:lvl3pPr>
                      <a:lvl4pPr marL="1600200" indent="-228600" eaLnBrk="0" hangingPunct="0">
                        <a:spcBef>
                          <a:spcPct val="20000"/>
                        </a:spcBef>
                        <a:buClr>
                          <a:schemeClr val="accent2"/>
                        </a:buClr>
                        <a:buSzPct val="55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4pPr>
                      <a:lvl5pPr marL="2057400" indent="-228600" eaLnBrk="0" hangingPunct="0">
                        <a:spcBef>
                          <a:spcPct val="20000"/>
                        </a:spcBef>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pPr>
                      <a:r>
                        <a:rPr kumimoji="1" lang="en-US" altLang="zh-CN" sz="2000" b="1"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rPr>
                        <a:t>3</a:t>
                      </a:r>
                      <a:endParaRPr kumimoji="1" lang="en-US" altLang="zh-CN" sz="2000" b="1"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endParaRPr>
                    </a:p>
                  </a:txBody>
                  <a:tcPr marT="45732" marB="45732"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r>
              <a:tr h="396346">
                <a:tc>
                  <a:txBody>
                    <a:bodyPr/>
                    <a:lstStyle>
                      <a:lvl1pPr eaLnBrk="0" hangingPunct="0">
                        <a:spcBef>
                          <a:spcPct val="20000"/>
                        </a:spcBef>
                        <a:buClr>
                          <a:schemeClr val="folHlink"/>
                        </a:buClr>
                        <a:buSzPct val="60000"/>
                        <a:buFont typeface="Wingdings" panose="05000000000000000000" pitchFamily="2" charset="2"/>
                        <a:defRPr kumimoji="1" sz="2800">
                          <a:solidFill>
                            <a:schemeClr val="tx1"/>
                          </a:solidFill>
                          <a:latin typeface="Tahoma" panose="020B0604030504040204" pitchFamily="34" charset="0"/>
                          <a:ea typeface="宋体" panose="02010600030101010101" pitchFamily="2" charset="-122"/>
                        </a:defRPr>
                      </a:lvl1pPr>
                      <a:lvl2pPr marL="742950" indent="-285750" eaLnBrk="0" hangingPunct="0">
                        <a:spcBef>
                          <a:spcPct val="20000"/>
                        </a:spcBef>
                        <a:buClr>
                          <a:schemeClr val="hlink"/>
                        </a:buClr>
                        <a:buSzPct val="55000"/>
                        <a:buFont typeface="Wingdings" panose="05000000000000000000" pitchFamily="2" charset="2"/>
                        <a:defRPr kumimoji="1" sz="2400">
                          <a:solidFill>
                            <a:schemeClr val="tx1"/>
                          </a:solidFill>
                          <a:latin typeface="Tahoma" panose="020B0604030504040204" pitchFamily="34" charset="0"/>
                          <a:ea typeface="宋体" panose="02010600030101010101" pitchFamily="2" charset="-122"/>
                        </a:defRPr>
                      </a:lvl2pPr>
                      <a:lvl3pPr marL="1143000" indent="-228600" eaLnBrk="0" hangingPunct="0">
                        <a:spcBef>
                          <a:spcPct val="20000"/>
                        </a:spcBef>
                        <a:buClr>
                          <a:schemeClr val="folHlink"/>
                        </a:buClr>
                        <a:buSzPct val="50000"/>
                        <a:buFont typeface="Wingdings" panose="05000000000000000000" pitchFamily="2" charset="2"/>
                        <a:defRPr kumimoji="1" sz="2000">
                          <a:solidFill>
                            <a:schemeClr val="tx1"/>
                          </a:solidFill>
                          <a:latin typeface="Tahoma" panose="020B0604030504040204" pitchFamily="34" charset="0"/>
                          <a:ea typeface="宋体" panose="02010600030101010101" pitchFamily="2" charset="-122"/>
                        </a:defRPr>
                      </a:lvl3pPr>
                      <a:lvl4pPr marL="1600200" indent="-228600" eaLnBrk="0" hangingPunct="0">
                        <a:spcBef>
                          <a:spcPct val="20000"/>
                        </a:spcBef>
                        <a:buClr>
                          <a:schemeClr val="accent2"/>
                        </a:buClr>
                        <a:buSzPct val="55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4pPr>
                      <a:lvl5pPr marL="2057400" indent="-228600" eaLnBrk="0" hangingPunct="0">
                        <a:spcBef>
                          <a:spcPct val="20000"/>
                        </a:spcBef>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pPr>
                      <a:r>
                        <a:rPr kumimoji="1" lang="en-US" altLang="zh-CN" sz="2000" b="1"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rPr>
                        <a:t>3</a:t>
                      </a:r>
                      <a:endParaRPr kumimoji="1" lang="en-US" altLang="zh-CN" sz="2000" b="1"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endParaRPr>
                    </a:p>
                  </a:txBody>
                  <a:tcPr marT="45732" marB="45732"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lvl1pPr eaLnBrk="0" hangingPunct="0">
                        <a:spcBef>
                          <a:spcPct val="20000"/>
                        </a:spcBef>
                        <a:buClr>
                          <a:schemeClr val="folHlink"/>
                        </a:buClr>
                        <a:buSzPct val="60000"/>
                        <a:buFont typeface="Wingdings" panose="05000000000000000000" pitchFamily="2" charset="2"/>
                        <a:defRPr kumimoji="1" sz="2800">
                          <a:solidFill>
                            <a:schemeClr val="tx1"/>
                          </a:solidFill>
                          <a:latin typeface="Tahoma" panose="020B0604030504040204" pitchFamily="34" charset="0"/>
                          <a:ea typeface="宋体" panose="02010600030101010101" pitchFamily="2" charset="-122"/>
                        </a:defRPr>
                      </a:lvl1pPr>
                      <a:lvl2pPr marL="742950" indent="-285750" eaLnBrk="0" hangingPunct="0">
                        <a:spcBef>
                          <a:spcPct val="20000"/>
                        </a:spcBef>
                        <a:buClr>
                          <a:schemeClr val="hlink"/>
                        </a:buClr>
                        <a:buSzPct val="55000"/>
                        <a:buFont typeface="Wingdings" panose="05000000000000000000" pitchFamily="2" charset="2"/>
                        <a:defRPr kumimoji="1" sz="2400">
                          <a:solidFill>
                            <a:schemeClr val="tx1"/>
                          </a:solidFill>
                          <a:latin typeface="Tahoma" panose="020B0604030504040204" pitchFamily="34" charset="0"/>
                          <a:ea typeface="宋体" panose="02010600030101010101" pitchFamily="2" charset="-122"/>
                        </a:defRPr>
                      </a:lvl2pPr>
                      <a:lvl3pPr marL="1143000" indent="-228600" eaLnBrk="0" hangingPunct="0">
                        <a:spcBef>
                          <a:spcPct val="20000"/>
                        </a:spcBef>
                        <a:buClr>
                          <a:schemeClr val="folHlink"/>
                        </a:buClr>
                        <a:buSzPct val="50000"/>
                        <a:buFont typeface="Wingdings" panose="05000000000000000000" pitchFamily="2" charset="2"/>
                        <a:defRPr kumimoji="1" sz="2000">
                          <a:solidFill>
                            <a:schemeClr val="tx1"/>
                          </a:solidFill>
                          <a:latin typeface="Tahoma" panose="020B0604030504040204" pitchFamily="34" charset="0"/>
                          <a:ea typeface="宋体" panose="02010600030101010101" pitchFamily="2" charset="-122"/>
                        </a:defRPr>
                      </a:lvl3pPr>
                      <a:lvl4pPr marL="1600200" indent="-228600" eaLnBrk="0" hangingPunct="0">
                        <a:spcBef>
                          <a:spcPct val="20000"/>
                        </a:spcBef>
                        <a:buClr>
                          <a:schemeClr val="accent2"/>
                        </a:buClr>
                        <a:buSzPct val="55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4pPr>
                      <a:lvl5pPr marL="2057400" indent="-228600" eaLnBrk="0" hangingPunct="0">
                        <a:spcBef>
                          <a:spcPct val="20000"/>
                        </a:spcBef>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pPr>
                      <a:r>
                        <a:rPr kumimoji="1" lang="zh-CN" altLang="en-US" sz="2000" b="1"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rPr>
                        <a:t>地区</a:t>
                      </a:r>
                      <a:endParaRPr kumimoji="1" lang="zh-CN" altLang="en-US" sz="2000" b="1"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endParaRPr>
                    </a:p>
                  </a:txBody>
                  <a:tcPr marT="45732" marB="45732"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lvl1pPr eaLnBrk="0" hangingPunct="0">
                        <a:spcBef>
                          <a:spcPct val="20000"/>
                        </a:spcBef>
                        <a:buClr>
                          <a:schemeClr val="folHlink"/>
                        </a:buClr>
                        <a:buSzPct val="60000"/>
                        <a:buFont typeface="Wingdings" panose="05000000000000000000" pitchFamily="2" charset="2"/>
                        <a:defRPr kumimoji="1" sz="2800">
                          <a:solidFill>
                            <a:schemeClr val="tx1"/>
                          </a:solidFill>
                          <a:latin typeface="Tahoma" panose="020B0604030504040204" pitchFamily="34" charset="0"/>
                          <a:ea typeface="宋体" panose="02010600030101010101" pitchFamily="2" charset="-122"/>
                        </a:defRPr>
                      </a:lvl1pPr>
                      <a:lvl2pPr marL="742950" indent="-285750" eaLnBrk="0" hangingPunct="0">
                        <a:spcBef>
                          <a:spcPct val="20000"/>
                        </a:spcBef>
                        <a:buClr>
                          <a:schemeClr val="hlink"/>
                        </a:buClr>
                        <a:buSzPct val="55000"/>
                        <a:buFont typeface="Wingdings" panose="05000000000000000000" pitchFamily="2" charset="2"/>
                        <a:defRPr kumimoji="1" sz="2400">
                          <a:solidFill>
                            <a:schemeClr val="tx1"/>
                          </a:solidFill>
                          <a:latin typeface="Tahoma" panose="020B0604030504040204" pitchFamily="34" charset="0"/>
                          <a:ea typeface="宋体" panose="02010600030101010101" pitchFamily="2" charset="-122"/>
                        </a:defRPr>
                      </a:lvl2pPr>
                      <a:lvl3pPr marL="1143000" indent="-228600" eaLnBrk="0" hangingPunct="0">
                        <a:spcBef>
                          <a:spcPct val="20000"/>
                        </a:spcBef>
                        <a:buClr>
                          <a:schemeClr val="folHlink"/>
                        </a:buClr>
                        <a:buSzPct val="50000"/>
                        <a:buFont typeface="Wingdings" panose="05000000000000000000" pitchFamily="2" charset="2"/>
                        <a:defRPr kumimoji="1" sz="2000">
                          <a:solidFill>
                            <a:schemeClr val="tx1"/>
                          </a:solidFill>
                          <a:latin typeface="Tahoma" panose="020B0604030504040204" pitchFamily="34" charset="0"/>
                          <a:ea typeface="宋体" panose="02010600030101010101" pitchFamily="2" charset="-122"/>
                        </a:defRPr>
                      </a:lvl3pPr>
                      <a:lvl4pPr marL="1600200" indent="-228600" eaLnBrk="0" hangingPunct="0">
                        <a:spcBef>
                          <a:spcPct val="20000"/>
                        </a:spcBef>
                        <a:buClr>
                          <a:schemeClr val="accent2"/>
                        </a:buClr>
                        <a:buSzPct val="55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4pPr>
                      <a:lvl5pPr marL="2057400" indent="-228600" eaLnBrk="0" hangingPunct="0">
                        <a:spcBef>
                          <a:spcPct val="20000"/>
                        </a:spcBef>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pPr>
                      <a:r>
                        <a:rPr kumimoji="1" lang="en-US" altLang="zh-CN" sz="2000" b="1"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rPr>
                        <a:t>2</a:t>
                      </a:r>
                      <a:endParaRPr kumimoji="1" lang="en-US" altLang="zh-CN" sz="2000" b="1"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endParaRPr>
                    </a:p>
                  </a:txBody>
                  <a:tcPr marT="45732" marB="45732"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r>
              <a:tr h="396346">
                <a:tc>
                  <a:txBody>
                    <a:bodyPr/>
                    <a:lstStyle>
                      <a:lvl1pPr eaLnBrk="0" hangingPunct="0">
                        <a:spcBef>
                          <a:spcPct val="20000"/>
                        </a:spcBef>
                        <a:buClr>
                          <a:schemeClr val="folHlink"/>
                        </a:buClr>
                        <a:buSzPct val="60000"/>
                        <a:buFont typeface="Wingdings" panose="05000000000000000000" pitchFamily="2" charset="2"/>
                        <a:defRPr kumimoji="1" sz="2800">
                          <a:solidFill>
                            <a:schemeClr val="tx1"/>
                          </a:solidFill>
                          <a:latin typeface="Tahoma" panose="020B0604030504040204" pitchFamily="34" charset="0"/>
                          <a:ea typeface="宋体" panose="02010600030101010101" pitchFamily="2" charset="-122"/>
                        </a:defRPr>
                      </a:lvl1pPr>
                      <a:lvl2pPr marL="742950" indent="-285750" eaLnBrk="0" hangingPunct="0">
                        <a:spcBef>
                          <a:spcPct val="20000"/>
                        </a:spcBef>
                        <a:buClr>
                          <a:schemeClr val="hlink"/>
                        </a:buClr>
                        <a:buSzPct val="55000"/>
                        <a:buFont typeface="Wingdings" panose="05000000000000000000" pitchFamily="2" charset="2"/>
                        <a:defRPr kumimoji="1" sz="2400">
                          <a:solidFill>
                            <a:schemeClr val="tx1"/>
                          </a:solidFill>
                          <a:latin typeface="Tahoma" panose="020B0604030504040204" pitchFamily="34" charset="0"/>
                          <a:ea typeface="宋体" panose="02010600030101010101" pitchFamily="2" charset="-122"/>
                        </a:defRPr>
                      </a:lvl2pPr>
                      <a:lvl3pPr marL="1143000" indent="-228600" eaLnBrk="0" hangingPunct="0">
                        <a:spcBef>
                          <a:spcPct val="20000"/>
                        </a:spcBef>
                        <a:buClr>
                          <a:schemeClr val="folHlink"/>
                        </a:buClr>
                        <a:buSzPct val="50000"/>
                        <a:buFont typeface="Wingdings" panose="05000000000000000000" pitchFamily="2" charset="2"/>
                        <a:defRPr kumimoji="1" sz="2000">
                          <a:solidFill>
                            <a:schemeClr val="tx1"/>
                          </a:solidFill>
                          <a:latin typeface="Tahoma" panose="020B0604030504040204" pitchFamily="34" charset="0"/>
                          <a:ea typeface="宋体" panose="02010600030101010101" pitchFamily="2" charset="-122"/>
                        </a:defRPr>
                      </a:lvl3pPr>
                      <a:lvl4pPr marL="1600200" indent="-228600" eaLnBrk="0" hangingPunct="0">
                        <a:spcBef>
                          <a:spcPct val="20000"/>
                        </a:spcBef>
                        <a:buClr>
                          <a:schemeClr val="accent2"/>
                        </a:buClr>
                        <a:buSzPct val="55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4pPr>
                      <a:lvl5pPr marL="2057400" indent="-228600" eaLnBrk="0" hangingPunct="0">
                        <a:spcBef>
                          <a:spcPct val="20000"/>
                        </a:spcBef>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pPr>
                      <a:r>
                        <a:rPr kumimoji="1" lang="en-US" altLang="zh-CN" sz="2000" b="1"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rPr>
                        <a:t>4</a:t>
                      </a:r>
                      <a:endParaRPr kumimoji="1" lang="en-US" altLang="zh-CN" sz="2000" b="1"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endParaRPr>
                    </a:p>
                  </a:txBody>
                  <a:tcPr marT="45732" marB="45732"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noFill/>
                  </a:tcPr>
                </a:tc>
                <a:tc>
                  <a:txBody>
                    <a:bodyPr/>
                    <a:lstStyle>
                      <a:lvl1pPr eaLnBrk="0" hangingPunct="0">
                        <a:spcBef>
                          <a:spcPct val="20000"/>
                        </a:spcBef>
                        <a:buClr>
                          <a:schemeClr val="folHlink"/>
                        </a:buClr>
                        <a:buSzPct val="60000"/>
                        <a:buFont typeface="Wingdings" panose="05000000000000000000" pitchFamily="2" charset="2"/>
                        <a:defRPr kumimoji="1" sz="2800">
                          <a:solidFill>
                            <a:schemeClr val="tx1"/>
                          </a:solidFill>
                          <a:latin typeface="Tahoma" panose="020B0604030504040204" pitchFamily="34" charset="0"/>
                          <a:ea typeface="宋体" panose="02010600030101010101" pitchFamily="2" charset="-122"/>
                        </a:defRPr>
                      </a:lvl1pPr>
                      <a:lvl2pPr marL="742950" indent="-285750" eaLnBrk="0" hangingPunct="0">
                        <a:spcBef>
                          <a:spcPct val="20000"/>
                        </a:spcBef>
                        <a:buClr>
                          <a:schemeClr val="hlink"/>
                        </a:buClr>
                        <a:buSzPct val="55000"/>
                        <a:buFont typeface="Wingdings" panose="05000000000000000000" pitchFamily="2" charset="2"/>
                        <a:defRPr kumimoji="1" sz="2400">
                          <a:solidFill>
                            <a:schemeClr val="tx1"/>
                          </a:solidFill>
                          <a:latin typeface="Tahoma" panose="020B0604030504040204" pitchFamily="34" charset="0"/>
                          <a:ea typeface="宋体" panose="02010600030101010101" pitchFamily="2" charset="-122"/>
                        </a:defRPr>
                      </a:lvl2pPr>
                      <a:lvl3pPr marL="1143000" indent="-228600" eaLnBrk="0" hangingPunct="0">
                        <a:spcBef>
                          <a:spcPct val="20000"/>
                        </a:spcBef>
                        <a:buClr>
                          <a:schemeClr val="folHlink"/>
                        </a:buClr>
                        <a:buSzPct val="50000"/>
                        <a:buFont typeface="Wingdings" panose="05000000000000000000" pitchFamily="2" charset="2"/>
                        <a:defRPr kumimoji="1" sz="2000">
                          <a:solidFill>
                            <a:schemeClr val="tx1"/>
                          </a:solidFill>
                          <a:latin typeface="Tahoma" panose="020B0604030504040204" pitchFamily="34" charset="0"/>
                          <a:ea typeface="宋体" panose="02010600030101010101" pitchFamily="2" charset="-122"/>
                        </a:defRPr>
                      </a:lvl3pPr>
                      <a:lvl4pPr marL="1600200" indent="-228600" eaLnBrk="0" hangingPunct="0">
                        <a:spcBef>
                          <a:spcPct val="20000"/>
                        </a:spcBef>
                        <a:buClr>
                          <a:schemeClr val="accent2"/>
                        </a:buClr>
                        <a:buSzPct val="55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4pPr>
                      <a:lvl5pPr marL="2057400" indent="-228600" eaLnBrk="0" hangingPunct="0">
                        <a:spcBef>
                          <a:spcPct val="20000"/>
                        </a:spcBef>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pPr>
                      <a:r>
                        <a:rPr kumimoji="1" lang="zh-CN" altLang="en-US" sz="2000" b="1"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rPr>
                        <a:t>局部</a:t>
                      </a:r>
                      <a:endParaRPr kumimoji="1" lang="zh-CN" altLang="en-US" sz="2000" b="1"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endParaRPr>
                    </a:p>
                  </a:txBody>
                  <a:tcPr marT="45732" marB="45732"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noFill/>
                  </a:tcPr>
                </a:tc>
                <a:tc>
                  <a:txBody>
                    <a:bodyPr/>
                    <a:lstStyle>
                      <a:lvl1pPr eaLnBrk="0" hangingPunct="0">
                        <a:spcBef>
                          <a:spcPct val="20000"/>
                        </a:spcBef>
                        <a:buClr>
                          <a:schemeClr val="folHlink"/>
                        </a:buClr>
                        <a:buSzPct val="60000"/>
                        <a:buFont typeface="Wingdings" panose="05000000000000000000" pitchFamily="2" charset="2"/>
                        <a:defRPr kumimoji="1" sz="2800">
                          <a:solidFill>
                            <a:schemeClr val="tx1"/>
                          </a:solidFill>
                          <a:latin typeface="Tahoma" panose="020B0604030504040204" pitchFamily="34" charset="0"/>
                          <a:ea typeface="宋体" panose="02010600030101010101" pitchFamily="2" charset="-122"/>
                        </a:defRPr>
                      </a:lvl1pPr>
                      <a:lvl2pPr marL="742950" indent="-285750" eaLnBrk="0" hangingPunct="0">
                        <a:spcBef>
                          <a:spcPct val="20000"/>
                        </a:spcBef>
                        <a:buClr>
                          <a:schemeClr val="hlink"/>
                        </a:buClr>
                        <a:buSzPct val="55000"/>
                        <a:buFont typeface="Wingdings" panose="05000000000000000000" pitchFamily="2" charset="2"/>
                        <a:defRPr kumimoji="1" sz="2400">
                          <a:solidFill>
                            <a:schemeClr val="tx1"/>
                          </a:solidFill>
                          <a:latin typeface="Tahoma" panose="020B0604030504040204" pitchFamily="34" charset="0"/>
                          <a:ea typeface="宋体" panose="02010600030101010101" pitchFamily="2" charset="-122"/>
                        </a:defRPr>
                      </a:lvl2pPr>
                      <a:lvl3pPr marL="1143000" indent="-228600" eaLnBrk="0" hangingPunct="0">
                        <a:spcBef>
                          <a:spcPct val="20000"/>
                        </a:spcBef>
                        <a:buClr>
                          <a:schemeClr val="folHlink"/>
                        </a:buClr>
                        <a:buSzPct val="50000"/>
                        <a:buFont typeface="Wingdings" panose="05000000000000000000" pitchFamily="2" charset="2"/>
                        <a:defRPr kumimoji="1" sz="2000">
                          <a:solidFill>
                            <a:schemeClr val="tx1"/>
                          </a:solidFill>
                          <a:latin typeface="Tahoma" panose="020B0604030504040204" pitchFamily="34" charset="0"/>
                          <a:ea typeface="宋体" panose="02010600030101010101" pitchFamily="2" charset="-122"/>
                        </a:defRPr>
                      </a:lvl3pPr>
                      <a:lvl4pPr marL="1600200" indent="-228600" eaLnBrk="0" hangingPunct="0">
                        <a:spcBef>
                          <a:spcPct val="20000"/>
                        </a:spcBef>
                        <a:buClr>
                          <a:schemeClr val="accent2"/>
                        </a:buClr>
                        <a:buSzPct val="55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4pPr>
                      <a:lvl5pPr marL="2057400" indent="-228600" eaLnBrk="0" hangingPunct="0">
                        <a:spcBef>
                          <a:spcPct val="20000"/>
                        </a:spcBef>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pPr>
                      <a:r>
                        <a:rPr kumimoji="1" lang="en-US" altLang="zh-CN" sz="2000" b="1" i="0" u="none" strike="noStrike" cap="none" normalizeH="0" baseline="0" dirty="0">
                          <a:ln>
                            <a:noFill/>
                          </a:ln>
                          <a:solidFill>
                            <a:schemeClr val="tx1"/>
                          </a:solidFill>
                          <a:effectLst/>
                          <a:latin typeface="微软雅黑" panose="020B0503020204020204" pitchFamily="34" charset="-122"/>
                          <a:ea typeface="微软雅黑" panose="020B0503020204020204" pitchFamily="34" charset="-122"/>
                        </a:rPr>
                        <a:t>1</a:t>
                      </a:r>
                      <a:endParaRPr kumimoji="1" lang="en-US" altLang="zh-CN" sz="2000" b="1" i="0" u="none" strike="noStrike" cap="none" normalizeH="0" baseline="0" dirty="0">
                        <a:ln>
                          <a:noFill/>
                        </a:ln>
                        <a:solidFill>
                          <a:schemeClr val="tx1"/>
                        </a:solidFill>
                        <a:effectLst/>
                        <a:latin typeface="微软雅黑" panose="020B0503020204020204" pitchFamily="34" charset="-122"/>
                        <a:ea typeface="微软雅黑" panose="020B0503020204020204" pitchFamily="34" charset="-122"/>
                      </a:endParaRPr>
                    </a:p>
                  </a:txBody>
                  <a:tcPr marT="45732" marB="45732"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noFill/>
                  </a:tcPr>
                </a:tc>
              </a:tr>
            </a:tbl>
          </a:graphicData>
        </a:graphic>
      </p:graphicFrame>
      <p:graphicFrame>
        <p:nvGraphicFramePr>
          <p:cNvPr id="7" name="Group 60"/>
          <p:cNvGraphicFramePr>
            <a:graphicFrameLocks noGrp="1"/>
          </p:cNvGraphicFramePr>
          <p:nvPr/>
        </p:nvGraphicFramePr>
        <p:xfrm>
          <a:off x="-8461375" y="2708275"/>
          <a:ext cx="8305800" cy="2378076"/>
        </p:xfrm>
        <a:graphic>
          <a:graphicData uri="http://schemas.openxmlformats.org/drawingml/2006/table">
            <a:tbl>
              <a:tblPr/>
              <a:tblGrid>
                <a:gridCol w="1219200"/>
                <a:gridCol w="5029200"/>
                <a:gridCol w="2057400"/>
              </a:tblGrid>
              <a:tr h="396346">
                <a:tc gridSpan="3">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defRPr/>
                      </a:pPr>
                      <a:r>
                        <a:rPr lang="zh-CN" altLang="en-US" sz="2000" b="1" dirty="0">
                          <a:solidFill>
                            <a:schemeClr val="hlink"/>
                          </a:solidFill>
                          <a:latin typeface="微软雅黑" panose="020B0503020204020204" pitchFamily="34" charset="-122"/>
                          <a:ea typeface="微软雅黑" panose="020B0503020204020204" pitchFamily="34" charset="-122"/>
                          <a:cs typeface="微软雅黑" panose="020B0503020204020204" pitchFamily="34" charset="-122"/>
                        </a:rPr>
                        <a:t>环境污染的危害程度</a:t>
                      </a:r>
                      <a:r>
                        <a:rPr lang="en-US" altLang="zh-CN" sz="2000" b="1" dirty="0">
                          <a:solidFill>
                            <a:schemeClr val="hlink"/>
                          </a:solidFill>
                          <a:latin typeface="微软雅黑" panose="020B0503020204020204" pitchFamily="34" charset="-122"/>
                          <a:ea typeface="微软雅黑" panose="020B0503020204020204" pitchFamily="34" charset="-122"/>
                          <a:cs typeface="微软雅黑" panose="020B0503020204020204" pitchFamily="34" charset="-122"/>
                        </a:rPr>
                        <a:t>C</a:t>
                      </a:r>
                      <a:endParaRPr lang="en-US" altLang="zh-CN" sz="2000" dirty="0">
                        <a:solidFill>
                          <a:schemeClr val="hlink"/>
                        </a:solidFill>
                        <a:latin typeface="微软雅黑" panose="020B0503020204020204" pitchFamily="34" charset="-122"/>
                        <a:ea typeface="微软雅黑" panose="020B0503020204020204" pitchFamily="34" charset="-122"/>
                        <a:cs typeface="微软雅黑" panose="020B0503020204020204" pitchFamily="34" charset="-122"/>
                      </a:endParaRPr>
                    </a:p>
                  </a:txBody>
                  <a:tcPr marT="45732" marB="45732" horzOverflow="overflow">
                    <a:lnL w="28575"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hMerge="1">
                  <a:tcP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hMerge="1">
                  <a:tcPr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r>
              <a:tr h="396346">
                <a:tc>
                  <a:txBody>
                    <a:bodyPr/>
                    <a:lstStyle>
                      <a:lvl1pPr eaLnBrk="0" hangingPunct="0">
                        <a:spcBef>
                          <a:spcPct val="20000"/>
                        </a:spcBef>
                        <a:buClr>
                          <a:schemeClr val="folHlink"/>
                        </a:buClr>
                        <a:buSzPct val="60000"/>
                        <a:buFont typeface="Wingdings" panose="05000000000000000000" pitchFamily="2" charset="2"/>
                        <a:defRPr kumimoji="1" sz="2800">
                          <a:solidFill>
                            <a:schemeClr val="tx1"/>
                          </a:solidFill>
                          <a:latin typeface="Tahoma" panose="020B0604030504040204" pitchFamily="34" charset="0"/>
                          <a:ea typeface="宋体" panose="02010600030101010101" pitchFamily="2" charset="-122"/>
                        </a:defRPr>
                      </a:lvl1pPr>
                      <a:lvl2pPr marL="742950" indent="-285750" eaLnBrk="0" hangingPunct="0">
                        <a:spcBef>
                          <a:spcPct val="20000"/>
                        </a:spcBef>
                        <a:buClr>
                          <a:schemeClr val="hlink"/>
                        </a:buClr>
                        <a:buSzPct val="55000"/>
                        <a:buFont typeface="Wingdings" panose="05000000000000000000" pitchFamily="2" charset="2"/>
                        <a:defRPr kumimoji="1" sz="2400">
                          <a:solidFill>
                            <a:schemeClr val="tx1"/>
                          </a:solidFill>
                          <a:latin typeface="Tahoma" panose="020B0604030504040204" pitchFamily="34" charset="0"/>
                          <a:ea typeface="宋体" panose="02010600030101010101" pitchFamily="2" charset="-122"/>
                        </a:defRPr>
                      </a:lvl2pPr>
                      <a:lvl3pPr marL="1143000" indent="-228600" eaLnBrk="0" hangingPunct="0">
                        <a:spcBef>
                          <a:spcPct val="20000"/>
                        </a:spcBef>
                        <a:buClr>
                          <a:schemeClr val="folHlink"/>
                        </a:buClr>
                        <a:buSzPct val="50000"/>
                        <a:buFont typeface="Wingdings" panose="05000000000000000000" pitchFamily="2" charset="2"/>
                        <a:defRPr kumimoji="1" sz="2000">
                          <a:solidFill>
                            <a:schemeClr val="tx1"/>
                          </a:solidFill>
                          <a:latin typeface="Tahoma" panose="020B0604030504040204" pitchFamily="34" charset="0"/>
                          <a:ea typeface="宋体" panose="02010600030101010101" pitchFamily="2" charset="-122"/>
                        </a:defRPr>
                      </a:lvl3pPr>
                      <a:lvl4pPr marL="1600200" indent="-228600" eaLnBrk="0" hangingPunct="0">
                        <a:spcBef>
                          <a:spcPct val="20000"/>
                        </a:spcBef>
                        <a:buClr>
                          <a:schemeClr val="accent2"/>
                        </a:buClr>
                        <a:buSzPct val="55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4pPr>
                      <a:lvl5pPr marL="2057400" indent="-228600" eaLnBrk="0" hangingPunct="0">
                        <a:spcBef>
                          <a:spcPct val="20000"/>
                        </a:spcBef>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pPr>
                      <a:r>
                        <a:rPr kumimoji="1" lang="zh-CN" altLang="en-US" sz="2000" b="1"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rPr>
                        <a:t>序号</a:t>
                      </a:r>
                      <a:endParaRPr kumimoji="1" lang="zh-CN" altLang="en-US" sz="2000" b="1"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endParaRPr>
                    </a:p>
                  </a:txBody>
                  <a:tcPr marT="45732" marB="45732"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lvl1pPr eaLnBrk="0" hangingPunct="0">
                        <a:spcBef>
                          <a:spcPct val="20000"/>
                        </a:spcBef>
                        <a:buClr>
                          <a:schemeClr val="folHlink"/>
                        </a:buClr>
                        <a:buSzPct val="60000"/>
                        <a:buFont typeface="Wingdings" panose="05000000000000000000" pitchFamily="2" charset="2"/>
                        <a:defRPr kumimoji="1" sz="2800">
                          <a:solidFill>
                            <a:schemeClr val="tx1"/>
                          </a:solidFill>
                          <a:latin typeface="Tahoma" panose="020B0604030504040204" pitchFamily="34" charset="0"/>
                          <a:ea typeface="宋体" panose="02010600030101010101" pitchFamily="2" charset="-122"/>
                        </a:defRPr>
                      </a:lvl1pPr>
                      <a:lvl2pPr marL="742950" indent="-285750" eaLnBrk="0" hangingPunct="0">
                        <a:spcBef>
                          <a:spcPct val="20000"/>
                        </a:spcBef>
                        <a:buClr>
                          <a:schemeClr val="hlink"/>
                        </a:buClr>
                        <a:buSzPct val="55000"/>
                        <a:buFont typeface="Wingdings" panose="05000000000000000000" pitchFamily="2" charset="2"/>
                        <a:defRPr kumimoji="1" sz="2400">
                          <a:solidFill>
                            <a:schemeClr val="tx1"/>
                          </a:solidFill>
                          <a:latin typeface="Tahoma" panose="020B0604030504040204" pitchFamily="34" charset="0"/>
                          <a:ea typeface="宋体" panose="02010600030101010101" pitchFamily="2" charset="-122"/>
                        </a:defRPr>
                      </a:lvl2pPr>
                      <a:lvl3pPr marL="1143000" indent="-228600" eaLnBrk="0" hangingPunct="0">
                        <a:spcBef>
                          <a:spcPct val="20000"/>
                        </a:spcBef>
                        <a:buClr>
                          <a:schemeClr val="folHlink"/>
                        </a:buClr>
                        <a:buSzPct val="50000"/>
                        <a:buFont typeface="Wingdings" panose="05000000000000000000" pitchFamily="2" charset="2"/>
                        <a:defRPr kumimoji="1" sz="2000">
                          <a:solidFill>
                            <a:schemeClr val="tx1"/>
                          </a:solidFill>
                          <a:latin typeface="Tahoma" panose="020B0604030504040204" pitchFamily="34" charset="0"/>
                          <a:ea typeface="宋体" panose="02010600030101010101" pitchFamily="2" charset="-122"/>
                        </a:defRPr>
                      </a:lvl3pPr>
                      <a:lvl4pPr marL="1600200" indent="-228600" eaLnBrk="0" hangingPunct="0">
                        <a:spcBef>
                          <a:spcPct val="20000"/>
                        </a:spcBef>
                        <a:buClr>
                          <a:schemeClr val="accent2"/>
                        </a:buClr>
                        <a:buSzPct val="55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4pPr>
                      <a:lvl5pPr marL="2057400" indent="-228600" eaLnBrk="0" hangingPunct="0">
                        <a:spcBef>
                          <a:spcPct val="20000"/>
                        </a:spcBef>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pPr>
                      <a:r>
                        <a:rPr kumimoji="1" lang="zh-CN" altLang="en-US" sz="2000" b="1" i="0" u="none" strike="noStrike" cap="none" normalizeH="0" baseline="0" dirty="0">
                          <a:ln>
                            <a:noFill/>
                          </a:ln>
                          <a:solidFill>
                            <a:schemeClr val="tx1"/>
                          </a:solidFill>
                          <a:effectLst/>
                          <a:latin typeface="微软雅黑" panose="020B0503020204020204" pitchFamily="34" charset="-122"/>
                          <a:ea typeface="微软雅黑" panose="020B0503020204020204" pitchFamily="34" charset="-122"/>
                        </a:rPr>
                        <a:t>项目</a:t>
                      </a:r>
                      <a:endParaRPr kumimoji="1" lang="zh-CN" altLang="en-US" sz="2000" b="1" i="0" u="none" strike="noStrike" cap="none" normalizeH="0" baseline="0" dirty="0">
                        <a:ln>
                          <a:noFill/>
                        </a:ln>
                        <a:solidFill>
                          <a:schemeClr val="tx1"/>
                        </a:solidFill>
                        <a:effectLst/>
                        <a:latin typeface="微软雅黑" panose="020B0503020204020204" pitchFamily="34" charset="-122"/>
                        <a:ea typeface="微软雅黑" panose="020B0503020204020204" pitchFamily="34" charset="-122"/>
                      </a:endParaRPr>
                    </a:p>
                  </a:txBody>
                  <a:tcPr marT="45732" marB="45732"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lvl1pPr eaLnBrk="0" hangingPunct="0">
                        <a:spcBef>
                          <a:spcPct val="20000"/>
                        </a:spcBef>
                        <a:buClr>
                          <a:schemeClr val="folHlink"/>
                        </a:buClr>
                        <a:buSzPct val="60000"/>
                        <a:buFont typeface="Wingdings" panose="05000000000000000000" pitchFamily="2" charset="2"/>
                        <a:defRPr kumimoji="1" sz="2800">
                          <a:solidFill>
                            <a:schemeClr val="tx1"/>
                          </a:solidFill>
                          <a:latin typeface="Tahoma" panose="020B0604030504040204" pitchFamily="34" charset="0"/>
                          <a:ea typeface="宋体" panose="02010600030101010101" pitchFamily="2" charset="-122"/>
                        </a:defRPr>
                      </a:lvl1pPr>
                      <a:lvl2pPr marL="742950" indent="-285750" eaLnBrk="0" hangingPunct="0">
                        <a:spcBef>
                          <a:spcPct val="20000"/>
                        </a:spcBef>
                        <a:buClr>
                          <a:schemeClr val="hlink"/>
                        </a:buClr>
                        <a:buSzPct val="55000"/>
                        <a:buFont typeface="Wingdings" panose="05000000000000000000" pitchFamily="2" charset="2"/>
                        <a:defRPr kumimoji="1" sz="2400">
                          <a:solidFill>
                            <a:schemeClr val="tx1"/>
                          </a:solidFill>
                          <a:latin typeface="Tahoma" panose="020B0604030504040204" pitchFamily="34" charset="0"/>
                          <a:ea typeface="宋体" panose="02010600030101010101" pitchFamily="2" charset="-122"/>
                        </a:defRPr>
                      </a:lvl2pPr>
                      <a:lvl3pPr marL="1143000" indent="-228600" eaLnBrk="0" hangingPunct="0">
                        <a:spcBef>
                          <a:spcPct val="20000"/>
                        </a:spcBef>
                        <a:buClr>
                          <a:schemeClr val="folHlink"/>
                        </a:buClr>
                        <a:buSzPct val="50000"/>
                        <a:buFont typeface="Wingdings" panose="05000000000000000000" pitchFamily="2" charset="2"/>
                        <a:defRPr kumimoji="1" sz="2000">
                          <a:solidFill>
                            <a:schemeClr val="tx1"/>
                          </a:solidFill>
                          <a:latin typeface="Tahoma" panose="020B0604030504040204" pitchFamily="34" charset="0"/>
                          <a:ea typeface="宋体" panose="02010600030101010101" pitchFamily="2" charset="-122"/>
                        </a:defRPr>
                      </a:lvl3pPr>
                      <a:lvl4pPr marL="1600200" indent="-228600" eaLnBrk="0" hangingPunct="0">
                        <a:spcBef>
                          <a:spcPct val="20000"/>
                        </a:spcBef>
                        <a:buClr>
                          <a:schemeClr val="accent2"/>
                        </a:buClr>
                        <a:buSzPct val="55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4pPr>
                      <a:lvl5pPr marL="2057400" indent="-228600" eaLnBrk="0" hangingPunct="0">
                        <a:spcBef>
                          <a:spcPct val="20000"/>
                        </a:spcBef>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pPr>
                      <a:r>
                        <a:rPr kumimoji="1" lang="zh-CN" altLang="en-US" sz="2000" b="1"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rPr>
                        <a:t>评分标准</a:t>
                      </a:r>
                      <a:endParaRPr kumimoji="1" lang="zh-CN" altLang="en-US" sz="2000" b="1"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endParaRPr>
                    </a:p>
                  </a:txBody>
                  <a:tcPr marT="45732" marB="45732"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r>
              <a:tr h="396346">
                <a:tc>
                  <a:txBody>
                    <a:bodyPr/>
                    <a:lstStyle>
                      <a:lvl1pPr eaLnBrk="0" hangingPunct="0">
                        <a:spcBef>
                          <a:spcPct val="20000"/>
                        </a:spcBef>
                        <a:buClr>
                          <a:schemeClr val="folHlink"/>
                        </a:buClr>
                        <a:buSzPct val="60000"/>
                        <a:buFont typeface="Wingdings" panose="05000000000000000000" pitchFamily="2" charset="2"/>
                        <a:defRPr kumimoji="1" sz="2800">
                          <a:solidFill>
                            <a:schemeClr val="tx1"/>
                          </a:solidFill>
                          <a:latin typeface="Tahoma" panose="020B0604030504040204" pitchFamily="34" charset="0"/>
                          <a:ea typeface="宋体" panose="02010600030101010101" pitchFamily="2" charset="-122"/>
                        </a:defRPr>
                      </a:lvl1pPr>
                      <a:lvl2pPr marL="742950" indent="-285750" eaLnBrk="0" hangingPunct="0">
                        <a:spcBef>
                          <a:spcPct val="20000"/>
                        </a:spcBef>
                        <a:buClr>
                          <a:schemeClr val="hlink"/>
                        </a:buClr>
                        <a:buSzPct val="55000"/>
                        <a:buFont typeface="Wingdings" panose="05000000000000000000" pitchFamily="2" charset="2"/>
                        <a:defRPr kumimoji="1" sz="2400">
                          <a:solidFill>
                            <a:schemeClr val="tx1"/>
                          </a:solidFill>
                          <a:latin typeface="Tahoma" panose="020B0604030504040204" pitchFamily="34" charset="0"/>
                          <a:ea typeface="宋体" panose="02010600030101010101" pitchFamily="2" charset="-122"/>
                        </a:defRPr>
                      </a:lvl2pPr>
                      <a:lvl3pPr marL="1143000" indent="-228600" eaLnBrk="0" hangingPunct="0">
                        <a:spcBef>
                          <a:spcPct val="20000"/>
                        </a:spcBef>
                        <a:buClr>
                          <a:schemeClr val="folHlink"/>
                        </a:buClr>
                        <a:buSzPct val="50000"/>
                        <a:buFont typeface="Wingdings" panose="05000000000000000000" pitchFamily="2" charset="2"/>
                        <a:defRPr kumimoji="1" sz="2000">
                          <a:solidFill>
                            <a:schemeClr val="tx1"/>
                          </a:solidFill>
                          <a:latin typeface="Tahoma" panose="020B0604030504040204" pitchFamily="34" charset="0"/>
                          <a:ea typeface="宋体" panose="02010600030101010101" pitchFamily="2" charset="-122"/>
                        </a:defRPr>
                      </a:lvl3pPr>
                      <a:lvl4pPr marL="1600200" indent="-228600" eaLnBrk="0" hangingPunct="0">
                        <a:spcBef>
                          <a:spcPct val="20000"/>
                        </a:spcBef>
                        <a:buClr>
                          <a:schemeClr val="accent2"/>
                        </a:buClr>
                        <a:buSzPct val="55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4pPr>
                      <a:lvl5pPr marL="2057400" indent="-228600" eaLnBrk="0" hangingPunct="0">
                        <a:spcBef>
                          <a:spcPct val="20000"/>
                        </a:spcBef>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pPr>
                      <a:r>
                        <a:rPr kumimoji="1" lang="en-US" altLang="zh-CN" sz="2000" b="1"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rPr>
                        <a:t>1</a:t>
                      </a:r>
                      <a:endParaRPr kumimoji="1" lang="en-US" altLang="zh-CN" sz="2000" b="1"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endParaRPr>
                    </a:p>
                  </a:txBody>
                  <a:tcPr marT="45732" marB="45732"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lvl1pPr eaLnBrk="0" hangingPunct="0">
                        <a:spcBef>
                          <a:spcPct val="20000"/>
                        </a:spcBef>
                        <a:buClr>
                          <a:schemeClr val="folHlink"/>
                        </a:buClr>
                        <a:buSzPct val="60000"/>
                        <a:buFont typeface="Wingdings" panose="05000000000000000000" pitchFamily="2" charset="2"/>
                        <a:defRPr kumimoji="1" sz="2800">
                          <a:solidFill>
                            <a:schemeClr val="tx1"/>
                          </a:solidFill>
                          <a:latin typeface="Tahoma" panose="020B0604030504040204" pitchFamily="34" charset="0"/>
                          <a:ea typeface="宋体" panose="02010600030101010101" pitchFamily="2" charset="-122"/>
                        </a:defRPr>
                      </a:lvl1pPr>
                      <a:lvl2pPr marL="742950" indent="-285750" eaLnBrk="0" hangingPunct="0">
                        <a:spcBef>
                          <a:spcPct val="20000"/>
                        </a:spcBef>
                        <a:buClr>
                          <a:schemeClr val="hlink"/>
                        </a:buClr>
                        <a:buSzPct val="55000"/>
                        <a:buFont typeface="Wingdings" panose="05000000000000000000" pitchFamily="2" charset="2"/>
                        <a:defRPr kumimoji="1" sz="2400">
                          <a:solidFill>
                            <a:schemeClr val="tx1"/>
                          </a:solidFill>
                          <a:latin typeface="Tahoma" panose="020B0604030504040204" pitchFamily="34" charset="0"/>
                          <a:ea typeface="宋体" panose="02010600030101010101" pitchFamily="2" charset="-122"/>
                        </a:defRPr>
                      </a:lvl2pPr>
                      <a:lvl3pPr marL="1143000" indent="-228600" eaLnBrk="0" hangingPunct="0">
                        <a:spcBef>
                          <a:spcPct val="20000"/>
                        </a:spcBef>
                        <a:buClr>
                          <a:schemeClr val="folHlink"/>
                        </a:buClr>
                        <a:buSzPct val="50000"/>
                        <a:buFont typeface="Wingdings" panose="05000000000000000000" pitchFamily="2" charset="2"/>
                        <a:defRPr kumimoji="1" sz="2000">
                          <a:solidFill>
                            <a:schemeClr val="tx1"/>
                          </a:solidFill>
                          <a:latin typeface="Tahoma" panose="020B0604030504040204" pitchFamily="34" charset="0"/>
                          <a:ea typeface="宋体" panose="02010600030101010101" pitchFamily="2" charset="-122"/>
                        </a:defRPr>
                      </a:lvl3pPr>
                      <a:lvl4pPr marL="1600200" indent="-228600" eaLnBrk="0" hangingPunct="0">
                        <a:spcBef>
                          <a:spcPct val="20000"/>
                        </a:spcBef>
                        <a:buClr>
                          <a:schemeClr val="accent2"/>
                        </a:buClr>
                        <a:buSzPct val="55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4pPr>
                      <a:lvl5pPr marL="2057400" indent="-228600" eaLnBrk="0" hangingPunct="0">
                        <a:spcBef>
                          <a:spcPct val="20000"/>
                        </a:spcBef>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pPr>
                      <a:r>
                        <a:rPr kumimoji="1" lang="zh-CN" altLang="en-US" sz="2000" b="1"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rPr>
                        <a:t>重大</a:t>
                      </a:r>
                      <a:endParaRPr kumimoji="1" lang="zh-CN" altLang="en-US" sz="2000" b="1"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endParaRPr>
                    </a:p>
                  </a:txBody>
                  <a:tcPr marT="45732" marB="45732"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lvl1pPr eaLnBrk="0" hangingPunct="0">
                        <a:spcBef>
                          <a:spcPct val="20000"/>
                        </a:spcBef>
                        <a:buClr>
                          <a:schemeClr val="folHlink"/>
                        </a:buClr>
                        <a:buSzPct val="60000"/>
                        <a:buFont typeface="Wingdings" panose="05000000000000000000" pitchFamily="2" charset="2"/>
                        <a:defRPr kumimoji="1" sz="2800">
                          <a:solidFill>
                            <a:schemeClr val="tx1"/>
                          </a:solidFill>
                          <a:latin typeface="Tahoma" panose="020B0604030504040204" pitchFamily="34" charset="0"/>
                          <a:ea typeface="宋体" panose="02010600030101010101" pitchFamily="2" charset="-122"/>
                        </a:defRPr>
                      </a:lvl1pPr>
                      <a:lvl2pPr marL="742950" indent="-285750" eaLnBrk="0" hangingPunct="0">
                        <a:spcBef>
                          <a:spcPct val="20000"/>
                        </a:spcBef>
                        <a:buClr>
                          <a:schemeClr val="hlink"/>
                        </a:buClr>
                        <a:buSzPct val="55000"/>
                        <a:buFont typeface="Wingdings" panose="05000000000000000000" pitchFamily="2" charset="2"/>
                        <a:defRPr kumimoji="1" sz="2400">
                          <a:solidFill>
                            <a:schemeClr val="tx1"/>
                          </a:solidFill>
                          <a:latin typeface="Tahoma" panose="020B0604030504040204" pitchFamily="34" charset="0"/>
                          <a:ea typeface="宋体" panose="02010600030101010101" pitchFamily="2" charset="-122"/>
                        </a:defRPr>
                      </a:lvl2pPr>
                      <a:lvl3pPr marL="1143000" indent="-228600" eaLnBrk="0" hangingPunct="0">
                        <a:spcBef>
                          <a:spcPct val="20000"/>
                        </a:spcBef>
                        <a:buClr>
                          <a:schemeClr val="folHlink"/>
                        </a:buClr>
                        <a:buSzPct val="50000"/>
                        <a:buFont typeface="Wingdings" panose="05000000000000000000" pitchFamily="2" charset="2"/>
                        <a:defRPr kumimoji="1" sz="2000">
                          <a:solidFill>
                            <a:schemeClr val="tx1"/>
                          </a:solidFill>
                          <a:latin typeface="Tahoma" panose="020B0604030504040204" pitchFamily="34" charset="0"/>
                          <a:ea typeface="宋体" panose="02010600030101010101" pitchFamily="2" charset="-122"/>
                        </a:defRPr>
                      </a:lvl3pPr>
                      <a:lvl4pPr marL="1600200" indent="-228600" eaLnBrk="0" hangingPunct="0">
                        <a:spcBef>
                          <a:spcPct val="20000"/>
                        </a:spcBef>
                        <a:buClr>
                          <a:schemeClr val="accent2"/>
                        </a:buClr>
                        <a:buSzPct val="55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4pPr>
                      <a:lvl5pPr marL="2057400" indent="-228600" eaLnBrk="0" hangingPunct="0">
                        <a:spcBef>
                          <a:spcPct val="20000"/>
                        </a:spcBef>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pPr>
                      <a:r>
                        <a:rPr kumimoji="1" lang="en-US" altLang="zh-CN" sz="2000" b="1"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rPr>
                        <a:t>4</a:t>
                      </a:r>
                      <a:endParaRPr kumimoji="1" lang="en-US" altLang="zh-CN" sz="2000" b="1"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endParaRPr>
                    </a:p>
                  </a:txBody>
                  <a:tcPr marT="45732" marB="45732"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r>
              <a:tr h="396346">
                <a:tc>
                  <a:txBody>
                    <a:bodyPr/>
                    <a:lstStyle>
                      <a:lvl1pPr eaLnBrk="0" hangingPunct="0">
                        <a:spcBef>
                          <a:spcPct val="20000"/>
                        </a:spcBef>
                        <a:buClr>
                          <a:schemeClr val="folHlink"/>
                        </a:buClr>
                        <a:buSzPct val="60000"/>
                        <a:buFont typeface="Wingdings" panose="05000000000000000000" pitchFamily="2" charset="2"/>
                        <a:defRPr kumimoji="1" sz="2800">
                          <a:solidFill>
                            <a:schemeClr val="tx1"/>
                          </a:solidFill>
                          <a:latin typeface="Tahoma" panose="020B0604030504040204" pitchFamily="34" charset="0"/>
                          <a:ea typeface="宋体" panose="02010600030101010101" pitchFamily="2" charset="-122"/>
                        </a:defRPr>
                      </a:lvl1pPr>
                      <a:lvl2pPr marL="742950" indent="-285750" eaLnBrk="0" hangingPunct="0">
                        <a:spcBef>
                          <a:spcPct val="20000"/>
                        </a:spcBef>
                        <a:buClr>
                          <a:schemeClr val="hlink"/>
                        </a:buClr>
                        <a:buSzPct val="55000"/>
                        <a:buFont typeface="Wingdings" panose="05000000000000000000" pitchFamily="2" charset="2"/>
                        <a:defRPr kumimoji="1" sz="2400">
                          <a:solidFill>
                            <a:schemeClr val="tx1"/>
                          </a:solidFill>
                          <a:latin typeface="Tahoma" panose="020B0604030504040204" pitchFamily="34" charset="0"/>
                          <a:ea typeface="宋体" panose="02010600030101010101" pitchFamily="2" charset="-122"/>
                        </a:defRPr>
                      </a:lvl2pPr>
                      <a:lvl3pPr marL="1143000" indent="-228600" eaLnBrk="0" hangingPunct="0">
                        <a:spcBef>
                          <a:spcPct val="20000"/>
                        </a:spcBef>
                        <a:buClr>
                          <a:schemeClr val="folHlink"/>
                        </a:buClr>
                        <a:buSzPct val="50000"/>
                        <a:buFont typeface="Wingdings" panose="05000000000000000000" pitchFamily="2" charset="2"/>
                        <a:defRPr kumimoji="1" sz="2000">
                          <a:solidFill>
                            <a:schemeClr val="tx1"/>
                          </a:solidFill>
                          <a:latin typeface="Tahoma" panose="020B0604030504040204" pitchFamily="34" charset="0"/>
                          <a:ea typeface="宋体" panose="02010600030101010101" pitchFamily="2" charset="-122"/>
                        </a:defRPr>
                      </a:lvl3pPr>
                      <a:lvl4pPr marL="1600200" indent="-228600" eaLnBrk="0" hangingPunct="0">
                        <a:spcBef>
                          <a:spcPct val="20000"/>
                        </a:spcBef>
                        <a:buClr>
                          <a:schemeClr val="accent2"/>
                        </a:buClr>
                        <a:buSzPct val="55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4pPr>
                      <a:lvl5pPr marL="2057400" indent="-228600" eaLnBrk="0" hangingPunct="0">
                        <a:spcBef>
                          <a:spcPct val="20000"/>
                        </a:spcBef>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pPr>
                      <a:r>
                        <a:rPr kumimoji="1" lang="en-US" altLang="zh-CN" sz="2000" b="1"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rPr>
                        <a:t>2</a:t>
                      </a:r>
                      <a:endParaRPr kumimoji="1" lang="en-US" altLang="zh-CN" sz="2000" b="1"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endParaRPr>
                    </a:p>
                  </a:txBody>
                  <a:tcPr marT="45732" marB="45732"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lvl1pPr eaLnBrk="0" hangingPunct="0">
                        <a:spcBef>
                          <a:spcPct val="20000"/>
                        </a:spcBef>
                        <a:buClr>
                          <a:schemeClr val="folHlink"/>
                        </a:buClr>
                        <a:buSzPct val="60000"/>
                        <a:buFont typeface="Wingdings" panose="05000000000000000000" pitchFamily="2" charset="2"/>
                        <a:defRPr kumimoji="1" sz="2800">
                          <a:solidFill>
                            <a:schemeClr val="tx1"/>
                          </a:solidFill>
                          <a:latin typeface="Tahoma" panose="020B0604030504040204" pitchFamily="34" charset="0"/>
                          <a:ea typeface="宋体" panose="02010600030101010101" pitchFamily="2" charset="-122"/>
                        </a:defRPr>
                      </a:lvl1pPr>
                      <a:lvl2pPr marL="742950" indent="-285750" eaLnBrk="0" hangingPunct="0">
                        <a:spcBef>
                          <a:spcPct val="20000"/>
                        </a:spcBef>
                        <a:buClr>
                          <a:schemeClr val="hlink"/>
                        </a:buClr>
                        <a:buSzPct val="55000"/>
                        <a:buFont typeface="Wingdings" panose="05000000000000000000" pitchFamily="2" charset="2"/>
                        <a:defRPr kumimoji="1" sz="2400">
                          <a:solidFill>
                            <a:schemeClr val="tx1"/>
                          </a:solidFill>
                          <a:latin typeface="Tahoma" panose="020B0604030504040204" pitchFamily="34" charset="0"/>
                          <a:ea typeface="宋体" panose="02010600030101010101" pitchFamily="2" charset="-122"/>
                        </a:defRPr>
                      </a:lvl2pPr>
                      <a:lvl3pPr marL="1143000" indent="-228600" eaLnBrk="0" hangingPunct="0">
                        <a:spcBef>
                          <a:spcPct val="20000"/>
                        </a:spcBef>
                        <a:buClr>
                          <a:schemeClr val="folHlink"/>
                        </a:buClr>
                        <a:buSzPct val="50000"/>
                        <a:buFont typeface="Wingdings" panose="05000000000000000000" pitchFamily="2" charset="2"/>
                        <a:defRPr kumimoji="1" sz="2000">
                          <a:solidFill>
                            <a:schemeClr val="tx1"/>
                          </a:solidFill>
                          <a:latin typeface="Tahoma" panose="020B0604030504040204" pitchFamily="34" charset="0"/>
                          <a:ea typeface="宋体" panose="02010600030101010101" pitchFamily="2" charset="-122"/>
                        </a:defRPr>
                      </a:lvl3pPr>
                      <a:lvl4pPr marL="1600200" indent="-228600" eaLnBrk="0" hangingPunct="0">
                        <a:spcBef>
                          <a:spcPct val="20000"/>
                        </a:spcBef>
                        <a:buClr>
                          <a:schemeClr val="accent2"/>
                        </a:buClr>
                        <a:buSzPct val="55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4pPr>
                      <a:lvl5pPr marL="2057400" indent="-228600" eaLnBrk="0" hangingPunct="0">
                        <a:spcBef>
                          <a:spcPct val="20000"/>
                        </a:spcBef>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pPr>
                      <a:r>
                        <a:rPr kumimoji="1" lang="zh-CN" altLang="en-US" sz="2000" b="1"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rPr>
                        <a:t>严重</a:t>
                      </a:r>
                      <a:endParaRPr kumimoji="1" lang="zh-CN" altLang="en-US" sz="2000" b="1"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endParaRPr>
                    </a:p>
                  </a:txBody>
                  <a:tcPr marT="45732" marB="45732"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lvl1pPr eaLnBrk="0" hangingPunct="0">
                        <a:spcBef>
                          <a:spcPct val="20000"/>
                        </a:spcBef>
                        <a:buClr>
                          <a:schemeClr val="folHlink"/>
                        </a:buClr>
                        <a:buSzPct val="60000"/>
                        <a:buFont typeface="Wingdings" panose="05000000000000000000" pitchFamily="2" charset="2"/>
                        <a:defRPr kumimoji="1" sz="2800">
                          <a:solidFill>
                            <a:schemeClr val="tx1"/>
                          </a:solidFill>
                          <a:latin typeface="Tahoma" panose="020B0604030504040204" pitchFamily="34" charset="0"/>
                          <a:ea typeface="宋体" panose="02010600030101010101" pitchFamily="2" charset="-122"/>
                        </a:defRPr>
                      </a:lvl1pPr>
                      <a:lvl2pPr marL="742950" indent="-285750" eaLnBrk="0" hangingPunct="0">
                        <a:spcBef>
                          <a:spcPct val="20000"/>
                        </a:spcBef>
                        <a:buClr>
                          <a:schemeClr val="hlink"/>
                        </a:buClr>
                        <a:buSzPct val="55000"/>
                        <a:buFont typeface="Wingdings" panose="05000000000000000000" pitchFamily="2" charset="2"/>
                        <a:defRPr kumimoji="1" sz="2400">
                          <a:solidFill>
                            <a:schemeClr val="tx1"/>
                          </a:solidFill>
                          <a:latin typeface="Tahoma" panose="020B0604030504040204" pitchFamily="34" charset="0"/>
                          <a:ea typeface="宋体" panose="02010600030101010101" pitchFamily="2" charset="-122"/>
                        </a:defRPr>
                      </a:lvl2pPr>
                      <a:lvl3pPr marL="1143000" indent="-228600" eaLnBrk="0" hangingPunct="0">
                        <a:spcBef>
                          <a:spcPct val="20000"/>
                        </a:spcBef>
                        <a:buClr>
                          <a:schemeClr val="folHlink"/>
                        </a:buClr>
                        <a:buSzPct val="50000"/>
                        <a:buFont typeface="Wingdings" panose="05000000000000000000" pitchFamily="2" charset="2"/>
                        <a:defRPr kumimoji="1" sz="2000">
                          <a:solidFill>
                            <a:schemeClr val="tx1"/>
                          </a:solidFill>
                          <a:latin typeface="Tahoma" panose="020B0604030504040204" pitchFamily="34" charset="0"/>
                          <a:ea typeface="宋体" panose="02010600030101010101" pitchFamily="2" charset="-122"/>
                        </a:defRPr>
                      </a:lvl3pPr>
                      <a:lvl4pPr marL="1600200" indent="-228600" eaLnBrk="0" hangingPunct="0">
                        <a:spcBef>
                          <a:spcPct val="20000"/>
                        </a:spcBef>
                        <a:buClr>
                          <a:schemeClr val="accent2"/>
                        </a:buClr>
                        <a:buSzPct val="55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4pPr>
                      <a:lvl5pPr marL="2057400" indent="-228600" eaLnBrk="0" hangingPunct="0">
                        <a:spcBef>
                          <a:spcPct val="20000"/>
                        </a:spcBef>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pPr>
                      <a:r>
                        <a:rPr kumimoji="1" lang="en-US" altLang="zh-CN" sz="2000" b="1"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rPr>
                        <a:t>3</a:t>
                      </a:r>
                      <a:endParaRPr kumimoji="1" lang="en-US" altLang="zh-CN" sz="2000" b="1"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endParaRPr>
                    </a:p>
                  </a:txBody>
                  <a:tcPr marT="45732" marB="45732"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r>
              <a:tr h="396346">
                <a:tc>
                  <a:txBody>
                    <a:bodyPr/>
                    <a:lstStyle>
                      <a:lvl1pPr eaLnBrk="0" hangingPunct="0">
                        <a:spcBef>
                          <a:spcPct val="20000"/>
                        </a:spcBef>
                        <a:buClr>
                          <a:schemeClr val="folHlink"/>
                        </a:buClr>
                        <a:buSzPct val="60000"/>
                        <a:buFont typeface="Wingdings" panose="05000000000000000000" pitchFamily="2" charset="2"/>
                        <a:defRPr kumimoji="1" sz="2800">
                          <a:solidFill>
                            <a:schemeClr val="tx1"/>
                          </a:solidFill>
                          <a:latin typeface="Tahoma" panose="020B0604030504040204" pitchFamily="34" charset="0"/>
                          <a:ea typeface="宋体" panose="02010600030101010101" pitchFamily="2" charset="-122"/>
                        </a:defRPr>
                      </a:lvl1pPr>
                      <a:lvl2pPr marL="742950" indent="-285750" eaLnBrk="0" hangingPunct="0">
                        <a:spcBef>
                          <a:spcPct val="20000"/>
                        </a:spcBef>
                        <a:buClr>
                          <a:schemeClr val="hlink"/>
                        </a:buClr>
                        <a:buSzPct val="55000"/>
                        <a:buFont typeface="Wingdings" panose="05000000000000000000" pitchFamily="2" charset="2"/>
                        <a:defRPr kumimoji="1" sz="2400">
                          <a:solidFill>
                            <a:schemeClr val="tx1"/>
                          </a:solidFill>
                          <a:latin typeface="Tahoma" panose="020B0604030504040204" pitchFamily="34" charset="0"/>
                          <a:ea typeface="宋体" panose="02010600030101010101" pitchFamily="2" charset="-122"/>
                        </a:defRPr>
                      </a:lvl2pPr>
                      <a:lvl3pPr marL="1143000" indent="-228600" eaLnBrk="0" hangingPunct="0">
                        <a:spcBef>
                          <a:spcPct val="20000"/>
                        </a:spcBef>
                        <a:buClr>
                          <a:schemeClr val="folHlink"/>
                        </a:buClr>
                        <a:buSzPct val="50000"/>
                        <a:buFont typeface="Wingdings" panose="05000000000000000000" pitchFamily="2" charset="2"/>
                        <a:defRPr kumimoji="1" sz="2000">
                          <a:solidFill>
                            <a:schemeClr val="tx1"/>
                          </a:solidFill>
                          <a:latin typeface="Tahoma" panose="020B0604030504040204" pitchFamily="34" charset="0"/>
                          <a:ea typeface="宋体" panose="02010600030101010101" pitchFamily="2" charset="-122"/>
                        </a:defRPr>
                      </a:lvl3pPr>
                      <a:lvl4pPr marL="1600200" indent="-228600" eaLnBrk="0" hangingPunct="0">
                        <a:spcBef>
                          <a:spcPct val="20000"/>
                        </a:spcBef>
                        <a:buClr>
                          <a:schemeClr val="accent2"/>
                        </a:buClr>
                        <a:buSzPct val="55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4pPr>
                      <a:lvl5pPr marL="2057400" indent="-228600" eaLnBrk="0" hangingPunct="0">
                        <a:spcBef>
                          <a:spcPct val="20000"/>
                        </a:spcBef>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pPr>
                      <a:r>
                        <a:rPr kumimoji="1" lang="en-US" altLang="zh-CN" sz="2000" b="1"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rPr>
                        <a:t>3</a:t>
                      </a:r>
                      <a:endParaRPr kumimoji="1" lang="en-US" altLang="zh-CN" sz="2000" b="1"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endParaRPr>
                    </a:p>
                  </a:txBody>
                  <a:tcPr marT="45732" marB="45732"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lvl1pPr eaLnBrk="0" hangingPunct="0">
                        <a:spcBef>
                          <a:spcPct val="20000"/>
                        </a:spcBef>
                        <a:buClr>
                          <a:schemeClr val="folHlink"/>
                        </a:buClr>
                        <a:buSzPct val="60000"/>
                        <a:buFont typeface="Wingdings" panose="05000000000000000000" pitchFamily="2" charset="2"/>
                        <a:defRPr kumimoji="1" sz="2800">
                          <a:solidFill>
                            <a:schemeClr val="tx1"/>
                          </a:solidFill>
                          <a:latin typeface="Tahoma" panose="020B0604030504040204" pitchFamily="34" charset="0"/>
                          <a:ea typeface="宋体" panose="02010600030101010101" pitchFamily="2" charset="-122"/>
                        </a:defRPr>
                      </a:lvl1pPr>
                      <a:lvl2pPr marL="742950" indent="-285750" eaLnBrk="0" hangingPunct="0">
                        <a:spcBef>
                          <a:spcPct val="20000"/>
                        </a:spcBef>
                        <a:buClr>
                          <a:schemeClr val="hlink"/>
                        </a:buClr>
                        <a:buSzPct val="55000"/>
                        <a:buFont typeface="Wingdings" panose="05000000000000000000" pitchFamily="2" charset="2"/>
                        <a:defRPr kumimoji="1" sz="2400">
                          <a:solidFill>
                            <a:schemeClr val="tx1"/>
                          </a:solidFill>
                          <a:latin typeface="Tahoma" panose="020B0604030504040204" pitchFamily="34" charset="0"/>
                          <a:ea typeface="宋体" panose="02010600030101010101" pitchFamily="2" charset="-122"/>
                        </a:defRPr>
                      </a:lvl2pPr>
                      <a:lvl3pPr marL="1143000" indent="-228600" eaLnBrk="0" hangingPunct="0">
                        <a:spcBef>
                          <a:spcPct val="20000"/>
                        </a:spcBef>
                        <a:buClr>
                          <a:schemeClr val="folHlink"/>
                        </a:buClr>
                        <a:buSzPct val="50000"/>
                        <a:buFont typeface="Wingdings" panose="05000000000000000000" pitchFamily="2" charset="2"/>
                        <a:defRPr kumimoji="1" sz="2000">
                          <a:solidFill>
                            <a:schemeClr val="tx1"/>
                          </a:solidFill>
                          <a:latin typeface="Tahoma" panose="020B0604030504040204" pitchFamily="34" charset="0"/>
                          <a:ea typeface="宋体" panose="02010600030101010101" pitchFamily="2" charset="-122"/>
                        </a:defRPr>
                      </a:lvl3pPr>
                      <a:lvl4pPr marL="1600200" indent="-228600" eaLnBrk="0" hangingPunct="0">
                        <a:spcBef>
                          <a:spcPct val="20000"/>
                        </a:spcBef>
                        <a:buClr>
                          <a:schemeClr val="accent2"/>
                        </a:buClr>
                        <a:buSzPct val="55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4pPr>
                      <a:lvl5pPr marL="2057400" indent="-228600" eaLnBrk="0" hangingPunct="0">
                        <a:spcBef>
                          <a:spcPct val="20000"/>
                        </a:spcBef>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pPr>
                      <a:r>
                        <a:rPr kumimoji="1" lang="zh-CN" altLang="en-US" sz="2000" b="1"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rPr>
                        <a:t>一般</a:t>
                      </a:r>
                      <a:endParaRPr kumimoji="1" lang="zh-CN" altLang="en-US" sz="2000" b="1"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endParaRPr>
                    </a:p>
                  </a:txBody>
                  <a:tcPr marT="45732" marB="45732"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lvl1pPr eaLnBrk="0" hangingPunct="0">
                        <a:spcBef>
                          <a:spcPct val="20000"/>
                        </a:spcBef>
                        <a:buClr>
                          <a:schemeClr val="folHlink"/>
                        </a:buClr>
                        <a:buSzPct val="60000"/>
                        <a:buFont typeface="Wingdings" panose="05000000000000000000" pitchFamily="2" charset="2"/>
                        <a:defRPr kumimoji="1" sz="2800">
                          <a:solidFill>
                            <a:schemeClr val="tx1"/>
                          </a:solidFill>
                          <a:latin typeface="Tahoma" panose="020B0604030504040204" pitchFamily="34" charset="0"/>
                          <a:ea typeface="宋体" panose="02010600030101010101" pitchFamily="2" charset="-122"/>
                        </a:defRPr>
                      </a:lvl1pPr>
                      <a:lvl2pPr marL="742950" indent="-285750" eaLnBrk="0" hangingPunct="0">
                        <a:spcBef>
                          <a:spcPct val="20000"/>
                        </a:spcBef>
                        <a:buClr>
                          <a:schemeClr val="hlink"/>
                        </a:buClr>
                        <a:buSzPct val="55000"/>
                        <a:buFont typeface="Wingdings" panose="05000000000000000000" pitchFamily="2" charset="2"/>
                        <a:defRPr kumimoji="1" sz="2400">
                          <a:solidFill>
                            <a:schemeClr val="tx1"/>
                          </a:solidFill>
                          <a:latin typeface="Tahoma" panose="020B0604030504040204" pitchFamily="34" charset="0"/>
                          <a:ea typeface="宋体" panose="02010600030101010101" pitchFamily="2" charset="-122"/>
                        </a:defRPr>
                      </a:lvl2pPr>
                      <a:lvl3pPr marL="1143000" indent="-228600" eaLnBrk="0" hangingPunct="0">
                        <a:spcBef>
                          <a:spcPct val="20000"/>
                        </a:spcBef>
                        <a:buClr>
                          <a:schemeClr val="folHlink"/>
                        </a:buClr>
                        <a:buSzPct val="50000"/>
                        <a:buFont typeface="Wingdings" panose="05000000000000000000" pitchFamily="2" charset="2"/>
                        <a:defRPr kumimoji="1" sz="2000">
                          <a:solidFill>
                            <a:schemeClr val="tx1"/>
                          </a:solidFill>
                          <a:latin typeface="Tahoma" panose="020B0604030504040204" pitchFamily="34" charset="0"/>
                          <a:ea typeface="宋体" panose="02010600030101010101" pitchFamily="2" charset="-122"/>
                        </a:defRPr>
                      </a:lvl3pPr>
                      <a:lvl4pPr marL="1600200" indent="-228600" eaLnBrk="0" hangingPunct="0">
                        <a:spcBef>
                          <a:spcPct val="20000"/>
                        </a:spcBef>
                        <a:buClr>
                          <a:schemeClr val="accent2"/>
                        </a:buClr>
                        <a:buSzPct val="55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4pPr>
                      <a:lvl5pPr marL="2057400" indent="-228600" eaLnBrk="0" hangingPunct="0">
                        <a:spcBef>
                          <a:spcPct val="20000"/>
                        </a:spcBef>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pPr>
                      <a:r>
                        <a:rPr kumimoji="1" lang="en-US" altLang="zh-CN" sz="2000" b="1"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rPr>
                        <a:t>2</a:t>
                      </a:r>
                      <a:endParaRPr kumimoji="1" lang="en-US" altLang="zh-CN" sz="2000" b="1"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endParaRPr>
                    </a:p>
                  </a:txBody>
                  <a:tcPr marT="45732" marB="45732"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r>
              <a:tr h="396346">
                <a:tc>
                  <a:txBody>
                    <a:bodyPr/>
                    <a:lstStyle>
                      <a:lvl1pPr eaLnBrk="0" hangingPunct="0">
                        <a:spcBef>
                          <a:spcPct val="20000"/>
                        </a:spcBef>
                        <a:buClr>
                          <a:schemeClr val="folHlink"/>
                        </a:buClr>
                        <a:buSzPct val="60000"/>
                        <a:buFont typeface="Wingdings" panose="05000000000000000000" pitchFamily="2" charset="2"/>
                        <a:defRPr kumimoji="1" sz="2800">
                          <a:solidFill>
                            <a:schemeClr val="tx1"/>
                          </a:solidFill>
                          <a:latin typeface="Tahoma" panose="020B0604030504040204" pitchFamily="34" charset="0"/>
                          <a:ea typeface="宋体" panose="02010600030101010101" pitchFamily="2" charset="-122"/>
                        </a:defRPr>
                      </a:lvl1pPr>
                      <a:lvl2pPr marL="742950" indent="-285750" eaLnBrk="0" hangingPunct="0">
                        <a:spcBef>
                          <a:spcPct val="20000"/>
                        </a:spcBef>
                        <a:buClr>
                          <a:schemeClr val="hlink"/>
                        </a:buClr>
                        <a:buSzPct val="55000"/>
                        <a:buFont typeface="Wingdings" panose="05000000000000000000" pitchFamily="2" charset="2"/>
                        <a:defRPr kumimoji="1" sz="2400">
                          <a:solidFill>
                            <a:schemeClr val="tx1"/>
                          </a:solidFill>
                          <a:latin typeface="Tahoma" panose="020B0604030504040204" pitchFamily="34" charset="0"/>
                          <a:ea typeface="宋体" panose="02010600030101010101" pitchFamily="2" charset="-122"/>
                        </a:defRPr>
                      </a:lvl2pPr>
                      <a:lvl3pPr marL="1143000" indent="-228600" eaLnBrk="0" hangingPunct="0">
                        <a:spcBef>
                          <a:spcPct val="20000"/>
                        </a:spcBef>
                        <a:buClr>
                          <a:schemeClr val="folHlink"/>
                        </a:buClr>
                        <a:buSzPct val="50000"/>
                        <a:buFont typeface="Wingdings" panose="05000000000000000000" pitchFamily="2" charset="2"/>
                        <a:defRPr kumimoji="1" sz="2000">
                          <a:solidFill>
                            <a:schemeClr val="tx1"/>
                          </a:solidFill>
                          <a:latin typeface="Tahoma" panose="020B0604030504040204" pitchFamily="34" charset="0"/>
                          <a:ea typeface="宋体" panose="02010600030101010101" pitchFamily="2" charset="-122"/>
                        </a:defRPr>
                      </a:lvl3pPr>
                      <a:lvl4pPr marL="1600200" indent="-228600" eaLnBrk="0" hangingPunct="0">
                        <a:spcBef>
                          <a:spcPct val="20000"/>
                        </a:spcBef>
                        <a:buClr>
                          <a:schemeClr val="accent2"/>
                        </a:buClr>
                        <a:buSzPct val="55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4pPr>
                      <a:lvl5pPr marL="2057400" indent="-228600" eaLnBrk="0" hangingPunct="0">
                        <a:spcBef>
                          <a:spcPct val="20000"/>
                        </a:spcBef>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pPr>
                      <a:r>
                        <a:rPr kumimoji="1" lang="en-US" altLang="zh-CN" sz="2000" b="1"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rPr>
                        <a:t>4</a:t>
                      </a:r>
                      <a:endParaRPr kumimoji="1" lang="en-US" altLang="zh-CN" sz="2000" b="1"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endParaRPr>
                    </a:p>
                  </a:txBody>
                  <a:tcPr marT="45732" marB="45732"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noFill/>
                  </a:tcPr>
                </a:tc>
                <a:tc>
                  <a:txBody>
                    <a:bodyPr/>
                    <a:lstStyle>
                      <a:lvl1pPr eaLnBrk="0" hangingPunct="0">
                        <a:spcBef>
                          <a:spcPct val="20000"/>
                        </a:spcBef>
                        <a:buClr>
                          <a:schemeClr val="folHlink"/>
                        </a:buClr>
                        <a:buSzPct val="60000"/>
                        <a:buFont typeface="Wingdings" panose="05000000000000000000" pitchFamily="2" charset="2"/>
                        <a:defRPr kumimoji="1" sz="2800">
                          <a:solidFill>
                            <a:schemeClr val="tx1"/>
                          </a:solidFill>
                          <a:latin typeface="Tahoma" panose="020B0604030504040204" pitchFamily="34" charset="0"/>
                          <a:ea typeface="宋体" panose="02010600030101010101" pitchFamily="2" charset="-122"/>
                        </a:defRPr>
                      </a:lvl1pPr>
                      <a:lvl2pPr marL="742950" indent="-285750" eaLnBrk="0" hangingPunct="0">
                        <a:spcBef>
                          <a:spcPct val="20000"/>
                        </a:spcBef>
                        <a:buClr>
                          <a:schemeClr val="hlink"/>
                        </a:buClr>
                        <a:buSzPct val="55000"/>
                        <a:buFont typeface="Wingdings" panose="05000000000000000000" pitchFamily="2" charset="2"/>
                        <a:defRPr kumimoji="1" sz="2400">
                          <a:solidFill>
                            <a:schemeClr val="tx1"/>
                          </a:solidFill>
                          <a:latin typeface="Tahoma" panose="020B0604030504040204" pitchFamily="34" charset="0"/>
                          <a:ea typeface="宋体" panose="02010600030101010101" pitchFamily="2" charset="-122"/>
                        </a:defRPr>
                      </a:lvl2pPr>
                      <a:lvl3pPr marL="1143000" indent="-228600" eaLnBrk="0" hangingPunct="0">
                        <a:spcBef>
                          <a:spcPct val="20000"/>
                        </a:spcBef>
                        <a:buClr>
                          <a:schemeClr val="folHlink"/>
                        </a:buClr>
                        <a:buSzPct val="50000"/>
                        <a:buFont typeface="Wingdings" panose="05000000000000000000" pitchFamily="2" charset="2"/>
                        <a:defRPr kumimoji="1" sz="2000">
                          <a:solidFill>
                            <a:schemeClr val="tx1"/>
                          </a:solidFill>
                          <a:latin typeface="Tahoma" panose="020B0604030504040204" pitchFamily="34" charset="0"/>
                          <a:ea typeface="宋体" panose="02010600030101010101" pitchFamily="2" charset="-122"/>
                        </a:defRPr>
                      </a:lvl3pPr>
                      <a:lvl4pPr marL="1600200" indent="-228600" eaLnBrk="0" hangingPunct="0">
                        <a:spcBef>
                          <a:spcPct val="20000"/>
                        </a:spcBef>
                        <a:buClr>
                          <a:schemeClr val="accent2"/>
                        </a:buClr>
                        <a:buSzPct val="55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4pPr>
                      <a:lvl5pPr marL="2057400" indent="-228600" eaLnBrk="0" hangingPunct="0">
                        <a:spcBef>
                          <a:spcPct val="20000"/>
                        </a:spcBef>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pPr>
                      <a:r>
                        <a:rPr kumimoji="1" lang="zh-CN" altLang="en-US" sz="2000" b="1"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rPr>
                        <a:t>轻微</a:t>
                      </a:r>
                      <a:endParaRPr kumimoji="1" lang="zh-CN" altLang="en-US" sz="2000" b="1"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endParaRPr>
                    </a:p>
                  </a:txBody>
                  <a:tcPr marT="45732" marB="45732"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noFill/>
                  </a:tcPr>
                </a:tc>
                <a:tc>
                  <a:txBody>
                    <a:bodyPr/>
                    <a:lstStyle>
                      <a:lvl1pPr eaLnBrk="0" hangingPunct="0">
                        <a:spcBef>
                          <a:spcPct val="20000"/>
                        </a:spcBef>
                        <a:buClr>
                          <a:schemeClr val="folHlink"/>
                        </a:buClr>
                        <a:buSzPct val="60000"/>
                        <a:buFont typeface="Wingdings" panose="05000000000000000000" pitchFamily="2" charset="2"/>
                        <a:defRPr kumimoji="1" sz="2800">
                          <a:solidFill>
                            <a:schemeClr val="tx1"/>
                          </a:solidFill>
                          <a:latin typeface="Tahoma" panose="020B0604030504040204" pitchFamily="34" charset="0"/>
                          <a:ea typeface="宋体" panose="02010600030101010101" pitchFamily="2" charset="-122"/>
                        </a:defRPr>
                      </a:lvl1pPr>
                      <a:lvl2pPr marL="742950" indent="-285750" eaLnBrk="0" hangingPunct="0">
                        <a:spcBef>
                          <a:spcPct val="20000"/>
                        </a:spcBef>
                        <a:buClr>
                          <a:schemeClr val="hlink"/>
                        </a:buClr>
                        <a:buSzPct val="55000"/>
                        <a:buFont typeface="Wingdings" panose="05000000000000000000" pitchFamily="2" charset="2"/>
                        <a:defRPr kumimoji="1" sz="2400">
                          <a:solidFill>
                            <a:schemeClr val="tx1"/>
                          </a:solidFill>
                          <a:latin typeface="Tahoma" panose="020B0604030504040204" pitchFamily="34" charset="0"/>
                          <a:ea typeface="宋体" panose="02010600030101010101" pitchFamily="2" charset="-122"/>
                        </a:defRPr>
                      </a:lvl2pPr>
                      <a:lvl3pPr marL="1143000" indent="-228600" eaLnBrk="0" hangingPunct="0">
                        <a:spcBef>
                          <a:spcPct val="20000"/>
                        </a:spcBef>
                        <a:buClr>
                          <a:schemeClr val="folHlink"/>
                        </a:buClr>
                        <a:buSzPct val="50000"/>
                        <a:buFont typeface="Wingdings" panose="05000000000000000000" pitchFamily="2" charset="2"/>
                        <a:defRPr kumimoji="1" sz="2000">
                          <a:solidFill>
                            <a:schemeClr val="tx1"/>
                          </a:solidFill>
                          <a:latin typeface="Tahoma" panose="020B0604030504040204" pitchFamily="34" charset="0"/>
                          <a:ea typeface="宋体" panose="02010600030101010101" pitchFamily="2" charset="-122"/>
                        </a:defRPr>
                      </a:lvl3pPr>
                      <a:lvl4pPr marL="1600200" indent="-228600" eaLnBrk="0" hangingPunct="0">
                        <a:spcBef>
                          <a:spcPct val="20000"/>
                        </a:spcBef>
                        <a:buClr>
                          <a:schemeClr val="accent2"/>
                        </a:buClr>
                        <a:buSzPct val="55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4pPr>
                      <a:lvl5pPr marL="2057400" indent="-228600" eaLnBrk="0" hangingPunct="0">
                        <a:spcBef>
                          <a:spcPct val="20000"/>
                        </a:spcBef>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pPr>
                      <a:r>
                        <a:rPr kumimoji="1" lang="en-US" altLang="zh-CN" sz="2000" b="1" i="0" u="none" strike="noStrike" cap="none" normalizeH="0" baseline="0" dirty="0">
                          <a:ln>
                            <a:noFill/>
                          </a:ln>
                          <a:solidFill>
                            <a:schemeClr val="tx1"/>
                          </a:solidFill>
                          <a:effectLst/>
                          <a:latin typeface="微软雅黑" panose="020B0503020204020204" pitchFamily="34" charset="-122"/>
                          <a:ea typeface="微软雅黑" panose="020B0503020204020204" pitchFamily="34" charset="-122"/>
                        </a:rPr>
                        <a:t>1</a:t>
                      </a:r>
                      <a:endParaRPr kumimoji="1" lang="en-US" altLang="zh-CN" sz="2000" b="1" i="0" u="none" strike="noStrike" cap="none" normalizeH="0" baseline="0" dirty="0">
                        <a:ln>
                          <a:noFill/>
                        </a:ln>
                        <a:solidFill>
                          <a:schemeClr val="tx1"/>
                        </a:solidFill>
                        <a:effectLst/>
                        <a:latin typeface="微软雅黑" panose="020B0503020204020204" pitchFamily="34" charset="-122"/>
                        <a:ea typeface="微软雅黑" panose="020B0503020204020204" pitchFamily="34" charset="-122"/>
                      </a:endParaRPr>
                    </a:p>
                  </a:txBody>
                  <a:tcPr marT="45732" marB="45732"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noFill/>
                  </a:tcPr>
                </a:tc>
              </a:tr>
            </a:tbl>
          </a:graphicData>
        </a:graphic>
      </p:graphicFrame>
      <p:graphicFrame>
        <p:nvGraphicFramePr>
          <p:cNvPr id="8" name="Group 59"/>
          <p:cNvGraphicFramePr>
            <a:graphicFrameLocks noGrp="1"/>
          </p:cNvGraphicFramePr>
          <p:nvPr/>
        </p:nvGraphicFramePr>
        <p:xfrm>
          <a:off x="-8461375" y="4675188"/>
          <a:ext cx="8305800" cy="2378076"/>
        </p:xfrm>
        <a:graphic>
          <a:graphicData uri="http://schemas.openxmlformats.org/drawingml/2006/table">
            <a:tbl>
              <a:tblPr/>
              <a:tblGrid>
                <a:gridCol w="1219200"/>
                <a:gridCol w="5029200"/>
                <a:gridCol w="2057400"/>
              </a:tblGrid>
              <a:tr h="396346">
                <a:tc gridSpan="3">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defRPr/>
                      </a:pPr>
                      <a:r>
                        <a:rPr lang="zh-CN" altLang="en-US" sz="2000" b="1" dirty="0">
                          <a:solidFill>
                            <a:schemeClr val="hlink"/>
                          </a:solidFill>
                          <a:latin typeface="微软雅黑" panose="020B0503020204020204" pitchFamily="34" charset="-122"/>
                          <a:ea typeface="微软雅黑" panose="020B0503020204020204" pitchFamily="34" charset="-122"/>
                          <a:cs typeface="微软雅黑" panose="020B0503020204020204" pitchFamily="34" charset="-122"/>
                        </a:rPr>
                        <a:t>相关方关注程度</a:t>
                      </a:r>
                      <a:r>
                        <a:rPr lang="en-US" altLang="zh-CN" sz="2000" b="1" dirty="0">
                          <a:solidFill>
                            <a:schemeClr val="hlink"/>
                          </a:solidFill>
                          <a:latin typeface="微软雅黑" panose="020B0503020204020204" pitchFamily="34" charset="-122"/>
                          <a:ea typeface="微软雅黑" panose="020B0503020204020204" pitchFamily="34" charset="-122"/>
                          <a:cs typeface="微软雅黑" panose="020B0503020204020204" pitchFamily="34" charset="-122"/>
                        </a:rPr>
                        <a:t>D</a:t>
                      </a:r>
                      <a:r>
                        <a:rPr lang="en-US" altLang="zh-CN" sz="2000" b="1" dirty="0">
                          <a:latin typeface="微软雅黑" panose="020B0503020204020204" pitchFamily="34" charset="-122"/>
                          <a:ea typeface="微软雅黑" panose="020B0503020204020204" pitchFamily="34" charset="-122"/>
                          <a:cs typeface="微软雅黑" panose="020B0503020204020204" pitchFamily="34" charset="-122"/>
                        </a:rPr>
                        <a:t> </a:t>
                      </a:r>
                      <a:endParaRPr lang="en-US" altLang="zh-CN" sz="2000" b="1" dirty="0">
                        <a:latin typeface="微软雅黑" panose="020B0503020204020204" pitchFamily="34" charset="-122"/>
                        <a:ea typeface="微软雅黑" panose="020B0503020204020204" pitchFamily="34" charset="-122"/>
                        <a:cs typeface="微软雅黑" panose="020B0503020204020204" pitchFamily="34" charset="-122"/>
                      </a:endParaRPr>
                    </a:p>
                  </a:txBody>
                  <a:tcPr marT="45681" marB="45681" horzOverflow="overflow">
                    <a:lnL w="28575"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hMerge="1">
                  <a:tcP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hMerge="1">
                  <a:tcPr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r>
              <a:tr h="396346">
                <a:tc>
                  <a:txBody>
                    <a:bodyPr/>
                    <a:lstStyle>
                      <a:lvl1pPr eaLnBrk="0" hangingPunct="0">
                        <a:spcBef>
                          <a:spcPct val="20000"/>
                        </a:spcBef>
                        <a:buClr>
                          <a:schemeClr val="folHlink"/>
                        </a:buClr>
                        <a:buSzPct val="60000"/>
                        <a:buFont typeface="Wingdings" panose="05000000000000000000" pitchFamily="2" charset="2"/>
                        <a:defRPr kumimoji="1" sz="2800">
                          <a:solidFill>
                            <a:schemeClr val="tx1"/>
                          </a:solidFill>
                          <a:latin typeface="Tahoma" panose="020B0604030504040204" pitchFamily="34" charset="0"/>
                          <a:ea typeface="宋体" panose="02010600030101010101" pitchFamily="2" charset="-122"/>
                        </a:defRPr>
                      </a:lvl1pPr>
                      <a:lvl2pPr marL="742950" indent="-285750" eaLnBrk="0" hangingPunct="0">
                        <a:spcBef>
                          <a:spcPct val="20000"/>
                        </a:spcBef>
                        <a:buClr>
                          <a:schemeClr val="hlink"/>
                        </a:buClr>
                        <a:buSzPct val="55000"/>
                        <a:buFont typeface="Wingdings" panose="05000000000000000000" pitchFamily="2" charset="2"/>
                        <a:defRPr kumimoji="1" sz="2400">
                          <a:solidFill>
                            <a:schemeClr val="tx1"/>
                          </a:solidFill>
                          <a:latin typeface="Tahoma" panose="020B0604030504040204" pitchFamily="34" charset="0"/>
                          <a:ea typeface="宋体" panose="02010600030101010101" pitchFamily="2" charset="-122"/>
                        </a:defRPr>
                      </a:lvl2pPr>
                      <a:lvl3pPr marL="1143000" indent="-228600" eaLnBrk="0" hangingPunct="0">
                        <a:spcBef>
                          <a:spcPct val="20000"/>
                        </a:spcBef>
                        <a:buClr>
                          <a:schemeClr val="folHlink"/>
                        </a:buClr>
                        <a:buSzPct val="50000"/>
                        <a:buFont typeface="Wingdings" panose="05000000000000000000" pitchFamily="2" charset="2"/>
                        <a:defRPr kumimoji="1" sz="2000">
                          <a:solidFill>
                            <a:schemeClr val="tx1"/>
                          </a:solidFill>
                          <a:latin typeface="Tahoma" panose="020B0604030504040204" pitchFamily="34" charset="0"/>
                          <a:ea typeface="宋体" panose="02010600030101010101" pitchFamily="2" charset="-122"/>
                        </a:defRPr>
                      </a:lvl3pPr>
                      <a:lvl4pPr marL="1600200" indent="-228600" eaLnBrk="0" hangingPunct="0">
                        <a:spcBef>
                          <a:spcPct val="20000"/>
                        </a:spcBef>
                        <a:buClr>
                          <a:schemeClr val="accent2"/>
                        </a:buClr>
                        <a:buSzPct val="55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4pPr>
                      <a:lvl5pPr marL="2057400" indent="-228600" eaLnBrk="0" hangingPunct="0">
                        <a:spcBef>
                          <a:spcPct val="20000"/>
                        </a:spcBef>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pPr>
                      <a:r>
                        <a:rPr kumimoji="1" lang="zh-CN" altLang="en-US" sz="2000" b="1"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rPr>
                        <a:t>序号</a:t>
                      </a:r>
                      <a:endParaRPr kumimoji="1" lang="zh-CN" altLang="en-US" sz="2000" b="1"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endParaRPr>
                    </a:p>
                  </a:txBody>
                  <a:tcPr marT="45681" marB="45681"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lvl1pPr eaLnBrk="0" hangingPunct="0">
                        <a:spcBef>
                          <a:spcPct val="20000"/>
                        </a:spcBef>
                        <a:buClr>
                          <a:schemeClr val="folHlink"/>
                        </a:buClr>
                        <a:buSzPct val="60000"/>
                        <a:buFont typeface="Wingdings" panose="05000000000000000000" pitchFamily="2" charset="2"/>
                        <a:defRPr kumimoji="1" sz="2800">
                          <a:solidFill>
                            <a:schemeClr val="tx1"/>
                          </a:solidFill>
                          <a:latin typeface="Tahoma" panose="020B0604030504040204" pitchFamily="34" charset="0"/>
                          <a:ea typeface="宋体" panose="02010600030101010101" pitchFamily="2" charset="-122"/>
                        </a:defRPr>
                      </a:lvl1pPr>
                      <a:lvl2pPr marL="742950" indent="-285750" eaLnBrk="0" hangingPunct="0">
                        <a:spcBef>
                          <a:spcPct val="20000"/>
                        </a:spcBef>
                        <a:buClr>
                          <a:schemeClr val="hlink"/>
                        </a:buClr>
                        <a:buSzPct val="55000"/>
                        <a:buFont typeface="Wingdings" panose="05000000000000000000" pitchFamily="2" charset="2"/>
                        <a:defRPr kumimoji="1" sz="2400">
                          <a:solidFill>
                            <a:schemeClr val="tx1"/>
                          </a:solidFill>
                          <a:latin typeface="Tahoma" panose="020B0604030504040204" pitchFamily="34" charset="0"/>
                          <a:ea typeface="宋体" panose="02010600030101010101" pitchFamily="2" charset="-122"/>
                        </a:defRPr>
                      </a:lvl2pPr>
                      <a:lvl3pPr marL="1143000" indent="-228600" eaLnBrk="0" hangingPunct="0">
                        <a:spcBef>
                          <a:spcPct val="20000"/>
                        </a:spcBef>
                        <a:buClr>
                          <a:schemeClr val="folHlink"/>
                        </a:buClr>
                        <a:buSzPct val="50000"/>
                        <a:buFont typeface="Wingdings" panose="05000000000000000000" pitchFamily="2" charset="2"/>
                        <a:defRPr kumimoji="1" sz="2000">
                          <a:solidFill>
                            <a:schemeClr val="tx1"/>
                          </a:solidFill>
                          <a:latin typeface="Tahoma" panose="020B0604030504040204" pitchFamily="34" charset="0"/>
                          <a:ea typeface="宋体" panose="02010600030101010101" pitchFamily="2" charset="-122"/>
                        </a:defRPr>
                      </a:lvl3pPr>
                      <a:lvl4pPr marL="1600200" indent="-228600" eaLnBrk="0" hangingPunct="0">
                        <a:spcBef>
                          <a:spcPct val="20000"/>
                        </a:spcBef>
                        <a:buClr>
                          <a:schemeClr val="accent2"/>
                        </a:buClr>
                        <a:buSzPct val="55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4pPr>
                      <a:lvl5pPr marL="2057400" indent="-228600" eaLnBrk="0" hangingPunct="0">
                        <a:spcBef>
                          <a:spcPct val="20000"/>
                        </a:spcBef>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pPr>
                      <a:r>
                        <a:rPr kumimoji="1" lang="zh-CN" altLang="en-US" sz="2000" b="1" i="0" u="none" strike="noStrike" cap="none" normalizeH="0" baseline="0" dirty="0">
                          <a:ln>
                            <a:noFill/>
                          </a:ln>
                          <a:solidFill>
                            <a:schemeClr val="tx1"/>
                          </a:solidFill>
                          <a:effectLst/>
                          <a:latin typeface="微软雅黑" panose="020B0503020204020204" pitchFamily="34" charset="-122"/>
                          <a:ea typeface="微软雅黑" panose="020B0503020204020204" pitchFamily="34" charset="-122"/>
                        </a:rPr>
                        <a:t>项目</a:t>
                      </a:r>
                      <a:endParaRPr kumimoji="1" lang="zh-CN" altLang="en-US" sz="2000" b="1" i="0" u="none" strike="noStrike" cap="none" normalizeH="0" baseline="0" dirty="0">
                        <a:ln>
                          <a:noFill/>
                        </a:ln>
                        <a:solidFill>
                          <a:schemeClr val="tx1"/>
                        </a:solidFill>
                        <a:effectLst/>
                        <a:latin typeface="微软雅黑" panose="020B0503020204020204" pitchFamily="34" charset="-122"/>
                        <a:ea typeface="微软雅黑" panose="020B0503020204020204" pitchFamily="34" charset="-122"/>
                      </a:endParaRPr>
                    </a:p>
                  </a:txBody>
                  <a:tcPr marT="45681" marB="45681"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lvl1pPr eaLnBrk="0" hangingPunct="0">
                        <a:spcBef>
                          <a:spcPct val="20000"/>
                        </a:spcBef>
                        <a:buClr>
                          <a:schemeClr val="folHlink"/>
                        </a:buClr>
                        <a:buSzPct val="60000"/>
                        <a:buFont typeface="Wingdings" panose="05000000000000000000" pitchFamily="2" charset="2"/>
                        <a:defRPr kumimoji="1" sz="2800">
                          <a:solidFill>
                            <a:schemeClr val="tx1"/>
                          </a:solidFill>
                          <a:latin typeface="Tahoma" panose="020B0604030504040204" pitchFamily="34" charset="0"/>
                          <a:ea typeface="宋体" panose="02010600030101010101" pitchFamily="2" charset="-122"/>
                        </a:defRPr>
                      </a:lvl1pPr>
                      <a:lvl2pPr marL="742950" indent="-285750" eaLnBrk="0" hangingPunct="0">
                        <a:spcBef>
                          <a:spcPct val="20000"/>
                        </a:spcBef>
                        <a:buClr>
                          <a:schemeClr val="hlink"/>
                        </a:buClr>
                        <a:buSzPct val="55000"/>
                        <a:buFont typeface="Wingdings" panose="05000000000000000000" pitchFamily="2" charset="2"/>
                        <a:defRPr kumimoji="1" sz="2400">
                          <a:solidFill>
                            <a:schemeClr val="tx1"/>
                          </a:solidFill>
                          <a:latin typeface="Tahoma" panose="020B0604030504040204" pitchFamily="34" charset="0"/>
                          <a:ea typeface="宋体" panose="02010600030101010101" pitchFamily="2" charset="-122"/>
                        </a:defRPr>
                      </a:lvl2pPr>
                      <a:lvl3pPr marL="1143000" indent="-228600" eaLnBrk="0" hangingPunct="0">
                        <a:spcBef>
                          <a:spcPct val="20000"/>
                        </a:spcBef>
                        <a:buClr>
                          <a:schemeClr val="folHlink"/>
                        </a:buClr>
                        <a:buSzPct val="50000"/>
                        <a:buFont typeface="Wingdings" panose="05000000000000000000" pitchFamily="2" charset="2"/>
                        <a:defRPr kumimoji="1" sz="2000">
                          <a:solidFill>
                            <a:schemeClr val="tx1"/>
                          </a:solidFill>
                          <a:latin typeface="Tahoma" panose="020B0604030504040204" pitchFamily="34" charset="0"/>
                          <a:ea typeface="宋体" panose="02010600030101010101" pitchFamily="2" charset="-122"/>
                        </a:defRPr>
                      </a:lvl3pPr>
                      <a:lvl4pPr marL="1600200" indent="-228600" eaLnBrk="0" hangingPunct="0">
                        <a:spcBef>
                          <a:spcPct val="20000"/>
                        </a:spcBef>
                        <a:buClr>
                          <a:schemeClr val="accent2"/>
                        </a:buClr>
                        <a:buSzPct val="55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4pPr>
                      <a:lvl5pPr marL="2057400" indent="-228600" eaLnBrk="0" hangingPunct="0">
                        <a:spcBef>
                          <a:spcPct val="20000"/>
                        </a:spcBef>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pPr>
                      <a:r>
                        <a:rPr kumimoji="1" lang="zh-CN" altLang="en-US" sz="2000" b="1"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rPr>
                        <a:t>评分标准</a:t>
                      </a:r>
                      <a:endParaRPr kumimoji="1" lang="zh-CN" altLang="en-US" sz="2000" b="1"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endParaRPr>
                    </a:p>
                  </a:txBody>
                  <a:tcPr marT="45681" marB="45681"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r>
              <a:tr h="396346">
                <a:tc>
                  <a:txBody>
                    <a:bodyPr/>
                    <a:lstStyle>
                      <a:lvl1pPr eaLnBrk="0" hangingPunct="0">
                        <a:spcBef>
                          <a:spcPct val="20000"/>
                        </a:spcBef>
                        <a:buClr>
                          <a:schemeClr val="folHlink"/>
                        </a:buClr>
                        <a:buSzPct val="60000"/>
                        <a:buFont typeface="Wingdings" panose="05000000000000000000" pitchFamily="2" charset="2"/>
                        <a:defRPr kumimoji="1" sz="2800">
                          <a:solidFill>
                            <a:schemeClr val="tx1"/>
                          </a:solidFill>
                          <a:latin typeface="Tahoma" panose="020B0604030504040204" pitchFamily="34" charset="0"/>
                          <a:ea typeface="宋体" panose="02010600030101010101" pitchFamily="2" charset="-122"/>
                        </a:defRPr>
                      </a:lvl1pPr>
                      <a:lvl2pPr marL="742950" indent="-285750" eaLnBrk="0" hangingPunct="0">
                        <a:spcBef>
                          <a:spcPct val="20000"/>
                        </a:spcBef>
                        <a:buClr>
                          <a:schemeClr val="hlink"/>
                        </a:buClr>
                        <a:buSzPct val="55000"/>
                        <a:buFont typeface="Wingdings" panose="05000000000000000000" pitchFamily="2" charset="2"/>
                        <a:defRPr kumimoji="1" sz="2400">
                          <a:solidFill>
                            <a:schemeClr val="tx1"/>
                          </a:solidFill>
                          <a:latin typeface="Tahoma" panose="020B0604030504040204" pitchFamily="34" charset="0"/>
                          <a:ea typeface="宋体" panose="02010600030101010101" pitchFamily="2" charset="-122"/>
                        </a:defRPr>
                      </a:lvl2pPr>
                      <a:lvl3pPr marL="1143000" indent="-228600" eaLnBrk="0" hangingPunct="0">
                        <a:spcBef>
                          <a:spcPct val="20000"/>
                        </a:spcBef>
                        <a:buClr>
                          <a:schemeClr val="folHlink"/>
                        </a:buClr>
                        <a:buSzPct val="50000"/>
                        <a:buFont typeface="Wingdings" panose="05000000000000000000" pitchFamily="2" charset="2"/>
                        <a:defRPr kumimoji="1" sz="2000">
                          <a:solidFill>
                            <a:schemeClr val="tx1"/>
                          </a:solidFill>
                          <a:latin typeface="Tahoma" panose="020B0604030504040204" pitchFamily="34" charset="0"/>
                          <a:ea typeface="宋体" panose="02010600030101010101" pitchFamily="2" charset="-122"/>
                        </a:defRPr>
                      </a:lvl3pPr>
                      <a:lvl4pPr marL="1600200" indent="-228600" eaLnBrk="0" hangingPunct="0">
                        <a:spcBef>
                          <a:spcPct val="20000"/>
                        </a:spcBef>
                        <a:buClr>
                          <a:schemeClr val="accent2"/>
                        </a:buClr>
                        <a:buSzPct val="55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4pPr>
                      <a:lvl5pPr marL="2057400" indent="-228600" eaLnBrk="0" hangingPunct="0">
                        <a:spcBef>
                          <a:spcPct val="20000"/>
                        </a:spcBef>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pPr>
                      <a:r>
                        <a:rPr kumimoji="1" lang="en-US" altLang="zh-CN" sz="2000" b="1"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rPr>
                        <a:t>1</a:t>
                      </a:r>
                      <a:endParaRPr kumimoji="1" lang="en-US" altLang="zh-CN" sz="2000" b="1"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endParaRPr>
                    </a:p>
                  </a:txBody>
                  <a:tcPr marT="45681" marB="45681"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lvl1pPr eaLnBrk="0" hangingPunct="0">
                        <a:spcBef>
                          <a:spcPct val="20000"/>
                        </a:spcBef>
                        <a:buClr>
                          <a:schemeClr val="folHlink"/>
                        </a:buClr>
                        <a:buSzPct val="60000"/>
                        <a:buFont typeface="Wingdings" panose="05000000000000000000" pitchFamily="2" charset="2"/>
                        <a:defRPr kumimoji="1" sz="2800">
                          <a:solidFill>
                            <a:schemeClr val="tx1"/>
                          </a:solidFill>
                          <a:latin typeface="Tahoma" panose="020B0604030504040204" pitchFamily="34" charset="0"/>
                          <a:ea typeface="宋体" panose="02010600030101010101" pitchFamily="2" charset="-122"/>
                        </a:defRPr>
                      </a:lvl1pPr>
                      <a:lvl2pPr marL="742950" indent="-285750" eaLnBrk="0" hangingPunct="0">
                        <a:spcBef>
                          <a:spcPct val="20000"/>
                        </a:spcBef>
                        <a:buClr>
                          <a:schemeClr val="hlink"/>
                        </a:buClr>
                        <a:buSzPct val="55000"/>
                        <a:buFont typeface="Wingdings" panose="05000000000000000000" pitchFamily="2" charset="2"/>
                        <a:defRPr kumimoji="1" sz="2400">
                          <a:solidFill>
                            <a:schemeClr val="tx1"/>
                          </a:solidFill>
                          <a:latin typeface="Tahoma" panose="020B0604030504040204" pitchFamily="34" charset="0"/>
                          <a:ea typeface="宋体" panose="02010600030101010101" pitchFamily="2" charset="-122"/>
                        </a:defRPr>
                      </a:lvl2pPr>
                      <a:lvl3pPr marL="1143000" indent="-228600" eaLnBrk="0" hangingPunct="0">
                        <a:spcBef>
                          <a:spcPct val="20000"/>
                        </a:spcBef>
                        <a:buClr>
                          <a:schemeClr val="folHlink"/>
                        </a:buClr>
                        <a:buSzPct val="50000"/>
                        <a:buFont typeface="Wingdings" panose="05000000000000000000" pitchFamily="2" charset="2"/>
                        <a:defRPr kumimoji="1" sz="2000">
                          <a:solidFill>
                            <a:schemeClr val="tx1"/>
                          </a:solidFill>
                          <a:latin typeface="Tahoma" panose="020B0604030504040204" pitchFamily="34" charset="0"/>
                          <a:ea typeface="宋体" panose="02010600030101010101" pitchFamily="2" charset="-122"/>
                        </a:defRPr>
                      </a:lvl3pPr>
                      <a:lvl4pPr marL="1600200" indent="-228600" eaLnBrk="0" hangingPunct="0">
                        <a:spcBef>
                          <a:spcPct val="20000"/>
                        </a:spcBef>
                        <a:buClr>
                          <a:schemeClr val="accent2"/>
                        </a:buClr>
                        <a:buSzPct val="55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4pPr>
                      <a:lvl5pPr marL="2057400" indent="-228600" eaLnBrk="0" hangingPunct="0">
                        <a:spcBef>
                          <a:spcPct val="20000"/>
                        </a:spcBef>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pPr>
                      <a:r>
                        <a:rPr kumimoji="1" lang="zh-CN" altLang="en-US" sz="2000" b="1" i="0" u="none" strike="noStrike" cap="none" normalizeH="0" baseline="0" dirty="0">
                          <a:ln>
                            <a:noFill/>
                          </a:ln>
                          <a:solidFill>
                            <a:schemeClr val="tx1"/>
                          </a:solidFill>
                          <a:effectLst/>
                          <a:latin typeface="微软雅黑" panose="020B0503020204020204" pitchFamily="34" charset="-122"/>
                          <a:ea typeface="微软雅黑" panose="020B0503020204020204" pitchFamily="34" charset="-122"/>
                        </a:rPr>
                        <a:t>极为敏感、严重影响公司形象</a:t>
                      </a:r>
                      <a:endParaRPr kumimoji="1" lang="zh-CN" altLang="en-US" sz="2000" b="1" i="0" u="none" strike="noStrike" cap="none" normalizeH="0" baseline="0" dirty="0">
                        <a:ln>
                          <a:noFill/>
                        </a:ln>
                        <a:solidFill>
                          <a:schemeClr val="tx1"/>
                        </a:solidFill>
                        <a:effectLst/>
                        <a:latin typeface="微软雅黑" panose="020B0503020204020204" pitchFamily="34" charset="-122"/>
                        <a:ea typeface="微软雅黑" panose="020B0503020204020204" pitchFamily="34" charset="-122"/>
                      </a:endParaRPr>
                    </a:p>
                  </a:txBody>
                  <a:tcPr marT="45681" marB="45681"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lvl1pPr eaLnBrk="0" hangingPunct="0">
                        <a:spcBef>
                          <a:spcPct val="20000"/>
                        </a:spcBef>
                        <a:buClr>
                          <a:schemeClr val="folHlink"/>
                        </a:buClr>
                        <a:buSzPct val="60000"/>
                        <a:buFont typeface="Wingdings" panose="05000000000000000000" pitchFamily="2" charset="2"/>
                        <a:defRPr kumimoji="1" sz="2800">
                          <a:solidFill>
                            <a:schemeClr val="tx1"/>
                          </a:solidFill>
                          <a:latin typeface="Tahoma" panose="020B0604030504040204" pitchFamily="34" charset="0"/>
                          <a:ea typeface="宋体" panose="02010600030101010101" pitchFamily="2" charset="-122"/>
                        </a:defRPr>
                      </a:lvl1pPr>
                      <a:lvl2pPr marL="742950" indent="-285750" eaLnBrk="0" hangingPunct="0">
                        <a:spcBef>
                          <a:spcPct val="20000"/>
                        </a:spcBef>
                        <a:buClr>
                          <a:schemeClr val="hlink"/>
                        </a:buClr>
                        <a:buSzPct val="55000"/>
                        <a:buFont typeface="Wingdings" panose="05000000000000000000" pitchFamily="2" charset="2"/>
                        <a:defRPr kumimoji="1" sz="2400">
                          <a:solidFill>
                            <a:schemeClr val="tx1"/>
                          </a:solidFill>
                          <a:latin typeface="Tahoma" panose="020B0604030504040204" pitchFamily="34" charset="0"/>
                          <a:ea typeface="宋体" panose="02010600030101010101" pitchFamily="2" charset="-122"/>
                        </a:defRPr>
                      </a:lvl2pPr>
                      <a:lvl3pPr marL="1143000" indent="-228600" eaLnBrk="0" hangingPunct="0">
                        <a:spcBef>
                          <a:spcPct val="20000"/>
                        </a:spcBef>
                        <a:buClr>
                          <a:schemeClr val="folHlink"/>
                        </a:buClr>
                        <a:buSzPct val="50000"/>
                        <a:buFont typeface="Wingdings" panose="05000000000000000000" pitchFamily="2" charset="2"/>
                        <a:defRPr kumimoji="1" sz="2000">
                          <a:solidFill>
                            <a:schemeClr val="tx1"/>
                          </a:solidFill>
                          <a:latin typeface="Tahoma" panose="020B0604030504040204" pitchFamily="34" charset="0"/>
                          <a:ea typeface="宋体" panose="02010600030101010101" pitchFamily="2" charset="-122"/>
                        </a:defRPr>
                      </a:lvl3pPr>
                      <a:lvl4pPr marL="1600200" indent="-228600" eaLnBrk="0" hangingPunct="0">
                        <a:spcBef>
                          <a:spcPct val="20000"/>
                        </a:spcBef>
                        <a:buClr>
                          <a:schemeClr val="accent2"/>
                        </a:buClr>
                        <a:buSzPct val="55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4pPr>
                      <a:lvl5pPr marL="2057400" indent="-228600" eaLnBrk="0" hangingPunct="0">
                        <a:spcBef>
                          <a:spcPct val="20000"/>
                        </a:spcBef>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pPr>
                      <a:r>
                        <a:rPr kumimoji="1" lang="en-US" altLang="zh-CN" sz="2000" b="1"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rPr>
                        <a:t>4</a:t>
                      </a:r>
                      <a:endParaRPr kumimoji="1" lang="en-US" altLang="zh-CN" sz="2000" b="1"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endParaRPr>
                    </a:p>
                  </a:txBody>
                  <a:tcPr marT="45681" marB="45681"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r>
              <a:tr h="396346">
                <a:tc>
                  <a:txBody>
                    <a:bodyPr/>
                    <a:lstStyle>
                      <a:lvl1pPr eaLnBrk="0" hangingPunct="0">
                        <a:spcBef>
                          <a:spcPct val="20000"/>
                        </a:spcBef>
                        <a:buClr>
                          <a:schemeClr val="folHlink"/>
                        </a:buClr>
                        <a:buSzPct val="60000"/>
                        <a:buFont typeface="Wingdings" panose="05000000000000000000" pitchFamily="2" charset="2"/>
                        <a:defRPr kumimoji="1" sz="2800">
                          <a:solidFill>
                            <a:schemeClr val="tx1"/>
                          </a:solidFill>
                          <a:latin typeface="Tahoma" panose="020B0604030504040204" pitchFamily="34" charset="0"/>
                          <a:ea typeface="宋体" panose="02010600030101010101" pitchFamily="2" charset="-122"/>
                        </a:defRPr>
                      </a:lvl1pPr>
                      <a:lvl2pPr marL="742950" indent="-285750" eaLnBrk="0" hangingPunct="0">
                        <a:spcBef>
                          <a:spcPct val="20000"/>
                        </a:spcBef>
                        <a:buClr>
                          <a:schemeClr val="hlink"/>
                        </a:buClr>
                        <a:buSzPct val="55000"/>
                        <a:buFont typeface="Wingdings" panose="05000000000000000000" pitchFamily="2" charset="2"/>
                        <a:defRPr kumimoji="1" sz="2400">
                          <a:solidFill>
                            <a:schemeClr val="tx1"/>
                          </a:solidFill>
                          <a:latin typeface="Tahoma" panose="020B0604030504040204" pitchFamily="34" charset="0"/>
                          <a:ea typeface="宋体" panose="02010600030101010101" pitchFamily="2" charset="-122"/>
                        </a:defRPr>
                      </a:lvl2pPr>
                      <a:lvl3pPr marL="1143000" indent="-228600" eaLnBrk="0" hangingPunct="0">
                        <a:spcBef>
                          <a:spcPct val="20000"/>
                        </a:spcBef>
                        <a:buClr>
                          <a:schemeClr val="folHlink"/>
                        </a:buClr>
                        <a:buSzPct val="50000"/>
                        <a:buFont typeface="Wingdings" panose="05000000000000000000" pitchFamily="2" charset="2"/>
                        <a:defRPr kumimoji="1" sz="2000">
                          <a:solidFill>
                            <a:schemeClr val="tx1"/>
                          </a:solidFill>
                          <a:latin typeface="Tahoma" panose="020B0604030504040204" pitchFamily="34" charset="0"/>
                          <a:ea typeface="宋体" panose="02010600030101010101" pitchFamily="2" charset="-122"/>
                        </a:defRPr>
                      </a:lvl3pPr>
                      <a:lvl4pPr marL="1600200" indent="-228600" eaLnBrk="0" hangingPunct="0">
                        <a:spcBef>
                          <a:spcPct val="20000"/>
                        </a:spcBef>
                        <a:buClr>
                          <a:schemeClr val="accent2"/>
                        </a:buClr>
                        <a:buSzPct val="55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4pPr>
                      <a:lvl5pPr marL="2057400" indent="-228600" eaLnBrk="0" hangingPunct="0">
                        <a:spcBef>
                          <a:spcPct val="20000"/>
                        </a:spcBef>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pPr>
                      <a:r>
                        <a:rPr kumimoji="1" lang="en-US" altLang="zh-CN" sz="2000" b="1"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rPr>
                        <a:t>2</a:t>
                      </a:r>
                      <a:endParaRPr kumimoji="1" lang="en-US" altLang="zh-CN" sz="2000" b="1"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endParaRPr>
                    </a:p>
                  </a:txBody>
                  <a:tcPr marT="45681" marB="45681"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lvl1pPr eaLnBrk="0" hangingPunct="0">
                        <a:spcBef>
                          <a:spcPct val="20000"/>
                        </a:spcBef>
                        <a:buClr>
                          <a:schemeClr val="folHlink"/>
                        </a:buClr>
                        <a:buSzPct val="60000"/>
                        <a:buFont typeface="Wingdings" panose="05000000000000000000" pitchFamily="2" charset="2"/>
                        <a:defRPr kumimoji="1" sz="2800">
                          <a:solidFill>
                            <a:schemeClr val="tx1"/>
                          </a:solidFill>
                          <a:latin typeface="Tahoma" panose="020B0604030504040204" pitchFamily="34" charset="0"/>
                          <a:ea typeface="宋体" panose="02010600030101010101" pitchFamily="2" charset="-122"/>
                        </a:defRPr>
                      </a:lvl1pPr>
                      <a:lvl2pPr marL="742950" indent="-285750" eaLnBrk="0" hangingPunct="0">
                        <a:spcBef>
                          <a:spcPct val="20000"/>
                        </a:spcBef>
                        <a:buClr>
                          <a:schemeClr val="hlink"/>
                        </a:buClr>
                        <a:buSzPct val="55000"/>
                        <a:buFont typeface="Wingdings" panose="05000000000000000000" pitchFamily="2" charset="2"/>
                        <a:defRPr kumimoji="1" sz="2400">
                          <a:solidFill>
                            <a:schemeClr val="tx1"/>
                          </a:solidFill>
                          <a:latin typeface="Tahoma" panose="020B0604030504040204" pitchFamily="34" charset="0"/>
                          <a:ea typeface="宋体" panose="02010600030101010101" pitchFamily="2" charset="-122"/>
                        </a:defRPr>
                      </a:lvl2pPr>
                      <a:lvl3pPr marL="1143000" indent="-228600" eaLnBrk="0" hangingPunct="0">
                        <a:spcBef>
                          <a:spcPct val="20000"/>
                        </a:spcBef>
                        <a:buClr>
                          <a:schemeClr val="folHlink"/>
                        </a:buClr>
                        <a:buSzPct val="50000"/>
                        <a:buFont typeface="Wingdings" panose="05000000000000000000" pitchFamily="2" charset="2"/>
                        <a:defRPr kumimoji="1" sz="2000">
                          <a:solidFill>
                            <a:schemeClr val="tx1"/>
                          </a:solidFill>
                          <a:latin typeface="Tahoma" panose="020B0604030504040204" pitchFamily="34" charset="0"/>
                          <a:ea typeface="宋体" panose="02010600030101010101" pitchFamily="2" charset="-122"/>
                        </a:defRPr>
                      </a:lvl3pPr>
                      <a:lvl4pPr marL="1600200" indent="-228600" eaLnBrk="0" hangingPunct="0">
                        <a:spcBef>
                          <a:spcPct val="20000"/>
                        </a:spcBef>
                        <a:buClr>
                          <a:schemeClr val="accent2"/>
                        </a:buClr>
                        <a:buSzPct val="55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4pPr>
                      <a:lvl5pPr marL="2057400" indent="-228600" eaLnBrk="0" hangingPunct="0">
                        <a:spcBef>
                          <a:spcPct val="20000"/>
                        </a:spcBef>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pPr>
                      <a:r>
                        <a:rPr kumimoji="1" lang="zh-CN" altLang="en-US" sz="2000" b="1" i="0" u="none" strike="noStrike" cap="none" normalizeH="0" baseline="0" dirty="0">
                          <a:ln>
                            <a:noFill/>
                          </a:ln>
                          <a:solidFill>
                            <a:schemeClr val="tx1"/>
                          </a:solidFill>
                          <a:effectLst/>
                          <a:latin typeface="微软雅黑" panose="020B0503020204020204" pitchFamily="34" charset="-122"/>
                          <a:ea typeface="微软雅黑" panose="020B0503020204020204" pitchFamily="34" charset="-122"/>
                        </a:rPr>
                        <a:t>较为关注，影响公司形象</a:t>
                      </a:r>
                      <a:endParaRPr kumimoji="1" lang="zh-CN" altLang="en-US" sz="2000" b="1" i="0" u="none" strike="noStrike" cap="none" normalizeH="0" baseline="0" dirty="0">
                        <a:ln>
                          <a:noFill/>
                        </a:ln>
                        <a:solidFill>
                          <a:schemeClr val="tx1"/>
                        </a:solidFill>
                        <a:effectLst/>
                        <a:latin typeface="微软雅黑" panose="020B0503020204020204" pitchFamily="34" charset="-122"/>
                        <a:ea typeface="微软雅黑" panose="020B0503020204020204" pitchFamily="34" charset="-122"/>
                      </a:endParaRPr>
                    </a:p>
                  </a:txBody>
                  <a:tcPr marT="45681" marB="45681"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lvl1pPr eaLnBrk="0" hangingPunct="0">
                        <a:spcBef>
                          <a:spcPct val="20000"/>
                        </a:spcBef>
                        <a:buClr>
                          <a:schemeClr val="folHlink"/>
                        </a:buClr>
                        <a:buSzPct val="60000"/>
                        <a:buFont typeface="Wingdings" panose="05000000000000000000" pitchFamily="2" charset="2"/>
                        <a:defRPr kumimoji="1" sz="2800">
                          <a:solidFill>
                            <a:schemeClr val="tx1"/>
                          </a:solidFill>
                          <a:latin typeface="Tahoma" panose="020B0604030504040204" pitchFamily="34" charset="0"/>
                          <a:ea typeface="宋体" panose="02010600030101010101" pitchFamily="2" charset="-122"/>
                        </a:defRPr>
                      </a:lvl1pPr>
                      <a:lvl2pPr marL="742950" indent="-285750" eaLnBrk="0" hangingPunct="0">
                        <a:spcBef>
                          <a:spcPct val="20000"/>
                        </a:spcBef>
                        <a:buClr>
                          <a:schemeClr val="hlink"/>
                        </a:buClr>
                        <a:buSzPct val="55000"/>
                        <a:buFont typeface="Wingdings" panose="05000000000000000000" pitchFamily="2" charset="2"/>
                        <a:defRPr kumimoji="1" sz="2400">
                          <a:solidFill>
                            <a:schemeClr val="tx1"/>
                          </a:solidFill>
                          <a:latin typeface="Tahoma" panose="020B0604030504040204" pitchFamily="34" charset="0"/>
                          <a:ea typeface="宋体" panose="02010600030101010101" pitchFamily="2" charset="-122"/>
                        </a:defRPr>
                      </a:lvl2pPr>
                      <a:lvl3pPr marL="1143000" indent="-228600" eaLnBrk="0" hangingPunct="0">
                        <a:spcBef>
                          <a:spcPct val="20000"/>
                        </a:spcBef>
                        <a:buClr>
                          <a:schemeClr val="folHlink"/>
                        </a:buClr>
                        <a:buSzPct val="50000"/>
                        <a:buFont typeface="Wingdings" panose="05000000000000000000" pitchFamily="2" charset="2"/>
                        <a:defRPr kumimoji="1" sz="2000">
                          <a:solidFill>
                            <a:schemeClr val="tx1"/>
                          </a:solidFill>
                          <a:latin typeface="Tahoma" panose="020B0604030504040204" pitchFamily="34" charset="0"/>
                          <a:ea typeface="宋体" panose="02010600030101010101" pitchFamily="2" charset="-122"/>
                        </a:defRPr>
                      </a:lvl3pPr>
                      <a:lvl4pPr marL="1600200" indent="-228600" eaLnBrk="0" hangingPunct="0">
                        <a:spcBef>
                          <a:spcPct val="20000"/>
                        </a:spcBef>
                        <a:buClr>
                          <a:schemeClr val="accent2"/>
                        </a:buClr>
                        <a:buSzPct val="55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4pPr>
                      <a:lvl5pPr marL="2057400" indent="-228600" eaLnBrk="0" hangingPunct="0">
                        <a:spcBef>
                          <a:spcPct val="20000"/>
                        </a:spcBef>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pPr>
                      <a:r>
                        <a:rPr kumimoji="1" lang="en-US" altLang="zh-CN" sz="2000" b="1"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rPr>
                        <a:t>3</a:t>
                      </a:r>
                      <a:endParaRPr kumimoji="1" lang="en-US" altLang="zh-CN" sz="2000" b="1"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endParaRPr>
                    </a:p>
                  </a:txBody>
                  <a:tcPr marT="45681" marB="45681"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r>
              <a:tr h="396346">
                <a:tc>
                  <a:txBody>
                    <a:bodyPr/>
                    <a:lstStyle>
                      <a:lvl1pPr eaLnBrk="0" hangingPunct="0">
                        <a:spcBef>
                          <a:spcPct val="20000"/>
                        </a:spcBef>
                        <a:buClr>
                          <a:schemeClr val="folHlink"/>
                        </a:buClr>
                        <a:buSzPct val="60000"/>
                        <a:buFont typeface="Wingdings" panose="05000000000000000000" pitchFamily="2" charset="2"/>
                        <a:defRPr kumimoji="1" sz="2800">
                          <a:solidFill>
                            <a:schemeClr val="tx1"/>
                          </a:solidFill>
                          <a:latin typeface="Tahoma" panose="020B0604030504040204" pitchFamily="34" charset="0"/>
                          <a:ea typeface="宋体" panose="02010600030101010101" pitchFamily="2" charset="-122"/>
                        </a:defRPr>
                      </a:lvl1pPr>
                      <a:lvl2pPr marL="742950" indent="-285750" eaLnBrk="0" hangingPunct="0">
                        <a:spcBef>
                          <a:spcPct val="20000"/>
                        </a:spcBef>
                        <a:buClr>
                          <a:schemeClr val="hlink"/>
                        </a:buClr>
                        <a:buSzPct val="55000"/>
                        <a:buFont typeface="Wingdings" panose="05000000000000000000" pitchFamily="2" charset="2"/>
                        <a:defRPr kumimoji="1" sz="2400">
                          <a:solidFill>
                            <a:schemeClr val="tx1"/>
                          </a:solidFill>
                          <a:latin typeface="Tahoma" panose="020B0604030504040204" pitchFamily="34" charset="0"/>
                          <a:ea typeface="宋体" panose="02010600030101010101" pitchFamily="2" charset="-122"/>
                        </a:defRPr>
                      </a:lvl2pPr>
                      <a:lvl3pPr marL="1143000" indent="-228600" eaLnBrk="0" hangingPunct="0">
                        <a:spcBef>
                          <a:spcPct val="20000"/>
                        </a:spcBef>
                        <a:buClr>
                          <a:schemeClr val="folHlink"/>
                        </a:buClr>
                        <a:buSzPct val="50000"/>
                        <a:buFont typeface="Wingdings" panose="05000000000000000000" pitchFamily="2" charset="2"/>
                        <a:defRPr kumimoji="1" sz="2000">
                          <a:solidFill>
                            <a:schemeClr val="tx1"/>
                          </a:solidFill>
                          <a:latin typeface="Tahoma" panose="020B0604030504040204" pitchFamily="34" charset="0"/>
                          <a:ea typeface="宋体" panose="02010600030101010101" pitchFamily="2" charset="-122"/>
                        </a:defRPr>
                      </a:lvl3pPr>
                      <a:lvl4pPr marL="1600200" indent="-228600" eaLnBrk="0" hangingPunct="0">
                        <a:spcBef>
                          <a:spcPct val="20000"/>
                        </a:spcBef>
                        <a:buClr>
                          <a:schemeClr val="accent2"/>
                        </a:buClr>
                        <a:buSzPct val="55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4pPr>
                      <a:lvl5pPr marL="2057400" indent="-228600" eaLnBrk="0" hangingPunct="0">
                        <a:spcBef>
                          <a:spcPct val="20000"/>
                        </a:spcBef>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pPr>
                      <a:r>
                        <a:rPr kumimoji="1" lang="en-US" altLang="zh-CN" sz="2000" b="1"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rPr>
                        <a:t>3</a:t>
                      </a:r>
                      <a:endParaRPr kumimoji="1" lang="en-US" altLang="zh-CN" sz="2000" b="1"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endParaRPr>
                    </a:p>
                  </a:txBody>
                  <a:tcPr marT="45681" marB="45681"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lvl1pPr eaLnBrk="0" hangingPunct="0">
                        <a:spcBef>
                          <a:spcPct val="20000"/>
                        </a:spcBef>
                        <a:buClr>
                          <a:schemeClr val="folHlink"/>
                        </a:buClr>
                        <a:buSzPct val="60000"/>
                        <a:buFont typeface="Wingdings" panose="05000000000000000000" pitchFamily="2" charset="2"/>
                        <a:defRPr kumimoji="1" sz="2800">
                          <a:solidFill>
                            <a:schemeClr val="tx1"/>
                          </a:solidFill>
                          <a:latin typeface="Tahoma" panose="020B0604030504040204" pitchFamily="34" charset="0"/>
                          <a:ea typeface="宋体" panose="02010600030101010101" pitchFamily="2" charset="-122"/>
                        </a:defRPr>
                      </a:lvl1pPr>
                      <a:lvl2pPr marL="742950" indent="-285750" eaLnBrk="0" hangingPunct="0">
                        <a:spcBef>
                          <a:spcPct val="20000"/>
                        </a:spcBef>
                        <a:buClr>
                          <a:schemeClr val="hlink"/>
                        </a:buClr>
                        <a:buSzPct val="55000"/>
                        <a:buFont typeface="Wingdings" panose="05000000000000000000" pitchFamily="2" charset="2"/>
                        <a:defRPr kumimoji="1" sz="2400">
                          <a:solidFill>
                            <a:schemeClr val="tx1"/>
                          </a:solidFill>
                          <a:latin typeface="Tahoma" panose="020B0604030504040204" pitchFamily="34" charset="0"/>
                          <a:ea typeface="宋体" panose="02010600030101010101" pitchFamily="2" charset="-122"/>
                        </a:defRPr>
                      </a:lvl2pPr>
                      <a:lvl3pPr marL="1143000" indent="-228600" eaLnBrk="0" hangingPunct="0">
                        <a:spcBef>
                          <a:spcPct val="20000"/>
                        </a:spcBef>
                        <a:buClr>
                          <a:schemeClr val="folHlink"/>
                        </a:buClr>
                        <a:buSzPct val="50000"/>
                        <a:buFont typeface="Wingdings" panose="05000000000000000000" pitchFamily="2" charset="2"/>
                        <a:defRPr kumimoji="1" sz="2000">
                          <a:solidFill>
                            <a:schemeClr val="tx1"/>
                          </a:solidFill>
                          <a:latin typeface="Tahoma" panose="020B0604030504040204" pitchFamily="34" charset="0"/>
                          <a:ea typeface="宋体" panose="02010600030101010101" pitchFamily="2" charset="-122"/>
                        </a:defRPr>
                      </a:lvl3pPr>
                      <a:lvl4pPr marL="1600200" indent="-228600" eaLnBrk="0" hangingPunct="0">
                        <a:spcBef>
                          <a:spcPct val="20000"/>
                        </a:spcBef>
                        <a:buClr>
                          <a:schemeClr val="accent2"/>
                        </a:buClr>
                        <a:buSzPct val="55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4pPr>
                      <a:lvl5pPr marL="2057400" indent="-228600" eaLnBrk="0" hangingPunct="0">
                        <a:spcBef>
                          <a:spcPct val="20000"/>
                        </a:spcBef>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pPr>
                      <a:r>
                        <a:rPr kumimoji="1" lang="zh-CN" altLang="en-US" sz="2000" b="1"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rPr>
                        <a:t>关注或不关注，对公司形象有影响</a:t>
                      </a:r>
                      <a:endParaRPr kumimoji="1" lang="zh-CN" altLang="en-US" sz="2000" b="1"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endParaRPr>
                    </a:p>
                  </a:txBody>
                  <a:tcPr marT="45681" marB="45681"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lvl1pPr eaLnBrk="0" hangingPunct="0">
                        <a:spcBef>
                          <a:spcPct val="20000"/>
                        </a:spcBef>
                        <a:buClr>
                          <a:schemeClr val="folHlink"/>
                        </a:buClr>
                        <a:buSzPct val="60000"/>
                        <a:buFont typeface="Wingdings" panose="05000000000000000000" pitchFamily="2" charset="2"/>
                        <a:defRPr kumimoji="1" sz="2800">
                          <a:solidFill>
                            <a:schemeClr val="tx1"/>
                          </a:solidFill>
                          <a:latin typeface="Tahoma" panose="020B0604030504040204" pitchFamily="34" charset="0"/>
                          <a:ea typeface="宋体" panose="02010600030101010101" pitchFamily="2" charset="-122"/>
                        </a:defRPr>
                      </a:lvl1pPr>
                      <a:lvl2pPr marL="742950" indent="-285750" eaLnBrk="0" hangingPunct="0">
                        <a:spcBef>
                          <a:spcPct val="20000"/>
                        </a:spcBef>
                        <a:buClr>
                          <a:schemeClr val="hlink"/>
                        </a:buClr>
                        <a:buSzPct val="55000"/>
                        <a:buFont typeface="Wingdings" panose="05000000000000000000" pitchFamily="2" charset="2"/>
                        <a:defRPr kumimoji="1" sz="2400">
                          <a:solidFill>
                            <a:schemeClr val="tx1"/>
                          </a:solidFill>
                          <a:latin typeface="Tahoma" panose="020B0604030504040204" pitchFamily="34" charset="0"/>
                          <a:ea typeface="宋体" panose="02010600030101010101" pitchFamily="2" charset="-122"/>
                        </a:defRPr>
                      </a:lvl2pPr>
                      <a:lvl3pPr marL="1143000" indent="-228600" eaLnBrk="0" hangingPunct="0">
                        <a:spcBef>
                          <a:spcPct val="20000"/>
                        </a:spcBef>
                        <a:buClr>
                          <a:schemeClr val="folHlink"/>
                        </a:buClr>
                        <a:buSzPct val="50000"/>
                        <a:buFont typeface="Wingdings" panose="05000000000000000000" pitchFamily="2" charset="2"/>
                        <a:defRPr kumimoji="1" sz="2000">
                          <a:solidFill>
                            <a:schemeClr val="tx1"/>
                          </a:solidFill>
                          <a:latin typeface="Tahoma" panose="020B0604030504040204" pitchFamily="34" charset="0"/>
                          <a:ea typeface="宋体" panose="02010600030101010101" pitchFamily="2" charset="-122"/>
                        </a:defRPr>
                      </a:lvl3pPr>
                      <a:lvl4pPr marL="1600200" indent="-228600" eaLnBrk="0" hangingPunct="0">
                        <a:spcBef>
                          <a:spcPct val="20000"/>
                        </a:spcBef>
                        <a:buClr>
                          <a:schemeClr val="accent2"/>
                        </a:buClr>
                        <a:buSzPct val="55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4pPr>
                      <a:lvl5pPr marL="2057400" indent="-228600" eaLnBrk="0" hangingPunct="0">
                        <a:spcBef>
                          <a:spcPct val="20000"/>
                        </a:spcBef>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pPr>
                      <a:r>
                        <a:rPr kumimoji="1" lang="en-US" altLang="zh-CN" sz="2000" b="1"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rPr>
                        <a:t>2</a:t>
                      </a:r>
                      <a:endParaRPr kumimoji="1" lang="en-US" altLang="zh-CN" sz="2000" b="1"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endParaRPr>
                    </a:p>
                  </a:txBody>
                  <a:tcPr marT="45681" marB="45681"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r>
              <a:tr h="396346">
                <a:tc>
                  <a:txBody>
                    <a:bodyPr/>
                    <a:lstStyle>
                      <a:lvl1pPr eaLnBrk="0" hangingPunct="0">
                        <a:spcBef>
                          <a:spcPct val="20000"/>
                        </a:spcBef>
                        <a:buClr>
                          <a:schemeClr val="folHlink"/>
                        </a:buClr>
                        <a:buSzPct val="60000"/>
                        <a:buFont typeface="Wingdings" panose="05000000000000000000" pitchFamily="2" charset="2"/>
                        <a:defRPr kumimoji="1" sz="2800">
                          <a:solidFill>
                            <a:schemeClr val="tx1"/>
                          </a:solidFill>
                          <a:latin typeface="Tahoma" panose="020B0604030504040204" pitchFamily="34" charset="0"/>
                          <a:ea typeface="宋体" panose="02010600030101010101" pitchFamily="2" charset="-122"/>
                        </a:defRPr>
                      </a:lvl1pPr>
                      <a:lvl2pPr marL="742950" indent="-285750" eaLnBrk="0" hangingPunct="0">
                        <a:spcBef>
                          <a:spcPct val="20000"/>
                        </a:spcBef>
                        <a:buClr>
                          <a:schemeClr val="hlink"/>
                        </a:buClr>
                        <a:buSzPct val="55000"/>
                        <a:buFont typeface="Wingdings" panose="05000000000000000000" pitchFamily="2" charset="2"/>
                        <a:defRPr kumimoji="1" sz="2400">
                          <a:solidFill>
                            <a:schemeClr val="tx1"/>
                          </a:solidFill>
                          <a:latin typeface="Tahoma" panose="020B0604030504040204" pitchFamily="34" charset="0"/>
                          <a:ea typeface="宋体" panose="02010600030101010101" pitchFamily="2" charset="-122"/>
                        </a:defRPr>
                      </a:lvl2pPr>
                      <a:lvl3pPr marL="1143000" indent="-228600" eaLnBrk="0" hangingPunct="0">
                        <a:spcBef>
                          <a:spcPct val="20000"/>
                        </a:spcBef>
                        <a:buClr>
                          <a:schemeClr val="folHlink"/>
                        </a:buClr>
                        <a:buSzPct val="50000"/>
                        <a:buFont typeface="Wingdings" panose="05000000000000000000" pitchFamily="2" charset="2"/>
                        <a:defRPr kumimoji="1" sz="2000">
                          <a:solidFill>
                            <a:schemeClr val="tx1"/>
                          </a:solidFill>
                          <a:latin typeface="Tahoma" panose="020B0604030504040204" pitchFamily="34" charset="0"/>
                          <a:ea typeface="宋体" panose="02010600030101010101" pitchFamily="2" charset="-122"/>
                        </a:defRPr>
                      </a:lvl3pPr>
                      <a:lvl4pPr marL="1600200" indent="-228600" eaLnBrk="0" hangingPunct="0">
                        <a:spcBef>
                          <a:spcPct val="20000"/>
                        </a:spcBef>
                        <a:buClr>
                          <a:schemeClr val="accent2"/>
                        </a:buClr>
                        <a:buSzPct val="55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4pPr>
                      <a:lvl5pPr marL="2057400" indent="-228600" eaLnBrk="0" hangingPunct="0">
                        <a:spcBef>
                          <a:spcPct val="20000"/>
                        </a:spcBef>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pPr>
                      <a:r>
                        <a:rPr kumimoji="1" lang="en-US" altLang="zh-CN" sz="2000" b="1"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rPr>
                        <a:t>4</a:t>
                      </a:r>
                      <a:endParaRPr kumimoji="1" lang="en-US" altLang="zh-CN" sz="2000" b="1"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endParaRPr>
                    </a:p>
                  </a:txBody>
                  <a:tcPr marT="45681" marB="45681"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noFill/>
                  </a:tcPr>
                </a:tc>
                <a:tc>
                  <a:txBody>
                    <a:bodyPr/>
                    <a:lstStyle>
                      <a:lvl1pPr eaLnBrk="0" hangingPunct="0">
                        <a:spcBef>
                          <a:spcPct val="20000"/>
                        </a:spcBef>
                        <a:buClr>
                          <a:schemeClr val="folHlink"/>
                        </a:buClr>
                        <a:buSzPct val="60000"/>
                        <a:buFont typeface="Wingdings" panose="05000000000000000000" pitchFamily="2" charset="2"/>
                        <a:defRPr kumimoji="1" sz="2800">
                          <a:solidFill>
                            <a:schemeClr val="tx1"/>
                          </a:solidFill>
                          <a:latin typeface="Tahoma" panose="020B0604030504040204" pitchFamily="34" charset="0"/>
                          <a:ea typeface="宋体" panose="02010600030101010101" pitchFamily="2" charset="-122"/>
                        </a:defRPr>
                      </a:lvl1pPr>
                      <a:lvl2pPr marL="742950" indent="-285750" eaLnBrk="0" hangingPunct="0">
                        <a:spcBef>
                          <a:spcPct val="20000"/>
                        </a:spcBef>
                        <a:buClr>
                          <a:schemeClr val="hlink"/>
                        </a:buClr>
                        <a:buSzPct val="55000"/>
                        <a:buFont typeface="Wingdings" panose="05000000000000000000" pitchFamily="2" charset="2"/>
                        <a:defRPr kumimoji="1" sz="2400">
                          <a:solidFill>
                            <a:schemeClr val="tx1"/>
                          </a:solidFill>
                          <a:latin typeface="Tahoma" panose="020B0604030504040204" pitchFamily="34" charset="0"/>
                          <a:ea typeface="宋体" panose="02010600030101010101" pitchFamily="2" charset="-122"/>
                        </a:defRPr>
                      </a:lvl2pPr>
                      <a:lvl3pPr marL="1143000" indent="-228600" eaLnBrk="0" hangingPunct="0">
                        <a:spcBef>
                          <a:spcPct val="20000"/>
                        </a:spcBef>
                        <a:buClr>
                          <a:schemeClr val="folHlink"/>
                        </a:buClr>
                        <a:buSzPct val="50000"/>
                        <a:buFont typeface="Wingdings" panose="05000000000000000000" pitchFamily="2" charset="2"/>
                        <a:defRPr kumimoji="1" sz="2000">
                          <a:solidFill>
                            <a:schemeClr val="tx1"/>
                          </a:solidFill>
                          <a:latin typeface="Tahoma" panose="020B0604030504040204" pitchFamily="34" charset="0"/>
                          <a:ea typeface="宋体" panose="02010600030101010101" pitchFamily="2" charset="-122"/>
                        </a:defRPr>
                      </a:lvl3pPr>
                      <a:lvl4pPr marL="1600200" indent="-228600" eaLnBrk="0" hangingPunct="0">
                        <a:spcBef>
                          <a:spcPct val="20000"/>
                        </a:spcBef>
                        <a:buClr>
                          <a:schemeClr val="accent2"/>
                        </a:buClr>
                        <a:buSzPct val="55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4pPr>
                      <a:lvl5pPr marL="2057400" indent="-228600" eaLnBrk="0" hangingPunct="0">
                        <a:spcBef>
                          <a:spcPct val="20000"/>
                        </a:spcBef>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pPr>
                      <a:r>
                        <a:rPr kumimoji="1" lang="zh-CN" altLang="en-US" sz="2000" b="1"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rPr>
                        <a:t>不影响公司形象</a:t>
                      </a:r>
                      <a:endParaRPr kumimoji="1" lang="zh-CN" altLang="en-US" sz="2000" b="1"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endParaRPr>
                    </a:p>
                  </a:txBody>
                  <a:tcPr marT="45681" marB="45681"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noFill/>
                  </a:tcPr>
                </a:tc>
                <a:tc>
                  <a:txBody>
                    <a:bodyPr/>
                    <a:lstStyle>
                      <a:lvl1pPr eaLnBrk="0" hangingPunct="0">
                        <a:spcBef>
                          <a:spcPct val="20000"/>
                        </a:spcBef>
                        <a:buClr>
                          <a:schemeClr val="folHlink"/>
                        </a:buClr>
                        <a:buSzPct val="60000"/>
                        <a:buFont typeface="Wingdings" panose="05000000000000000000" pitchFamily="2" charset="2"/>
                        <a:defRPr kumimoji="1" sz="2800">
                          <a:solidFill>
                            <a:schemeClr val="tx1"/>
                          </a:solidFill>
                          <a:latin typeface="Tahoma" panose="020B0604030504040204" pitchFamily="34" charset="0"/>
                          <a:ea typeface="宋体" panose="02010600030101010101" pitchFamily="2" charset="-122"/>
                        </a:defRPr>
                      </a:lvl1pPr>
                      <a:lvl2pPr marL="742950" indent="-285750" eaLnBrk="0" hangingPunct="0">
                        <a:spcBef>
                          <a:spcPct val="20000"/>
                        </a:spcBef>
                        <a:buClr>
                          <a:schemeClr val="hlink"/>
                        </a:buClr>
                        <a:buSzPct val="55000"/>
                        <a:buFont typeface="Wingdings" panose="05000000000000000000" pitchFamily="2" charset="2"/>
                        <a:defRPr kumimoji="1" sz="2400">
                          <a:solidFill>
                            <a:schemeClr val="tx1"/>
                          </a:solidFill>
                          <a:latin typeface="Tahoma" panose="020B0604030504040204" pitchFamily="34" charset="0"/>
                          <a:ea typeface="宋体" panose="02010600030101010101" pitchFamily="2" charset="-122"/>
                        </a:defRPr>
                      </a:lvl2pPr>
                      <a:lvl3pPr marL="1143000" indent="-228600" eaLnBrk="0" hangingPunct="0">
                        <a:spcBef>
                          <a:spcPct val="20000"/>
                        </a:spcBef>
                        <a:buClr>
                          <a:schemeClr val="folHlink"/>
                        </a:buClr>
                        <a:buSzPct val="50000"/>
                        <a:buFont typeface="Wingdings" panose="05000000000000000000" pitchFamily="2" charset="2"/>
                        <a:defRPr kumimoji="1" sz="2000">
                          <a:solidFill>
                            <a:schemeClr val="tx1"/>
                          </a:solidFill>
                          <a:latin typeface="Tahoma" panose="020B0604030504040204" pitchFamily="34" charset="0"/>
                          <a:ea typeface="宋体" panose="02010600030101010101" pitchFamily="2" charset="-122"/>
                        </a:defRPr>
                      </a:lvl3pPr>
                      <a:lvl4pPr marL="1600200" indent="-228600" eaLnBrk="0" hangingPunct="0">
                        <a:spcBef>
                          <a:spcPct val="20000"/>
                        </a:spcBef>
                        <a:buClr>
                          <a:schemeClr val="accent2"/>
                        </a:buClr>
                        <a:buSzPct val="55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4pPr>
                      <a:lvl5pPr marL="2057400" indent="-228600" eaLnBrk="0" hangingPunct="0">
                        <a:spcBef>
                          <a:spcPct val="20000"/>
                        </a:spcBef>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pPr>
                      <a:r>
                        <a:rPr kumimoji="1" lang="en-US" altLang="zh-CN" sz="2000" b="1" i="0" u="none" strike="noStrike" cap="none" normalizeH="0" baseline="0" dirty="0">
                          <a:ln>
                            <a:noFill/>
                          </a:ln>
                          <a:solidFill>
                            <a:schemeClr val="tx1"/>
                          </a:solidFill>
                          <a:effectLst/>
                          <a:latin typeface="微软雅黑" panose="020B0503020204020204" pitchFamily="34" charset="-122"/>
                          <a:ea typeface="微软雅黑" panose="020B0503020204020204" pitchFamily="34" charset="-122"/>
                        </a:rPr>
                        <a:t>1</a:t>
                      </a:r>
                      <a:endParaRPr kumimoji="1" lang="en-US" altLang="zh-CN" sz="2000" b="1" i="0" u="none" strike="noStrike" cap="none" normalizeH="0" baseline="0" dirty="0">
                        <a:ln>
                          <a:noFill/>
                        </a:ln>
                        <a:solidFill>
                          <a:schemeClr val="tx1"/>
                        </a:solidFill>
                        <a:effectLst/>
                        <a:latin typeface="微软雅黑" panose="020B0503020204020204" pitchFamily="34" charset="-122"/>
                        <a:ea typeface="微软雅黑" panose="020B0503020204020204" pitchFamily="34" charset="-122"/>
                      </a:endParaRPr>
                    </a:p>
                  </a:txBody>
                  <a:tcPr marT="45681" marB="45681"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noFill/>
                  </a:tcPr>
                </a:tc>
              </a:tr>
            </a:tbl>
          </a:graphicData>
        </a:graphic>
      </p:graphicFrame>
    </p:spTree>
    <p:custDataLst>
      <p:tags r:id="rId6"/>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2771">
                                            <p:txEl>
                                              <p:charRg st="22" end="29"/>
                                            </p:txEl>
                                          </p:spTgt>
                                        </p:tgtEl>
                                        <p:attrNameLst>
                                          <p:attrName>style.visibility</p:attrName>
                                        </p:attrNameLst>
                                      </p:cBhvr>
                                      <p:to>
                                        <p:strVal val="visible"/>
                                      </p:to>
                                    </p:set>
                                    <p:anim calcmode="lin" valueType="num">
                                      <p:cBhvr additive="base">
                                        <p:cTn id="7" dur="500" fill="hold"/>
                                        <p:tgtEl>
                                          <p:spTgt spid="32771">
                                            <p:txEl>
                                              <p:charRg st="22" end="29"/>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2771">
                                            <p:txEl>
                                              <p:charRg st="22" end="29"/>
                                            </p:txEl>
                                          </p:spTgt>
                                        </p:tgtEl>
                                        <p:attrNameLst>
                                          <p:attrName>ppt_y</p:attrName>
                                        </p:attrNameLst>
                                      </p:cBhvr>
                                      <p:tavLst>
                                        <p:tav tm="0">
                                          <p:val>
                                            <p:strVal val="1+#ppt_h/2"/>
                                          </p:val>
                                        </p:tav>
                                        <p:tav tm="100000">
                                          <p:val>
                                            <p:strVal val="#ppt_y"/>
                                          </p:val>
                                        </p:tav>
                                      </p:tavLst>
                                    </p:anim>
                                  </p:childTnLst>
                                </p:cTn>
                              </p:par>
                              <p:par>
                                <p:cTn id="9" presetID="64" presetClass="path" presetSubtype="0" accel="50000" decel="50000" fill="hold" nodeType="withEffect">
                                  <p:stCondLst>
                                    <p:cond delay="0"/>
                                  </p:stCondLst>
                                  <p:childTnLst>
                                    <p:animMotion origin="layout" path="M 3.61111E-6 -7.40741E-7 L 0.0125 -0.59005 " pathEditMode="relative" rAng="0" ptsTypes="AA">
                                      <p:cBhvr>
                                        <p:cTn id="10" dur="2000" fill="hold"/>
                                        <p:tgtEl>
                                          <p:spTgt spid="5"/>
                                        </p:tgtEl>
                                        <p:attrNameLst>
                                          <p:attrName>ppt_x</p:attrName>
                                          <p:attrName>ppt_y</p:attrName>
                                        </p:attrNameLst>
                                      </p:cBhvr>
                                      <p:rCtr x="600" y="-29500"/>
                                    </p:animMotion>
                                  </p:childTnLst>
                                </p:cTn>
                              </p:par>
                            </p:childTnLst>
                          </p:cTn>
                        </p:par>
                      </p:childTnLst>
                    </p:cTn>
                  </p:par>
                  <p:par>
                    <p:cTn id="11" fill="hold">
                      <p:stCondLst>
                        <p:cond delay="indefinite"/>
                      </p:stCondLst>
                      <p:childTnLst>
                        <p:par>
                          <p:cTn id="12" fill="hold">
                            <p:stCondLst>
                              <p:cond delay="0"/>
                            </p:stCondLst>
                            <p:childTnLst>
                              <p:par>
                                <p:cTn id="13" presetID="2" presetClass="exit" presetSubtype="4" fill="hold" nodeType="clickEffect">
                                  <p:stCondLst>
                                    <p:cond delay="0"/>
                                  </p:stCondLst>
                                  <p:childTnLst>
                                    <p:anim calcmode="lin" valueType="num">
                                      <p:cBhvr additive="base">
                                        <p:cTn id="14" dur="500"/>
                                        <p:tgtEl>
                                          <p:spTgt spid="5"/>
                                        </p:tgtEl>
                                        <p:attrNameLst>
                                          <p:attrName>ppt_x</p:attrName>
                                        </p:attrNameLst>
                                      </p:cBhvr>
                                      <p:tavLst>
                                        <p:tav tm="0">
                                          <p:val>
                                            <p:strVal val="ppt_x"/>
                                          </p:val>
                                        </p:tav>
                                        <p:tav tm="100000">
                                          <p:val>
                                            <p:strVal val="ppt_x"/>
                                          </p:val>
                                        </p:tav>
                                      </p:tavLst>
                                    </p:anim>
                                    <p:anim calcmode="lin" valueType="num">
                                      <p:cBhvr additive="base">
                                        <p:cTn id="15" dur="500"/>
                                        <p:tgtEl>
                                          <p:spTgt spid="5"/>
                                        </p:tgtEl>
                                        <p:attrNameLst>
                                          <p:attrName>ppt_y</p:attrName>
                                        </p:attrNameLst>
                                      </p:cBhvr>
                                      <p:tavLst>
                                        <p:tav tm="0">
                                          <p:val>
                                            <p:strVal val="ppt_y"/>
                                          </p:val>
                                        </p:tav>
                                        <p:tav tm="100000">
                                          <p:val>
                                            <p:strVal val="1+ppt_h/2"/>
                                          </p:val>
                                        </p:tav>
                                      </p:tavLst>
                                    </p:anim>
                                    <p:set>
                                      <p:cBhvr>
                                        <p:cTn id="16" dur="1" fill="hold">
                                          <p:stCondLst>
                                            <p:cond delay="499"/>
                                          </p:stCondLst>
                                        </p:cTn>
                                        <p:tgtEl>
                                          <p:spTgt spid="5"/>
                                        </p:tgtEl>
                                        <p:attrNameLst>
                                          <p:attrName>style.visibility</p:attrName>
                                        </p:attrNameLst>
                                      </p:cBhvr>
                                      <p:to>
                                        <p:strVal val="hidden"/>
                                      </p:to>
                                    </p:set>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32771">
                                            <p:txEl>
                                              <p:charRg st="29" end="38"/>
                                            </p:txEl>
                                          </p:spTgt>
                                        </p:tgtEl>
                                        <p:attrNameLst>
                                          <p:attrName>style.visibility</p:attrName>
                                        </p:attrNameLst>
                                      </p:cBhvr>
                                      <p:to>
                                        <p:strVal val="visible"/>
                                      </p:to>
                                    </p:set>
                                    <p:anim calcmode="lin" valueType="num">
                                      <p:cBhvr additive="base">
                                        <p:cTn id="21" dur="500" fill="hold"/>
                                        <p:tgtEl>
                                          <p:spTgt spid="32771">
                                            <p:txEl>
                                              <p:charRg st="29" end="38"/>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2771">
                                            <p:txEl>
                                              <p:charRg st="29" end="38"/>
                                            </p:txEl>
                                          </p:spTgt>
                                        </p:tgtEl>
                                        <p:attrNameLst>
                                          <p:attrName>ppt_y</p:attrName>
                                        </p:attrNameLst>
                                      </p:cBhvr>
                                      <p:tavLst>
                                        <p:tav tm="0">
                                          <p:val>
                                            <p:strVal val="1+#ppt_h/2"/>
                                          </p:val>
                                        </p:tav>
                                        <p:tav tm="100000">
                                          <p:val>
                                            <p:strVal val="#ppt_y"/>
                                          </p:val>
                                        </p:tav>
                                      </p:tavLst>
                                    </p:anim>
                                  </p:childTnLst>
                                </p:cTn>
                              </p:par>
                              <p:par>
                                <p:cTn id="23" presetID="64" presetClass="path" presetSubtype="0" accel="50000" decel="50000" fill="hold" nodeType="withEffect">
                                  <p:stCondLst>
                                    <p:cond delay="0"/>
                                  </p:stCondLst>
                                  <p:childTnLst>
                                    <p:animMotion origin="layout" path="M 2.77778E-7 3.7037E-7 L -0.0441 -0.55139 " pathEditMode="relative" rAng="0" ptsTypes="AA">
                                      <p:cBhvr>
                                        <p:cTn id="24" dur="2000" fill="hold"/>
                                        <p:tgtEl>
                                          <p:spTgt spid="6"/>
                                        </p:tgtEl>
                                        <p:attrNameLst>
                                          <p:attrName>ppt_x</p:attrName>
                                          <p:attrName>ppt_y</p:attrName>
                                        </p:attrNameLst>
                                      </p:cBhvr>
                                      <p:rCtr x="-2200" y="-27600"/>
                                    </p:animMotion>
                                  </p:childTnLst>
                                </p:cTn>
                              </p:par>
                            </p:childTnLst>
                          </p:cTn>
                        </p:par>
                      </p:childTnLst>
                    </p:cTn>
                  </p:par>
                  <p:par>
                    <p:cTn id="25" fill="hold">
                      <p:stCondLst>
                        <p:cond delay="indefinite"/>
                      </p:stCondLst>
                      <p:childTnLst>
                        <p:par>
                          <p:cTn id="26" fill="hold">
                            <p:stCondLst>
                              <p:cond delay="0"/>
                            </p:stCondLst>
                            <p:childTnLst>
                              <p:par>
                                <p:cTn id="27" presetID="2" presetClass="exit" presetSubtype="4" fill="hold" nodeType="clickEffect">
                                  <p:stCondLst>
                                    <p:cond delay="0"/>
                                  </p:stCondLst>
                                  <p:childTnLst>
                                    <p:anim calcmode="lin" valueType="num">
                                      <p:cBhvr additive="base">
                                        <p:cTn id="28" dur="500"/>
                                        <p:tgtEl>
                                          <p:spTgt spid="6"/>
                                        </p:tgtEl>
                                        <p:attrNameLst>
                                          <p:attrName>ppt_x</p:attrName>
                                        </p:attrNameLst>
                                      </p:cBhvr>
                                      <p:tavLst>
                                        <p:tav tm="0">
                                          <p:val>
                                            <p:strVal val="ppt_x"/>
                                          </p:val>
                                        </p:tav>
                                        <p:tav tm="100000">
                                          <p:val>
                                            <p:strVal val="ppt_x"/>
                                          </p:val>
                                        </p:tav>
                                      </p:tavLst>
                                    </p:anim>
                                    <p:anim calcmode="lin" valueType="num">
                                      <p:cBhvr additive="base">
                                        <p:cTn id="29" dur="500"/>
                                        <p:tgtEl>
                                          <p:spTgt spid="6"/>
                                        </p:tgtEl>
                                        <p:attrNameLst>
                                          <p:attrName>ppt_y</p:attrName>
                                        </p:attrNameLst>
                                      </p:cBhvr>
                                      <p:tavLst>
                                        <p:tav tm="0">
                                          <p:val>
                                            <p:strVal val="ppt_y"/>
                                          </p:val>
                                        </p:tav>
                                        <p:tav tm="100000">
                                          <p:val>
                                            <p:strVal val="1+ppt_h/2"/>
                                          </p:val>
                                        </p:tav>
                                      </p:tavLst>
                                    </p:anim>
                                    <p:set>
                                      <p:cBhvr>
                                        <p:cTn id="30" dur="1" fill="hold">
                                          <p:stCondLst>
                                            <p:cond delay="499"/>
                                          </p:stCondLst>
                                        </p:cTn>
                                        <p:tgtEl>
                                          <p:spTgt spid="6"/>
                                        </p:tgtEl>
                                        <p:attrNameLst>
                                          <p:attrName>style.visibility</p:attrName>
                                        </p:attrNameLst>
                                      </p:cBhvr>
                                      <p:to>
                                        <p:strVal val="hidden"/>
                                      </p:to>
                                    </p:set>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nodeType="clickEffect">
                                  <p:stCondLst>
                                    <p:cond delay="0"/>
                                  </p:stCondLst>
                                  <p:childTnLst>
                                    <p:set>
                                      <p:cBhvr>
                                        <p:cTn id="34" dur="1" fill="hold">
                                          <p:stCondLst>
                                            <p:cond delay="0"/>
                                          </p:stCondLst>
                                        </p:cTn>
                                        <p:tgtEl>
                                          <p:spTgt spid="32771">
                                            <p:txEl>
                                              <p:charRg st="38" end="50"/>
                                            </p:txEl>
                                          </p:spTgt>
                                        </p:tgtEl>
                                        <p:attrNameLst>
                                          <p:attrName>style.visibility</p:attrName>
                                        </p:attrNameLst>
                                      </p:cBhvr>
                                      <p:to>
                                        <p:strVal val="visible"/>
                                      </p:to>
                                    </p:set>
                                    <p:anim calcmode="lin" valueType="num">
                                      <p:cBhvr additive="base">
                                        <p:cTn id="35" dur="500" fill="hold"/>
                                        <p:tgtEl>
                                          <p:spTgt spid="32771">
                                            <p:txEl>
                                              <p:charRg st="38" end="50"/>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2771">
                                            <p:txEl>
                                              <p:charRg st="38" end="50"/>
                                            </p:txEl>
                                          </p:spTgt>
                                        </p:tgtEl>
                                        <p:attrNameLst>
                                          <p:attrName>ppt_y</p:attrName>
                                        </p:attrNameLst>
                                      </p:cBhvr>
                                      <p:tavLst>
                                        <p:tav tm="0">
                                          <p:val>
                                            <p:strVal val="1+#ppt_h/2"/>
                                          </p:val>
                                        </p:tav>
                                        <p:tav tm="100000">
                                          <p:val>
                                            <p:strVal val="#ppt_y"/>
                                          </p:val>
                                        </p:tav>
                                      </p:tavLst>
                                    </p:anim>
                                  </p:childTnLst>
                                </p:cTn>
                              </p:par>
                              <p:par>
                                <p:cTn id="37" presetID="63" presetClass="path" presetSubtype="0" accel="50000" decel="50000" fill="hold" nodeType="withEffect">
                                  <p:stCondLst>
                                    <p:cond delay="0"/>
                                  </p:stCondLst>
                                  <p:childTnLst>
                                    <p:animMotion origin="layout" path="M -0.06042 0.15231 L 0.98698 0.14166 " pathEditMode="relative" rAng="0" ptsTypes="AA">
                                      <p:cBhvr>
                                        <p:cTn id="38" dur="2000" fill="hold"/>
                                        <p:tgtEl>
                                          <p:spTgt spid="7"/>
                                        </p:tgtEl>
                                        <p:attrNameLst>
                                          <p:attrName>ppt_x</p:attrName>
                                          <p:attrName>ppt_y</p:attrName>
                                        </p:attrNameLst>
                                      </p:cBhvr>
                                      <p:rCtr x="52400" y="-500"/>
                                    </p:animMotion>
                                  </p:childTnLst>
                                </p:cTn>
                              </p:par>
                            </p:childTnLst>
                          </p:cTn>
                        </p:par>
                      </p:childTnLst>
                    </p:cTn>
                  </p:par>
                  <p:par>
                    <p:cTn id="39" fill="hold">
                      <p:stCondLst>
                        <p:cond delay="indefinite"/>
                      </p:stCondLst>
                      <p:childTnLst>
                        <p:par>
                          <p:cTn id="40" fill="hold">
                            <p:stCondLst>
                              <p:cond delay="0"/>
                            </p:stCondLst>
                            <p:childTnLst>
                              <p:par>
                                <p:cTn id="41" presetID="2" presetClass="exit" presetSubtype="4" fill="hold" nodeType="clickEffect">
                                  <p:stCondLst>
                                    <p:cond delay="0"/>
                                  </p:stCondLst>
                                  <p:childTnLst>
                                    <p:anim calcmode="lin" valueType="num">
                                      <p:cBhvr additive="base">
                                        <p:cTn id="42" dur="500"/>
                                        <p:tgtEl>
                                          <p:spTgt spid="7"/>
                                        </p:tgtEl>
                                        <p:attrNameLst>
                                          <p:attrName>ppt_x</p:attrName>
                                        </p:attrNameLst>
                                      </p:cBhvr>
                                      <p:tavLst>
                                        <p:tav tm="0">
                                          <p:val>
                                            <p:strVal val="ppt_x"/>
                                          </p:val>
                                        </p:tav>
                                        <p:tav tm="100000">
                                          <p:val>
                                            <p:strVal val="ppt_x"/>
                                          </p:val>
                                        </p:tav>
                                      </p:tavLst>
                                    </p:anim>
                                    <p:anim calcmode="lin" valueType="num">
                                      <p:cBhvr additive="base">
                                        <p:cTn id="43" dur="500"/>
                                        <p:tgtEl>
                                          <p:spTgt spid="7"/>
                                        </p:tgtEl>
                                        <p:attrNameLst>
                                          <p:attrName>ppt_y</p:attrName>
                                        </p:attrNameLst>
                                      </p:cBhvr>
                                      <p:tavLst>
                                        <p:tav tm="0">
                                          <p:val>
                                            <p:strVal val="ppt_y"/>
                                          </p:val>
                                        </p:tav>
                                        <p:tav tm="100000">
                                          <p:val>
                                            <p:strVal val="1+ppt_h/2"/>
                                          </p:val>
                                        </p:tav>
                                      </p:tavLst>
                                    </p:anim>
                                    <p:set>
                                      <p:cBhvr>
                                        <p:cTn id="44" dur="1" fill="hold">
                                          <p:stCondLst>
                                            <p:cond delay="499"/>
                                          </p:stCondLst>
                                        </p:cTn>
                                        <p:tgtEl>
                                          <p:spTgt spid="7"/>
                                        </p:tgtEl>
                                        <p:attrNameLst>
                                          <p:attrName>style.visibility</p:attrName>
                                        </p:attrNameLst>
                                      </p:cBhvr>
                                      <p:to>
                                        <p:strVal val="hidden"/>
                                      </p:to>
                                    </p:set>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32771">
                                            <p:txEl>
                                              <p:charRg st="50" end="60"/>
                                            </p:txEl>
                                          </p:spTgt>
                                        </p:tgtEl>
                                        <p:attrNameLst>
                                          <p:attrName>style.visibility</p:attrName>
                                        </p:attrNameLst>
                                      </p:cBhvr>
                                      <p:to>
                                        <p:strVal val="visible"/>
                                      </p:to>
                                    </p:set>
                                    <p:anim calcmode="lin" valueType="num">
                                      <p:cBhvr additive="base">
                                        <p:cTn id="49" dur="500" fill="hold"/>
                                        <p:tgtEl>
                                          <p:spTgt spid="32771">
                                            <p:txEl>
                                              <p:charRg st="50" end="60"/>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2771">
                                            <p:txEl>
                                              <p:charRg st="50" end="60"/>
                                            </p:txEl>
                                          </p:spTgt>
                                        </p:tgtEl>
                                        <p:attrNameLst>
                                          <p:attrName>ppt_y</p:attrName>
                                        </p:attrNameLst>
                                      </p:cBhvr>
                                      <p:tavLst>
                                        <p:tav tm="0">
                                          <p:val>
                                            <p:strVal val="1+#ppt_h/2"/>
                                          </p:val>
                                        </p:tav>
                                        <p:tav tm="100000">
                                          <p:val>
                                            <p:strVal val="#ppt_y"/>
                                          </p:val>
                                        </p:tav>
                                      </p:tavLst>
                                    </p:anim>
                                  </p:childTnLst>
                                </p:cTn>
                              </p:par>
                              <p:par>
                                <p:cTn id="51" presetID="63" presetClass="path" presetSubtype="0" accel="50000" decel="50000" fill="hold" nodeType="withEffect">
                                  <p:stCondLst>
                                    <p:cond delay="0"/>
                                  </p:stCondLst>
                                  <p:childTnLst>
                                    <p:animMotion origin="layout" path="M 0.08542 -1.11111E-6 L 1.00937 -0.06944 " pathEditMode="relative" rAng="0" ptsTypes="AA">
                                      <p:cBhvr>
                                        <p:cTn id="52" dur="2000" fill="hold"/>
                                        <p:tgtEl>
                                          <p:spTgt spid="8"/>
                                        </p:tgtEl>
                                        <p:attrNameLst>
                                          <p:attrName>ppt_x</p:attrName>
                                          <p:attrName>ppt_y</p:attrName>
                                        </p:attrNameLst>
                                      </p:cBhvr>
                                      <p:rCtr x="46200" y="-3500"/>
                                    </p:animMotion>
                                  </p:childTnLst>
                                </p:cTn>
                              </p:par>
                            </p:childTnLst>
                          </p:cTn>
                        </p:par>
                      </p:childTnLst>
                    </p:cTn>
                  </p:par>
                  <p:par>
                    <p:cTn id="53" fill="hold">
                      <p:stCondLst>
                        <p:cond delay="indefinite"/>
                      </p:stCondLst>
                      <p:childTnLst>
                        <p:par>
                          <p:cTn id="54" fill="hold">
                            <p:stCondLst>
                              <p:cond delay="0"/>
                            </p:stCondLst>
                            <p:childTnLst>
                              <p:par>
                                <p:cTn id="55" presetID="2" presetClass="exit" presetSubtype="4" fill="hold" nodeType="clickEffect">
                                  <p:stCondLst>
                                    <p:cond delay="0"/>
                                  </p:stCondLst>
                                  <p:childTnLst>
                                    <p:anim calcmode="lin" valueType="num">
                                      <p:cBhvr additive="base">
                                        <p:cTn id="56" dur="500"/>
                                        <p:tgtEl>
                                          <p:spTgt spid="8"/>
                                        </p:tgtEl>
                                        <p:attrNameLst>
                                          <p:attrName>ppt_x</p:attrName>
                                        </p:attrNameLst>
                                      </p:cBhvr>
                                      <p:tavLst>
                                        <p:tav tm="0">
                                          <p:val>
                                            <p:strVal val="ppt_x"/>
                                          </p:val>
                                        </p:tav>
                                        <p:tav tm="100000">
                                          <p:val>
                                            <p:strVal val="ppt_x"/>
                                          </p:val>
                                        </p:tav>
                                      </p:tavLst>
                                    </p:anim>
                                    <p:anim calcmode="lin" valueType="num">
                                      <p:cBhvr additive="base">
                                        <p:cTn id="57" dur="500"/>
                                        <p:tgtEl>
                                          <p:spTgt spid="8"/>
                                        </p:tgtEl>
                                        <p:attrNameLst>
                                          <p:attrName>ppt_y</p:attrName>
                                        </p:attrNameLst>
                                      </p:cBhvr>
                                      <p:tavLst>
                                        <p:tav tm="0">
                                          <p:val>
                                            <p:strVal val="ppt_y"/>
                                          </p:val>
                                        </p:tav>
                                        <p:tav tm="100000">
                                          <p:val>
                                            <p:strVal val="1+ppt_h/2"/>
                                          </p:val>
                                        </p:tav>
                                      </p:tavLst>
                                    </p:anim>
                                    <p:set>
                                      <p:cBhvr>
                                        <p:cTn id="58" dur="1" fill="hold">
                                          <p:stCondLst>
                                            <p:cond delay="499"/>
                                          </p:stCondLst>
                                        </p:cTn>
                                        <p:tgtEl>
                                          <p:spTgt spid="8"/>
                                        </p:tgtEl>
                                        <p:attrNameLst>
                                          <p:attrName>style.visibility</p:attrName>
                                        </p:attrNameLst>
                                      </p:cBhvr>
                                      <p:to>
                                        <p:strVal val="hidden"/>
                                      </p:to>
                                    </p:set>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nodeType="clickEffect">
                                  <p:stCondLst>
                                    <p:cond delay="0"/>
                                  </p:stCondLst>
                                  <p:childTnLst>
                                    <p:set>
                                      <p:cBhvr>
                                        <p:cTn id="62" dur="1" fill="hold">
                                          <p:stCondLst>
                                            <p:cond delay="0"/>
                                          </p:stCondLst>
                                        </p:cTn>
                                        <p:tgtEl>
                                          <p:spTgt spid="32771">
                                            <p:txEl>
                                              <p:charRg st="61" end="89"/>
                                            </p:txEl>
                                          </p:spTgt>
                                        </p:tgtEl>
                                        <p:attrNameLst>
                                          <p:attrName>style.visibility</p:attrName>
                                        </p:attrNameLst>
                                      </p:cBhvr>
                                      <p:to>
                                        <p:strVal val="visible"/>
                                      </p:to>
                                    </p:set>
                                    <p:animEffect transition="in" filter="fade">
                                      <p:cBhvr>
                                        <p:cTn id="63" dur="1000"/>
                                        <p:tgtEl>
                                          <p:spTgt spid="32771">
                                            <p:txEl>
                                              <p:charRg st="61" end="89"/>
                                            </p:txEl>
                                          </p:spTgt>
                                        </p:tgtEl>
                                      </p:cBhvr>
                                    </p:animEffect>
                                    <p:anim calcmode="lin" valueType="num">
                                      <p:cBhvr>
                                        <p:cTn id="64" dur="1000" fill="hold"/>
                                        <p:tgtEl>
                                          <p:spTgt spid="32771">
                                            <p:txEl>
                                              <p:charRg st="61" end="89"/>
                                            </p:txEl>
                                          </p:spTgt>
                                        </p:tgtEl>
                                        <p:attrNameLst>
                                          <p:attrName>ppt_x</p:attrName>
                                        </p:attrNameLst>
                                      </p:cBhvr>
                                      <p:tavLst>
                                        <p:tav tm="0">
                                          <p:val>
                                            <p:strVal val="#ppt_x"/>
                                          </p:val>
                                        </p:tav>
                                        <p:tav tm="100000">
                                          <p:val>
                                            <p:strVal val="#ppt_x"/>
                                          </p:val>
                                        </p:tav>
                                      </p:tavLst>
                                    </p:anim>
                                    <p:anim calcmode="lin" valueType="num">
                                      <p:cBhvr>
                                        <p:cTn id="65" dur="1000" fill="hold"/>
                                        <p:tgtEl>
                                          <p:spTgt spid="32771">
                                            <p:txEl>
                                              <p:charRg st="61" end="89"/>
                                            </p:txEl>
                                          </p:spTgt>
                                        </p:tgtEl>
                                        <p:attrNameLst>
                                          <p:attrName>ppt_y</p:attrName>
                                        </p:attrNameLst>
                                      </p:cBhvr>
                                      <p:tavLst>
                                        <p:tav tm="0">
                                          <p:val>
                                            <p:strVal val="#ppt_y+.1"/>
                                          </p:val>
                                        </p:tav>
                                        <p:tav tm="100000">
                                          <p:val>
                                            <p:strVal val="#ppt_y"/>
                                          </p:val>
                                        </p:tav>
                                      </p:tavLst>
                                    </p:anim>
                                  </p:childTnLst>
                                </p:cTn>
                              </p:par>
                              <p:par>
                                <p:cTn id="66" presetID="42" presetClass="entr" presetSubtype="0" fill="hold" nodeType="withEffect">
                                  <p:stCondLst>
                                    <p:cond delay="0"/>
                                  </p:stCondLst>
                                  <p:childTnLst>
                                    <p:set>
                                      <p:cBhvr>
                                        <p:cTn id="67" dur="1" fill="hold">
                                          <p:stCondLst>
                                            <p:cond delay="0"/>
                                          </p:stCondLst>
                                        </p:cTn>
                                        <p:tgtEl>
                                          <p:spTgt spid="32771">
                                            <p:txEl>
                                              <p:charRg st="89" end="119"/>
                                            </p:txEl>
                                          </p:spTgt>
                                        </p:tgtEl>
                                        <p:attrNameLst>
                                          <p:attrName>style.visibility</p:attrName>
                                        </p:attrNameLst>
                                      </p:cBhvr>
                                      <p:to>
                                        <p:strVal val="visible"/>
                                      </p:to>
                                    </p:set>
                                    <p:animEffect transition="in" filter="fade">
                                      <p:cBhvr>
                                        <p:cTn id="68" dur="1000"/>
                                        <p:tgtEl>
                                          <p:spTgt spid="32771">
                                            <p:txEl>
                                              <p:charRg st="89" end="119"/>
                                            </p:txEl>
                                          </p:spTgt>
                                        </p:tgtEl>
                                      </p:cBhvr>
                                    </p:animEffect>
                                    <p:anim calcmode="lin" valueType="num">
                                      <p:cBhvr>
                                        <p:cTn id="69" dur="1000" fill="hold"/>
                                        <p:tgtEl>
                                          <p:spTgt spid="32771">
                                            <p:txEl>
                                              <p:charRg st="89" end="119"/>
                                            </p:txEl>
                                          </p:spTgt>
                                        </p:tgtEl>
                                        <p:attrNameLst>
                                          <p:attrName>ppt_x</p:attrName>
                                        </p:attrNameLst>
                                      </p:cBhvr>
                                      <p:tavLst>
                                        <p:tav tm="0">
                                          <p:val>
                                            <p:strVal val="#ppt_x"/>
                                          </p:val>
                                        </p:tav>
                                        <p:tav tm="100000">
                                          <p:val>
                                            <p:strVal val="#ppt_x"/>
                                          </p:val>
                                        </p:tav>
                                      </p:tavLst>
                                    </p:anim>
                                    <p:anim calcmode="lin" valueType="num">
                                      <p:cBhvr>
                                        <p:cTn id="70" dur="1000" fill="hold"/>
                                        <p:tgtEl>
                                          <p:spTgt spid="32771">
                                            <p:txEl>
                                              <p:charRg st="89" end="119"/>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p:pic>
        <p:nvPicPr>
          <p:cNvPr id="7" name="图片 6" descr="图片18"/>
          <p:cNvPicPr>
            <a:picLocks noChangeAspect="1"/>
          </p:cNvPicPr>
          <p:nvPr>
            <p:custDataLst>
              <p:tags r:id="rId1"/>
            </p:custDataLst>
          </p:nvPr>
        </p:nvPicPr>
        <p:blipFill>
          <a:blip r:embed="rId2"/>
          <a:stretch>
            <a:fillRect/>
          </a:stretch>
        </p:blipFill>
        <p:spPr>
          <a:xfrm>
            <a:off x="0" y="0"/>
            <a:ext cx="540068" cy="720090"/>
          </a:xfrm>
          <a:prstGeom prst="rect">
            <a:avLst/>
          </a:prstGeom>
        </p:spPr>
      </p:pic>
      <p:pic>
        <p:nvPicPr>
          <p:cNvPr id="6" name="图片 5" descr="图片19"/>
          <p:cNvPicPr>
            <a:picLocks noChangeAspect="1"/>
          </p:cNvPicPr>
          <p:nvPr>
            <p:custDataLst>
              <p:tags r:id="rId3"/>
            </p:custDataLst>
          </p:nvPr>
        </p:nvPicPr>
        <p:blipFill>
          <a:blip r:embed="rId4"/>
          <a:stretch>
            <a:fillRect/>
          </a:stretch>
        </p:blipFill>
        <p:spPr>
          <a:xfrm>
            <a:off x="8603932" y="-5379"/>
            <a:ext cx="540068" cy="720090"/>
          </a:xfrm>
          <a:prstGeom prst="rect">
            <a:avLst/>
          </a:prstGeom>
        </p:spPr>
      </p:pic>
      <p:sp>
        <p:nvSpPr>
          <p:cNvPr id="32770" name="Rectangle 3"/>
          <p:cNvSpPr>
            <a:spLocks noGrp="1"/>
          </p:cNvSpPr>
          <p:nvPr>
            <p:ph idx="4294967295"/>
            <p:custDataLst>
              <p:tags r:id="rId5"/>
            </p:custDataLst>
          </p:nvPr>
        </p:nvSpPr>
        <p:spPr>
          <a:xfrm>
            <a:off x="457200" y="2060575"/>
            <a:ext cx="8229600" cy="4343400"/>
          </a:xfrm>
          <a:noFill/>
          <a:ln w="9525">
            <a:noFill/>
          </a:ln>
        </p:spPr>
        <p:txBody>
          <a:bodyPr vert="horz" wrap="square" lIns="91440" tIns="45720" rIns="91440" bIns="45720" anchor="t" anchorCtr="0">
            <a:noAutofit/>
          </a:bodyPr>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5pPr>
            <a:lvl6pPr marL="2514600" indent="-228600" algn="l" rtl="0" fontAlgn="base">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mn-lt"/>
                <a:ea typeface="+mn-ea"/>
              </a:defRPr>
            </a:lvl6pPr>
            <a:lvl7pPr marL="2971800" indent="-228600" algn="l" rtl="0" fontAlgn="base">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mn-lt"/>
                <a:ea typeface="+mn-ea"/>
              </a:defRPr>
            </a:lvl7pPr>
            <a:lvl8pPr marL="3429000" indent="-228600" algn="l" rtl="0" fontAlgn="base">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mn-lt"/>
                <a:ea typeface="+mn-ea"/>
              </a:defRPr>
            </a:lvl8pPr>
            <a:lvl9pPr marL="3886200" indent="-228600" algn="l" rtl="0" fontAlgn="base">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mn-lt"/>
                <a:ea typeface="+mn-ea"/>
              </a:defRPr>
            </a:lvl9pPr>
          </a:lstStyle>
          <a:p>
            <a:pPr lvl="0" algn="l" defTabSz="914400" eaLnBrk="1" hangingPunct="1"/>
            <a:r>
              <a:rPr lang="en-US" altLang="zh-CN" sz="2400" kern="12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mn-ea"/>
              </a:rPr>
              <a:t>ISO14001</a:t>
            </a:r>
            <a:r>
              <a:rPr lang="en-US" altLang="zh-CN" sz="2400" kern="12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mn-ea"/>
              </a:rPr>
              <a:t>控制的对象</a:t>
            </a:r>
            <a:r>
              <a:rPr lang="en-US" altLang="zh-CN" sz="2400" kern="12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mn-ea"/>
              </a:rPr>
              <a:t>是重要环境因素</a:t>
            </a:r>
            <a:r>
              <a:rPr lang="en-US" altLang="zh-CN" sz="2400" kern="12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mn-ea"/>
              </a:rPr>
              <a:t>，而不是环境因素；</a:t>
            </a:r>
            <a:endParaRPr lang="en-US" altLang="zh-CN" sz="2400" kern="12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lvl="0" algn="l" defTabSz="914400" eaLnBrk="1" hangingPunct="1"/>
            <a:r>
              <a:rPr lang="en-US" altLang="zh-CN" sz="2400" kern="12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mn-ea"/>
              </a:rPr>
              <a:t>控制的方法包括有：</a:t>
            </a:r>
            <a:endParaRPr lang="en-US" altLang="zh-CN" sz="2400" kern="12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lvl="1" algn="l" defTabSz="914400" eaLnBrk="1" hangingPunct="1"/>
            <a:r>
              <a:rPr lang="zh-CN" altLang="en-US" sz="2000" kern="12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mn-ea"/>
              </a:rPr>
              <a:t>文件/程序控制</a:t>
            </a:r>
            <a:endParaRPr lang="zh-CN" altLang="en-US" sz="2000" kern="12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lvl="1" algn="l" defTabSz="914400" eaLnBrk="1" hangingPunct="1"/>
            <a:r>
              <a:rPr lang="zh-CN" altLang="en-US" sz="2000" kern="12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mn-ea"/>
              </a:rPr>
              <a:t>措施控制----作业现场改善（硬件要求）</a:t>
            </a:r>
            <a:endParaRPr lang="zh-CN" altLang="en-US" sz="2000" kern="12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lvl="1" algn="l" defTabSz="914400" eaLnBrk="1" hangingPunct="1"/>
            <a:r>
              <a:rPr lang="zh-CN" altLang="en-US" sz="2000" kern="12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mn-ea"/>
              </a:rPr>
              <a:t>纳入年度目标及指标控制</a:t>
            </a:r>
            <a:endParaRPr lang="zh-CN" altLang="en-US" sz="2000" kern="12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lvl="1" algn="l" defTabSz="914400" eaLnBrk="1" hangingPunct="1"/>
            <a:r>
              <a:rPr lang="zh-CN" altLang="en-US" sz="2000" kern="12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mn-ea"/>
              </a:rPr>
              <a:t>必要是应就控制措施与相关方进行协商----影响相关方</a:t>
            </a:r>
            <a:endParaRPr lang="zh-CN" altLang="en-US" sz="2000" kern="12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lvl="0" algn="l" defTabSz="914400" eaLnBrk="1" hangingPunct="1"/>
            <a:r>
              <a:rPr lang="en-US" altLang="zh-CN" sz="2400" kern="12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mn-ea"/>
              </a:rPr>
              <a:t>针对控制措施是否有效，应进行监测：</a:t>
            </a:r>
            <a:endParaRPr lang="en-US" altLang="zh-CN" sz="2400" kern="12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lvl="1" algn="l" defTabSz="914400" eaLnBrk="1" hangingPunct="1"/>
            <a:r>
              <a:rPr lang="zh-CN" altLang="en-US" sz="2000" kern="12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mn-ea"/>
              </a:rPr>
              <a:t>月度检查活动</a:t>
            </a:r>
            <a:endParaRPr lang="zh-CN" altLang="en-US" sz="2000" kern="12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lvl="1" algn="l" defTabSz="914400" eaLnBrk="1" hangingPunct="1"/>
            <a:r>
              <a:rPr lang="zh-CN" altLang="en-US" sz="2000" kern="12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mn-ea"/>
              </a:rPr>
              <a:t>法规要求的监测</a:t>
            </a:r>
            <a:endParaRPr lang="zh-CN" altLang="en-US" sz="2000" kern="12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lvl="1" algn="l" defTabSz="914400" eaLnBrk="1" hangingPunct="1"/>
            <a:r>
              <a:rPr lang="zh-CN" altLang="en-US" sz="2000" kern="12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mn-ea"/>
              </a:rPr>
              <a:t>法规符合性评估</a:t>
            </a:r>
            <a:endParaRPr lang="zh-CN" altLang="en-US" sz="2000" kern="12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lvl="1" algn="l" defTabSz="914400" eaLnBrk="1" hangingPunct="1"/>
            <a:r>
              <a:rPr lang="zh-CN" altLang="en-US" sz="2000" kern="12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mn-ea"/>
              </a:rPr>
              <a:t>目标实现情况评估</a:t>
            </a:r>
            <a:endParaRPr lang="zh-CN" altLang="en-US" sz="2000" kern="12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32771" name="Rectangle 2"/>
          <p:cNvSpPr>
            <a:spLocks noGrp="1"/>
          </p:cNvSpPr>
          <p:nvPr>
            <p:ph type="title" idx="4294967295"/>
          </p:nvPr>
        </p:nvSpPr>
        <p:spPr>
          <a:xfrm>
            <a:off x="1150938" y="617538"/>
            <a:ext cx="7793037" cy="1143000"/>
          </a:xfrm>
          <a:noFill/>
          <a:ln w="9525">
            <a:noFill/>
          </a:ln>
        </p:spPr>
        <p:txBody>
          <a:bodyPr vert="horz" wrap="square" lIns="91440" tIns="45720" rIns="91440" bIns="45720" anchor="b" anchorCtr="0">
            <a:noAutofit/>
          </a:bodyPr>
          <a:lstStyle>
            <a:lvl1pPr algn="l" rtl="0" eaLnBrk="0" fontAlgn="base" hangingPunct="0">
              <a:spcBef>
                <a:spcPct val="0"/>
              </a:spcBef>
              <a:spcAft>
                <a:spcPct val="0"/>
              </a:spcAft>
              <a:defRPr sz="44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Tahoma" panose="020B0604030504040204" pitchFamily="34" charset="0"/>
                <a:ea typeface="宋体" panose="02010600030101010101" pitchFamily="2" charset="-122"/>
              </a:defRPr>
            </a:lvl2pPr>
            <a:lvl3pPr algn="l" rtl="0" eaLnBrk="0" fontAlgn="base" hangingPunct="0">
              <a:spcBef>
                <a:spcPct val="0"/>
              </a:spcBef>
              <a:spcAft>
                <a:spcPct val="0"/>
              </a:spcAft>
              <a:defRPr sz="4400">
                <a:solidFill>
                  <a:schemeClr val="tx2"/>
                </a:solidFill>
                <a:latin typeface="Tahoma" panose="020B0604030504040204" pitchFamily="34" charset="0"/>
                <a:ea typeface="宋体" panose="02010600030101010101" pitchFamily="2" charset="-122"/>
              </a:defRPr>
            </a:lvl3pPr>
            <a:lvl4pPr algn="l" rtl="0" eaLnBrk="0" fontAlgn="base" hangingPunct="0">
              <a:spcBef>
                <a:spcPct val="0"/>
              </a:spcBef>
              <a:spcAft>
                <a:spcPct val="0"/>
              </a:spcAft>
              <a:defRPr sz="4400">
                <a:solidFill>
                  <a:schemeClr val="tx2"/>
                </a:solidFill>
                <a:latin typeface="Tahoma" panose="020B0604030504040204" pitchFamily="34" charset="0"/>
                <a:ea typeface="宋体" panose="02010600030101010101" pitchFamily="2" charset="-122"/>
              </a:defRPr>
            </a:lvl4pPr>
            <a:lvl5pPr algn="l" rtl="0" eaLnBrk="0" fontAlgn="base" hangingPunct="0">
              <a:spcBef>
                <a:spcPct val="0"/>
              </a:spcBef>
              <a:spcAft>
                <a:spcPct val="0"/>
              </a:spcAft>
              <a:defRPr sz="4400">
                <a:solidFill>
                  <a:schemeClr val="tx2"/>
                </a:solidFill>
                <a:latin typeface="Tahoma" panose="020B0604030504040204" pitchFamily="34" charset="0"/>
                <a:ea typeface="宋体" panose="02010600030101010101" pitchFamily="2" charset="-122"/>
              </a:defRPr>
            </a:lvl5pPr>
            <a:lvl6pPr marL="457200" algn="l" rtl="0" fontAlgn="base">
              <a:spcBef>
                <a:spcPct val="0"/>
              </a:spcBef>
              <a:spcAft>
                <a:spcPct val="0"/>
              </a:spcAft>
              <a:defRPr kumimoji="1" sz="4400">
                <a:solidFill>
                  <a:schemeClr val="tx2"/>
                </a:solidFill>
                <a:latin typeface="Tahoma" panose="020B0604030504040204" pitchFamily="34" charset="0"/>
                <a:ea typeface="宋体" panose="02010600030101010101" pitchFamily="2" charset="-122"/>
              </a:defRPr>
            </a:lvl6pPr>
            <a:lvl7pPr marL="914400" algn="l" rtl="0" fontAlgn="base">
              <a:spcBef>
                <a:spcPct val="0"/>
              </a:spcBef>
              <a:spcAft>
                <a:spcPct val="0"/>
              </a:spcAft>
              <a:defRPr kumimoji="1" sz="4400">
                <a:solidFill>
                  <a:schemeClr val="tx2"/>
                </a:solidFill>
                <a:latin typeface="Tahoma" panose="020B0604030504040204" pitchFamily="34" charset="0"/>
                <a:ea typeface="宋体" panose="02010600030101010101" pitchFamily="2" charset="-122"/>
              </a:defRPr>
            </a:lvl7pPr>
            <a:lvl8pPr marL="1371600" algn="l" rtl="0" fontAlgn="base">
              <a:spcBef>
                <a:spcPct val="0"/>
              </a:spcBef>
              <a:spcAft>
                <a:spcPct val="0"/>
              </a:spcAft>
              <a:defRPr kumimoji="1" sz="4400">
                <a:solidFill>
                  <a:schemeClr val="tx2"/>
                </a:solidFill>
                <a:latin typeface="Tahoma" panose="020B0604030504040204" pitchFamily="34" charset="0"/>
                <a:ea typeface="宋体" panose="02010600030101010101" pitchFamily="2" charset="-122"/>
              </a:defRPr>
            </a:lvl8pPr>
            <a:lvl9pPr marL="1828800" algn="l" rtl="0" fontAlgn="base">
              <a:spcBef>
                <a:spcPct val="0"/>
              </a:spcBef>
              <a:spcAft>
                <a:spcPct val="0"/>
              </a:spcAft>
              <a:defRPr kumimoji="1" sz="4400">
                <a:solidFill>
                  <a:schemeClr val="tx2"/>
                </a:solidFill>
                <a:latin typeface="Tahoma" panose="020B0604030504040204" pitchFamily="34" charset="0"/>
                <a:ea typeface="宋体" panose="02010600030101010101" pitchFamily="2" charset="-122"/>
              </a:defRPr>
            </a:lvl9pPr>
          </a:lstStyle>
          <a:p>
            <a:pPr lvl="0" algn="l" defTabSz="914400" eaLnBrk="1" hangingPunct="1">
              <a:buClrTx/>
              <a:buSzTx/>
              <a:buFontTx/>
            </a:pPr>
            <a:r>
              <a:rPr lang="zh-CN" altLang="en-US" sz="3600" b="1" kern="1200" dirty="0">
                <a:solidFill>
                  <a:schemeClr val="accent1"/>
                </a:solidFill>
                <a:latin typeface="汉仪旗黑-85S" charset="0"/>
                <a:ea typeface="华文中宋" panose="02010600040101010101" pitchFamily="2" charset="-122"/>
                <a:cs typeface="汉仪旗黑-85S" charset="0"/>
                <a:sym typeface="+mn-ea"/>
              </a:rPr>
              <a:t>七 环境因素的控制方法</a:t>
            </a:r>
            <a:endParaRPr lang="zh-CN" altLang="en-US" sz="3600" b="1" kern="1200" dirty="0">
              <a:solidFill>
                <a:schemeClr val="accent1"/>
              </a:solidFill>
              <a:latin typeface="汉仪旗黑-85S" charset="0"/>
              <a:ea typeface="华文中宋" panose="02010600040101010101" pitchFamily="2" charset="-122"/>
              <a:cs typeface="汉仪旗黑-85S" charset="0"/>
              <a:sym typeface="+mn-ea"/>
            </a:endParaRPr>
          </a:p>
        </p:txBody>
      </p:sp>
    </p:spTree>
    <p:custDataLst>
      <p:tags r:id="rId6"/>
    </p:custData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p:pic>
        <p:nvPicPr>
          <p:cNvPr id="7" name="图片 6" descr="图片18"/>
          <p:cNvPicPr>
            <a:picLocks noChangeAspect="1"/>
          </p:cNvPicPr>
          <p:nvPr>
            <p:custDataLst>
              <p:tags r:id="rId1"/>
            </p:custDataLst>
          </p:nvPr>
        </p:nvPicPr>
        <p:blipFill>
          <a:blip r:embed="rId2"/>
          <a:stretch>
            <a:fillRect/>
          </a:stretch>
        </p:blipFill>
        <p:spPr>
          <a:xfrm>
            <a:off x="0" y="0"/>
            <a:ext cx="540068" cy="720090"/>
          </a:xfrm>
          <a:prstGeom prst="rect">
            <a:avLst/>
          </a:prstGeom>
        </p:spPr>
      </p:pic>
      <p:pic>
        <p:nvPicPr>
          <p:cNvPr id="6" name="图片 5" descr="图片19"/>
          <p:cNvPicPr>
            <a:picLocks noChangeAspect="1"/>
          </p:cNvPicPr>
          <p:nvPr>
            <p:custDataLst>
              <p:tags r:id="rId3"/>
            </p:custDataLst>
          </p:nvPr>
        </p:nvPicPr>
        <p:blipFill>
          <a:blip r:embed="rId4"/>
          <a:stretch>
            <a:fillRect/>
          </a:stretch>
        </p:blipFill>
        <p:spPr>
          <a:xfrm>
            <a:off x="8603932" y="-5379"/>
            <a:ext cx="540068" cy="720090"/>
          </a:xfrm>
          <a:prstGeom prst="rect">
            <a:avLst/>
          </a:prstGeom>
        </p:spPr>
      </p:pic>
      <p:sp>
        <p:nvSpPr>
          <p:cNvPr id="33794" name="Rectangle 2"/>
          <p:cNvSpPr>
            <a:spLocks noGrp="1"/>
          </p:cNvSpPr>
          <p:nvPr>
            <p:ph type="title" idx="4294967295"/>
          </p:nvPr>
        </p:nvSpPr>
        <p:spPr>
          <a:xfrm>
            <a:off x="1150938" y="617538"/>
            <a:ext cx="7793037" cy="1143000"/>
          </a:xfrm>
        </p:spPr>
        <p:txBody>
          <a:bodyPr vert="horz" wrap="square" lIns="91440" tIns="45720" rIns="91440" bIns="45720" anchor="b" anchorCtr="0"/>
          <a:p>
            <a:pPr eaLnBrk="1" hangingPunct="1"/>
            <a:r>
              <a:rPr lang="zh-CN" altLang="en-US" sz="2800" b="1" dirty="0">
                <a:solidFill>
                  <a:schemeClr val="accent1"/>
                </a:solidFill>
                <a:latin typeface="汉仪旗黑-85S" charset="0"/>
                <a:ea typeface="汉仪旗黑-85S" charset="0"/>
              </a:rPr>
              <a:t>重要环境因素的控制方法</a:t>
            </a:r>
            <a:endParaRPr lang="zh-CN" altLang="en-US" sz="2800" b="1" dirty="0">
              <a:solidFill>
                <a:schemeClr val="accent1"/>
              </a:solidFill>
              <a:latin typeface="汉仪旗黑-85S" charset="0"/>
              <a:ea typeface="汉仪旗黑-85S" charset="0"/>
            </a:endParaRPr>
          </a:p>
        </p:txBody>
      </p:sp>
      <p:sp>
        <p:nvSpPr>
          <p:cNvPr id="54275" name="AutoShape 4"/>
          <p:cNvSpPr>
            <a:spLocks noChangeArrowheads="1"/>
          </p:cNvSpPr>
          <p:nvPr>
            <p:custDataLst>
              <p:tags r:id="rId5"/>
            </p:custDataLst>
          </p:nvPr>
        </p:nvSpPr>
        <p:spPr bwMode="auto">
          <a:xfrm>
            <a:off x="106363" y="3322638"/>
            <a:ext cx="1828800" cy="1371600"/>
          </a:xfrm>
          <a:prstGeom prst="round2SameRect">
            <a:avLst/>
          </a:prstGeom>
          <a:solidFill>
            <a:schemeClr val="accent1"/>
          </a:solidFill>
          <a:ln w="9525">
            <a:solidFill>
              <a:schemeClr val="dk1"/>
            </a:solidFill>
            <a:miter lim="800000"/>
          </a:ln>
        </p:spPr>
        <p:txBody>
          <a:bodyPr wrap="none" anchor="ctr"/>
          <a:lstStyle>
            <a:lvl1pPr>
              <a:spcBef>
                <a:spcPct val="20000"/>
              </a:spcBef>
              <a:buClr>
                <a:schemeClr val="folHlink"/>
              </a:buClr>
              <a:buSzPct val="60000"/>
              <a:buFont typeface="Wingdings" panose="05000000000000000000" pitchFamily="2" charset="2"/>
              <a:buChar char="n"/>
              <a:defRPr kumimoji="1" sz="3200">
                <a:solidFill>
                  <a:schemeClr val="tx1"/>
                </a:solidFill>
                <a:latin typeface="Tahoma" panose="020B0604030504040204" pitchFamily="34" charset="0"/>
                <a:ea typeface="宋体" panose="02010600030101010101" pitchFamily="2" charset="-122"/>
              </a:defRPr>
            </a:lvl1pPr>
            <a:lvl2pPr marL="742950" indent="-285750">
              <a:spcBef>
                <a:spcPct val="20000"/>
              </a:spcBef>
              <a:buClr>
                <a:schemeClr val="hlink"/>
              </a:buClr>
              <a:buSzPct val="55000"/>
              <a:buFont typeface="Wingdings" panose="05000000000000000000" pitchFamily="2" charset="2"/>
              <a:buChar char="n"/>
              <a:defRPr kumimoji="1" sz="2800">
                <a:solidFill>
                  <a:schemeClr val="tx1"/>
                </a:solidFill>
                <a:latin typeface="Tahoma" panose="020B0604030504040204" pitchFamily="34" charset="0"/>
                <a:ea typeface="宋体" panose="02010600030101010101" pitchFamily="2" charset="-122"/>
              </a:defRPr>
            </a:lvl2pPr>
            <a:lvl3pPr marL="1143000" indent="-228600">
              <a:spcBef>
                <a:spcPct val="20000"/>
              </a:spcBef>
              <a:buClr>
                <a:schemeClr val="folHlink"/>
              </a:buClr>
              <a:buSzPct val="50000"/>
              <a:buFont typeface="Wingdings" panose="05000000000000000000" pitchFamily="2" charset="2"/>
              <a:buChar char="n"/>
              <a:defRPr kumimoji="1" sz="2400">
                <a:solidFill>
                  <a:schemeClr val="tx1"/>
                </a:solidFill>
                <a:latin typeface="Tahoma" panose="020B0604030504040204" pitchFamily="34" charset="0"/>
                <a:ea typeface="宋体" panose="02010600030101010101" pitchFamily="2" charset="-122"/>
              </a:defRPr>
            </a:lvl3pPr>
            <a:lvl4pPr marL="1600200" indent="-228600">
              <a:spcBef>
                <a:spcPct val="20000"/>
              </a:spcBef>
              <a:buClr>
                <a:schemeClr val="accent2"/>
              </a:buClr>
              <a:buSzPct val="55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4pPr>
            <a:lvl5pPr marL="2057400" indent="-228600">
              <a:spcBef>
                <a:spcPct val="20000"/>
              </a:spcBef>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Tx/>
              <a:buNone/>
              <a:defRPr/>
            </a:pPr>
            <a:endParaRPr kumimoji="1" lang="zh-CN" altLang="en-US" sz="2400" b="0" i="0" u="none" strike="noStrike" kern="1200" cap="none" spc="0" normalizeH="0" baseline="0" noProof="0">
              <a:ln>
                <a:noFill/>
              </a:ln>
              <a:solidFill>
                <a:schemeClr val="dk1"/>
              </a:solidFill>
              <a:effectLst/>
              <a:uLnTx/>
              <a:uFillTx/>
              <a:latin typeface="微软雅黑" panose="020B0503020204020204" pitchFamily="34" charset="-122"/>
              <a:ea typeface="微软雅黑" panose="020B0503020204020204" pitchFamily="34" charset="-122"/>
              <a:cs typeface="+mn-cs"/>
            </a:endParaRPr>
          </a:p>
        </p:txBody>
      </p:sp>
      <p:sp>
        <p:nvSpPr>
          <p:cNvPr id="33796" name="Text Box 5"/>
          <p:cNvSpPr txBox="1"/>
          <p:nvPr>
            <p:custDataLst>
              <p:tags r:id="rId6"/>
            </p:custDataLst>
          </p:nvPr>
        </p:nvSpPr>
        <p:spPr>
          <a:xfrm>
            <a:off x="390525" y="3630613"/>
            <a:ext cx="1520825" cy="953135"/>
          </a:xfrm>
          <a:prstGeom prst="rect">
            <a:avLst/>
          </a:prstGeom>
          <a:noFill/>
          <a:ln w="9525">
            <a:noFill/>
          </a:ln>
        </p:spPr>
        <p:txBody>
          <a:bodyPr>
            <a:spAutoFit/>
          </a:bodyPr>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5pPr>
          </a:lstStyle>
          <a:p>
            <a:pPr marL="0" lvl="0" indent="0" eaLnBrk="1" hangingPunct="1">
              <a:spcBef>
                <a:spcPct val="50000"/>
              </a:spcBef>
              <a:buClrTx/>
              <a:buSzTx/>
              <a:buFontTx/>
              <a:buNone/>
            </a:pPr>
            <a:r>
              <a:rPr lang="zh-CN" altLang="en-US" sz="2800" b="1" dirty="0">
                <a:solidFill>
                  <a:schemeClr val="lt1"/>
                </a:solidFill>
                <a:latin typeface="微软雅黑" panose="020B0503020204020204" pitchFamily="34" charset="-122"/>
                <a:ea typeface="微软雅黑" panose="020B0503020204020204" pitchFamily="34" charset="-122"/>
              </a:rPr>
              <a:t>组织相关方</a:t>
            </a:r>
            <a:endParaRPr lang="zh-CN" altLang="en-US" sz="2800" b="1" dirty="0">
              <a:solidFill>
                <a:schemeClr val="lt1"/>
              </a:solidFill>
              <a:latin typeface="微软雅黑" panose="020B0503020204020204" pitchFamily="34" charset="-122"/>
              <a:ea typeface="微软雅黑" panose="020B0503020204020204" pitchFamily="34" charset="-122"/>
            </a:endParaRPr>
          </a:p>
        </p:txBody>
      </p:sp>
      <p:grpSp>
        <p:nvGrpSpPr>
          <p:cNvPr id="33797" name="Group 6"/>
          <p:cNvGrpSpPr/>
          <p:nvPr/>
        </p:nvGrpSpPr>
        <p:grpSpPr>
          <a:xfrm>
            <a:off x="2547938" y="2760663"/>
            <a:ext cx="2270125" cy="614362"/>
            <a:chOff x="2448" y="1440"/>
            <a:chExt cx="960" cy="624"/>
          </a:xfrm>
        </p:grpSpPr>
        <p:sp>
          <p:nvSpPr>
            <p:cNvPr id="54305" name="AutoShape 7"/>
            <p:cNvSpPr>
              <a:spLocks noChangeArrowheads="1"/>
            </p:cNvSpPr>
            <p:nvPr>
              <p:custDataLst>
                <p:tags r:id="rId7"/>
              </p:custDataLst>
            </p:nvPr>
          </p:nvSpPr>
          <p:spPr bwMode="auto">
            <a:xfrm>
              <a:off x="2448" y="1440"/>
              <a:ext cx="960" cy="624"/>
            </a:xfrm>
            <a:prstGeom prst="round2SameRect">
              <a:avLst/>
            </a:prstGeom>
            <a:solidFill>
              <a:schemeClr val="accent1"/>
            </a:solidFill>
            <a:ln w="9525">
              <a:solidFill>
                <a:schemeClr val="dk1"/>
              </a:solidFill>
              <a:miter lim="800000"/>
            </a:ln>
          </p:spPr>
          <p:txBody>
            <a:bodyPr wrap="none" anchor="ctr"/>
            <a:lstStyle>
              <a:lvl1pPr>
                <a:spcBef>
                  <a:spcPct val="20000"/>
                </a:spcBef>
                <a:buClr>
                  <a:schemeClr val="folHlink"/>
                </a:buClr>
                <a:buSzPct val="60000"/>
                <a:buFont typeface="Wingdings" panose="05000000000000000000" pitchFamily="2" charset="2"/>
                <a:buChar char="n"/>
                <a:defRPr kumimoji="1" sz="3200">
                  <a:solidFill>
                    <a:schemeClr val="tx1"/>
                  </a:solidFill>
                  <a:latin typeface="Tahoma" panose="020B0604030504040204" pitchFamily="34" charset="0"/>
                  <a:ea typeface="宋体" panose="02010600030101010101" pitchFamily="2" charset="-122"/>
                </a:defRPr>
              </a:lvl1pPr>
              <a:lvl2pPr marL="742950" indent="-285750">
                <a:spcBef>
                  <a:spcPct val="20000"/>
                </a:spcBef>
                <a:buClr>
                  <a:schemeClr val="hlink"/>
                </a:buClr>
                <a:buSzPct val="55000"/>
                <a:buFont typeface="Wingdings" panose="05000000000000000000" pitchFamily="2" charset="2"/>
                <a:buChar char="n"/>
                <a:defRPr kumimoji="1" sz="2800">
                  <a:solidFill>
                    <a:schemeClr val="tx1"/>
                  </a:solidFill>
                  <a:latin typeface="Tahoma" panose="020B0604030504040204" pitchFamily="34" charset="0"/>
                  <a:ea typeface="宋体" panose="02010600030101010101" pitchFamily="2" charset="-122"/>
                </a:defRPr>
              </a:lvl2pPr>
              <a:lvl3pPr marL="1143000" indent="-228600">
                <a:spcBef>
                  <a:spcPct val="20000"/>
                </a:spcBef>
                <a:buClr>
                  <a:schemeClr val="folHlink"/>
                </a:buClr>
                <a:buSzPct val="50000"/>
                <a:buFont typeface="Wingdings" panose="05000000000000000000" pitchFamily="2" charset="2"/>
                <a:buChar char="n"/>
                <a:defRPr kumimoji="1" sz="2400">
                  <a:solidFill>
                    <a:schemeClr val="tx1"/>
                  </a:solidFill>
                  <a:latin typeface="Tahoma" panose="020B0604030504040204" pitchFamily="34" charset="0"/>
                  <a:ea typeface="宋体" panose="02010600030101010101" pitchFamily="2" charset="-122"/>
                </a:defRPr>
              </a:lvl3pPr>
              <a:lvl4pPr marL="1600200" indent="-228600">
                <a:spcBef>
                  <a:spcPct val="20000"/>
                </a:spcBef>
                <a:buClr>
                  <a:schemeClr val="accent2"/>
                </a:buClr>
                <a:buSzPct val="55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4pPr>
              <a:lvl5pPr marL="2057400" indent="-228600">
                <a:spcBef>
                  <a:spcPct val="20000"/>
                </a:spcBef>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Tx/>
                <a:buNone/>
                <a:defRPr/>
              </a:pPr>
              <a:endParaRPr kumimoji="1" lang="zh-CN" altLang="en-US" sz="2400" b="0" i="0" u="none" strike="noStrike" kern="1200" cap="none" spc="0" normalizeH="0" baseline="0" noProof="0">
                <a:ln>
                  <a:noFill/>
                </a:ln>
                <a:solidFill>
                  <a:schemeClr val="dk1"/>
                </a:solidFill>
                <a:effectLst/>
                <a:uLnTx/>
                <a:uFillTx/>
                <a:latin typeface="微软雅黑" panose="020B0503020204020204" pitchFamily="34" charset="-122"/>
                <a:ea typeface="微软雅黑" panose="020B0503020204020204" pitchFamily="34" charset="-122"/>
                <a:cs typeface="+mn-cs"/>
              </a:endParaRPr>
            </a:p>
          </p:txBody>
        </p:sp>
        <p:sp>
          <p:nvSpPr>
            <p:cNvPr id="54306" name="Text Box 8"/>
            <p:cNvSpPr txBox="1">
              <a:spLocks noChangeArrowheads="1"/>
            </p:cNvSpPr>
            <p:nvPr>
              <p:custDataLst>
                <p:tags r:id="rId8"/>
              </p:custDataLst>
            </p:nvPr>
          </p:nvSpPr>
          <p:spPr bwMode="auto">
            <a:xfrm>
              <a:off x="2448" y="1584"/>
              <a:ext cx="816" cy="418"/>
            </a:xfrm>
            <a:prstGeom prst="round2SameRect">
              <a:avLst/>
            </a:prstGeom>
            <a:noFill/>
            <a:ln>
              <a:noFill/>
            </a:ln>
          </p:spPr>
          <p:txBody>
            <a:bodyPr>
              <a:spAutoFit/>
            </a:bodyPr>
            <a:lstStyle>
              <a:lvl1pPr>
                <a:spcBef>
                  <a:spcPct val="20000"/>
                </a:spcBef>
                <a:buClr>
                  <a:schemeClr val="folHlink"/>
                </a:buClr>
                <a:buSzPct val="60000"/>
                <a:buFont typeface="Wingdings" panose="05000000000000000000" pitchFamily="2" charset="2"/>
                <a:buChar char="n"/>
                <a:defRPr kumimoji="1" sz="3200">
                  <a:solidFill>
                    <a:schemeClr val="tx1"/>
                  </a:solidFill>
                  <a:latin typeface="Tahoma" panose="020B0604030504040204" pitchFamily="34" charset="0"/>
                  <a:ea typeface="宋体" panose="02010600030101010101" pitchFamily="2" charset="-122"/>
                </a:defRPr>
              </a:lvl1pPr>
              <a:lvl2pPr marL="742950" indent="-285750">
                <a:spcBef>
                  <a:spcPct val="20000"/>
                </a:spcBef>
                <a:buClr>
                  <a:schemeClr val="hlink"/>
                </a:buClr>
                <a:buSzPct val="55000"/>
                <a:buFont typeface="Wingdings" panose="05000000000000000000" pitchFamily="2" charset="2"/>
                <a:buChar char="n"/>
                <a:defRPr kumimoji="1" sz="2800">
                  <a:solidFill>
                    <a:schemeClr val="tx1"/>
                  </a:solidFill>
                  <a:latin typeface="Tahoma" panose="020B0604030504040204" pitchFamily="34" charset="0"/>
                  <a:ea typeface="宋体" panose="02010600030101010101" pitchFamily="2" charset="-122"/>
                </a:defRPr>
              </a:lvl2pPr>
              <a:lvl3pPr marL="1143000" indent="-228600">
                <a:spcBef>
                  <a:spcPct val="20000"/>
                </a:spcBef>
                <a:buClr>
                  <a:schemeClr val="folHlink"/>
                </a:buClr>
                <a:buSzPct val="50000"/>
                <a:buFont typeface="Wingdings" panose="05000000000000000000" pitchFamily="2" charset="2"/>
                <a:buChar char="n"/>
                <a:defRPr kumimoji="1" sz="2400">
                  <a:solidFill>
                    <a:schemeClr val="tx1"/>
                  </a:solidFill>
                  <a:latin typeface="Tahoma" panose="020B0604030504040204" pitchFamily="34" charset="0"/>
                  <a:ea typeface="宋体" panose="02010600030101010101" pitchFamily="2" charset="-122"/>
                </a:defRPr>
              </a:lvl3pPr>
              <a:lvl4pPr marL="1600200" indent="-228600">
                <a:spcBef>
                  <a:spcPct val="20000"/>
                </a:spcBef>
                <a:buClr>
                  <a:schemeClr val="accent2"/>
                </a:buClr>
                <a:buSzPct val="55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4pPr>
              <a:lvl5pPr marL="2057400" indent="-228600">
                <a:spcBef>
                  <a:spcPct val="20000"/>
                </a:spcBef>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50000"/>
                </a:spcBef>
                <a:spcAft>
                  <a:spcPct val="0"/>
                </a:spcAft>
                <a:buClrTx/>
                <a:buSzTx/>
                <a:buFontTx/>
                <a:buNone/>
                <a:defRPr/>
              </a:pPr>
              <a:r>
                <a:rPr kumimoji="1" lang="zh-CN" altLang="en-US" sz="2000" b="1" i="0" u="none" strike="noStrike" kern="1200" cap="none" spc="0" normalizeH="0" baseline="0" noProof="0" dirty="0">
                  <a:ln>
                    <a:noFill/>
                  </a:ln>
                  <a:solidFill>
                    <a:schemeClr val="lt1"/>
                  </a:solidFill>
                  <a:effectLst/>
                  <a:uLnTx/>
                  <a:uFillTx/>
                  <a:latin typeface="微软雅黑" panose="020B0503020204020204" pitchFamily="34" charset="-122"/>
                  <a:ea typeface="微软雅黑" panose="020B0503020204020204" pitchFamily="34" charset="-122"/>
                  <a:cs typeface="+mn-cs"/>
                </a:rPr>
                <a:t>废气控制</a:t>
              </a:r>
              <a:endParaRPr kumimoji="1" lang="zh-CN" altLang="en-US" sz="2000" b="1" i="0" u="none" strike="noStrike" kern="1200" cap="none" spc="0" normalizeH="0" baseline="0" noProof="0" dirty="0">
                <a:ln>
                  <a:noFill/>
                </a:ln>
                <a:solidFill>
                  <a:schemeClr val="lt1"/>
                </a:solidFill>
                <a:effectLst/>
                <a:uLnTx/>
                <a:uFillTx/>
                <a:latin typeface="微软雅黑" panose="020B0503020204020204" pitchFamily="34" charset="-122"/>
                <a:ea typeface="微软雅黑" panose="020B0503020204020204" pitchFamily="34" charset="-122"/>
                <a:cs typeface="+mn-cs"/>
              </a:endParaRPr>
            </a:p>
          </p:txBody>
        </p:sp>
      </p:grpSp>
      <p:grpSp>
        <p:nvGrpSpPr>
          <p:cNvPr id="33798" name="Group 9"/>
          <p:cNvGrpSpPr/>
          <p:nvPr/>
        </p:nvGrpSpPr>
        <p:grpSpPr>
          <a:xfrm>
            <a:off x="5353050" y="3489325"/>
            <a:ext cx="2133600" cy="990600"/>
            <a:chOff x="2448" y="1440"/>
            <a:chExt cx="960" cy="624"/>
          </a:xfrm>
        </p:grpSpPr>
        <p:sp>
          <p:nvSpPr>
            <p:cNvPr id="54303" name="AutoShape 10"/>
            <p:cNvSpPr>
              <a:spLocks noChangeArrowheads="1"/>
            </p:cNvSpPr>
            <p:nvPr>
              <p:custDataLst>
                <p:tags r:id="rId9"/>
              </p:custDataLst>
            </p:nvPr>
          </p:nvSpPr>
          <p:spPr bwMode="auto">
            <a:xfrm>
              <a:off x="2448" y="1440"/>
              <a:ext cx="960" cy="624"/>
            </a:xfrm>
            <a:prstGeom prst="round2SameRect">
              <a:avLst/>
            </a:prstGeom>
            <a:solidFill>
              <a:schemeClr val="accent1"/>
            </a:solidFill>
            <a:ln w="9525">
              <a:solidFill>
                <a:schemeClr val="dk1"/>
              </a:solidFill>
              <a:miter lim="800000"/>
            </a:ln>
          </p:spPr>
          <p:txBody>
            <a:bodyPr wrap="none" anchor="ctr"/>
            <a:lstStyle>
              <a:lvl1pPr>
                <a:spcBef>
                  <a:spcPct val="20000"/>
                </a:spcBef>
                <a:buClr>
                  <a:schemeClr val="folHlink"/>
                </a:buClr>
                <a:buSzPct val="60000"/>
                <a:buFont typeface="Wingdings" panose="05000000000000000000" pitchFamily="2" charset="2"/>
                <a:buChar char="n"/>
                <a:defRPr kumimoji="1" sz="3200">
                  <a:solidFill>
                    <a:schemeClr val="tx1"/>
                  </a:solidFill>
                  <a:latin typeface="Tahoma" panose="020B0604030504040204" pitchFamily="34" charset="0"/>
                  <a:ea typeface="宋体" panose="02010600030101010101" pitchFamily="2" charset="-122"/>
                </a:defRPr>
              </a:lvl1pPr>
              <a:lvl2pPr marL="742950" indent="-285750">
                <a:spcBef>
                  <a:spcPct val="20000"/>
                </a:spcBef>
                <a:buClr>
                  <a:schemeClr val="hlink"/>
                </a:buClr>
                <a:buSzPct val="55000"/>
                <a:buFont typeface="Wingdings" panose="05000000000000000000" pitchFamily="2" charset="2"/>
                <a:buChar char="n"/>
                <a:defRPr kumimoji="1" sz="2800">
                  <a:solidFill>
                    <a:schemeClr val="tx1"/>
                  </a:solidFill>
                  <a:latin typeface="Tahoma" panose="020B0604030504040204" pitchFamily="34" charset="0"/>
                  <a:ea typeface="宋体" panose="02010600030101010101" pitchFamily="2" charset="-122"/>
                </a:defRPr>
              </a:lvl2pPr>
              <a:lvl3pPr marL="1143000" indent="-228600">
                <a:spcBef>
                  <a:spcPct val="20000"/>
                </a:spcBef>
                <a:buClr>
                  <a:schemeClr val="folHlink"/>
                </a:buClr>
                <a:buSzPct val="50000"/>
                <a:buFont typeface="Wingdings" panose="05000000000000000000" pitchFamily="2" charset="2"/>
                <a:buChar char="n"/>
                <a:defRPr kumimoji="1" sz="2400">
                  <a:solidFill>
                    <a:schemeClr val="tx1"/>
                  </a:solidFill>
                  <a:latin typeface="Tahoma" panose="020B0604030504040204" pitchFamily="34" charset="0"/>
                  <a:ea typeface="宋体" panose="02010600030101010101" pitchFamily="2" charset="-122"/>
                </a:defRPr>
              </a:lvl3pPr>
              <a:lvl4pPr marL="1600200" indent="-228600">
                <a:spcBef>
                  <a:spcPct val="20000"/>
                </a:spcBef>
                <a:buClr>
                  <a:schemeClr val="accent2"/>
                </a:buClr>
                <a:buSzPct val="55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4pPr>
              <a:lvl5pPr marL="2057400" indent="-228600">
                <a:spcBef>
                  <a:spcPct val="20000"/>
                </a:spcBef>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Tx/>
                <a:buNone/>
                <a:defRPr/>
              </a:pPr>
              <a:endParaRPr kumimoji="1" lang="zh-CN" altLang="en-US" sz="2400" b="0" i="0" u="none" strike="noStrike" kern="1200" cap="none" spc="0" normalizeH="0" baseline="0" noProof="0">
                <a:ln>
                  <a:noFill/>
                </a:ln>
                <a:solidFill>
                  <a:schemeClr val="dk1"/>
                </a:solidFill>
                <a:effectLst/>
                <a:uLnTx/>
                <a:uFillTx/>
                <a:latin typeface="微软雅黑" panose="020B0503020204020204" pitchFamily="34" charset="-122"/>
                <a:ea typeface="微软雅黑" panose="020B0503020204020204" pitchFamily="34" charset="-122"/>
                <a:cs typeface="+mn-cs"/>
              </a:endParaRPr>
            </a:p>
          </p:txBody>
        </p:sp>
        <p:sp>
          <p:nvSpPr>
            <p:cNvPr id="54304" name="Text Box 11"/>
            <p:cNvSpPr txBox="1">
              <a:spLocks noChangeArrowheads="1"/>
            </p:cNvSpPr>
            <p:nvPr>
              <p:custDataLst>
                <p:tags r:id="rId10"/>
              </p:custDataLst>
            </p:nvPr>
          </p:nvSpPr>
          <p:spPr bwMode="auto">
            <a:xfrm>
              <a:off x="2448" y="1584"/>
              <a:ext cx="816" cy="386"/>
            </a:xfrm>
            <a:prstGeom prst="round2SameRect">
              <a:avLst/>
            </a:prstGeom>
            <a:noFill/>
            <a:ln>
              <a:noFill/>
            </a:ln>
          </p:spPr>
          <p:txBody>
            <a:bodyPr>
              <a:spAutoFit/>
            </a:bodyPr>
            <a:lstStyle>
              <a:lvl1pPr>
                <a:spcBef>
                  <a:spcPct val="20000"/>
                </a:spcBef>
                <a:buClr>
                  <a:schemeClr val="folHlink"/>
                </a:buClr>
                <a:buSzPct val="60000"/>
                <a:buFont typeface="Wingdings" panose="05000000000000000000" pitchFamily="2" charset="2"/>
                <a:buChar char="n"/>
                <a:defRPr kumimoji="1" sz="3200">
                  <a:solidFill>
                    <a:schemeClr val="tx1"/>
                  </a:solidFill>
                  <a:latin typeface="Tahoma" panose="020B0604030504040204" pitchFamily="34" charset="0"/>
                  <a:ea typeface="宋体" panose="02010600030101010101" pitchFamily="2" charset="-122"/>
                </a:defRPr>
              </a:lvl1pPr>
              <a:lvl2pPr marL="742950" indent="-285750">
                <a:spcBef>
                  <a:spcPct val="20000"/>
                </a:spcBef>
                <a:buClr>
                  <a:schemeClr val="hlink"/>
                </a:buClr>
                <a:buSzPct val="55000"/>
                <a:buFont typeface="Wingdings" panose="05000000000000000000" pitchFamily="2" charset="2"/>
                <a:buChar char="n"/>
                <a:defRPr kumimoji="1" sz="2800">
                  <a:solidFill>
                    <a:schemeClr val="tx1"/>
                  </a:solidFill>
                  <a:latin typeface="Tahoma" panose="020B0604030504040204" pitchFamily="34" charset="0"/>
                  <a:ea typeface="宋体" panose="02010600030101010101" pitchFamily="2" charset="-122"/>
                </a:defRPr>
              </a:lvl2pPr>
              <a:lvl3pPr marL="1143000" indent="-228600">
                <a:spcBef>
                  <a:spcPct val="20000"/>
                </a:spcBef>
                <a:buClr>
                  <a:schemeClr val="folHlink"/>
                </a:buClr>
                <a:buSzPct val="50000"/>
                <a:buFont typeface="Wingdings" panose="05000000000000000000" pitchFamily="2" charset="2"/>
                <a:buChar char="n"/>
                <a:defRPr kumimoji="1" sz="2400">
                  <a:solidFill>
                    <a:schemeClr val="tx1"/>
                  </a:solidFill>
                  <a:latin typeface="Tahoma" panose="020B0604030504040204" pitchFamily="34" charset="0"/>
                  <a:ea typeface="宋体" panose="02010600030101010101" pitchFamily="2" charset="-122"/>
                </a:defRPr>
              </a:lvl3pPr>
              <a:lvl4pPr marL="1600200" indent="-228600">
                <a:spcBef>
                  <a:spcPct val="20000"/>
                </a:spcBef>
                <a:buClr>
                  <a:schemeClr val="accent2"/>
                </a:buClr>
                <a:buSzPct val="55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4pPr>
              <a:lvl5pPr marL="2057400" indent="-228600">
                <a:spcBef>
                  <a:spcPct val="20000"/>
                </a:spcBef>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9pPr>
            </a:lstStyle>
            <a:p>
              <a:pPr marL="0" marR="0" lvl="0" indent="0" algn="ctr" defTabSz="914400" rtl="0" eaLnBrk="1" fontAlgn="base" latinLnBrk="0" hangingPunct="1">
                <a:lnSpc>
                  <a:spcPct val="100000"/>
                </a:lnSpc>
                <a:spcBef>
                  <a:spcPct val="50000"/>
                </a:spcBef>
                <a:spcAft>
                  <a:spcPct val="0"/>
                </a:spcAft>
                <a:buClrTx/>
                <a:buSzTx/>
                <a:buFontTx/>
                <a:buNone/>
                <a:defRPr/>
              </a:pPr>
              <a:r>
                <a:rPr kumimoji="1" lang="zh-CN" altLang="en-US" sz="1600" b="1" i="0" u="none" strike="noStrike" kern="1200" cap="none" spc="0" normalizeH="0" baseline="0" noProof="0">
                  <a:ln>
                    <a:noFill/>
                  </a:ln>
                  <a:solidFill>
                    <a:schemeClr val="lt1"/>
                  </a:solidFill>
                  <a:effectLst/>
                  <a:uLnTx/>
                  <a:uFillTx/>
                  <a:latin typeface="微软雅黑" panose="020B0503020204020204" pitchFamily="34" charset="-122"/>
                  <a:ea typeface="微软雅黑" panose="020B0503020204020204" pitchFamily="34" charset="-122"/>
                  <a:cs typeface="+mn-cs"/>
                </a:rPr>
                <a:t>其他环境因素控制</a:t>
              </a:r>
              <a:endParaRPr kumimoji="1" lang="zh-CN" altLang="en-US" sz="1600" b="1" i="0" u="none" strike="noStrike" kern="1200" cap="none" spc="0" normalizeH="0" baseline="0" noProof="0">
                <a:ln>
                  <a:noFill/>
                </a:ln>
                <a:solidFill>
                  <a:schemeClr val="lt1"/>
                </a:solidFill>
                <a:effectLst/>
                <a:uLnTx/>
                <a:uFillTx/>
                <a:latin typeface="微软雅黑" panose="020B0503020204020204" pitchFamily="34" charset="-122"/>
                <a:ea typeface="微软雅黑" panose="020B0503020204020204" pitchFamily="34" charset="-122"/>
                <a:cs typeface="+mn-cs"/>
              </a:endParaRPr>
            </a:p>
          </p:txBody>
        </p:sp>
      </p:grpSp>
      <p:grpSp>
        <p:nvGrpSpPr>
          <p:cNvPr id="33799" name="Group 12"/>
          <p:cNvGrpSpPr/>
          <p:nvPr/>
        </p:nvGrpSpPr>
        <p:grpSpPr>
          <a:xfrm>
            <a:off x="2514600" y="1925638"/>
            <a:ext cx="2270125" cy="612775"/>
            <a:chOff x="2448" y="1440"/>
            <a:chExt cx="960" cy="624"/>
          </a:xfrm>
        </p:grpSpPr>
        <p:sp>
          <p:nvSpPr>
            <p:cNvPr id="54301" name="AutoShape 13"/>
            <p:cNvSpPr>
              <a:spLocks noChangeArrowheads="1"/>
            </p:cNvSpPr>
            <p:nvPr>
              <p:custDataLst>
                <p:tags r:id="rId11"/>
              </p:custDataLst>
            </p:nvPr>
          </p:nvSpPr>
          <p:spPr bwMode="auto">
            <a:xfrm>
              <a:off x="2448" y="1440"/>
              <a:ext cx="960" cy="624"/>
            </a:xfrm>
            <a:prstGeom prst="round2SameRect">
              <a:avLst/>
            </a:prstGeom>
            <a:solidFill>
              <a:schemeClr val="accent1"/>
            </a:solidFill>
            <a:ln w="9525">
              <a:solidFill>
                <a:schemeClr val="dk1"/>
              </a:solidFill>
              <a:miter lim="800000"/>
            </a:ln>
          </p:spPr>
          <p:txBody>
            <a:bodyPr wrap="none" anchor="ctr"/>
            <a:lstStyle>
              <a:lvl1pPr>
                <a:spcBef>
                  <a:spcPct val="20000"/>
                </a:spcBef>
                <a:buClr>
                  <a:schemeClr val="folHlink"/>
                </a:buClr>
                <a:buSzPct val="60000"/>
                <a:buFont typeface="Wingdings" panose="05000000000000000000" pitchFamily="2" charset="2"/>
                <a:buChar char="n"/>
                <a:defRPr kumimoji="1" sz="3200">
                  <a:solidFill>
                    <a:schemeClr val="tx1"/>
                  </a:solidFill>
                  <a:latin typeface="Tahoma" panose="020B0604030504040204" pitchFamily="34" charset="0"/>
                  <a:ea typeface="宋体" panose="02010600030101010101" pitchFamily="2" charset="-122"/>
                </a:defRPr>
              </a:lvl1pPr>
              <a:lvl2pPr marL="742950" indent="-285750">
                <a:spcBef>
                  <a:spcPct val="20000"/>
                </a:spcBef>
                <a:buClr>
                  <a:schemeClr val="hlink"/>
                </a:buClr>
                <a:buSzPct val="55000"/>
                <a:buFont typeface="Wingdings" panose="05000000000000000000" pitchFamily="2" charset="2"/>
                <a:buChar char="n"/>
                <a:defRPr kumimoji="1" sz="2800">
                  <a:solidFill>
                    <a:schemeClr val="tx1"/>
                  </a:solidFill>
                  <a:latin typeface="Tahoma" panose="020B0604030504040204" pitchFamily="34" charset="0"/>
                  <a:ea typeface="宋体" panose="02010600030101010101" pitchFamily="2" charset="-122"/>
                </a:defRPr>
              </a:lvl2pPr>
              <a:lvl3pPr marL="1143000" indent="-228600">
                <a:spcBef>
                  <a:spcPct val="20000"/>
                </a:spcBef>
                <a:buClr>
                  <a:schemeClr val="folHlink"/>
                </a:buClr>
                <a:buSzPct val="50000"/>
                <a:buFont typeface="Wingdings" panose="05000000000000000000" pitchFamily="2" charset="2"/>
                <a:buChar char="n"/>
                <a:defRPr kumimoji="1" sz="2400">
                  <a:solidFill>
                    <a:schemeClr val="tx1"/>
                  </a:solidFill>
                  <a:latin typeface="Tahoma" panose="020B0604030504040204" pitchFamily="34" charset="0"/>
                  <a:ea typeface="宋体" panose="02010600030101010101" pitchFamily="2" charset="-122"/>
                </a:defRPr>
              </a:lvl3pPr>
              <a:lvl4pPr marL="1600200" indent="-228600">
                <a:spcBef>
                  <a:spcPct val="20000"/>
                </a:spcBef>
                <a:buClr>
                  <a:schemeClr val="accent2"/>
                </a:buClr>
                <a:buSzPct val="55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4pPr>
              <a:lvl5pPr marL="2057400" indent="-228600">
                <a:spcBef>
                  <a:spcPct val="20000"/>
                </a:spcBef>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Tx/>
                <a:buNone/>
                <a:defRPr/>
              </a:pPr>
              <a:endParaRPr kumimoji="1" lang="zh-CN" altLang="en-US" sz="2400" b="0" i="0" u="none" strike="noStrike" kern="1200" cap="none" spc="0" normalizeH="0" baseline="0" noProof="0">
                <a:ln>
                  <a:noFill/>
                </a:ln>
                <a:solidFill>
                  <a:schemeClr val="dk1"/>
                </a:solidFill>
                <a:effectLst/>
                <a:uLnTx/>
                <a:uFillTx/>
                <a:latin typeface="微软雅黑" panose="020B0503020204020204" pitchFamily="34" charset="-122"/>
                <a:ea typeface="微软雅黑" panose="020B0503020204020204" pitchFamily="34" charset="-122"/>
                <a:cs typeface="+mn-cs"/>
              </a:endParaRPr>
            </a:p>
          </p:txBody>
        </p:sp>
        <p:sp>
          <p:nvSpPr>
            <p:cNvPr id="54302" name="Text Box 14"/>
            <p:cNvSpPr txBox="1">
              <a:spLocks noChangeArrowheads="1"/>
            </p:cNvSpPr>
            <p:nvPr>
              <p:custDataLst>
                <p:tags r:id="rId12"/>
              </p:custDataLst>
            </p:nvPr>
          </p:nvSpPr>
          <p:spPr bwMode="auto">
            <a:xfrm>
              <a:off x="2448" y="1584"/>
              <a:ext cx="816" cy="429"/>
            </a:xfrm>
            <a:prstGeom prst="round2SameRect">
              <a:avLst/>
            </a:prstGeom>
            <a:noFill/>
            <a:ln>
              <a:noFill/>
            </a:ln>
          </p:spPr>
          <p:txBody>
            <a:bodyPr>
              <a:spAutoFit/>
            </a:bodyPr>
            <a:lstStyle>
              <a:lvl1pPr>
                <a:spcBef>
                  <a:spcPct val="20000"/>
                </a:spcBef>
                <a:buClr>
                  <a:schemeClr val="folHlink"/>
                </a:buClr>
                <a:buSzPct val="60000"/>
                <a:buFont typeface="Wingdings" panose="05000000000000000000" pitchFamily="2" charset="2"/>
                <a:buChar char="n"/>
                <a:defRPr kumimoji="1" sz="3200">
                  <a:solidFill>
                    <a:schemeClr val="tx1"/>
                  </a:solidFill>
                  <a:latin typeface="Tahoma" panose="020B0604030504040204" pitchFamily="34" charset="0"/>
                  <a:ea typeface="宋体" panose="02010600030101010101" pitchFamily="2" charset="-122"/>
                </a:defRPr>
              </a:lvl1pPr>
              <a:lvl2pPr marL="742950" indent="-285750">
                <a:spcBef>
                  <a:spcPct val="20000"/>
                </a:spcBef>
                <a:buClr>
                  <a:schemeClr val="hlink"/>
                </a:buClr>
                <a:buSzPct val="55000"/>
                <a:buFont typeface="Wingdings" panose="05000000000000000000" pitchFamily="2" charset="2"/>
                <a:buChar char="n"/>
                <a:defRPr kumimoji="1" sz="2800">
                  <a:solidFill>
                    <a:schemeClr val="tx1"/>
                  </a:solidFill>
                  <a:latin typeface="Tahoma" panose="020B0604030504040204" pitchFamily="34" charset="0"/>
                  <a:ea typeface="宋体" panose="02010600030101010101" pitchFamily="2" charset="-122"/>
                </a:defRPr>
              </a:lvl2pPr>
              <a:lvl3pPr marL="1143000" indent="-228600">
                <a:spcBef>
                  <a:spcPct val="20000"/>
                </a:spcBef>
                <a:buClr>
                  <a:schemeClr val="folHlink"/>
                </a:buClr>
                <a:buSzPct val="50000"/>
                <a:buFont typeface="Wingdings" panose="05000000000000000000" pitchFamily="2" charset="2"/>
                <a:buChar char="n"/>
                <a:defRPr kumimoji="1" sz="2400">
                  <a:solidFill>
                    <a:schemeClr val="tx1"/>
                  </a:solidFill>
                  <a:latin typeface="Tahoma" panose="020B0604030504040204" pitchFamily="34" charset="0"/>
                  <a:ea typeface="宋体" panose="02010600030101010101" pitchFamily="2" charset="-122"/>
                </a:defRPr>
              </a:lvl3pPr>
              <a:lvl4pPr marL="1600200" indent="-228600">
                <a:spcBef>
                  <a:spcPct val="20000"/>
                </a:spcBef>
                <a:buClr>
                  <a:schemeClr val="accent2"/>
                </a:buClr>
                <a:buSzPct val="55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4pPr>
              <a:lvl5pPr marL="2057400" indent="-228600">
                <a:spcBef>
                  <a:spcPct val="20000"/>
                </a:spcBef>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50000"/>
                </a:spcBef>
                <a:spcAft>
                  <a:spcPct val="0"/>
                </a:spcAft>
                <a:buClrTx/>
                <a:buSzTx/>
                <a:buFontTx/>
                <a:buNone/>
                <a:defRPr/>
              </a:pPr>
              <a:r>
                <a:rPr kumimoji="1" lang="zh-CN" altLang="en-US" sz="2000" b="1" i="0" u="none" strike="noStrike" kern="1200" cap="none" spc="0" normalizeH="0" baseline="0" noProof="0" dirty="0">
                  <a:ln>
                    <a:noFill/>
                  </a:ln>
                  <a:solidFill>
                    <a:schemeClr val="lt1"/>
                  </a:solidFill>
                  <a:effectLst/>
                  <a:uLnTx/>
                  <a:uFillTx/>
                  <a:latin typeface="微软雅黑" panose="020B0503020204020204" pitchFamily="34" charset="-122"/>
                  <a:ea typeface="微软雅黑" panose="020B0503020204020204" pitchFamily="34" charset="-122"/>
                  <a:cs typeface="+mn-cs"/>
                </a:rPr>
                <a:t>污水控制</a:t>
              </a:r>
              <a:endParaRPr kumimoji="1" lang="zh-CN" altLang="en-US" sz="2000" b="1" i="0" u="none" strike="noStrike" kern="1200" cap="none" spc="0" normalizeH="0" baseline="0" noProof="0" dirty="0">
                <a:ln>
                  <a:noFill/>
                </a:ln>
                <a:solidFill>
                  <a:schemeClr val="lt1"/>
                </a:solidFill>
                <a:effectLst/>
                <a:uLnTx/>
                <a:uFillTx/>
                <a:latin typeface="微软雅黑" panose="020B0503020204020204" pitchFamily="34" charset="-122"/>
                <a:ea typeface="微软雅黑" panose="020B0503020204020204" pitchFamily="34" charset="-122"/>
                <a:cs typeface="+mn-cs"/>
              </a:endParaRPr>
            </a:p>
          </p:txBody>
        </p:sp>
      </p:grpSp>
      <p:grpSp>
        <p:nvGrpSpPr>
          <p:cNvPr id="33800" name="Group 15"/>
          <p:cNvGrpSpPr/>
          <p:nvPr/>
        </p:nvGrpSpPr>
        <p:grpSpPr>
          <a:xfrm>
            <a:off x="2514600" y="4332288"/>
            <a:ext cx="2303463" cy="612775"/>
            <a:chOff x="2448" y="1440"/>
            <a:chExt cx="960" cy="624"/>
          </a:xfrm>
        </p:grpSpPr>
        <p:sp>
          <p:nvSpPr>
            <p:cNvPr id="54299" name="AutoShape 16"/>
            <p:cNvSpPr>
              <a:spLocks noChangeArrowheads="1"/>
            </p:cNvSpPr>
            <p:nvPr>
              <p:custDataLst>
                <p:tags r:id="rId13"/>
              </p:custDataLst>
            </p:nvPr>
          </p:nvSpPr>
          <p:spPr bwMode="auto">
            <a:xfrm>
              <a:off x="2448" y="1440"/>
              <a:ext cx="960" cy="624"/>
            </a:xfrm>
            <a:prstGeom prst="round2SameRect">
              <a:avLst/>
            </a:prstGeom>
            <a:solidFill>
              <a:schemeClr val="accent1"/>
            </a:solidFill>
            <a:ln w="9525">
              <a:solidFill>
                <a:schemeClr val="dk1"/>
              </a:solidFill>
              <a:miter lim="800000"/>
            </a:ln>
          </p:spPr>
          <p:txBody>
            <a:bodyPr wrap="none" anchor="ctr"/>
            <a:lstStyle>
              <a:lvl1pPr>
                <a:spcBef>
                  <a:spcPct val="20000"/>
                </a:spcBef>
                <a:buClr>
                  <a:schemeClr val="folHlink"/>
                </a:buClr>
                <a:buSzPct val="60000"/>
                <a:buFont typeface="Wingdings" panose="05000000000000000000" pitchFamily="2" charset="2"/>
                <a:buChar char="n"/>
                <a:defRPr kumimoji="1" sz="3200">
                  <a:solidFill>
                    <a:schemeClr val="tx1"/>
                  </a:solidFill>
                  <a:latin typeface="Tahoma" panose="020B0604030504040204" pitchFamily="34" charset="0"/>
                  <a:ea typeface="宋体" panose="02010600030101010101" pitchFamily="2" charset="-122"/>
                </a:defRPr>
              </a:lvl1pPr>
              <a:lvl2pPr marL="742950" indent="-285750">
                <a:spcBef>
                  <a:spcPct val="20000"/>
                </a:spcBef>
                <a:buClr>
                  <a:schemeClr val="hlink"/>
                </a:buClr>
                <a:buSzPct val="55000"/>
                <a:buFont typeface="Wingdings" panose="05000000000000000000" pitchFamily="2" charset="2"/>
                <a:buChar char="n"/>
                <a:defRPr kumimoji="1" sz="2800">
                  <a:solidFill>
                    <a:schemeClr val="tx1"/>
                  </a:solidFill>
                  <a:latin typeface="Tahoma" panose="020B0604030504040204" pitchFamily="34" charset="0"/>
                  <a:ea typeface="宋体" panose="02010600030101010101" pitchFamily="2" charset="-122"/>
                </a:defRPr>
              </a:lvl2pPr>
              <a:lvl3pPr marL="1143000" indent="-228600">
                <a:spcBef>
                  <a:spcPct val="20000"/>
                </a:spcBef>
                <a:buClr>
                  <a:schemeClr val="folHlink"/>
                </a:buClr>
                <a:buSzPct val="50000"/>
                <a:buFont typeface="Wingdings" panose="05000000000000000000" pitchFamily="2" charset="2"/>
                <a:buChar char="n"/>
                <a:defRPr kumimoji="1" sz="2400">
                  <a:solidFill>
                    <a:schemeClr val="tx1"/>
                  </a:solidFill>
                  <a:latin typeface="Tahoma" panose="020B0604030504040204" pitchFamily="34" charset="0"/>
                  <a:ea typeface="宋体" panose="02010600030101010101" pitchFamily="2" charset="-122"/>
                </a:defRPr>
              </a:lvl3pPr>
              <a:lvl4pPr marL="1600200" indent="-228600">
                <a:spcBef>
                  <a:spcPct val="20000"/>
                </a:spcBef>
                <a:buClr>
                  <a:schemeClr val="accent2"/>
                </a:buClr>
                <a:buSzPct val="55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4pPr>
              <a:lvl5pPr marL="2057400" indent="-228600">
                <a:spcBef>
                  <a:spcPct val="20000"/>
                </a:spcBef>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Tx/>
                <a:buNone/>
                <a:defRPr/>
              </a:pPr>
              <a:endParaRPr kumimoji="1" lang="zh-CN" altLang="en-US" sz="2400" b="0" i="0" u="none" strike="noStrike" kern="1200" cap="none" spc="0" normalizeH="0" baseline="0" noProof="0">
                <a:ln>
                  <a:noFill/>
                </a:ln>
                <a:solidFill>
                  <a:schemeClr val="dk1"/>
                </a:solidFill>
                <a:effectLst/>
                <a:uLnTx/>
                <a:uFillTx/>
                <a:latin typeface="微软雅黑" panose="020B0503020204020204" pitchFamily="34" charset="-122"/>
                <a:ea typeface="微软雅黑" panose="020B0503020204020204" pitchFamily="34" charset="-122"/>
                <a:cs typeface="+mn-cs"/>
              </a:endParaRPr>
            </a:p>
          </p:txBody>
        </p:sp>
        <p:sp>
          <p:nvSpPr>
            <p:cNvPr id="54300" name="Text Box 17"/>
            <p:cNvSpPr txBox="1">
              <a:spLocks noChangeArrowheads="1"/>
            </p:cNvSpPr>
            <p:nvPr>
              <p:custDataLst>
                <p:tags r:id="rId14"/>
              </p:custDataLst>
            </p:nvPr>
          </p:nvSpPr>
          <p:spPr bwMode="auto">
            <a:xfrm>
              <a:off x="2448" y="1584"/>
              <a:ext cx="816" cy="354"/>
            </a:xfrm>
            <a:prstGeom prst="round2SameRect">
              <a:avLst/>
            </a:prstGeom>
            <a:noFill/>
            <a:ln>
              <a:noFill/>
            </a:ln>
          </p:spPr>
          <p:txBody>
            <a:bodyPr>
              <a:spAutoFit/>
            </a:bodyPr>
            <a:lstStyle>
              <a:lvl1pPr>
                <a:spcBef>
                  <a:spcPct val="20000"/>
                </a:spcBef>
                <a:buClr>
                  <a:schemeClr val="folHlink"/>
                </a:buClr>
                <a:buSzPct val="60000"/>
                <a:buFont typeface="Wingdings" panose="05000000000000000000" pitchFamily="2" charset="2"/>
                <a:buChar char="n"/>
                <a:defRPr kumimoji="1" sz="3200">
                  <a:solidFill>
                    <a:schemeClr val="tx1"/>
                  </a:solidFill>
                  <a:latin typeface="Tahoma" panose="020B0604030504040204" pitchFamily="34" charset="0"/>
                  <a:ea typeface="宋体" panose="02010600030101010101" pitchFamily="2" charset="-122"/>
                </a:defRPr>
              </a:lvl1pPr>
              <a:lvl2pPr marL="742950" indent="-285750">
                <a:spcBef>
                  <a:spcPct val="20000"/>
                </a:spcBef>
                <a:buClr>
                  <a:schemeClr val="hlink"/>
                </a:buClr>
                <a:buSzPct val="55000"/>
                <a:buFont typeface="Wingdings" panose="05000000000000000000" pitchFamily="2" charset="2"/>
                <a:buChar char="n"/>
                <a:defRPr kumimoji="1" sz="2800">
                  <a:solidFill>
                    <a:schemeClr val="tx1"/>
                  </a:solidFill>
                  <a:latin typeface="Tahoma" panose="020B0604030504040204" pitchFamily="34" charset="0"/>
                  <a:ea typeface="宋体" panose="02010600030101010101" pitchFamily="2" charset="-122"/>
                </a:defRPr>
              </a:lvl2pPr>
              <a:lvl3pPr marL="1143000" indent="-228600">
                <a:spcBef>
                  <a:spcPct val="20000"/>
                </a:spcBef>
                <a:buClr>
                  <a:schemeClr val="folHlink"/>
                </a:buClr>
                <a:buSzPct val="50000"/>
                <a:buFont typeface="Wingdings" panose="05000000000000000000" pitchFamily="2" charset="2"/>
                <a:buChar char="n"/>
                <a:defRPr kumimoji="1" sz="2400">
                  <a:solidFill>
                    <a:schemeClr val="tx1"/>
                  </a:solidFill>
                  <a:latin typeface="Tahoma" panose="020B0604030504040204" pitchFamily="34" charset="0"/>
                  <a:ea typeface="宋体" panose="02010600030101010101" pitchFamily="2" charset="-122"/>
                </a:defRPr>
              </a:lvl3pPr>
              <a:lvl4pPr marL="1600200" indent="-228600">
                <a:spcBef>
                  <a:spcPct val="20000"/>
                </a:spcBef>
                <a:buClr>
                  <a:schemeClr val="accent2"/>
                </a:buClr>
                <a:buSzPct val="55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4pPr>
              <a:lvl5pPr marL="2057400" indent="-228600">
                <a:spcBef>
                  <a:spcPct val="20000"/>
                </a:spcBef>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50000"/>
                </a:spcBef>
                <a:spcAft>
                  <a:spcPct val="0"/>
                </a:spcAft>
                <a:buClrTx/>
                <a:buSzTx/>
                <a:buFontTx/>
                <a:buNone/>
                <a:defRPr/>
              </a:pPr>
              <a:r>
                <a:rPr kumimoji="1" lang="zh-CN" altLang="en-US" sz="1600" b="1" i="0" u="none" strike="noStrike" kern="1200" cap="none" spc="0" normalizeH="0" baseline="0" noProof="0" dirty="0">
                  <a:ln>
                    <a:noFill/>
                  </a:ln>
                  <a:solidFill>
                    <a:schemeClr val="lt1"/>
                  </a:solidFill>
                  <a:effectLst/>
                  <a:uLnTx/>
                  <a:uFillTx/>
                  <a:latin typeface="微软雅黑" panose="020B0503020204020204" pitchFamily="34" charset="-122"/>
                  <a:ea typeface="微软雅黑" panose="020B0503020204020204" pitchFamily="34" charset="-122"/>
                  <a:cs typeface="+mn-cs"/>
                </a:rPr>
                <a:t>固体废弃物控制</a:t>
              </a:r>
              <a:endParaRPr kumimoji="1" lang="zh-CN" altLang="en-US" sz="1600" b="1" i="0" u="none" strike="noStrike" kern="1200" cap="none" spc="0" normalizeH="0" baseline="0" noProof="0" dirty="0">
                <a:ln>
                  <a:noFill/>
                </a:ln>
                <a:solidFill>
                  <a:schemeClr val="lt1"/>
                </a:solidFill>
                <a:effectLst/>
                <a:uLnTx/>
                <a:uFillTx/>
                <a:latin typeface="微软雅黑" panose="020B0503020204020204" pitchFamily="34" charset="-122"/>
                <a:ea typeface="微软雅黑" panose="020B0503020204020204" pitchFamily="34" charset="-122"/>
                <a:cs typeface="+mn-cs"/>
              </a:endParaRPr>
            </a:p>
          </p:txBody>
        </p:sp>
      </p:grpSp>
      <p:grpSp>
        <p:nvGrpSpPr>
          <p:cNvPr id="33801" name="Group 18"/>
          <p:cNvGrpSpPr/>
          <p:nvPr/>
        </p:nvGrpSpPr>
        <p:grpSpPr>
          <a:xfrm>
            <a:off x="2492375" y="5181600"/>
            <a:ext cx="2439988" cy="633413"/>
            <a:chOff x="2448" y="1440"/>
            <a:chExt cx="960" cy="624"/>
          </a:xfrm>
        </p:grpSpPr>
        <p:sp>
          <p:nvSpPr>
            <p:cNvPr id="54297" name="AutoShape 19"/>
            <p:cNvSpPr>
              <a:spLocks noChangeArrowheads="1"/>
            </p:cNvSpPr>
            <p:nvPr>
              <p:custDataLst>
                <p:tags r:id="rId15"/>
              </p:custDataLst>
            </p:nvPr>
          </p:nvSpPr>
          <p:spPr bwMode="auto">
            <a:xfrm>
              <a:off x="2448" y="1440"/>
              <a:ext cx="960" cy="624"/>
            </a:xfrm>
            <a:prstGeom prst="round2SameRect">
              <a:avLst/>
            </a:prstGeom>
            <a:solidFill>
              <a:schemeClr val="accent1"/>
            </a:solidFill>
            <a:ln w="9525">
              <a:solidFill>
                <a:schemeClr val="dk1"/>
              </a:solidFill>
              <a:miter lim="800000"/>
            </a:ln>
          </p:spPr>
          <p:txBody>
            <a:bodyPr wrap="none" anchor="ctr"/>
            <a:lstStyle>
              <a:lvl1pPr>
                <a:spcBef>
                  <a:spcPct val="20000"/>
                </a:spcBef>
                <a:buClr>
                  <a:schemeClr val="folHlink"/>
                </a:buClr>
                <a:buSzPct val="60000"/>
                <a:buFont typeface="Wingdings" panose="05000000000000000000" pitchFamily="2" charset="2"/>
                <a:buChar char="n"/>
                <a:defRPr kumimoji="1" sz="3200">
                  <a:solidFill>
                    <a:schemeClr val="tx1"/>
                  </a:solidFill>
                  <a:latin typeface="Tahoma" panose="020B0604030504040204" pitchFamily="34" charset="0"/>
                  <a:ea typeface="宋体" panose="02010600030101010101" pitchFamily="2" charset="-122"/>
                </a:defRPr>
              </a:lvl1pPr>
              <a:lvl2pPr marL="742950" indent="-285750">
                <a:spcBef>
                  <a:spcPct val="20000"/>
                </a:spcBef>
                <a:buClr>
                  <a:schemeClr val="hlink"/>
                </a:buClr>
                <a:buSzPct val="55000"/>
                <a:buFont typeface="Wingdings" panose="05000000000000000000" pitchFamily="2" charset="2"/>
                <a:buChar char="n"/>
                <a:defRPr kumimoji="1" sz="2800">
                  <a:solidFill>
                    <a:schemeClr val="tx1"/>
                  </a:solidFill>
                  <a:latin typeface="Tahoma" panose="020B0604030504040204" pitchFamily="34" charset="0"/>
                  <a:ea typeface="宋体" panose="02010600030101010101" pitchFamily="2" charset="-122"/>
                </a:defRPr>
              </a:lvl2pPr>
              <a:lvl3pPr marL="1143000" indent="-228600">
                <a:spcBef>
                  <a:spcPct val="20000"/>
                </a:spcBef>
                <a:buClr>
                  <a:schemeClr val="folHlink"/>
                </a:buClr>
                <a:buSzPct val="50000"/>
                <a:buFont typeface="Wingdings" panose="05000000000000000000" pitchFamily="2" charset="2"/>
                <a:buChar char="n"/>
                <a:defRPr kumimoji="1" sz="2400">
                  <a:solidFill>
                    <a:schemeClr val="tx1"/>
                  </a:solidFill>
                  <a:latin typeface="Tahoma" panose="020B0604030504040204" pitchFamily="34" charset="0"/>
                  <a:ea typeface="宋体" panose="02010600030101010101" pitchFamily="2" charset="-122"/>
                </a:defRPr>
              </a:lvl3pPr>
              <a:lvl4pPr marL="1600200" indent="-228600">
                <a:spcBef>
                  <a:spcPct val="20000"/>
                </a:spcBef>
                <a:buClr>
                  <a:schemeClr val="accent2"/>
                </a:buClr>
                <a:buSzPct val="55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4pPr>
              <a:lvl5pPr marL="2057400" indent="-228600">
                <a:spcBef>
                  <a:spcPct val="20000"/>
                </a:spcBef>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Tx/>
                <a:buNone/>
                <a:defRPr/>
              </a:pPr>
              <a:endParaRPr kumimoji="1" lang="zh-CN" altLang="en-US" sz="2400" b="0" i="0" u="none" strike="noStrike" kern="1200" cap="none" spc="0" normalizeH="0" baseline="0" noProof="0">
                <a:ln>
                  <a:noFill/>
                </a:ln>
                <a:solidFill>
                  <a:schemeClr val="dk1"/>
                </a:solidFill>
                <a:effectLst/>
                <a:uLnTx/>
                <a:uFillTx/>
                <a:latin typeface="微软雅黑" panose="020B0503020204020204" pitchFamily="34" charset="-122"/>
                <a:ea typeface="微软雅黑" panose="020B0503020204020204" pitchFamily="34" charset="-122"/>
                <a:cs typeface="+mn-cs"/>
              </a:endParaRPr>
            </a:p>
          </p:txBody>
        </p:sp>
        <p:sp>
          <p:nvSpPr>
            <p:cNvPr id="54298" name="Text Box 20"/>
            <p:cNvSpPr txBox="1">
              <a:spLocks noChangeArrowheads="1"/>
            </p:cNvSpPr>
            <p:nvPr>
              <p:custDataLst>
                <p:tags r:id="rId16"/>
              </p:custDataLst>
            </p:nvPr>
          </p:nvSpPr>
          <p:spPr bwMode="auto">
            <a:xfrm>
              <a:off x="2448" y="1584"/>
              <a:ext cx="816" cy="406"/>
            </a:xfrm>
            <a:prstGeom prst="round2SameRect">
              <a:avLst/>
            </a:prstGeom>
            <a:noFill/>
            <a:ln>
              <a:noFill/>
            </a:ln>
          </p:spPr>
          <p:txBody>
            <a:bodyPr>
              <a:spAutoFit/>
            </a:bodyPr>
            <a:lstStyle>
              <a:lvl1pPr>
                <a:spcBef>
                  <a:spcPct val="20000"/>
                </a:spcBef>
                <a:buClr>
                  <a:schemeClr val="folHlink"/>
                </a:buClr>
                <a:buSzPct val="60000"/>
                <a:buFont typeface="Wingdings" panose="05000000000000000000" pitchFamily="2" charset="2"/>
                <a:buChar char="n"/>
                <a:defRPr kumimoji="1" sz="3200">
                  <a:solidFill>
                    <a:schemeClr val="tx1"/>
                  </a:solidFill>
                  <a:latin typeface="Tahoma" panose="020B0604030504040204" pitchFamily="34" charset="0"/>
                  <a:ea typeface="宋体" panose="02010600030101010101" pitchFamily="2" charset="-122"/>
                </a:defRPr>
              </a:lvl1pPr>
              <a:lvl2pPr marL="742950" indent="-285750">
                <a:spcBef>
                  <a:spcPct val="20000"/>
                </a:spcBef>
                <a:buClr>
                  <a:schemeClr val="hlink"/>
                </a:buClr>
                <a:buSzPct val="55000"/>
                <a:buFont typeface="Wingdings" panose="05000000000000000000" pitchFamily="2" charset="2"/>
                <a:buChar char="n"/>
                <a:defRPr kumimoji="1" sz="2800">
                  <a:solidFill>
                    <a:schemeClr val="tx1"/>
                  </a:solidFill>
                  <a:latin typeface="Tahoma" panose="020B0604030504040204" pitchFamily="34" charset="0"/>
                  <a:ea typeface="宋体" panose="02010600030101010101" pitchFamily="2" charset="-122"/>
                </a:defRPr>
              </a:lvl2pPr>
              <a:lvl3pPr marL="1143000" indent="-228600">
                <a:spcBef>
                  <a:spcPct val="20000"/>
                </a:spcBef>
                <a:buClr>
                  <a:schemeClr val="folHlink"/>
                </a:buClr>
                <a:buSzPct val="50000"/>
                <a:buFont typeface="Wingdings" panose="05000000000000000000" pitchFamily="2" charset="2"/>
                <a:buChar char="n"/>
                <a:defRPr kumimoji="1" sz="2400">
                  <a:solidFill>
                    <a:schemeClr val="tx1"/>
                  </a:solidFill>
                  <a:latin typeface="Tahoma" panose="020B0604030504040204" pitchFamily="34" charset="0"/>
                  <a:ea typeface="宋体" panose="02010600030101010101" pitchFamily="2" charset="-122"/>
                </a:defRPr>
              </a:lvl3pPr>
              <a:lvl4pPr marL="1600200" indent="-228600">
                <a:spcBef>
                  <a:spcPct val="20000"/>
                </a:spcBef>
                <a:buClr>
                  <a:schemeClr val="accent2"/>
                </a:buClr>
                <a:buSzPct val="55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4pPr>
              <a:lvl5pPr marL="2057400" indent="-228600">
                <a:spcBef>
                  <a:spcPct val="20000"/>
                </a:spcBef>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50000"/>
                </a:spcBef>
                <a:spcAft>
                  <a:spcPct val="0"/>
                </a:spcAft>
                <a:buClrTx/>
                <a:buSzTx/>
                <a:buFontTx/>
                <a:buNone/>
                <a:defRPr/>
              </a:pPr>
              <a:r>
                <a:rPr kumimoji="1" lang="zh-CN" altLang="en-US" sz="2000" b="1" i="0" u="none" strike="noStrike" kern="1200" cap="none" spc="0" normalizeH="0" baseline="0" noProof="0">
                  <a:ln>
                    <a:noFill/>
                  </a:ln>
                  <a:solidFill>
                    <a:schemeClr val="lt1"/>
                  </a:solidFill>
                  <a:effectLst/>
                  <a:uLnTx/>
                  <a:uFillTx/>
                  <a:latin typeface="微软雅黑" panose="020B0503020204020204" pitchFamily="34" charset="-122"/>
                  <a:ea typeface="微软雅黑" panose="020B0503020204020204" pitchFamily="34" charset="-122"/>
                  <a:cs typeface="+mn-cs"/>
                </a:rPr>
                <a:t>噪声控制</a:t>
              </a:r>
              <a:endParaRPr kumimoji="1" lang="zh-CN" altLang="en-US" sz="2000" b="1" i="0" u="none" strike="noStrike" kern="1200" cap="none" spc="0" normalizeH="0" baseline="0" noProof="0">
                <a:ln>
                  <a:noFill/>
                </a:ln>
                <a:solidFill>
                  <a:schemeClr val="lt1"/>
                </a:solidFill>
                <a:effectLst/>
                <a:uLnTx/>
                <a:uFillTx/>
                <a:latin typeface="微软雅黑" panose="020B0503020204020204" pitchFamily="34" charset="-122"/>
                <a:ea typeface="微软雅黑" panose="020B0503020204020204" pitchFamily="34" charset="-122"/>
                <a:cs typeface="+mn-cs"/>
              </a:endParaRPr>
            </a:p>
          </p:txBody>
        </p:sp>
      </p:grpSp>
      <p:grpSp>
        <p:nvGrpSpPr>
          <p:cNvPr id="33802" name="Group 21"/>
          <p:cNvGrpSpPr/>
          <p:nvPr/>
        </p:nvGrpSpPr>
        <p:grpSpPr>
          <a:xfrm>
            <a:off x="5318125" y="4641850"/>
            <a:ext cx="2286000" cy="990600"/>
            <a:chOff x="2448" y="1440"/>
            <a:chExt cx="960" cy="624"/>
          </a:xfrm>
        </p:grpSpPr>
        <p:sp>
          <p:nvSpPr>
            <p:cNvPr id="54295" name="AutoShape 22"/>
            <p:cNvSpPr>
              <a:spLocks noChangeArrowheads="1"/>
            </p:cNvSpPr>
            <p:nvPr>
              <p:custDataLst>
                <p:tags r:id="rId17"/>
              </p:custDataLst>
            </p:nvPr>
          </p:nvSpPr>
          <p:spPr bwMode="auto">
            <a:xfrm>
              <a:off x="2448" y="1440"/>
              <a:ext cx="960" cy="624"/>
            </a:xfrm>
            <a:prstGeom prst="round2SameRect">
              <a:avLst/>
            </a:prstGeom>
            <a:solidFill>
              <a:schemeClr val="accent1"/>
            </a:solidFill>
            <a:ln w="9525">
              <a:solidFill>
                <a:schemeClr val="dk1"/>
              </a:solidFill>
              <a:miter lim="800000"/>
            </a:ln>
          </p:spPr>
          <p:txBody>
            <a:bodyPr wrap="none" anchor="ctr"/>
            <a:lstStyle>
              <a:lvl1pPr>
                <a:spcBef>
                  <a:spcPct val="20000"/>
                </a:spcBef>
                <a:buClr>
                  <a:schemeClr val="folHlink"/>
                </a:buClr>
                <a:buSzPct val="60000"/>
                <a:buFont typeface="Wingdings" panose="05000000000000000000" pitchFamily="2" charset="2"/>
                <a:buChar char="n"/>
                <a:defRPr kumimoji="1" sz="3200">
                  <a:solidFill>
                    <a:schemeClr val="tx1"/>
                  </a:solidFill>
                  <a:latin typeface="Tahoma" panose="020B0604030504040204" pitchFamily="34" charset="0"/>
                  <a:ea typeface="宋体" panose="02010600030101010101" pitchFamily="2" charset="-122"/>
                </a:defRPr>
              </a:lvl1pPr>
              <a:lvl2pPr marL="742950" indent="-285750">
                <a:spcBef>
                  <a:spcPct val="20000"/>
                </a:spcBef>
                <a:buClr>
                  <a:schemeClr val="hlink"/>
                </a:buClr>
                <a:buSzPct val="55000"/>
                <a:buFont typeface="Wingdings" panose="05000000000000000000" pitchFamily="2" charset="2"/>
                <a:buChar char="n"/>
                <a:defRPr kumimoji="1" sz="2800">
                  <a:solidFill>
                    <a:schemeClr val="tx1"/>
                  </a:solidFill>
                  <a:latin typeface="Tahoma" panose="020B0604030504040204" pitchFamily="34" charset="0"/>
                  <a:ea typeface="宋体" panose="02010600030101010101" pitchFamily="2" charset="-122"/>
                </a:defRPr>
              </a:lvl2pPr>
              <a:lvl3pPr marL="1143000" indent="-228600">
                <a:spcBef>
                  <a:spcPct val="20000"/>
                </a:spcBef>
                <a:buClr>
                  <a:schemeClr val="folHlink"/>
                </a:buClr>
                <a:buSzPct val="50000"/>
                <a:buFont typeface="Wingdings" panose="05000000000000000000" pitchFamily="2" charset="2"/>
                <a:buChar char="n"/>
                <a:defRPr kumimoji="1" sz="2400">
                  <a:solidFill>
                    <a:schemeClr val="tx1"/>
                  </a:solidFill>
                  <a:latin typeface="Tahoma" panose="020B0604030504040204" pitchFamily="34" charset="0"/>
                  <a:ea typeface="宋体" panose="02010600030101010101" pitchFamily="2" charset="-122"/>
                </a:defRPr>
              </a:lvl3pPr>
              <a:lvl4pPr marL="1600200" indent="-228600">
                <a:spcBef>
                  <a:spcPct val="20000"/>
                </a:spcBef>
                <a:buClr>
                  <a:schemeClr val="accent2"/>
                </a:buClr>
                <a:buSzPct val="55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4pPr>
              <a:lvl5pPr marL="2057400" indent="-228600">
                <a:spcBef>
                  <a:spcPct val="20000"/>
                </a:spcBef>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Tx/>
                <a:buNone/>
                <a:defRPr/>
              </a:pPr>
              <a:endParaRPr kumimoji="1" lang="zh-CN" altLang="en-US" sz="2400" b="0" i="0" u="none" strike="noStrike" kern="1200" cap="none" spc="0" normalizeH="0" baseline="0" noProof="0">
                <a:ln>
                  <a:noFill/>
                </a:ln>
                <a:solidFill>
                  <a:schemeClr val="dk1"/>
                </a:solidFill>
                <a:effectLst/>
                <a:uLnTx/>
                <a:uFillTx/>
                <a:latin typeface="微软雅黑" panose="020B0503020204020204" pitchFamily="34" charset="-122"/>
                <a:ea typeface="微软雅黑" panose="020B0503020204020204" pitchFamily="34" charset="-122"/>
                <a:cs typeface="+mn-cs"/>
              </a:endParaRPr>
            </a:p>
          </p:txBody>
        </p:sp>
        <p:sp>
          <p:nvSpPr>
            <p:cNvPr id="54296" name="Text Box 23"/>
            <p:cNvSpPr txBox="1">
              <a:spLocks noChangeArrowheads="1"/>
            </p:cNvSpPr>
            <p:nvPr>
              <p:custDataLst>
                <p:tags r:id="rId18"/>
              </p:custDataLst>
            </p:nvPr>
          </p:nvSpPr>
          <p:spPr bwMode="auto">
            <a:xfrm>
              <a:off x="2448" y="1584"/>
              <a:ext cx="816" cy="264"/>
            </a:xfrm>
            <a:prstGeom prst="round2SameRect">
              <a:avLst/>
            </a:prstGeom>
            <a:noFill/>
            <a:ln>
              <a:noFill/>
            </a:ln>
          </p:spPr>
          <p:txBody>
            <a:bodyPr>
              <a:spAutoFit/>
            </a:bodyPr>
            <a:lstStyle>
              <a:lvl1pPr>
                <a:spcBef>
                  <a:spcPct val="20000"/>
                </a:spcBef>
                <a:buClr>
                  <a:schemeClr val="folHlink"/>
                </a:buClr>
                <a:buSzPct val="60000"/>
                <a:buFont typeface="Wingdings" panose="05000000000000000000" pitchFamily="2" charset="2"/>
                <a:buChar char="n"/>
                <a:defRPr kumimoji="1" sz="3200">
                  <a:solidFill>
                    <a:schemeClr val="tx1"/>
                  </a:solidFill>
                  <a:latin typeface="Tahoma" panose="020B0604030504040204" pitchFamily="34" charset="0"/>
                  <a:ea typeface="宋体" panose="02010600030101010101" pitchFamily="2" charset="-122"/>
                </a:defRPr>
              </a:lvl1pPr>
              <a:lvl2pPr marL="742950" indent="-285750">
                <a:spcBef>
                  <a:spcPct val="20000"/>
                </a:spcBef>
                <a:buClr>
                  <a:schemeClr val="hlink"/>
                </a:buClr>
                <a:buSzPct val="55000"/>
                <a:buFont typeface="Wingdings" panose="05000000000000000000" pitchFamily="2" charset="2"/>
                <a:buChar char="n"/>
                <a:defRPr kumimoji="1" sz="2800">
                  <a:solidFill>
                    <a:schemeClr val="tx1"/>
                  </a:solidFill>
                  <a:latin typeface="Tahoma" panose="020B0604030504040204" pitchFamily="34" charset="0"/>
                  <a:ea typeface="宋体" panose="02010600030101010101" pitchFamily="2" charset="-122"/>
                </a:defRPr>
              </a:lvl2pPr>
              <a:lvl3pPr marL="1143000" indent="-228600">
                <a:spcBef>
                  <a:spcPct val="20000"/>
                </a:spcBef>
                <a:buClr>
                  <a:schemeClr val="folHlink"/>
                </a:buClr>
                <a:buSzPct val="50000"/>
                <a:buFont typeface="Wingdings" panose="05000000000000000000" pitchFamily="2" charset="2"/>
                <a:buChar char="n"/>
                <a:defRPr kumimoji="1" sz="2400">
                  <a:solidFill>
                    <a:schemeClr val="tx1"/>
                  </a:solidFill>
                  <a:latin typeface="Tahoma" panose="020B0604030504040204" pitchFamily="34" charset="0"/>
                  <a:ea typeface="宋体" panose="02010600030101010101" pitchFamily="2" charset="-122"/>
                </a:defRPr>
              </a:lvl3pPr>
              <a:lvl4pPr marL="1600200" indent="-228600">
                <a:spcBef>
                  <a:spcPct val="20000"/>
                </a:spcBef>
                <a:buClr>
                  <a:schemeClr val="accent2"/>
                </a:buClr>
                <a:buSzPct val="55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4pPr>
              <a:lvl5pPr marL="2057400" indent="-228600">
                <a:spcBef>
                  <a:spcPct val="20000"/>
                </a:spcBef>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50000"/>
                </a:spcBef>
                <a:spcAft>
                  <a:spcPct val="0"/>
                </a:spcAft>
                <a:buClrTx/>
                <a:buSzTx/>
                <a:buFontTx/>
                <a:buNone/>
                <a:defRPr/>
              </a:pPr>
              <a:r>
                <a:rPr kumimoji="1" lang="zh-CN" altLang="en-US" sz="2000" b="1" i="0" u="none" strike="noStrike" kern="1200" cap="none" spc="0" normalizeH="0" baseline="0" noProof="0">
                  <a:ln>
                    <a:noFill/>
                  </a:ln>
                  <a:solidFill>
                    <a:schemeClr val="lt1"/>
                  </a:solidFill>
                  <a:effectLst/>
                  <a:uLnTx/>
                  <a:uFillTx/>
                  <a:latin typeface="微软雅黑" panose="020B0503020204020204" pitchFamily="34" charset="-122"/>
                  <a:ea typeface="微软雅黑" panose="020B0503020204020204" pitchFamily="34" charset="-122"/>
                  <a:cs typeface="+mn-cs"/>
                </a:rPr>
                <a:t>能源资源耗竭</a:t>
              </a:r>
              <a:endParaRPr kumimoji="1" lang="zh-CN" altLang="en-US" sz="2000" b="1" i="0" u="none" strike="noStrike" kern="1200" cap="none" spc="0" normalizeH="0" baseline="0" noProof="0">
                <a:ln>
                  <a:noFill/>
                </a:ln>
                <a:solidFill>
                  <a:schemeClr val="lt1"/>
                </a:solidFill>
                <a:effectLst/>
                <a:uLnTx/>
                <a:uFillTx/>
                <a:latin typeface="微软雅黑" panose="020B0503020204020204" pitchFamily="34" charset="-122"/>
                <a:ea typeface="微软雅黑" panose="020B0503020204020204" pitchFamily="34" charset="-122"/>
                <a:cs typeface="+mn-cs"/>
              </a:endParaRPr>
            </a:p>
          </p:txBody>
        </p:sp>
      </p:grpSp>
      <p:grpSp>
        <p:nvGrpSpPr>
          <p:cNvPr id="33803" name="Group 38"/>
          <p:cNvGrpSpPr/>
          <p:nvPr/>
        </p:nvGrpSpPr>
        <p:grpSpPr>
          <a:xfrm>
            <a:off x="5351463" y="2270125"/>
            <a:ext cx="2133600" cy="990600"/>
            <a:chOff x="2448" y="1440"/>
            <a:chExt cx="960" cy="624"/>
          </a:xfrm>
        </p:grpSpPr>
        <p:sp>
          <p:nvSpPr>
            <p:cNvPr id="54293" name="AutoShape 39"/>
            <p:cNvSpPr>
              <a:spLocks noChangeArrowheads="1"/>
            </p:cNvSpPr>
            <p:nvPr>
              <p:custDataLst>
                <p:tags r:id="rId19"/>
              </p:custDataLst>
            </p:nvPr>
          </p:nvSpPr>
          <p:spPr bwMode="auto">
            <a:xfrm>
              <a:off x="2448" y="1440"/>
              <a:ext cx="960" cy="624"/>
            </a:xfrm>
            <a:prstGeom prst="round2SameRect">
              <a:avLst/>
            </a:prstGeom>
            <a:solidFill>
              <a:schemeClr val="accent1"/>
            </a:solidFill>
            <a:ln w="9525">
              <a:solidFill>
                <a:schemeClr val="dk1"/>
              </a:solidFill>
              <a:miter lim="800000"/>
            </a:ln>
          </p:spPr>
          <p:txBody>
            <a:bodyPr wrap="none" anchor="ctr"/>
            <a:lstStyle>
              <a:lvl1pPr>
                <a:spcBef>
                  <a:spcPct val="20000"/>
                </a:spcBef>
                <a:buClr>
                  <a:schemeClr val="folHlink"/>
                </a:buClr>
                <a:buSzPct val="60000"/>
                <a:buFont typeface="Wingdings" panose="05000000000000000000" pitchFamily="2" charset="2"/>
                <a:buChar char="n"/>
                <a:defRPr kumimoji="1" sz="3200">
                  <a:solidFill>
                    <a:schemeClr val="tx1"/>
                  </a:solidFill>
                  <a:latin typeface="Tahoma" panose="020B0604030504040204" pitchFamily="34" charset="0"/>
                  <a:ea typeface="宋体" panose="02010600030101010101" pitchFamily="2" charset="-122"/>
                </a:defRPr>
              </a:lvl1pPr>
              <a:lvl2pPr marL="742950" indent="-285750">
                <a:spcBef>
                  <a:spcPct val="20000"/>
                </a:spcBef>
                <a:buClr>
                  <a:schemeClr val="hlink"/>
                </a:buClr>
                <a:buSzPct val="55000"/>
                <a:buFont typeface="Wingdings" panose="05000000000000000000" pitchFamily="2" charset="2"/>
                <a:buChar char="n"/>
                <a:defRPr kumimoji="1" sz="2800">
                  <a:solidFill>
                    <a:schemeClr val="tx1"/>
                  </a:solidFill>
                  <a:latin typeface="Tahoma" panose="020B0604030504040204" pitchFamily="34" charset="0"/>
                  <a:ea typeface="宋体" panose="02010600030101010101" pitchFamily="2" charset="-122"/>
                </a:defRPr>
              </a:lvl2pPr>
              <a:lvl3pPr marL="1143000" indent="-228600">
                <a:spcBef>
                  <a:spcPct val="20000"/>
                </a:spcBef>
                <a:buClr>
                  <a:schemeClr val="folHlink"/>
                </a:buClr>
                <a:buSzPct val="50000"/>
                <a:buFont typeface="Wingdings" panose="05000000000000000000" pitchFamily="2" charset="2"/>
                <a:buChar char="n"/>
                <a:defRPr kumimoji="1" sz="2400">
                  <a:solidFill>
                    <a:schemeClr val="tx1"/>
                  </a:solidFill>
                  <a:latin typeface="Tahoma" panose="020B0604030504040204" pitchFamily="34" charset="0"/>
                  <a:ea typeface="宋体" panose="02010600030101010101" pitchFamily="2" charset="-122"/>
                </a:defRPr>
              </a:lvl3pPr>
              <a:lvl4pPr marL="1600200" indent="-228600">
                <a:spcBef>
                  <a:spcPct val="20000"/>
                </a:spcBef>
                <a:buClr>
                  <a:schemeClr val="accent2"/>
                </a:buClr>
                <a:buSzPct val="55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4pPr>
              <a:lvl5pPr marL="2057400" indent="-228600">
                <a:spcBef>
                  <a:spcPct val="20000"/>
                </a:spcBef>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Tx/>
                <a:buNone/>
                <a:defRPr/>
              </a:pPr>
              <a:endParaRPr kumimoji="1" lang="zh-CN" altLang="en-US" sz="2400" b="0" i="0" u="none" strike="noStrike" kern="1200" cap="none" spc="0" normalizeH="0" baseline="0" noProof="0">
                <a:ln>
                  <a:noFill/>
                </a:ln>
                <a:solidFill>
                  <a:schemeClr val="dk1"/>
                </a:solidFill>
                <a:effectLst/>
                <a:uLnTx/>
                <a:uFillTx/>
                <a:latin typeface="微软雅黑" panose="020B0503020204020204" pitchFamily="34" charset="-122"/>
                <a:ea typeface="微软雅黑" panose="020B0503020204020204" pitchFamily="34" charset="-122"/>
                <a:cs typeface="+mn-cs"/>
              </a:endParaRPr>
            </a:p>
          </p:txBody>
        </p:sp>
        <p:sp>
          <p:nvSpPr>
            <p:cNvPr id="33807" name="Text Box 40"/>
            <p:cNvSpPr txBox="1"/>
            <p:nvPr>
              <p:custDataLst>
                <p:tags r:id="rId20"/>
              </p:custDataLst>
            </p:nvPr>
          </p:nvSpPr>
          <p:spPr>
            <a:xfrm>
              <a:off x="2448" y="1584"/>
              <a:ext cx="816" cy="368"/>
            </a:xfrm>
            <a:prstGeom prst="rect">
              <a:avLst/>
            </a:prstGeom>
            <a:noFill/>
            <a:ln w="9525">
              <a:noFill/>
            </a:ln>
          </p:spPr>
          <p:txBody>
            <a:bodyPr>
              <a:spAutoFit/>
            </a:bodyPr>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5pPr>
            </a:lstStyle>
            <a:p>
              <a:pPr marL="0" lvl="0" indent="0" algn="ctr" eaLnBrk="1" hangingPunct="1">
                <a:spcBef>
                  <a:spcPct val="50000"/>
                </a:spcBef>
                <a:buClrTx/>
                <a:buSzTx/>
                <a:buFontTx/>
                <a:buNone/>
              </a:pPr>
              <a:r>
                <a:rPr lang="zh-CN" altLang="en-US" sz="1600" b="1" dirty="0">
                  <a:solidFill>
                    <a:schemeClr val="lt1"/>
                  </a:solidFill>
                  <a:latin typeface="微软雅黑" panose="020B0503020204020204" pitchFamily="34" charset="-122"/>
                  <a:ea typeface="微软雅黑" panose="020B0503020204020204" pitchFamily="34" charset="-122"/>
                </a:rPr>
                <a:t>危险化学品的贮存与使用</a:t>
              </a:r>
              <a:endParaRPr lang="zh-CN" altLang="en-US" sz="1600" b="1" dirty="0">
                <a:solidFill>
                  <a:schemeClr val="lt1"/>
                </a:solidFill>
                <a:latin typeface="微软雅黑" panose="020B0503020204020204" pitchFamily="34" charset="-122"/>
                <a:ea typeface="微软雅黑" panose="020B0503020204020204" pitchFamily="34" charset="-122"/>
              </a:endParaRPr>
            </a:p>
          </p:txBody>
        </p:sp>
      </p:grpSp>
      <p:sp>
        <p:nvSpPr>
          <p:cNvPr id="35" name="AutoShape 4"/>
          <p:cNvSpPr>
            <a:spLocks noChangeArrowheads="1"/>
          </p:cNvSpPr>
          <p:nvPr>
            <p:custDataLst>
              <p:tags r:id="rId21"/>
            </p:custDataLst>
          </p:nvPr>
        </p:nvSpPr>
        <p:spPr bwMode="auto">
          <a:xfrm>
            <a:off x="2547938" y="3600450"/>
            <a:ext cx="2270125" cy="612775"/>
          </a:xfrm>
          <a:prstGeom prst="round2SameRect">
            <a:avLst/>
          </a:prstGeom>
          <a:solidFill>
            <a:schemeClr val="accent1"/>
          </a:solidFill>
          <a:ln w="9525">
            <a:solidFill>
              <a:schemeClr val="dk1"/>
            </a:solidFill>
            <a:miter lim="800000"/>
          </a:ln>
        </p:spPr>
        <p:txBody>
          <a:bodyPr wrap="none" anchor="ctr"/>
          <a:lstStyle>
            <a:lvl1pPr>
              <a:spcBef>
                <a:spcPct val="20000"/>
              </a:spcBef>
              <a:buClr>
                <a:schemeClr val="folHlink"/>
              </a:buClr>
              <a:buSzPct val="60000"/>
              <a:buFont typeface="Wingdings" panose="05000000000000000000" pitchFamily="2" charset="2"/>
              <a:buChar char="n"/>
              <a:defRPr kumimoji="1" sz="3200">
                <a:solidFill>
                  <a:schemeClr val="tx1"/>
                </a:solidFill>
                <a:latin typeface="Tahoma" panose="020B0604030504040204" pitchFamily="34" charset="0"/>
                <a:ea typeface="宋体" panose="02010600030101010101" pitchFamily="2" charset="-122"/>
              </a:defRPr>
            </a:lvl1pPr>
            <a:lvl2pPr marL="742950" indent="-285750">
              <a:spcBef>
                <a:spcPct val="20000"/>
              </a:spcBef>
              <a:buClr>
                <a:schemeClr val="hlink"/>
              </a:buClr>
              <a:buSzPct val="55000"/>
              <a:buFont typeface="Wingdings" panose="05000000000000000000" pitchFamily="2" charset="2"/>
              <a:buChar char="n"/>
              <a:defRPr kumimoji="1" sz="2800">
                <a:solidFill>
                  <a:schemeClr val="tx1"/>
                </a:solidFill>
                <a:latin typeface="Tahoma" panose="020B0604030504040204" pitchFamily="34" charset="0"/>
                <a:ea typeface="宋体" panose="02010600030101010101" pitchFamily="2" charset="-122"/>
              </a:defRPr>
            </a:lvl2pPr>
            <a:lvl3pPr marL="1143000" indent="-228600">
              <a:spcBef>
                <a:spcPct val="20000"/>
              </a:spcBef>
              <a:buClr>
                <a:schemeClr val="folHlink"/>
              </a:buClr>
              <a:buSzPct val="50000"/>
              <a:buFont typeface="Wingdings" panose="05000000000000000000" pitchFamily="2" charset="2"/>
              <a:buChar char="n"/>
              <a:defRPr kumimoji="1" sz="2400">
                <a:solidFill>
                  <a:schemeClr val="tx1"/>
                </a:solidFill>
                <a:latin typeface="Tahoma" panose="020B0604030504040204" pitchFamily="34" charset="0"/>
                <a:ea typeface="宋体" panose="02010600030101010101" pitchFamily="2" charset="-122"/>
              </a:defRPr>
            </a:lvl3pPr>
            <a:lvl4pPr marL="1600200" indent="-228600">
              <a:spcBef>
                <a:spcPct val="20000"/>
              </a:spcBef>
              <a:buClr>
                <a:schemeClr val="accent2"/>
              </a:buClr>
              <a:buSzPct val="55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4pPr>
            <a:lvl5pPr marL="2057400" indent="-228600">
              <a:spcBef>
                <a:spcPct val="20000"/>
              </a:spcBef>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Tx/>
              <a:buNone/>
              <a:defRPr/>
            </a:pPr>
            <a:r>
              <a:rPr kumimoji="1" lang="zh-CN" altLang="en-US" sz="2400" b="0" i="0" u="none" strike="noStrike" kern="1200" cap="none" spc="0" normalizeH="0" baseline="0" noProof="0" dirty="0">
                <a:ln>
                  <a:noFill/>
                </a:ln>
                <a:solidFill>
                  <a:schemeClr val="lt1"/>
                </a:solidFill>
                <a:effectLst/>
                <a:uLnTx/>
                <a:uFillTx/>
                <a:latin typeface="微软雅黑" panose="020B0503020204020204" pitchFamily="34" charset="-122"/>
                <a:ea typeface="微软雅黑" panose="020B0503020204020204" pitchFamily="34" charset="-122"/>
                <a:cs typeface="+mn-cs"/>
              </a:rPr>
              <a:t>运行控制</a:t>
            </a:r>
            <a:endParaRPr kumimoji="1" lang="zh-CN" altLang="en-US" sz="2400" b="0" i="0" u="none" strike="noStrike" kern="1200" cap="none" spc="0" normalizeH="0" baseline="0" noProof="0" dirty="0">
              <a:ln>
                <a:noFill/>
              </a:ln>
              <a:solidFill>
                <a:schemeClr val="lt1"/>
              </a:solidFill>
              <a:effectLst/>
              <a:uLnTx/>
              <a:uFillTx/>
              <a:latin typeface="微软雅黑" panose="020B0503020204020204" pitchFamily="34" charset="-122"/>
              <a:ea typeface="微软雅黑" panose="020B0503020204020204" pitchFamily="34" charset="-122"/>
              <a:cs typeface="+mn-cs"/>
            </a:endParaRPr>
          </a:p>
        </p:txBody>
      </p:sp>
      <p:sp>
        <p:nvSpPr>
          <p:cNvPr id="33805" name="左大括号 1"/>
          <p:cNvSpPr/>
          <p:nvPr>
            <p:custDataLst>
              <p:tags r:id="rId22"/>
            </p:custDataLst>
          </p:nvPr>
        </p:nvSpPr>
        <p:spPr>
          <a:xfrm>
            <a:off x="1935163" y="2295525"/>
            <a:ext cx="579437" cy="3519488"/>
          </a:xfrm>
          <a:prstGeom prst="leftBrace">
            <a:avLst>
              <a:gd name="adj1" fmla="val 8295"/>
              <a:gd name="adj2" fmla="val 50000"/>
            </a:avLst>
          </a:prstGeom>
          <a:noFill/>
          <a:ln w="19050" cap="flat" cmpd="sng">
            <a:solidFill>
              <a:srgbClr val="FF0000"/>
            </a:solidFill>
            <a:prstDash val="solid"/>
            <a:miter/>
            <a:headEnd type="none" w="med" len="med"/>
            <a:tailEnd type="none" w="med" len="med"/>
          </a:ln>
        </p:spPr>
        <p:txBody>
          <a:bodyPr wrap="none"/>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5pPr>
          </a:lstStyle>
          <a:p>
            <a:pPr marL="0" lvl="0" indent="0" eaLnBrk="1" hangingPunct="1">
              <a:spcBef>
                <a:spcPct val="0"/>
              </a:spcBef>
              <a:buClrTx/>
              <a:buSzTx/>
              <a:buFontTx/>
              <a:buNone/>
            </a:pPr>
            <a:endParaRPr lang="zh-CN" altLang="en-US" sz="2400" dirty="0">
              <a:solidFill>
                <a:schemeClr val="dk1"/>
              </a:solidFill>
              <a:latin typeface="微软雅黑" panose="020B0503020204020204" pitchFamily="34" charset="-122"/>
              <a:ea typeface="微软雅黑" panose="020B0503020204020204" pitchFamily="34" charset="-122"/>
            </a:endParaRPr>
          </a:p>
        </p:txBody>
      </p:sp>
    </p:spTree>
    <p:custDataLst>
      <p:tags r:id="rId23"/>
    </p:custData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p:pic>
        <p:nvPicPr>
          <p:cNvPr id="7" name="图片 6" descr="图片18"/>
          <p:cNvPicPr>
            <a:picLocks noChangeAspect="1"/>
          </p:cNvPicPr>
          <p:nvPr>
            <p:custDataLst>
              <p:tags r:id="rId1"/>
            </p:custDataLst>
          </p:nvPr>
        </p:nvPicPr>
        <p:blipFill>
          <a:blip r:embed="rId2"/>
          <a:stretch>
            <a:fillRect/>
          </a:stretch>
        </p:blipFill>
        <p:spPr>
          <a:xfrm>
            <a:off x="0" y="0"/>
            <a:ext cx="540068" cy="720090"/>
          </a:xfrm>
          <a:prstGeom prst="rect">
            <a:avLst/>
          </a:prstGeom>
        </p:spPr>
      </p:pic>
      <p:pic>
        <p:nvPicPr>
          <p:cNvPr id="6" name="图片 5" descr="图片19"/>
          <p:cNvPicPr>
            <a:picLocks noChangeAspect="1"/>
          </p:cNvPicPr>
          <p:nvPr>
            <p:custDataLst>
              <p:tags r:id="rId3"/>
            </p:custDataLst>
          </p:nvPr>
        </p:nvPicPr>
        <p:blipFill>
          <a:blip r:embed="rId4"/>
          <a:stretch>
            <a:fillRect/>
          </a:stretch>
        </p:blipFill>
        <p:spPr>
          <a:xfrm>
            <a:off x="8603932" y="-5379"/>
            <a:ext cx="540068" cy="720090"/>
          </a:xfrm>
          <a:prstGeom prst="rect">
            <a:avLst/>
          </a:prstGeom>
        </p:spPr>
      </p:pic>
      <p:pic>
        <p:nvPicPr>
          <p:cNvPr id="34819" name="内容占位符 3"/>
          <p:cNvPicPr>
            <a:picLocks noGrp="1" noChangeAspect="1"/>
          </p:cNvPicPr>
          <p:nvPr>
            <p:ph idx="4294967295"/>
          </p:nvPr>
        </p:nvPicPr>
        <p:blipFill>
          <a:blip r:embed="rId5"/>
          <a:srcRect/>
          <a:stretch>
            <a:fillRect/>
          </a:stretch>
        </p:blipFill>
        <p:spPr>
          <a:xfrm>
            <a:off x="0" y="115888"/>
            <a:ext cx="9144000" cy="6553200"/>
          </a:xfrm>
        </p:spPr>
      </p:pic>
    </p:spTree>
    <p:custDataLst>
      <p:tags r:id="rId6"/>
    </p:custData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p:pic>
        <p:nvPicPr>
          <p:cNvPr id="7" name="图片 6" descr="图片18"/>
          <p:cNvPicPr>
            <a:picLocks noChangeAspect="1"/>
          </p:cNvPicPr>
          <p:nvPr>
            <p:custDataLst>
              <p:tags r:id="rId1"/>
            </p:custDataLst>
          </p:nvPr>
        </p:nvPicPr>
        <p:blipFill>
          <a:blip r:embed="rId2"/>
          <a:stretch>
            <a:fillRect/>
          </a:stretch>
        </p:blipFill>
        <p:spPr>
          <a:xfrm>
            <a:off x="0" y="0"/>
            <a:ext cx="540068" cy="720090"/>
          </a:xfrm>
          <a:prstGeom prst="rect">
            <a:avLst/>
          </a:prstGeom>
        </p:spPr>
      </p:pic>
      <p:pic>
        <p:nvPicPr>
          <p:cNvPr id="6" name="图片 5" descr="图片19"/>
          <p:cNvPicPr>
            <a:picLocks noChangeAspect="1"/>
          </p:cNvPicPr>
          <p:nvPr>
            <p:custDataLst>
              <p:tags r:id="rId3"/>
            </p:custDataLst>
          </p:nvPr>
        </p:nvPicPr>
        <p:blipFill>
          <a:blip r:embed="rId4"/>
          <a:stretch>
            <a:fillRect/>
          </a:stretch>
        </p:blipFill>
        <p:spPr>
          <a:xfrm>
            <a:off x="8603932" y="-5379"/>
            <a:ext cx="540068" cy="720090"/>
          </a:xfrm>
          <a:prstGeom prst="rect">
            <a:avLst/>
          </a:prstGeom>
        </p:spPr>
      </p:pic>
      <p:sp>
        <p:nvSpPr>
          <p:cNvPr id="35842" name="Rectangle 2"/>
          <p:cNvSpPr>
            <a:spLocks noGrp="1"/>
          </p:cNvSpPr>
          <p:nvPr>
            <p:ph type="title" idx="4294967295"/>
          </p:nvPr>
        </p:nvSpPr>
        <p:spPr>
          <a:xfrm>
            <a:off x="1150938" y="617538"/>
            <a:ext cx="7793037" cy="1143000"/>
          </a:xfrm>
          <a:noFill/>
          <a:ln w="9525">
            <a:noFill/>
          </a:ln>
        </p:spPr>
        <p:txBody>
          <a:bodyPr vert="horz" wrap="square" lIns="91440" tIns="45720" rIns="91440" bIns="45720" anchor="b" anchorCtr="0">
            <a:noAutofit/>
          </a:bodyPr>
          <a:lstStyle>
            <a:lvl1pPr algn="l" rtl="0" eaLnBrk="0" fontAlgn="base" hangingPunct="0">
              <a:spcBef>
                <a:spcPct val="0"/>
              </a:spcBef>
              <a:spcAft>
                <a:spcPct val="0"/>
              </a:spcAft>
              <a:defRPr sz="44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Tahoma" panose="020B0604030504040204" pitchFamily="34" charset="0"/>
                <a:ea typeface="宋体" panose="02010600030101010101" pitchFamily="2" charset="-122"/>
              </a:defRPr>
            </a:lvl2pPr>
            <a:lvl3pPr algn="l" rtl="0" eaLnBrk="0" fontAlgn="base" hangingPunct="0">
              <a:spcBef>
                <a:spcPct val="0"/>
              </a:spcBef>
              <a:spcAft>
                <a:spcPct val="0"/>
              </a:spcAft>
              <a:defRPr sz="4400">
                <a:solidFill>
                  <a:schemeClr val="tx2"/>
                </a:solidFill>
                <a:latin typeface="Tahoma" panose="020B0604030504040204" pitchFamily="34" charset="0"/>
                <a:ea typeface="宋体" panose="02010600030101010101" pitchFamily="2" charset="-122"/>
              </a:defRPr>
            </a:lvl3pPr>
            <a:lvl4pPr algn="l" rtl="0" eaLnBrk="0" fontAlgn="base" hangingPunct="0">
              <a:spcBef>
                <a:spcPct val="0"/>
              </a:spcBef>
              <a:spcAft>
                <a:spcPct val="0"/>
              </a:spcAft>
              <a:defRPr sz="4400">
                <a:solidFill>
                  <a:schemeClr val="tx2"/>
                </a:solidFill>
                <a:latin typeface="Tahoma" panose="020B0604030504040204" pitchFamily="34" charset="0"/>
                <a:ea typeface="宋体" panose="02010600030101010101" pitchFamily="2" charset="-122"/>
              </a:defRPr>
            </a:lvl4pPr>
            <a:lvl5pPr algn="l" rtl="0" eaLnBrk="0" fontAlgn="base" hangingPunct="0">
              <a:spcBef>
                <a:spcPct val="0"/>
              </a:spcBef>
              <a:spcAft>
                <a:spcPct val="0"/>
              </a:spcAft>
              <a:defRPr sz="4400">
                <a:solidFill>
                  <a:schemeClr val="tx2"/>
                </a:solidFill>
                <a:latin typeface="Tahoma" panose="020B0604030504040204" pitchFamily="34" charset="0"/>
                <a:ea typeface="宋体" panose="02010600030101010101" pitchFamily="2" charset="-122"/>
              </a:defRPr>
            </a:lvl5pPr>
            <a:lvl6pPr marL="457200" algn="l" rtl="0" fontAlgn="base">
              <a:spcBef>
                <a:spcPct val="0"/>
              </a:spcBef>
              <a:spcAft>
                <a:spcPct val="0"/>
              </a:spcAft>
              <a:defRPr kumimoji="1" sz="4400">
                <a:solidFill>
                  <a:schemeClr val="tx2"/>
                </a:solidFill>
                <a:latin typeface="Tahoma" panose="020B0604030504040204" pitchFamily="34" charset="0"/>
                <a:ea typeface="宋体" panose="02010600030101010101" pitchFamily="2" charset="-122"/>
              </a:defRPr>
            </a:lvl6pPr>
            <a:lvl7pPr marL="914400" algn="l" rtl="0" fontAlgn="base">
              <a:spcBef>
                <a:spcPct val="0"/>
              </a:spcBef>
              <a:spcAft>
                <a:spcPct val="0"/>
              </a:spcAft>
              <a:defRPr kumimoji="1" sz="4400">
                <a:solidFill>
                  <a:schemeClr val="tx2"/>
                </a:solidFill>
                <a:latin typeface="Tahoma" panose="020B0604030504040204" pitchFamily="34" charset="0"/>
                <a:ea typeface="宋体" panose="02010600030101010101" pitchFamily="2" charset="-122"/>
              </a:defRPr>
            </a:lvl7pPr>
            <a:lvl8pPr marL="1371600" algn="l" rtl="0" fontAlgn="base">
              <a:spcBef>
                <a:spcPct val="0"/>
              </a:spcBef>
              <a:spcAft>
                <a:spcPct val="0"/>
              </a:spcAft>
              <a:defRPr kumimoji="1" sz="4400">
                <a:solidFill>
                  <a:schemeClr val="tx2"/>
                </a:solidFill>
                <a:latin typeface="Tahoma" panose="020B0604030504040204" pitchFamily="34" charset="0"/>
                <a:ea typeface="宋体" panose="02010600030101010101" pitchFamily="2" charset="-122"/>
              </a:defRPr>
            </a:lvl8pPr>
            <a:lvl9pPr marL="1828800" algn="l" rtl="0" fontAlgn="base">
              <a:spcBef>
                <a:spcPct val="0"/>
              </a:spcBef>
              <a:spcAft>
                <a:spcPct val="0"/>
              </a:spcAft>
              <a:defRPr kumimoji="1" sz="4400">
                <a:solidFill>
                  <a:schemeClr val="tx2"/>
                </a:solidFill>
                <a:latin typeface="Tahoma" panose="020B0604030504040204" pitchFamily="34" charset="0"/>
                <a:ea typeface="宋体" panose="02010600030101010101" pitchFamily="2" charset="-122"/>
              </a:defRPr>
            </a:lvl9pPr>
          </a:lstStyle>
          <a:p>
            <a:pPr lvl="0" algn="l" defTabSz="914400" eaLnBrk="1" hangingPunct="1">
              <a:buClrTx/>
              <a:buSzTx/>
              <a:buFontTx/>
            </a:pPr>
            <a:r>
              <a:rPr lang="zh-CN" altLang="en-US" sz="3600" b="1" kern="1200" dirty="0">
                <a:solidFill>
                  <a:schemeClr val="accent1"/>
                </a:solidFill>
                <a:latin typeface="汉仪旗黑-85S" charset="0"/>
                <a:ea typeface="华文中宋" panose="02010600040101010101" pitchFamily="2" charset="-122"/>
                <a:cs typeface="汉仪旗黑-85S" charset="0"/>
                <a:sym typeface="+mn-ea"/>
              </a:rPr>
              <a:t> 八 环境因素的更新</a:t>
            </a:r>
            <a:endParaRPr lang="zh-CN" altLang="en-US" sz="3600" b="1" kern="1200" dirty="0">
              <a:solidFill>
                <a:schemeClr val="accent1"/>
              </a:solidFill>
              <a:latin typeface="汉仪旗黑-85S" charset="0"/>
              <a:ea typeface="华文中宋" panose="02010600040101010101" pitchFamily="2" charset="-122"/>
              <a:cs typeface="汉仪旗黑-85S" charset="0"/>
              <a:sym typeface="+mn-ea"/>
            </a:endParaRPr>
          </a:p>
        </p:txBody>
      </p:sp>
      <p:sp>
        <p:nvSpPr>
          <p:cNvPr id="35843" name="Rectangle 3"/>
          <p:cNvSpPr>
            <a:spLocks noGrp="1"/>
          </p:cNvSpPr>
          <p:nvPr>
            <p:ph idx="4294967295"/>
            <p:custDataLst>
              <p:tags r:id="rId5"/>
            </p:custDataLst>
          </p:nvPr>
        </p:nvSpPr>
        <p:spPr>
          <a:xfrm>
            <a:off x="1182688" y="2017713"/>
            <a:ext cx="7772400" cy="4114800"/>
          </a:xfrm>
        </p:spPr>
        <p:txBody>
          <a:bodyPr vert="horz" wrap="square" lIns="91440" tIns="45720" rIns="91440" bIns="45720" anchor="t" anchorCtr="0">
            <a:normAutofit lnSpcReduction="20000"/>
          </a:bodyPr>
          <a:p>
            <a:pPr eaLnBrk="1" hangingPunct="1">
              <a:lnSpc>
                <a:spcPct val="145000"/>
              </a:lnSpc>
            </a:pPr>
            <a:r>
              <a:rPr lang="zh-CN" altLang="en-US" sz="2000" b="1" dirty="0">
                <a:solidFill>
                  <a:schemeClr val="dk1"/>
                </a:solidFill>
                <a:latin typeface="微软雅黑" panose="020B0503020204020204" pitchFamily="34" charset="-122"/>
                <a:cs typeface="微软雅黑" panose="020B0503020204020204" pitchFamily="34" charset="-122"/>
              </a:rPr>
              <a:t>当组织出现以下情况，应及时更新环境因素</a:t>
            </a:r>
            <a:endParaRPr lang="zh-CN" altLang="en-US" sz="2000" b="1" dirty="0">
              <a:solidFill>
                <a:schemeClr val="dk1"/>
              </a:solidFill>
              <a:latin typeface="微软雅黑" panose="020B0503020204020204" pitchFamily="34" charset="-122"/>
              <a:cs typeface="微软雅黑" panose="020B0503020204020204" pitchFamily="34" charset="-122"/>
            </a:endParaRPr>
          </a:p>
          <a:p>
            <a:pPr eaLnBrk="1" hangingPunct="1">
              <a:lnSpc>
                <a:spcPct val="145000"/>
              </a:lnSpc>
              <a:buNone/>
            </a:pPr>
            <a:r>
              <a:rPr lang="zh-CN" altLang="en-US" sz="2000" b="1" dirty="0">
                <a:solidFill>
                  <a:schemeClr val="dk1"/>
                </a:solidFill>
                <a:latin typeface="微软雅黑" panose="020B0503020204020204" pitchFamily="34" charset="-122"/>
                <a:cs typeface="微软雅黑" panose="020B0503020204020204" pitchFamily="34" charset="-122"/>
              </a:rPr>
              <a:t>    </a:t>
            </a:r>
            <a:r>
              <a:rPr lang="en-US" altLang="zh-CN" sz="2000" b="1" dirty="0">
                <a:solidFill>
                  <a:schemeClr val="dk1"/>
                </a:solidFill>
                <a:latin typeface="微软雅黑" panose="020B0503020204020204" pitchFamily="34" charset="-122"/>
                <a:cs typeface="微软雅黑" panose="020B0503020204020204" pitchFamily="34" charset="-122"/>
              </a:rPr>
              <a:t>—</a:t>
            </a:r>
            <a:r>
              <a:rPr lang="zh-CN" altLang="en-US" sz="2000" b="1" dirty="0">
                <a:solidFill>
                  <a:schemeClr val="dk1"/>
                </a:solidFill>
                <a:latin typeface="微软雅黑" panose="020B0503020204020204" pitchFamily="34" charset="-122"/>
                <a:cs typeface="微软雅黑" panose="020B0503020204020204" pitchFamily="34" charset="-122"/>
              </a:rPr>
              <a:t>组织的活动范围变化（扩大、缩小、迁移）</a:t>
            </a:r>
            <a:endParaRPr lang="zh-CN" altLang="en-US" sz="2000" b="1" dirty="0">
              <a:solidFill>
                <a:schemeClr val="dk1"/>
              </a:solidFill>
              <a:latin typeface="微软雅黑" panose="020B0503020204020204" pitchFamily="34" charset="-122"/>
              <a:cs typeface="微软雅黑" panose="020B0503020204020204" pitchFamily="34" charset="-122"/>
            </a:endParaRPr>
          </a:p>
          <a:p>
            <a:pPr eaLnBrk="1" hangingPunct="1">
              <a:lnSpc>
                <a:spcPct val="145000"/>
              </a:lnSpc>
              <a:buNone/>
            </a:pPr>
            <a:r>
              <a:rPr lang="zh-CN" altLang="en-US" sz="2000" b="1" dirty="0">
                <a:solidFill>
                  <a:schemeClr val="dk1"/>
                </a:solidFill>
                <a:latin typeface="微软雅黑" panose="020B0503020204020204" pitchFamily="34" charset="-122"/>
                <a:cs typeface="微软雅黑" panose="020B0503020204020204" pitchFamily="34" charset="-122"/>
              </a:rPr>
              <a:t>    </a:t>
            </a:r>
            <a:r>
              <a:rPr lang="en-US" altLang="zh-CN" sz="2000" b="1" dirty="0">
                <a:solidFill>
                  <a:schemeClr val="dk1"/>
                </a:solidFill>
                <a:latin typeface="微软雅黑" panose="020B0503020204020204" pitchFamily="34" charset="-122"/>
                <a:cs typeface="微软雅黑" panose="020B0503020204020204" pitchFamily="34" charset="-122"/>
              </a:rPr>
              <a:t>—</a:t>
            </a:r>
            <a:r>
              <a:rPr lang="zh-CN" altLang="en-US" sz="2000" b="1" dirty="0">
                <a:solidFill>
                  <a:schemeClr val="dk1"/>
                </a:solidFill>
                <a:latin typeface="微软雅黑" panose="020B0503020204020204" pitchFamily="34" charset="-122"/>
                <a:cs typeface="微软雅黑" panose="020B0503020204020204" pitchFamily="34" charset="-122"/>
              </a:rPr>
              <a:t>组织的产品变化（包括所用原材料、储存方式、运输方式等）</a:t>
            </a:r>
            <a:endParaRPr lang="zh-CN" altLang="en-US" sz="2000" b="1" dirty="0">
              <a:solidFill>
                <a:schemeClr val="dk1"/>
              </a:solidFill>
              <a:latin typeface="微软雅黑" panose="020B0503020204020204" pitchFamily="34" charset="-122"/>
              <a:cs typeface="微软雅黑" panose="020B0503020204020204" pitchFamily="34" charset="-122"/>
            </a:endParaRPr>
          </a:p>
          <a:p>
            <a:pPr eaLnBrk="1" hangingPunct="1">
              <a:lnSpc>
                <a:spcPct val="145000"/>
              </a:lnSpc>
              <a:buNone/>
            </a:pPr>
            <a:r>
              <a:rPr lang="zh-CN" altLang="en-US" sz="2000" b="1" dirty="0">
                <a:solidFill>
                  <a:schemeClr val="dk1"/>
                </a:solidFill>
                <a:latin typeface="微软雅黑" panose="020B0503020204020204" pitchFamily="34" charset="-122"/>
                <a:cs typeface="微软雅黑" panose="020B0503020204020204" pitchFamily="34" charset="-122"/>
              </a:rPr>
              <a:t>    </a:t>
            </a:r>
            <a:r>
              <a:rPr lang="en-US" altLang="zh-CN" sz="2000" b="1" dirty="0">
                <a:solidFill>
                  <a:schemeClr val="dk1"/>
                </a:solidFill>
                <a:latin typeface="微软雅黑" panose="020B0503020204020204" pitchFamily="34" charset="-122"/>
                <a:cs typeface="微软雅黑" panose="020B0503020204020204" pitchFamily="34" charset="-122"/>
              </a:rPr>
              <a:t>—</a:t>
            </a:r>
            <a:r>
              <a:rPr lang="zh-CN" altLang="en-US" sz="2000" b="1" dirty="0">
                <a:solidFill>
                  <a:schemeClr val="dk1"/>
                </a:solidFill>
                <a:latin typeface="微软雅黑" panose="020B0503020204020204" pitchFamily="34" charset="-122"/>
                <a:cs typeface="微软雅黑" panose="020B0503020204020204" pitchFamily="34" charset="-122"/>
              </a:rPr>
              <a:t>组织的经营条件变化</a:t>
            </a:r>
            <a:endParaRPr lang="zh-CN" altLang="en-US" sz="2000" b="1" dirty="0">
              <a:solidFill>
                <a:schemeClr val="dk1"/>
              </a:solidFill>
              <a:latin typeface="微软雅黑" panose="020B0503020204020204" pitchFamily="34" charset="-122"/>
              <a:cs typeface="微软雅黑" panose="020B0503020204020204" pitchFamily="34" charset="-122"/>
            </a:endParaRPr>
          </a:p>
          <a:p>
            <a:pPr eaLnBrk="1" hangingPunct="1">
              <a:lnSpc>
                <a:spcPct val="145000"/>
              </a:lnSpc>
              <a:buNone/>
            </a:pPr>
            <a:r>
              <a:rPr lang="zh-CN" altLang="en-US" sz="2000" b="1" dirty="0">
                <a:solidFill>
                  <a:schemeClr val="dk1"/>
                </a:solidFill>
                <a:latin typeface="微软雅黑" panose="020B0503020204020204" pitchFamily="34" charset="-122"/>
                <a:cs typeface="微软雅黑" panose="020B0503020204020204" pitchFamily="34" charset="-122"/>
              </a:rPr>
              <a:t>    </a:t>
            </a:r>
            <a:r>
              <a:rPr lang="en-US" altLang="zh-CN" sz="2000" b="1" dirty="0">
                <a:solidFill>
                  <a:schemeClr val="dk1"/>
                </a:solidFill>
                <a:latin typeface="微软雅黑" panose="020B0503020204020204" pitchFamily="34" charset="-122"/>
                <a:cs typeface="微软雅黑" panose="020B0503020204020204" pitchFamily="34" charset="-122"/>
              </a:rPr>
              <a:t>—</a:t>
            </a:r>
            <a:r>
              <a:rPr lang="zh-CN" altLang="en-US" sz="2000" b="1" dirty="0">
                <a:solidFill>
                  <a:schemeClr val="dk1"/>
                </a:solidFill>
                <a:latin typeface="微软雅黑" panose="020B0503020204020204" pitchFamily="34" charset="-122"/>
                <a:cs typeface="微软雅黑" panose="020B0503020204020204" pitchFamily="34" charset="-122"/>
              </a:rPr>
              <a:t>组织的产品生产工艺改进后</a:t>
            </a:r>
            <a:endParaRPr lang="zh-CN" altLang="en-US" sz="2000" b="1" dirty="0">
              <a:solidFill>
                <a:schemeClr val="dk1"/>
              </a:solidFill>
              <a:latin typeface="微软雅黑" panose="020B0503020204020204" pitchFamily="34" charset="-122"/>
              <a:cs typeface="微软雅黑" panose="020B0503020204020204" pitchFamily="34" charset="-122"/>
            </a:endParaRPr>
          </a:p>
          <a:p>
            <a:pPr eaLnBrk="1" hangingPunct="1">
              <a:lnSpc>
                <a:spcPct val="145000"/>
              </a:lnSpc>
              <a:buNone/>
            </a:pPr>
            <a:r>
              <a:rPr lang="zh-CN" altLang="en-US" sz="2000" b="1" dirty="0">
                <a:solidFill>
                  <a:schemeClr val="dk1"/>
                </a:solidFill>
                <a:latin typeface="微软雅黑" panose="020B0503020204020204" pitchFamily="34" charset="-122"/>
                <a:cs typeface="微软雅黑" panose="020B0503020204020204" pitchFamily="34" charset="-122"/>
              </a:rPr>
              <a:t>    </a:t>
            </a:r>
            <a:r>
              <a:rPr lang="en-US" altLang="zh-CN" sz="2000" b="1" dirty="0">
                <a:solidFill>
                  <a:schemeClr val="dk1"/>
                </a:solidFill>
                <a:latin typeface="微软雅黑" panose="020B0503020204020204" pitchFamily="34" charset="-122"/>
                <a:cs typeface="微软雅黑" panose="020B0503020204020204" pitchFamily="34" charset="-122"/>
              </a:rPr>
              <a:t>—</a:t>
            </a:r>
            <a:r>
              <a:rPr lang="zh-CN" altLang="en-US" sz="2000" b="1" dirty="0">
                <a:solidFill>
                  <a:schemeClr val="dk1"/>
                </a:solidFill>
                <a:latin typeface="微软雅黑" panose="020B0503020204020204" pitchFamily="34" charset="-122"/>
                <a:cs typeface="微软雅黑" panose="020B0503020204020204" pitchFamily="34" charset="-122"/>
              </a:rPr>
              <a:t>组织新增加设备时</a:t>
            </a:r>
            <a:endParaRPr lang="zh-CN" altLang="en-US" sz="2000" b="1" dirty="0">
              <a:solidFill>
                <a:schemeClr val="dk1"/>
              </a:solidFill>
              <a:latin typeface="微软雅黑" panose="020B0503020204020204" pitchFamily="34" charset="-122"/>
              <a:cs typeface="微软雅黑" panose="020B0503020204020204" pitchFamily="34" charset="-122"/>
            </a:endParaRPr>
          </a:p>
          <a:p>
            <a:pPr eaLnBrk="1" hangingPunct="1">
              <a:lnSpc>
                <a:spcPct val="145000"/>
              </a:lnSpc>
              <a:buNone/>
            </a:pPr>
            <a:r>
              <a:rPr lang="zh-CN" altLang="en-US" sz="2000" b="1" dirty="0">
                <a:solidFill>
                  <a:schemeClr val="dk1"/>
                </a:solidFill>
                <a:latin typeface="微软雅黑" panose="020B0503020204020204" pitchFamily="34" charset="-122"/>
                <a:cs typeface="微软雅黑" panose="020B0503020204020204" pitchFamily="34" charset="-122"/>
              </a:rPr>
              <a:t>    </a:t>
            </a:r>
            <a:r>
              <a:rPr lang="en-US" altLang="zh-CN" sz="2000" b="1" dirty="0">
                <a:solidFill>
                  <a:schemeClr val="dk1"/>
                </a:solidFill>
                <a:latin typeface="微软雅黑" panose="020B0503020204020204" pitchFamily="34" charset="-122"/>
                <a:cs typeface="微软雅黑" panose="020B0503020204020204" pitchFamily="34" charset="-122"/>
              </a:rPr>
              <a:t>—</a:t>
            </a:r>
            <a:r>
              <a:rPr lang="zh-CN" altLang="en-US" sz="2000" b="1" dirty="0">
                <a:solidFill>
                  <a:schemeClr val="dk1"/>
                </a:solidFill>
                <a:latin typeface="微软雅黑" panose="020B0503020204020204" pitchFamily="34" charset="-122"/>
                <a:cs typeface="微软雅黑" panose="020B0503020204020204" pitchFamily="34" charset="-122"/>
              </a:rPr>
              <a:t>相关法律法规要求发生变化</a:t>
            </a:r>
            <a:endParaRPr lang="zh-CN" altLang="en-US" sz="2000" b="1" dirty="0">
              <a:solidFill>
                <a:schemeClr val="dk1"/>
              </a:solidFill>
              <a:latin typeface="微软雅黑" panose="020B0503020204020204" pitchFamily="34" charset="-122"/>
              <a:cs typeface="微软雅黑" panose="020B0503020204020204" pitchFamily="34" charset="-122"/>
            </a:endParaRPr>
          </a:p>
          <a:p>
            <a:pPr eaLnBrk="1" hangingPunct="1">
              <a:buNone/>
            </a:pPr>
            <a:endParaRPr lang="zh-CN" altLang="en-US" sz="2000" b="1" dirty="0">
              <a:solidFill>
                <a:schemeClr val="dk1"/>
              </a:solidFill>
              <a:latin typeface="微软雅黑" panose="020B0503020204020204" pitchFamily="34" charset="-122"/>
              <a:cs typeface="微软雅黑" panose="020B0503020204020204" pitchFamily="34" charset="-122"/>
            </a:endParaRPr>
          </a:p>
        </p:txBody>
      </p:sp>
    </p:spTree>
    <p:custDataLst>
      <p:tags r:id="rId6"/>
    </p:custData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p:pic>
        <p:nvPicPr>
          <p:cNvPr id="7" name="图片 6" descr="图片18"/>
          <p:cNvPicPr>
            <a:picLocks noChangeAspect="1"/>
          </p:cNvPicPr>
          <p:nvPr>
            <p:custDataLst>
              <p:tags r:id="rId1"/>
            </p:custDataLst>
          </p:nvPr>
        </p:nvPicPr>
        <p:blipFill>
          <a:blip r:embed="rId2"/>
          <a:stretch>
            <a:fillRect/>
          </a:stretch>
        </p:blipFill>
        <p:spPr>
          <a:xfrm>
            <a:off x="0" y="0"/>
            <a:ext cx="540068" cy="720090"/>
          </a:xfrm>
          <a:prstGeom prst="rect">
            <a:avLst/>
          </a:prstGeom>
        </p:spPr>
      </p:pic>
      <p:pic>
        <p:nvPicPr>
          <p:cNvPr id="6" name="图片 5" descr="图片19"/>
          <p:cNvPicPr>
            <a:picLocks noChangeAspect="1"/>
          </p:cNvPicPr>
          <p:nvPr>
            <p:custDataLst>
              <p:tags r:id="rId3"/>
            </p:custDataLst>
          </p:nvPr>
        </p:nvPicPr>
        <p:blipFill>
          <a:blip r:embed="rId4"/>
          <a:stretch>
            <a:fillRect/>
          </a:stretch>
        </p:blipFill>
        <p:spPr>
          <a:xfrm>
            <a:off x="8603932" y="-5379"/>
            <a:ext cx="540068" cy="720090"/>
          </a:xfrm>
          <a:prstGeom prst="rect">
            <a:avLst/>
          </a:prstGeom>
        </p:spPr>
      </p:pic>
      <p:sp>
        <p:nvSpPr>
          <p:cNvPr id="36866" name="Rectangle 8"/>
          <p:cNvSpPr/>
          <p:nvPr>
            <p:custDataLst>
              <p:tags r:id="rId5"/>
            </p:custDataLst>
          </p:nvPr>
        </p:nvSpPr>
        <p:spPr>
          <a:xfrm>
            <a:off x="2195513" y="2492375"/>
            <a:ext cx="5976937" cy="4572000"/>
          </a:xfrm>
          <a:prstGeom prst="rect">
            <a:avLst/>
          </a:prstGeom>
          <a:noFill/>
          <a:ln w="9525">
            <a:noFill/>
          </a:ln>
        </p:spPr>
        <p:txBody>
          <a:bodyPr/>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5pPr>
          </a:lstStyle>
          <a:p>
            <a:pPr marL="342900" lvl="0" indent="-342900" eaLnBrk="1" hangingPunct="1">
              <a:buFontTx/>
              <a:buNone/>
            </a:pPr>
            <a:r>
              <a:rPr lang="zh-CN" altLang="en-US"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一 重大环境风险事件案例分析</a:t>
            </a:r>
            <a:endParaRPr lang="en-US" altLang="zh-CN"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pPr marL="342900" lvl="0" indent="-342900" eaLnBrk="1" hangingPunct="1">
              <a:buFontTx/>
              <a:buNone/>
            </a:pPr>
            <a:r>
              <a:rPr lang="zh-CN" altLang="en-US"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二 环境应急管理体系</a:t>
            </a:r>
            <a:endParaRPr lang="en-US" altLang="zh-CN"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pPr marL="342900" lvl="0" indent="-342900" eaLnBrk="1" hangingPunct="1">
              <a:buFontTx/>
              <a:buNone/>
            </a:pPr>
            <a:r>
              <a:rPr lang="zh-CN" altLang="en-US"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三 环境风险源管理</a:t>
            </a:r>
            <a:endParaRPr lang="en-US" altLang="zh-CN"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pPr marL="342900" lvl="0" indent="-342900" eaLnBrk="1" hangingPunct="1">
              <a:buFontTx/>
              <a:buNone/>
            </a:pPr>
            <a:r>
              <a:rPr lang="zh-CN" altLang="en-US"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四 环境应急响应</a:t>
            </a:r>
            <a:endParaRPr lang="zh-CN" altLang="en-US"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36867" name="Text Box 9"/>
          <p:cNvSpPr txBox="1"/>
          <p:nvPr/>
        </p:nvSpPr>
        <p:spPr>
          <a:xfrm>
            <a:off x="1114425" y="1052513"/>
            <a:ext cx="7653338" cy="737235"/>
          </a:xfrm>
          <a:prstGeom prst="rect">
            <a:avLst/>
          </a:prstGeom>
          <a:noFill/>
          <a:ln w="9525">
            <a:noFill/>
          </a:ln>
        </p:spPr>
        <p:txBody>
          <a:bodyPr>
            <a:spAutoFit/>
          </a:bodyPr>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5pPr>
          </a:lstStyle>
          <a:p>
            <a:pPr marL="0" lvl="0" indent="0" algn="ctr" eaLnBrk="1" hangingPunct="1">
              <a:spcBef>
                <a:spcPct val="50000"/>
              </a:spcBef>
              <a:buClrTx/>
              <a:buSzTx/>
              <a:buFontTx/>
              <a:buNone/>
            </a:pPr>
            <a:r>
              <a:rPr lang="zh-CN" altLang="en-US" sz="4200" b="1" dirty="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rPr>
              <a:t>第二章 环境风险应急管理措施</a:t>
            </a:r>
            <a:endParaRPr lang="zh-CN" altLang="en-US" sz="4200" b="1" dirty="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ustDataLst>
      <p:tags r:id="rId6"/>
    </p:custData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p:pic>
        <p:nvPicPr>
          <p:cNvPr id="7" name="图片 6" descr="图片18"/>
          <p:cNvPicPr>
            <a:picLocks noChangeAspect="1"/>
          </p:cNvPicPr>
          <p:nvPr>
            <p:custDataLst>
              <p:tags r:id="rId1"/>
            </p:custDataLst>
          </p:nvPr>
        </p:nvPicPr>
        <p:blipFill>
          <a:blip r:embed="rId2"/>
          <a:stretch>
            <a:fillRect/>
          </a:stretch>
        </p:blipFill>
        <p:spPr>
          <a:xfrm>
            <a:off x="0" y="0"/>
            <a:ext cx="540068" cy="720090"/>
          </a:xfrm>
          <a:prstGeom prst="rect">
            <a:avLst/>
          </a:prstGeom>
        </p:spPr>
      </p:pic>
      <p:pic>
        <p:nvPicPr>
          <p:cNvPr id="6" name="图片 5" descr="图片19"/>
          <p:cNvPicPr>
            <a:picLocks noChangeAspect="1"/>
          </p:cNvPicPr>
          <p:nvPr>
            <p:custDataLst>
              <p:tags r:id="rId3"/>
            </p:custDataLst>
          </p:nvPr>
        </p:nvPicPr>
        <p:blipFill>
          <a:blip r:embed="rId4"/>
          <a:stretch>
            <a:fillRect/>
          </a:stretch>
        </p:blipFill>
        <p:spPr>
          <a:xfrm>
            <a:off x="8603932" y="-5379"/>
            <a:ext cx="540068" cy="720090"/>
          </a:xfrm>
          <a:prstGeom prst="rect">
            <a:avLst/>
          </a:prstGeom>
        </p:spPr>
      </p:pic>
      <p:sp>
        <p:nvSpPr>
          <p:cNvPr id="8194" name="Rectangle 2"/>
          <p:cNvSpPr>
            <a:spLocks noGrp="1"/>
          </p:cNvSpPr>
          <p:nvPr>
            <p:ph type="title" idx="4294967295"/>
          </p:nvPr>
        </p:nvSpPr>
        <p:spPr>
          <a:xfrm>
            <a:off x="1150938" y="617538"/>
            <a:ext cx="7793037" cy="1143000"/>
          </a:xfrm>
          <a:noFill/>
          <a:ln w="9525">
            <a:noFill/>
          </a:ln>
        </p:spPr>
        <p:txBody>
          <a:bodyPr vert="horz" wrap="square" lIns="91440" tIns="45720" rIns="91440" bIns="45720" anchor="b" anchorCtr="0">
            <a:noAutofit/>
          </a:bodyPr>
          <a:lstStyle>
            <a:lvl1pPr algn="l" rtl="0" eaLnBrk="0" fontAlgn="base" hangingPunct="0">
              <a:spcBef>
                <a:spcPct val="0"/>
              </a:spcBef>
              <a:spcAft>
                <a:spcPct val="0"/>
              </a:spcAft>
              <a:defRPr sz="44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Tahoma" panose="020B0604030504040204" pitchFamily="34" charset="0"/>
                <a:ea typeface="宋体" panose="02010600030101010101" pitchFamily="2" charset="-122"/>
              </a:defRPr>
            </a:lvl2pPr>
            <a:lvl3pPr algn="l" rtl="0" eaLnBrk="0" fontAlgn="base" hangingPunct="0">
              <a:spcBef>
                <a:spcPct val="0"/>
              </a:spcBef>
              <a:spcAft>
                <a:spcPct val="0"/>
              </a:spcAft>
              <a:defRPr sz="4400">
                <a:solidFill>
                  <a:schemeClr val="tx2"/>
                </a:solidFill>
                <a:latin typeface="Tahoma" panose="020B0604030504040204" pitchFamily="34" charset="0"/>
                <a:ea typeface="宋体" panose="02010600030101010101" pitchFamily="2" charset="-122"/>
              </a:defRPr>
            </a:lvl3pPr>
            <a:lvl4pPr algn="l" rtl="0" eaLnBrk="0" fontAlgn="base" hangingPunct="0">
              <a:spcBef>
                <a:spcPct val="0"/>
              </a:spcBef>
              <a:spcAft>
                <a:spcPct val="0"/>
              </a:spcAft>
              <a:defRPr sz="4400">
                <a:solidFill>
                  <a:schemeClr val="tx2"/>
                </a:solidFill>
                <a:latin typeface="Tahoma" panose="020B0604030504040204" pitchFamily="34" charset="0"/>
                <a:ea typeface="宋体" panose="02010600030101010101" pitchFamily="2" charset="-122"/>
              </a:defRPr>
            </a:lvl4pPr>
            <a:lvl5pPr algn="l" rtl="0" eaLnBrk="0" fontAlgn="base" hangingPunct="0">
              <a:spcBef>
                <a:spcPct val="0"/>
              </a:spcBef>
              <a:spcAft>
                <a:spcPct val="0"/>
              </a:spcAft>
              <a:defRPr sz="4400">
                <a:solidFill>
                  <a:schemeClr val="tx2"/>
                </a:solidFill>
                <a:latin typeface="Tahoma" panose="020B0604030504040204" pitchFamily="34" charset="0"/>
                <a:ea typeface="宋体" panose="02010600030101010101" pitchFamily="2" charset="-122"/>
              </a:defRPr>
            </a:lvl5pPr>
            <a:lvl6pPr marL="457200" algn="l" rtl="0" fontAlgn="base">
              <a:spcBef>
                <a:spcPct val="0"/>
              </a:spcBef>
              <a:spcAft>
                <a:spcPct val="0"/>
              </a:spcAft>
              <a:defRPr kumimoji="1" sz="4400">
                <a:solidFill>
                  <a:schemeClr val="tx2"/>
                </a:solidFill>
                <a:latin typeface="Tahoma" panose="020B0604030504040204" pitchFamily="34" charset="0"/>
                <a:ea typeface="宋体" panose="02010600030101010101" pitchFamily="2" charset="-122"/>
              </a:defRPr>
            </a:lvl6pPr>
            <a:lvl7pPr marL="914400" algn="l" rtl="0" fontAlgn="base">
              <a:spcBef>
                <a:spcPct val="0"/>
              </a:spcBef>
              <a:spcAft>
                <a:spcPct val="0"/>
              </a:spcAft>
              <a:defRPr kumimoji="1" sz="4400">
                <a:solidFill>
                  <a:schemeClr val="tx2"/>
                </a:solidFill>
                <a:latin typeface="Tahoma" panose="020B0604030504040204" pitchFamily="34" charset="0"/>
                <a:ea typeface="宋体" panose="02010600030101010101" pitchFamily="2" charset="-122"/>
              </a:defRPr>
            </a:lvl7pPr>
            <a:lvl8pPr marL="1371600" algn="l" rtl="0" fontAlgn="base">
              <a:spcBef>
                <a:spcPct val="0"/>
              </a:spcBef>
              <a:spcAft>
                <a:spcPct val="0"/>
              </a:spcAft>
              <a:defRPr kumimoji="1" sz="4400">
                <a:solidFill>
                  <a:schemeClr val="tx2"/>
                </a:solidFill>
                <a:latin typeface="Tahoma" panose="020B0604030504040204" pitchFamily="34" charset="0"/>
                <a:ea typeface="宋体" panose="02010600030101010101" pitchFamily="2" charset="-122"/>
              </a:defRPr>
            </a:lvl8pPr>
            <a:lvl9pPr marL="1828800" algn="l" rtl="0" fontAlgn="base">
              <a:spcBef>
                <a:spcPct val="0"/>
              </a:spcBef>
              <a:spcAft>
                <a:spcPct val="0"/>
              </a:spcAft>
              <a:defRPr kumimoji="1" sz="4400">
                <a:solidFill>
                  <a:schemeClr val="tx2"/>
                </a:solidFill>
                <a:latin typeface="Tahoma" panose="020B0604030504040204" pitchFamily="34" charset="0"/>
                <a:ea typeface="宋体" panose="02010600030101010101" pitchFamily="2" charset="-122"/>
              </a:defRPr>
            </a:lvl9pPr>
          </a:lstStyle>
          <a:p>
            <a:pPr lvl="0" algn="l" defTabSz="914400" eaLnBrk="1" hangingPunct="1">
              <a:buClrTx/>
              <a:buSzTx/>
              <a:buFontTx/>
            </a:pPr>
            <a:r>
              <a:rPr lang="zh-CN" altLang="en-US" sz="3600" b="1" kern="1200" dirty="0">
                <a:solidFill>
                  <a:schemeClr val="accent1"/>
                </a:solidFill>
                <a:latin typeface="汉仪旗黑-85S" charset="0"/>
                <a:ea typeface="华文中宋" panose="02010600040101010101" pitchFamily="2" charset="-122"/>
                <a:cs typeface="汉仪旗黑-85S" charset="0"/>
                <a:sym typeface="+mn-ea"/>
              </a:rPr>
              <a:t>一 环境因素的概念</a:t>
            </a:r>
            <a:endParaRPr lang="zh-CN" altLang="en-US" sz="3600" b="1" kern="1200" dirty="0">
              <a:solidFill>
                <a:schemeClr val="accent1"/>
              </a:solidFill>
              <a:latin typeface="汉仪旗黑-85S" charset="0"/>
              <a:ea typeface="华文中宋" panose="02010600040101010101" pitchFamily="2" charset="-122"/>
              <a:cs typeface="汉仪旗黑-85S" charset="0"/>
              <a:sym typeface="+mn-ea"/>
            </a:endParaRPr>
          </a:p>
        </p:txBody>
      </p:sp>
      <p:sp>
        <p:nvSpPr>
          <p:cNvPr id="7171" name="Rectangle 3"/>
          <p:cNvSpPr>
            <a:spLocks noGrp="1" noChangeArrowheads="1"/>
          </p:cNvSpPr>
          <p:nvPr>
            <p:ph idx="4294967295"/>
          </p:nvPr>
        </p:nvSpPr>
        <p:spPr>
          <a:xfrm>
            <a:off x="1182688" y="2017713"/>
            <a:ext cx="7772400" cy="4114800"/>
          </a:xfrm>
        </p:spPr>
        <p:txBody>
          <a:bodyPr vert="horz" wrap="square" lIns="91440" tIns="45720" rIns="91440" bIns="45720" numCol="1" anchor="t" anchorCtr="0" compatLnSpc="1">
            <a:normAutofit lnSpcReduction="10000"/>
          </a:bodyPr>
          <a:lstStyle/>
          <a:p>
            <a:pPr marL="342900" marR="0" lvl="0" indent="-342900" algn="l"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defRPr/>
            </a:pPr>
            <a:r>
              <a:rPr kumimoji="1" lang="zh-CN" altLang="en-US" sz="2800" b="1" i="0" u="none" strike="noStrike" kern="0" cap="none" spc="0" normalizeH="0" baseline="0" noProof="0" dirty="0">
                <a:ln>
                  <a:noFill/>
                </a:ln>
                <a:solidFill>
                  <a:schemeClr val="dk1"/>
                </a:solidFill>
                <a:effectLst/>
                <a:uLnTx/>
                <a:uFillTx/>
                <a:latin typeface="微软雅黑" panose="020B0503020204020204" pitchFamily="34" charset="-122"/>
                <a:cs typeface="微软雅黑" panose="020B0503020204020204" pitchFamily="34" charset="-122"/>
              </a:rPr>
              <a:t>环境因素：</a:t>
            </a:r>
            <a:r>
              <a:rPr kumimoji="1" lang="zh-CN" altLang="en-US" sz="2400" b="1" i="0" u="none" strike="noStrike" kern="0" cap="none" spc="0" normalizeH="0" baseline="0" noProof="0" dirty="0">
                <a:ln>
                  <a:noFill/>
                </a:ln>
                <a:solidFill>
                  <a:schemeClr val="dk1"/>
                </a:solidFill>
                <a:effectLst/>
                <a:uLnTx/>
                <a:uFillTx/>
                <a:latin typeface="微软雅黑" panose="020B0503020204020204" pitchFamily="34" charset="-122"/>
                <a:cs typeface="微软雅黑" panose="020B0503020204020204" pitchFamily="34" charset="-122"/>
              </a:rPr>
              <a:t>一个组织活动、产品或服务中能够与环境发生相互作用的要素。</a:t>
            </a:r>
            <a:endParaRPr kumimoji="1" lang="zh-CN" altLang="en-US" sz="2400" b="1" i="0" u="none" strike="noStrike" kern="0" cap="none" spc="0" normalizeH="0" baseline="0" noProof="0" dirty="0">
              <a:ln>
                <a:noFill/>
              </a:ln>
              <a:solidFill>
                <a:schemeClr val="dk1"/>
              </a:solidFill>
              <a:effectLst/>
              <a:uLnTx/>
              <a:uFillTx/>
              <a:latin typeface="微软雅黑" panose="020B0503020204020204" pitchFamily="34" charset="-122"/>
              <a:cs typeface="微软雅黑" panose="020B0503020204020204" pitchFamily="34" charset="-122"/>
            </a:endParaRPr>
          </a:p>
          <a:p>
            <a:pPr marL="342900" marR="0" lvl="0" indent="-342900" algn="l"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defRPr/>
            </a:pPr>
            <a:r>
              <a:rPr kumimoji="1" lang="zh-CN" altLang="en-US" sz="2800" b="1" i="0" u="none" strike="noStrike" kern="0" cap="none" spc="0" normalizeH="0" baseline="0" noProof="0" dirty="0">
                <a:ln>
                  <a:noFill/>
                </a:ln>
                <a:solidFill>
                  <a:schemeClr val="dk1"/>
                </a:solidFill>
                <a:effectLst/>
                <a:uLnTx/>
                <a:uFillTx/>
                <a:latin typeface="微软雅黑" panose="020B0503020204020204" pitchFamily="34" charset="-122"/>
                <a:cs typeface="微软雅黑" panose="020B0503020204020204" pitchFamily="34" charset="-122"/>
              </a:rPr>
              <a:t>重要环境因素：</a:t>
            </a:r>
            <a:r>
              <a:rPr kumimoji="1" lang="zh-CN" altLang="en-US" sz="2400" b="1" i="0" u="none" strike="noStrike" kern="0" cap="none" spc="0" normalizeH="0" baseline="0" noProof="0" dirty="0">
                <a:ln>
                  <a:noFill/>
                </a:ln>
                <a:solidFill>
                  <a:schemeClr val="dk1"/>
                </a:solidFill>
                <a:effectLst/>
                <a:uLnTx/>
                <a:uFillTx/>
                <a:latin typeface="微软雅黑" panose="020B0503020204020204" pitchFamily="34" charset="-122"/>
                <a:cs typeface="微软雅黑" panose="020B0503020204020204" pitchFamily="34" charset="-122"/>
              </a:rPr>
              <a:t>具有或能够产生重大环境影响的环境因素。</a:t>
            </a:r>
            <a:endParaRPr kumimoji="1" lang="en-US" altLang="zh-CN" sz="2400" b="1" i="0" u="none" strike="noStrike" kern="0" cap="none" spc="0" normalizeH="0" baseline="0" noProof="0" dirty="0">
              <a:ln>
                <a:noFill/>
              </a:ln>
              <a:solidFill>
                <a:schemeClr val="dk1"/>
              </a:solidFill>
              <a:effectLst/>
              <a:uLnTx/>
              <a:uFillTx/>
              <a:latin typeface="微软雅黑" panose="020B0503020204020204" pitchFamily="34" charset="-122"/>
              <a:cs typeface="微软雅黑" panose="020B0503020204020204" pitchFamily="34" charset="-122"/>
            </a:endParaRPr>
          </a:p>
          <a:p>
            <a:pPr marL="342900" marR="0" lvl="0" indent="-342900" algn="l"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defRPr/>
            </a:pPr>
            <a:endParaRPr kumimoji="1" lang="en-US" altLang="zh-CN" sz="2400" b="1" i="0" u="none" strike="noStrike" kern="0" cap="none" spc="0" normalizeH="0" baseline="0" noProof="0" dirty="0">
              <a:ln>
                <a:noFill/>
              </a:ln>
              <a:solidFill>
                <a:schemeClr val="dk1"/>
              </a:solidFill>
              <a:effectLst/>
              <a:uLnTx/>
              <a:uFillTx/>
              <a:latin typeface="微软雅黑" panose="020B0503020204020204" pitchFamily="34" charset="-122"/>
              <a:cs typeface="微软雅黑" panose="020B0503020204020204" pitchFamily="34" charset="-122"/>
            </a:endParaRPr>
          </a:p>
          <a:p>
            <a:pPr marL="342900" marR="0" lvl="0" indent="-342900" algn="l" defTabSz="914400" rtl="0" eaLnBrk="1" fontAlgn="base" latinLnBrk="0" hangingPunct="1">
              <a:lnSpc>
                <a:spcPct val="100000"/>
              </a:lnSpc>
              <a:spcBef>
                <a:spcPts val="1800"/>
              </a:spcBef>
              <a:spcAft>
                <a:spcPct val="0"/>
              </a:spcAft>
              <a:buClr>
                <a:schemeClr val="folHlink"/>
              </a:buClr>
              <a:buSzPct val="60000"/>
              <a:buFont typeface="Wingdings" panose="05000000000000000000" pitchFamily="2" charset="2"/>
              <a:buNone/>
              <a:defRPr/>
            </a:pPr>
            <a:r>
              <a:rPr kumimoji="1" lang="en-US" altLang="zh-CN" sz="2400" b="1" i="0" u="none" strike="noStrike" kern="0" cap="none" spc="0" normalizeH="0" baseline="0" noProof="0" dirty="0">
                <a:ln>
                  <a:noFill/>
                </a:ln>
                <a:solidFill>
                  <a:schemeClr val="dk1"/>
                </a:solidFill>
                <a:effectLst/>
                <a:uLnTx/>
                <a:uFillTx/>
                <a:latin typeface="微软雅黑" panose="020B0503020204020204" pitchFamily="34" charset="-122"/>
                <a:cs typeface="微软雅黑" panose="020B0503020204020204" pitchFamily="34" charset="-122"/>
              </a:rPr>
              <a:t>1</a:t>
            </a:r>
            <a:r>
              <a:rPr kumimoji="1" lang="zh-CN" altLang="en-US" sz="2400" b="1" i="0" u="none" strike="noStrike" kern="0" cap="none" spc="0" normalizeH="0" baseline="0" noProof="0" dirty="0">
                <a:ln>
                  <a:noFill/>
                </a:ln>
                <a:solidFill>
                  <a:schemeClr val="dk1"/>
                </a:solidFill>
                <a:effectLst/>
                <a:uLnTx/>
                <a:uFillTx/>
                <a:latin typeface="微软雅黑" panose="020B0503020204020204" pitchFamily="34" charset="-122"/>
                <a:cs typeface="微软雅黑" panose="020B0503020204020204" pitchFamily="34" charset="-122"/>
              </a:rPr>
              <a:t>、环境因素能产生环境影响；重要环境因素可以导致任何不良环境影响相关的风险</a:t>
            </a:r>
            <a:r>
              <a:rPr kumimoji="1" lang="en-US" altLang="zh-CN" sz="2400" b="1" i="0" u="none" strike="noStrike" kern="0" cap="none" spc="0" normalizeH="0" baseline="0" noProof="0" dirty="0">
                <a:ln>
                  <a:noFill/>
                </a:ln>
                <a:solidFill>
                  <a:schemeClr val="dk1"/>
                </a:solidFill>
                <a:effectLst/>
                <a:uLnTx/>
                <a:uFillTx/>
                <a:latin typeface="微软雅黑" panose="020B0503020204020204" pitchFamily="34" charset="-122"/>
                <a:cs typeface="微软雅黑" panose="020B0503020204020204" pitchFamily="34" charset="-122"/>
              </a:rPr>
              <a:t>(</a:t>
            </a:r>
            <a:r>
              <a:rPr kumimoji="1" lang="zh-CN" altLang="en-US" sz="2400" b="1" i="0" u="none" strike="noStrike" kern="0" cap="none" spc="0" normalizeH="0" baseline="0" noProof="0" dirty="0">
                <a:ln>
                  <a:noFill/>
                </a:ln>
                <a:solidFill>
                  <a:schemeClr val="dk1"/>
                </a:solidFill>
                <a:effectLst/>
                <a:uLnTx/>
                <a:uFillTx/>
                <a:latin typeface="微软雅黑" panose="020B0503020204020204" pitchFamily="34" charset="-122"/>
                <a:cs typeface="微软雅黑" panose="020B0503020204020204" pitchFamily="34" charset="-122"/>
              </a:rPr>
              <a:t>威胁</a:t>
            </a:r>
            <a:r>
              <a:rPr kumimoji="1" lang="en-US" altLang="zh-CN" sz="2400" b="1" i="0" u="none" strike="noStrike" kern="0" cap="none" spc="0" normalizeH="0" baseline="0" noProof="0" dirty="0">
                <a:ln>
                  <a:noFill/>
                </a:ln>
                <a:solidFill>
                  <a:schemeClr val="dk1"/>
                </a:solidFill>
                <a:effectLst/>
                <a:uLnTx/>
                <a:uFillTx/>
                <a:latin typeface="微软雅黑" panose="020B0503020204020204" pitchFamily="34" charset="-122"/>
                <a:cs typeface="微软雅黑" panose="020B0503020204020204" pitchFamily="34" charset="-122"/>
              </a:rPr>
              <a:t>)</a:t>
            </a:r>
            <a:r>
              <a:rPr kumimoji="1" lang="zh-CN" altLang="en-US" sz="2400" b="1" i="0" u="none" strike="noStrike" kern="0" cap="none" spc="0" normalizeH="0" baseline="0" noProof="0" dirty="0">
                <a:ln>
                  <a:noFill/>
                </a:ln>
                <a:solidFill>
                  <a:schemeClr val="dk1"/>
                </a:solidFill>
                <a:effectLst/>
                <a:uLnTx/>
                <a:uFillTx/>
                <a:latin typeface="微软雅黑" panose="020B0503020204020204" pitchFamily="34" charset="-122"/>
                <a:cs typeface="微软雅黑" panose="020B0503020204020204" pitchFamily="34" charset="-122"/>
              </a:rPr>
              <a:t>或有益的环境影响</a:t>
            </a:r>
            <a:r>
              <a:rPr kumimoji="1" lang="en-US" altLang="zh-CN" sz="2400" b="1" i="0" u="none" strike="noStrike" kern="0" cap="none" spc="0" normalizeH="0" baseline="0" noProof="0" dirty="0">
                <a:ln>
                  <a:noFill/>
                </a:ln>
                <a:solidFill>
                  <a:schemeClr val="dk1"/>
                </a:solidFill>
                <a:effectLst/>
                <a:uLnTx/>
                <a:uFillTx/>
                <a:latin typeface="微软雅黑" panose="020B0503020204020204" pitchFamily="34" charset="-122"/>
                <a:cs typeface="微软雅黑" panose="020B0503020204020204" pitchFamily="34" charset="-122"/>
              </a:rPr>
              <a:t>(</a:t>
            </a:r>
            <a:r>
              <a:rPr kumimoji="1" lang="zh-CN" altLang="en-US" sz="2400" b="1" i="0" u="none" strike="noStrike" kern="0" cap="none" spc="0" normalizeH="0" baseline="0" noProof="0" dirty="0">
                <a:ln>
                  <a:noFill/>
                </a:ln>
                <a:solidFill>
                  <a:schemeClr val="dk1"/>
                </a:solidFill>
                <a:effectLst/>
                <a:uLnTx/>
                <a:uFillTx/>
                <a:latin typeface="微软雅黑" panose="020B0503020204020204" pitchFamily="34" charset="-122"/>
                <a:cs typeface="微软雅黑" panose="020B0503020204020204" pitchFamily="34" charset="-122"/>
              </a:rPr>
              <a:t>的机会</a:t>
            </a:r>
            <a:r>
              <a:rPr kumimoji="1" lang="en-US" altLang="zh-CN" sz="2400" b="1" i="0" u="none" strike="noStrike" kern="0" cap="none" spc="0" normalizeH="0" baseline="0" noProof="0" dirty="0">
                <a:ln>
                  <a:noFill/>
                </a:ln>
                <a:solidFill>
                  <a:schemeClr val="dk1"/>
                </a:solidFill>
                <a:effectLst/>
                <a:uLnTx/>
                <a:uFillTx/>
                <a:latin typeface="微软雅黑" panose="020B0503020204020204" pitchFamily="34" charset="-122"/>
                <a:cs typeface="微软雅黑" panose="020B0503020204020204" pitchFamily="34" charset="-122"/>
              </a:rPr>
              <a:t>)</a:t>
            </a:r>
            <a:r>
              <a:rPr kumimoji="1" lang="zh-CN" altLang="en-US" sz="2400" b="1" i="0" u="none" strike="noStrike" kern="0" cap="none" spc="0" normalizeH="0" baseline="0" noProof="0" dirty="0">
                <a:ln>
                  <a:noFill/>
                </a:ln>
                <a:solidFill>
                  <a:schemeClr val="dk1"/>
                </a:solidFill>
                <a:effectLst/>
                <a:uLnTx/>
                <a:uFillTx/>
                <a:latin typeface="微软雅黑" panose="020B0503020204020204" pitchFamily="34" charset="-122"/>
                <a:cs typeface="微软雅黑" panose="020B0503020204020204" pitchFamily="34" charset="-122"/>
              </a:rPr>
              <a:t>。 </a:t>
            </a:r>
            <a:endParaRPr kumimoji="1" lang="en-US" altLang="zh-CN" sz="2400" b="1" i="0" u="none" strike="noStrike" kern="0" cap="none" spc="0" normalizeH="0" baseline="0" noProof="0" dirty="0">
              <a:ln>
                <a:noFill/>
              </a:ln>
              <a:solidFill>
                <a:schemeClr val="dk1"/>
              </a:solidFill>
              <a:effectLst/>
              <a:uLnTx/>
              <a:uFillTx/>
              <a:latin typeface="微软雅黑" panose="020B0503020204020204" pitchFamily="34" charset="-122"/>
              <a:cs typeface="微软雅黑" panose="020B0503020204020204" pitchFamily="34" charset="-122"/>
            </a:endParaRPr>
          </a:p>
          <a:p>
            <a:pPr marL="342900" marR="0" lvl="0" indent="-342900" algn="l" defTabSz="914400" rtl="0" eaLnBrk="1" fontAlgn="base" latinLnBrk="0" hangingPunct="1">
              <a:lnSpc>
                <a:spcPct val="100000"/>
              </a:lnSpc>
              <a:spcBef>
                <a:spcPts val="1800"/>
              </a:spcBef>
              <a:spcAft>
                <a:spcPct val="0"/>
              </a:spcAft>
              <a:buClr>
                <a:schemeClr val="folHlink"/>
              </a:buClr>
              <a:buSzPct val="60000"/>
              <a:buFont typeface="Wingdings" panose="05000000000000000000" pitchFamily="2" charset="2"/>
              <a:buNone/>
              <a:defRPr/>
            </a:pPr>
            <a:r>
              <a:rPr kumimoji="1" lang="en-US" altLang="zh-CN" sz="2400" b="1" i="0" u="none" strike="noStrike" kern="0" cap="none" spc="0" normalizeH="0" baseline="0" noProof="0" dirty="0">
                <a:ln>
                  <a:noFill/>
                </a:ln>
                <a:solidFill>
                  <a:schemeClr val="dk1"/>
                </a:solidFill>
                <a:effectLst/>
                <a:uLnTx/>
                <a:uFillTx/>
                <a:latin typeface="微软雅黑" panose="020B0503020204020204" pitchFamily="34" charset="-122"/>
                <a:cs typeface="微软雅黑" panose="020B0503020204020204" pitchFamily="34" charset="-122"/>
              </a:rPr>
              <a:t>2</a:t>
            </a:r>
            <a:r>
              <a:rPr kumimoji="1" lang="zh-CN" altLang="en-US" sz="2400" b="1" i="0" u="none" strike="noStrike" kern="0" cap="none" spc="0" normalizeH="0" baseline="0" noProof="0" dirty="0">
                <a:ln>
                  <a:noFill/>
                </a:ln>
                <a:solidFill>
                  <a:schemeClr val="dk1"/>
                </a:solidFill>
                <a:effectLst/>
                <a:uLnTx/>
                <a:uFillTx/>
                <a:latin typeface="微软雅黑" panose="020B0503020204020204" pitchFamily="34" charset="-122"/>
                <a:cs typeface="微软雅黑" panose="020B0503020204020204" pitchFamily="34" charset="-122"/>
              </a:rPr>
              <a:t>、重要环境因素可由组织适用的一个或多个准则来确定</a:t>
            </a:r>
            <a:r>
              <a:rPr kumimoji="1" lang="zh-CN" altLang="en-US" sz="2400" b="0" i="0" u="none" strike="noStrike" kern="0" cap="none" spc="0" normalizeH="0" baseline="0" noProof="0" dirty="0">
                <a:ln>
                  <a:noFill/>
                </a:ln>
                <a:solidFill>
                  <a:schemeClr val="dk1"/>
                </a:solidFill>
                <a:effectLst/>
                <a:uLnTx/>
                <a:uFillTx/>
                <a:latin typeface="微软雅黑" panose="020B0503020204020204" pitchFamily="34" charset="-122"/>
                <a:cs typeface="微软雅黑" panose="020B0503020204020204" pitchFamily="34" charset="-122"/>
              </a:rPr>
              <a:t>。 </a:t>
            </a:r>
            <a:endParaRPr kumimoji="1" lang="en-US" altLang="zh-CN" sz="2400" b="1" i="0" u="none" strike="noStrike" kern="0" cap="none" spc="0" normalizeH="0" baseline="0" noProof="0" dirty="0">
              <a:ln>
                <a:noFill/>
              </a:ln>
              <a:solidFill>
                <a:schemeClr val="dk1"/>
              </a:solidFill>
              <a:effectLst/>
              <a:uLnTx/>
              <a:uFillTx/>
              <a:latin typeface="微软雅黑" panose="020B0503020204020204" pitchFamily="34" charset="-122"/>
              <a:cs typeface="微软雅黑" panose="020B0503020204020204" pitchFamily="34" charset="-122"/>
            </a:endParaRPr>
          </a:p>
          <a:p>
            <a:pPr marL="342900" marR="0" lvl="0" indent="-342900" algn="l" defTabSz="914400" rtl="0" eaLnBrk="1" fontAlgn="base" latinLnBrk="0" hangingPunct="1">
              <a:lnSpc>
                <a:spcPct val="100000"/>
              </a:lnSpc>
              <a:spcBef>
                <a:spcPts val="1800"/>
              </a:spcBef>
              <a:spcAft>
                <a:spcPct val="0"/>
              </a:spcAft>
              <a:buClr>
                <a:schemeClr val="folHlink"/>
              </a:buClr>
              <a:buSzPct val="60000"/>
              <a:buFont typeface="Wingdings" panose="05000000000000000000" pitchFamily="2" charset="2"/>
              <a:buNone/>
              <a:defRPr/>
            </a:pPr>
            <a:endParaRPr kumimoji="1" lang="en-US" altLang="zh-CN" sz="2400" b="1" i="0" u="none" strike="noStrike" kern="0" cap="none" spc="0" normalizeH="0" baseline="0" noProof="0" dirty="0">
              <a:ln>
                <a:noFill/>
              </a:ln>
              <a:solidFill>
                <a:schemeClr val="dk1"/>
              </a:solidFill>
              <a:effectLst/>
              <a:uLnTx/>
              <a:uFillTx/>
              <a:latin typeface="微软雅黑" panose="020B0503020204020204" pitchFamily="34" charset="-122"/>
              <a:cs typeface="微软雅黑" panose="020B0503020204020204" pitchFamily="34" charset="-122"/>
            </a:endParaRPr>
          </a:p>
          <a:p>
            <a:pPr marL="342900" marR="0" lvl="0" indent="-342900" algn="l" defTabSz="914400" rtl="0" eaLnBrk="1" fontAlgn="base" latinLnBrk="0" hangingPunct="1">
              <a:lnSpc>
                <a:spcPct val="100000"/>
              </a:lnSpc>
              <a:spcBef>
                <a:spcPts val="1800"/>
              </a:spcBef>
              <a:spcAft>
                <a:spcPct val="0"/>
              </a:spcAft>
              <a:buClr>
                <a:schemeClr val="folHlink"/>
              </a:buClr>
              <a:buSzPct val="60000"/>
              <a:buFont typeface="Wingdings" panose="05000000000000000000" pitchFamily="2" charset="2"/>
              <a:buNone/>
              <a:defRPr/>
            </a:pPr>
            <a:endParaRPr kumimoji="1" lang="zh-CN" altLang="en-US" sz="2400" b="1" i="0" u="none" strike="noStrike" kern="0" cap="none" spc="0" normalizeH="0" baseline="0" noProof="0" dirty="0">
              <a:ln>
                <a:noFill/>
              </a:ln>
              <a:solidFill>
                <a:schemeClr val="dk1"/>
              </a:solidFill>
              <a:effectLst/>
              <a:uLnTx/>
              <a:uFillTx/>
              <a:latin typeface="微软雅黑" panose="020B0503020204020204" pitchFamily="34" charset="-122"/>
              <a:cs typeface="微软雅黑" panose="020B0503020204020204" pitchFamily="34" charset="-122"/>
            </a:endParaRPr>
          </a:p>
          <a:p>
            <a:pPr marL="342900" marR="0" lvl="0" indent="-342900" algn="l"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defRPr/>
            </a:pPr>
            <a:endParaRPr kumimoji="1" lang="zh-CN" altLang="en-US" sz="2400" b="1" i="0" u="none" strike="noStrike" kern="0" cap="none" spc="0" normalizeH="0" baseline="0" noProof="0" dirty="0">
              <a:ln>
                <a:noFill/>
              </a:ln>
              <a:solidFill>
                <a:schemeClr val="dk1"/>
              </a:solidFill>
              <a:effectLst/>
              <a:uLnTx/>
              <a:uFillTx/>
              <a:latin typeface="微软雅黑" panose="020B0503020204020204" pitchFamily="34" charset="-122"/>
              <a:cs typeface="微软雅黑" panose="020B0503020204020204" pitchFamily="34" charset="-122"/>
            </a:endParaRPr>
          </a:p>
        </p:txBody>
      </p:sp>
    </p:spTree>
    <p:custDataLst>
      <p:tags r:id="rId5"/>
    </p:custData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p:pic>
        <p:nvPicPr>
          <p:cNvPr id="7" name="图片 6" descr="图片18"/>
          <p:cNvPicPr>
            <a:picLocks noChangeAspect="1"/>
          </p:cNvPicPr>
          <p:nvPr>
            <p:custDataLst>
              <p:tags r:id="rId1"/>
            </p:custDataLst>
          </p:nvPr>
        </p:nvPicPr>
        <p:blipFill>
          <a:blip r:embed="rId2"/>
          <a:stretch>
            <a:fillRect/>
          </a:stretch>
        </p:blipFill>
        <p:spPr>
          <a:xfrm>
            <a:off x="0" y="0"/>
            <a:ext cx="540068" cy="720090"/>
          </a:xfrm>
          <a:prstGeom prst="rect">
            <a:avLst/>
          </a:prstGeom>
        </p:spPr>
      </p:pic>
      <p:pic>
        <p:nvPicPr>
          <p:cNvPr id="6" name="图片 5" descr="图片19"/>
          <p:cNvPicPr>
            <a:picLocks noChangeAspect="1"/>
          </p:cNvPicPr>
          <p:nvPr>
            <p:custDataLst>
              <p:tags r:id="rId3"/>
            </p:custDataLst>
          </p:nvPr>
        </p:nvPicPr>
        <p:blipFill>
          <a:blip r:embed="rId4"/>
          <a:stretch>
            <a:fillRect/>
          </a:stretch>
        </p:blipFill>
        <p:spPr>
          <a:xfrm>
            <a:off x="8603932" y="-5379"/>
            <a:ext cx="540068" cy="720090"/>
          </a:xfrm>
          <a:prstGeom prst="rect">
            <a:avLst/>
          </a:prstGeom>
        </p:spPr>
      </p:pic>
      <p:sp>
        <p:nvSpPr>
          <p:cNvPr id="37890" name="AutoShape 4" descr="http://img5.imgtn.bdimg.com/it/u=817481311,76266316&amp;fm=26&amp;gp=0.jpg"/>
          <p:cNvSpPr>
            <a:spLocks noChangeAspect="1"/>
          </p:cNvSpPr>
          <p:nvPr>
            <p:custDataLst>
              <p:tags r:id="rId5"/>
            </p:custDataLst>
          </p:nvPr>
        </p:nvSpPr>
        <p:spPr>
          <a:xfrm>
            <a:off x="4367213" y="3276600"/>
            <a:ext cx="304800" cy="304800"/>
          </a:xfrm>
          <a:prstGeom prst="rect">
            <a:avLst/>
          </a:prstGeom>
          <a:noFill/>
          <a:ln w="9525">
            <a:noFill/>
          </a:ln>
        </p:spPr>
        <p:txBody>
          <a:bodyPr/>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5pPr>
          </a:lstStyle>
          <a:p>
            <a:pPr marL="0" lvl="0" indent="0">
              <a:spcBef>
                <a:spcPct val="0"/>
              </a:spcBef>
              <a:buClrTx/>
              <a:buSzTx/>
              <a:buFontTx/>
              <a:buNone/>
            </a:pPr>
            <a:endParaRPr lang="zh-CN" altLang="en-US" dirty="0">
              <a:solidFill>
                <a:schemeClr val="dk1"/>
              </a:solidFill>
              <a:latin typeface="微软雅黑" panose="020B0503020204020204" pitchFamily="34" charset="-122"/>
              <a:ea typeface="微软雅黑" panose="020B0503020204020204" pitchFamily="34" charset="-122"/>
            </a:endParaRPr>
          </a:p>
        </p:txBody>
      </p:sp>
      <p:sp>
        <p:nvSpPr>
          <p:cNvPr id="37891" name="标题 1"/>
          <p:cNvSpPr txBox="1"/>
          <p:nvPr/>
        </p:nvSpPr>
        <p:spPr>
          <a:xfrm>
            <a:off x="1331913" y="836613"/>
            <a:ext cx="8832850" cy="1252537"/>
          </a:xfrm>
          <a:prstGeom prst="rect">
            <a:avLst/>
          </a:prstGeom>
          <a:noFill/>
          <a:ln w="9525">
            <a:noFill/>
          </a:ln>
        </p:spPr>
        <p:txBody>
          <a:bodyPr anchor="ctr" anchorCtr="0"/>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5pPr>
          </a:lstStyle>
          <a:p>
            <a:pPr marL="0" lvl="0" indent="0">
              <a:spcBef>
                <a:spcPct val="0"/>
              </a:spcBef>
              <a:buClrTx/>
              <a:buSzTx/>
              <a:buFontTx/>
              <a:buNone/>
            </a:pPr>
            <a:r>
              <a:rPr lang="zh-CN" altLang="en-US" sz="3000" b="1" dirty="0">
                <a:solidFill>
                  <a:schemeClr val="accent1"/>
                </a:solidFill>
                <a:latin typeface="微软雅黑" panose="020B0503020204020204" pitchFamily="34" charset="-122"/>
                <a:ea typeface="微软雅黑" panose="020B0503020204020204" pitchFamily="34" charset="-122"/>
              </a:rPr>
              <a:t>环境应急</a:t>
            </a:r>
            <a:endParaRPr lang="zh-CN" altLang="en-US" sz="3000" b="1" dirty="0">
              <a:solidFill>
                <a:schemeClr val="accent1"/>
              </a:solidFill>
              <a:latin typeface="微软雅黑" panose="020B0503020204020204" pitchFamily="34" charset="-122"/>
              <a:ea typeface="微软雅黑" panose="020B0503020204020204" pitchFamily="34" charset="-122"/>
            </a:endParaRPr>
          </a:p>
        </p:txBody>
      </p:sp>
      <p:sp>
        <p:nvSpPr>
          <p:cNvPr id="5" name="Text Box 6"/>
          <p:cNvSpPr txBox="1">
            <a:spLocks noChangeArrowheads="1"/>
          </p:cNvSpPr>
          <p:nvPr/>
        </p:nvSpPr>
        <p:spPr bwMode="auto">
          <a:xfrm>
            <a:off x="585788" y="2063750"/>
            <a:ext cx="8172450" cy="6477635"/>
          </a:xfrm>
          <a:prstGeom prst="rect">
            <a:avLst/>
          </a:prstGeom>
          <a:noFill/>
          <a:ln>
            <a:noFill/>
          </a:ln>
          <a:effectLst/>
        </p:spPr>
        <p:txBody>
          <a:bodyPr>
            <a:spAutoFit/>
          </a:bodyPr>
          <a:lstStyle/>
          <a:p>
            <a:pPr marR="0" defTabSz="914400" eaLnBrk="1" hangingPunct="1">
              <a:buClrTx/>
              <a:buSzTx/>
              <a:buFont typeface="Symbol" panose="05050102010706020507" pitchFamily="18" charset="2"/>
              <a:buNone/>
              <a:defRPr/>
            </a:pPr>
            <a:r>
              <a:rPr kumimoji="1" lang="zh-CN" altLang="en-US" sz="3200" b="1" kern="1200" cap="none" spc="0" normalizeH="0" baseline="0" noProof="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环境应急</a:t>
            </a:r>
            <a:br>
              <a:rPr kumimoji="1" lang="en-US" altLang="zh-CN" sz="2400" kern="1200" cap="none" spc="0" normalizeH="0" baseline="0" noProof="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br>
            <a:r>
              <a:rPr kumimoji="1" lang="zh-CN" altLang="en-US" sz="2400" kern="1200" cap="none" spc="0" normalizeH="0" baseline="0" noProof="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　　针对可能或已发生的</a:t>
            </a:r>
            <a:r>
              <a:rPr kumimoji="1" lang="zh-CN" altLang="en-US" sz="2400" u="sng" kern="1200" cap="none" spc="0" normalizeH="0" baseline="0" noProof="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突发环境事件</a:t>
            </a:r>
            <a:r>
              <a:rPr kumimoji="1" lang="zh-CN" altLang="en-US" sz="2400" kern="1200" cap="none" spc="0" normalizeH="0" baseline="0" noProof="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需要立即采取某些超出正常工作程序的行动，以避免事件发生或减轻事件后果的状态，也称为紧急状态；同时也泛指立即采取超出正常工作程序的行动。</a:t>
            </a:r>
            <a:endParaRPr kumimoji="1" lang="en-US" altLang="zh-CN" sz="2400" kern="1200" cap="none" spc="0" normalizeH="0" baseline="0" noProof="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pPr marR="0" algn="r" defTabSz="914400" eaLnBrk="1" hangingPunct="1">
              <a:buClrTx/>
              <a:buSzTx/>
              <a:buFont typeface="Wingdings" panose="05000000000000000000" pitchFamily="2" charset="2"/>
              <a:buNone/>
              <a:defRPr/>
            </a:pPr>
            <a:r>
              <a:rPr kumimoji="1" lang="en-US" altLang="zh-CN" sz="2400" kern="1200" cap="none" spc="0" normalizeH="0" baseline="0" noProof="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            ——《</a:t>
            </a:r>
            <a:r>
              <a:rPr kumimoji="1" lang="zh-CN" altLang="en-US" sz="2400" kern="1200" cap="none" spc="0" normalizeH="0" baseline="0" noProof="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国家突发环境事件应急预案</a:t>
            </a:r>
            <a:r>
              <a:rPr kumimoji="1" lang="en-US" altLang="zh-CN" sz="2400" kern="1200" cap="none" spc="0" normalizeH="0" baseline="0" noProof="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a:t>
            </a:r>
            <a:endParaRPr kumimoji="1" lang="en-US" altLang="zh-CN" sz="2400" kern="1200" cap="none" spc="0" normalizeH="0" baseline="0" noProof="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pPr marR="0" defTabSz="914400" eaLnBrk="1" hangingPunct="1">
              <a:buClrTx/>
              <a:buSzTx/>
              <a:buFont typeface="Symbol" panose="05050102010706020507" pitchFamily="18" charset="2"/>
              <a:buNone/>
              <a:defRPr/>
            </a:pPr>
            <a:r>
              <a:rPr kumimoji="1" lang="zh-CN" altLang="en-US" sz="3200" b="1" kern="1200" cap="none" spc="0" normalizeH="0" baseline="0" noProof="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突发环境事件</a:t>
            </a:r>
            <a:endParaRPr kumimoji="1" lang="en-US" altLang="zh-CN" sz="3200" b="1" kern="1200" cap="none" spc="0" normalizeH="0" baseline="0" noProof="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pPr marR="0" defTabSz="914400" eaLnBrk="1" hangingPunct="1">
              <a:buClrTx/>
              <a:buSzTx/>
              <a:buFont typeface="Symbol" panose="05050102010706020507" pitchFamily="18" charset="2"/>
              <a:buNone/>
              <a:defRPr/>
            </a:pPr>
            <a:r>
              <a:rPr kumimoji="1" lang="zh-CN" altLang="en-US" sz="2400" kern="1200" cap="none" spc="0" normalizeH="0" baseline="0" noProof="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        是指突然发生，造成或者可能造成重大人员伤亡、重大财产损失和对全国或者某一地区的经济社会稳定、政治安定构成重大威胁和损害，有重大社会影响的涉及公共安全的环境事件。</a:t>
            </a:r>
            <a:endParaRPr kumimoji="1" lang="en-US" altLang="zh-CN" sz="2400" kern="1200" cap="none" spc="0" normalizeH="0" baseline="0" noProof="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pPr marR="0" algn="r" defTabSz="914400" eaLnBrk="1" hangingPunct="1">
              <a:buClrTx/>
              <a:buSzTx/>
              <a:buFont typeface="Wingdings" panose="05000000000000000000" pitchFamily="2" charset="2"/>
              <a:buNone/>
              <a:defRPr/>
            </a:pPr>
            <a:r>
              <a:rPr kumimoji="1" lang="zh-CN" altLang="en-US" sz="2400" kern="1200" cap="none" spc="0" normalizeH="0" baseline="0" noProof="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  </a:t>
            </a:r>
            <a:endParaRPr kumimoji="1" lang="zh-CN" altLang="en-US" sz="2400" kern="1200" cap="none" spc="0" normalizeH="0" baseline="0" noProof="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pPr marR="0" defTabSz="914400" eaLnBrk="1" hangingPunct="1">
              <a:buClrTx/>
              <a:buSzTx/>
              <a:buFont typeface="Symbol" panose="05050102010706020507" pitchFamily="18" charset="2"/>
              <a:buNone/>
              <a:defRPr/>
            </a:pPr>
            <a:endParaRPr kumimoji="1" lang="en-US" altLang="zh-CN" sz="2400" kern="1200" cap="none" spc="0" normalizeH="0" baseline="0" noProof="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pPr marR="0" indent="457200" defTabSz="914400" eaLnBrk="1" hangingPunct="1">
              <a:spcBef>
                <a:spcPts val="600"/>
              </a:spcBef>
              <a:spcAft>
                <a:spcPts val="600"/>
              </a:spcAft>
              <a:buClrTx/>
              <a:buSzTx/>
              <a:buFontTx/>
              <a:buNone/>
              <a:defRPr/>
            </a:pPr>
            <a:endParaRPr kumimoji="1" lang="en-US" altLang="zh-CN" sz="2400" kern="1200" cap="none" spc="0" normalizeH="0" baseline="0" noProof="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pPr marR="0" indent="457200" defTabSz="914400" eaLnBrk="1" hangingPunct="1">
              <a:spcBef>
                <a:spcPts val="600"/>
              </a:spcBef>
              <a:spcAft>
                <a:spcPts val="600"/>
              </a:spcAft>
              <a:buClrTx/>
              <a:buSzTx/>
              <a:buFontTx/>
              <a:buNone/>
              <a:defRPr/>
            </a:pPr>
            <a:br>
              <a:rPr kumimoji="1" lang="zh-CN" altLang="en-US" sz="2400" kern="1200" cap="none" spc="0" normalizeH="0" baseline="0" noProof="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br>
            <a:endParaRPr kumimoji="1" lang="zh-CN" altLang="en-US" sz="2400" kern="1200" cap="none" spc="0" normalizeH="0" baseline="0" noProof="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ustDataLst>
      <p:tags r:id="rId6"/>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diamond(in)">
                                      <p:cBhvr>
                                        <p:cTn id="7"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ldLvl="0" animBg="1"/>
    </p:bld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p:pic>
        <p:nvPicPr>
          <p:cNvPr id="2" name="图片 1" descr="图片18"/>
          <p:cNvPicPr>
            <a:picLocks noChangeAspect="1"/>
          </p:cNvPicPr>
          <p:nvPr>
            <p:custDataLst>
              <p:tags r:id="rId1"/>
            </p:custDataLst>
          </p:nvPr>
        </p:nvPicPr>
        <p:blipFill>
          <a:blip r:embed="rId2"/>
          <a:stretch>
            <a:fillRect/>
          </a:stretch>
        </p:blipFill>
        <p:spPr>
          <a:xfrm>
            <a:off x="0" y="0"/>
            <a:ext cx="540068" cy="720090"/>
          </a:xfrm>
          <a:prstGeom prst="rect">
            <a:avLst/>
          </a:prstGeom>
        </p:spPr>
      </p:pic>
      <p:pic>
        <p:nvPicPr>
          <p:cNvPr id="6" name="图片 5" descr="图片19"/>
          <p:cNvPicPr>
            <a:picLocks noChangeAspect="1"/>
          </p:cNvPicPr>
          <p:nvPr>
            <p:custDataLst>
              <p:tags r:id="rId3"/>
            </p:custDataLst>
          </p:nvPr>
        </p:nvPicPr>
        <p:blipFill>
          <a:blip r:embed="rId4"/>
          <a:stretch>
            <a:fillRect/>
          </a:stretch>
        </p:blipFill>
        <p:spPr>
          <a:xfrm>
            <a:off x="8603932" y="-5379"/>
            <a:ext cx="540068" cy="720090"/>
          </a:xfrm>
          <a:prstGeom prst="rect">
            <a:avLst/>
          </a:prstGeom>
        </p:spPr>
      </p:pic>
      <p:grpSp>
        <p:nvGrpSpPr>
          <p:cNvPr id="38914" name="组合 1"/>
          <p:cNvGrpSpPr/>
          <p:nvPr/>
        </p:nvGrpSpPr>
        <p:grpSpPr>
          <a:xfrm>
            <a:off x="827088" y="981075"/>
            <a:ext cx="7867650" cy="4594225"/>
            <a:chOff x="499429" y="1695887"/>
            <a:chExt cx="7868715" cy="4594557"/>
          </a:xfrm>
        </p:grpSpPr>
        <p:sp>
          <p:nvSpPr>
            <p:cNvPr id="3" name="矩形 2"/>
            <p:cNvSpPr/>
            <p:nvPr>
              <p:custDataLst>
                <p:tags r:id="rId5"/>
              </p:custDataLst>
            </p:nvPr>
          </p:nvSpPr>
          <p:spPr>
            <a:xfrm>
              <a:off x="748700" y="2924701"/>
              <a:ext cx="817674" cy="716015"/>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1" lang="en-US" altLang="zh-CN" sz="2400" b="1" i="0" u="none" strike="noStrike" kern="1200" cap="none" spc="0" normalizeH="0" baseline="0" noProof="0" dirty="0">
                  <a:ln>
                    <a:noFill/>
                  </a:ln>
                  <a:solidFill>
                    <a:schemeClr val="lt2"/>
                  </a:solidFill>
                  <a:effectLst/>
                  <a:uLnTx/>
                  <a:uFillTx/>
                  <a:latin typeface="微软雅黑" panose="020B0503020204020204" pitchFamily="34" charset="-122"/>
                  <a:ea typeface="微软雅黑" panose="020B0503020204020204" pitchFamily="34" charset="-122"/>
                  <a:cs typeface="+mn-cs"/>
                </a:rPr>
                <a:t>1</a:t>
              </a:r>
              <a:endParaRPr kumimoji="1" lang="en-US" altLang="zh-CN" sz="2400" b="1" i="0" u="none" strike="noStrike" kern="1200" cap="none" spc="0" normalizeH="0" baseline="0" noProof="0" dirty="0">
                <a:ln>
                  <a:noFill/>
                </a:ln>
                <a:solidFill>
                  <a:schemeClr val="lt2"/>
                </a:solidFill>
                <a:effectLst/>
                <a:uLnTx/>
                <a:uFillTx/>
                <a:latin typeface="微软雅黑" panose="020B0503020204020204" pitchFamily="34" charset="-122"/>
                <a:ea typeface="微软雅黑" panose="020B0503020204020204" pitchFamily="34" charset="-122"/>
                <a:cs typeface="+mn-cs"/>
              </a:endParaRPr>
            </a:p>
          </p:txBody>
        </p:sp>
        <p:sp>
          <p:nvSpPr>
            <p:cNvPr id="4" name="任意多边形 3"/>
            <p:cNvSpPr/>
            <p:nvPr>
              <p:custDataLst>
                <p:tags r:id="rId6"/>
              </p:custDataLst>
            </p:nvPr>
          </p:nvSpPr>
          <p:spPr>
            <a:xfrm>
              <a:off x="1688627" y="2924701"/>
              <a:ext cx="4604373" cy="716015"/>
            </a:xfrm>
            <a:custGeom>
              <a:avLst/>
              <a:gdLst>
                <a:gd name="connsiteX0" fmla="*/ 173660 w 4009922"/>
                <a:gd name="connsiteY0" fmla="*/ 53464 h 850589"/>
                <a:gd name="connsiteX1" fmla="*/ 173660 w 4009922"/>
                <a:gd name="connsiteY1" fmla="*/ 797124 h 850589"/>
                <a:gd name="connsiteX2" fmla="*/ 3529010 w 4009922"/>
                <a:gd name="connsiteY2" fmla="*/ 797124 h 850589"/>
                <a:gd name="connsiteX3" fmla="*/ 3953660 w 4009922"/>
                <a:gd name="connsiteY3" fmla="*/ 456982 h 850589"/>
                <a:gd name="connsiteX4" fmla="*/ 3953660 w 4009922"/>
                <a:gd name="connsiteY4" fmla="*/ 393607 h 850589"/>
                <a:gd name="connsiteX5" fmla="*/ 3529010 w 4009922"/>
                <a:gd name="connsiteY5" fmla="*/ 53464 h 850589"/>
                <a:gd name="connsiteX6" fmla="*/ 0 w 4009922"/>
                <a:gd name="connsiteY6" fmla="*/ 0 h 850589"/>
                <a:gd name="connsiteX7" fmla="*/ 3559442 w 4009922"/>
                <a:gd name="connsiteY7" fmla="*/ 0 h 850589"/>
                <a:gd name="connsiteX8" fmla="*/ 4009922 w 4009922"/>
                <a:gd name="connsiteY8" fmla="*/ 389051 h 850589"/>
                <a:gd name="connsiteX9" fmla="*/ 4009922 w 4009922"/>
                <a:gd name="connsiteY9" fmla="*/ 461539 h 850589"/>
                <a:gd name="connsiteX10" fmla="*/ 3559442 w 4009922"/>
                <a:gd name="connsiteY10" fmla="*/ 850589 h 850589"/>
                <a:gd name="connsiteX11" fmla="*/ 0 w 4009922"/>
                <a:gd name="connsiteY11" fmla="*/ 850589 h 8505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009922" h="850589">
                  <a:moveTo>
                    <a:pt x="173660" y="53464"/>
                  </a:moveTo>
                  <a:lnTo>
                    <a:pt x="173660" y="797124"/>
                  </a:lnTo>
                  <a:lnTo>
                    <a:pt x="3529010" y="797124"/>
                  </a:lnTo>
                  <a:cubicBezTo>
                    <a:pt x="3763537" y="797124"/>
                    <a:pt x="3953660" y="644837"/>
                    <a:pt x="3953660" y="456982"/>
                  </a:cubicBezTo>
                  <a:lnTo>
                    <a:pt x="3953660" y="393607"/>
                  </a:lnTo>
                  <a:cubicBezTo>
                    <a:pt x="3953660" y="205751"/>
                    <a:pt x="3763537" y="53464"/>
                    <a:pt x="3529010" y="53464"/>
                  </a:cubicBezTo>
                  <a:close/>
                  <a:moveTo>
                    <a:pt x="0" y="0"/>
                  </a:moveTo>
                  <a:lnTo>
                    <a:pt x="3559442" y="0"/>
                  </a:lnTo>
                  <a:cubicBezTo>
                    <a:pt x="3808235" y="0"/>
                    <a:pt x="4009922" y="174184"/>
                    <a:pt x="4009922" y="389051"/>
                  </a:cubicBezTo>
                  <a:lnTo>
                    <a:pt x="4009922" y="461539"/>
                  </a:lnTo>
                  <a:cubicBezTo>
                    <a:pt x="4009922" y="676405"/>
                    <a:pt x="3808235" y="850589"/>
                    <a:pt x="3559442" y="850589"/>
                  </a:cubicBezTo>
                  <a:lnTo>
                    <a:pt x="0" y="850589"/>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252000" tIns="0" rIns="0" bIns="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1" lang="zh-CN" altLang="en-US" sz="2400" b="1" i="0" u="none" strike="noStrike" kern="1200" cap="none" spc="0" normalizeH="0" baseline="0" noProof="0" dirty="0">
                <a:ln>
                  <a:noFill/>
                </a:ln>
                <a:solidFill>
                  <a:schemeClr val="lt2">
                    <a:lumMod val="50000"/>
                  </a:schemeClr>
                </a:solidFill>
                <a:effectLst/>
                <a:uLnTx/>
                <a:uFillTx/>
                <a:latin typeface="微软雅黑" panose="020B0503020204020204" pitchFamily="34" charset="-122"/>
                <a:ea typeface="微软雅黑" panose="020B0503020204020204" pitchFamily="34" charset="-122"/>
                <a:cs typeface="+mn-cs"/>
              </a:endParaRPr>
            </a:p>
          </p:txBody>
        </p:sp>
        <p:grpSp>
          <p:nvGrpSpPr>
            <p:cNvPr id="38917" name="组合 8"/>
            <p:cNvGrpSpPr/>
            <p:nvPr/>
          </p:nvGrpSpPr>
          <p:grpSpPr>
            <a:xfrm rot="5400000">
              <a:off x="1604168" y="2968600"/>
              <a:ext cx="66675" cy="293687"/>
              <a:chOff x="1378219" y="929859"/>
              <a:chExt cx="177416" cy="553851"/>
            </a:xfrm>
          </p:grpSpPr>
          <p:sp>
            <p:nvSpPr>
              <p:cNvPr id="66" name="椭圆 65"/>
              <p:cNvSpPr/>
              <p:nvPr>
                <p:custDataLst>
                  <p:tags r:id="rId7"/>
                </p:custDataLst>
              </p:nvPr>
            </p:nvSpPr>
            <p:spPr>
              <a:xfrm rot="4460462">
                <a:off x="1377992" y="1307607"/>
                <a:ext cx="176657" cy="177429"/>
              </a:xfrm>
              <a:prstGeom prst="ellipse">
                <a:avLst/>
              </a:prstGeom>
              <a:solidFill>
                <a:schemeClr val="lt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zh-CN" altLang="en-US" sz="2400" b="1" i="0" u="none" strike="noStrike" kern="1200" cap="none" spc="0" normalizeH="0" baseline="0" noProof="0">
                  <a:ln>
                    <a:noFill/>
                  </a:ln>
                  <a:solidFill>
                    <a:schemeClr val="lt2">
                      <a:lumMod val="50000"/>
                    </a:schemeClr>
                  </a:solidFill>
                  <a:effectLst/>
                  <a:uLnTx/>
                  <a:uFillTx/>
                  <a:latin typeface="微软雅黑" panose="020B0503020204020204" pitchFamily="34" charset="-122"/>
                  <a:ea typeface="微软雅黑" panose="020B0503020204020204" pitchFamily="34" charset="-122"/>
                  <a:cs typeface="+mn-cs"/>
                </a:endParaRPr>
              </a:p>
            </p:txBody>
          </p:sp>
          <p:sp>
            <p:nvSpPr>
              <p:cNvPr id="67" name="椭圆 66"/>
              <p:cNvSpPr/>
              <p:nvPr>
                <p:custDataLst>
                  <p:tags r:id="rId8"/>
                </p:custDataLst>
              </p:nvPr>
            </p:nvSpPr>
            <p:spPr>
              <a:xfrm rot="4460462">
                <a:off x="1392963" y="915367"/>
                <a:ext cx="146715" cy="177429"/>
              </a:xfrm>
              <a:prstGeom prst="ellipse">
                <a:avLst/>
              </a:prstGeom>
              <a:solidFill>
                <a:schemeClr val="lt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zh-CN" altLang="en-US" sz="2400" b="1" i="0" u="none" strike="noStrike" kern="1200" cap="none" spc="0" normalizeH="0" baseline="0" noProof="0">
                  <a:ln>
                    <a:noFill/>
                  </a:ln>
                  <a:solidFill>
                    <a:schemeClr val="lt2">
                      <a:lumMod val="50000"/>
                    </a:schemeClr>
                  </a:solidFill>
                  <a:effectLst/>
                  <a:uLnTx/>
                  <a:uFillTx/>
                  <a:latin typeface="微软雅黑" panose="020B0503020204020204" pitchFamily="34" charset="-122"/>
                  <a:ea typeface="微软雅黑" panose="020B0503020204020204" pitchFamily="34" charset="-122"/>
                  <a:cs typeface="+mn-cs"/>
                </a:endParaRPr>
              </a:p>
            </p:txBody>
          </p:sp>
          <p:grpSp>
            <p:nvGrpSpPr>
              <p:cNvPr id="39008" name="组合 11"/>
              <p:cNvGrpSpPr/>
              <p:nvPr/>
            </p:nvGrpSpPr>
            <p:grpSpPr>
              <a:xfrm rot="5441149">
                <a:off x="1224812" y="1132569"/>
                <a:ext cx="481266" cy="136527"/>
                <a:chOff x="4345372" y="2103010"/>
                <a:chExt cx="433994" cy="112935"/>
              </a:xfrm>
            </p:grpSpPr>
            <p:sp>
              <p:nvSpPr>
                <p:cNvPr id="69" name="椭圆 68"/>
                <p:cNvSpPr/>
                <p:nvPr>
                  <p:custDataLst>
                    <p:tags r:id="rId9"/>
                  </p:custDataLst>
                </p:nvPr>
              </p:nvSpPr>
              <p:spPr>
                <a:xfrm>
                  <a:off x="4683477" y="2103010"/>
                  <a:ext cx="95889" cy="107636"/>
                </a:xfrm>
                <a:prstGeom prst="ellipse">
                  <a:avLst/>
                </a:prstGeom>
                <a:gradFill flip="none" rotWithShape="1">
                  <a:gsLst>
                    <a:gs pos="20000">
                      <a:srgbClr val="7F7F7F">
                        <a:lumMod val="50000"/>
                      </a:srgbClr>
                    </a:gs>
                    <a:gs pos="51000">
                      <a:srgbClr val="595959">
                        <a:lumMod val="65000"/>
                        <a:lumOff val="35000"/>
                      </a:srgbClr>
                    </a:gs>
                    <a:gs pos="86000">
                      <a:srgbClr val="A6A6A6">
                        <a:lumMod val="65000"/>
                      </a:srgbClr>
                    </a:gs>
                  </a:gsLst>
                  <a:path path="circle">
                    <a:fillToRect l="100000" t="100000"/>
                  </a:path>
                  <a:tileRect r="-100000" b="-100000"/>
                </a:gradFill>
                <a:ln w="12700">
                  <a:solidFill>
                    <a:schemeClr val="lt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zh-CN" altLang="en-US" sz="2400" b="1" i="0" u="none" strike="noStrike" kern="1200" cap="none" spc="0" normalizeH="0" baseline="0" noProof="0">
                    <a:ln>
                      <a:noFill/>
                    </a:ln>
                    <a:solidFill>
                      <a:schemeClr val="lt2">
                        <a:lumMod val="50000"/>
                      </a:schemeClr>
                    </a:solidFill>
                    <a:effectLst/>
                    <a:uLnTx/>
                    <a:uFillTx/>
                    <a:latin typeface="微软雅黑" panose="020B0503020204020204" pitchFamily="34" charset="-122"/>
                    <a:ea typeface="微软雅黑" panose="020B0503020204020204" pitchFamily="34" charset="-122"/>
                    <a:cs typeface="+mn-cs"/>
                  </a:endParaRPr>
                </a:p>
              </p:txBody>
            </p:sp>
            <p:sp>
              <p:nvSpPr>
                <p:cNvPr id="70" name="椭圆 69"/>
                <p:cNvSpPr/>
                <p:nvPr>
                  <p:custDataLst>
                    <p:tags r:id="rId10"/>
                  </p:custDataLst>
                </p:nvPr>
              </p:nvSpPr>
              <p:spPr>
                <a:xfrm>
                  <a:off x="4345372" y="2108309"/>
                  <a:ext cx="95889" cy="107636"/>
                </a:xfrm>
                <a:prstGeom prst="ellipse">
                  <a:avLst/>
                </a:prstGeom>
                <a:gradFill flip="none" rotWithShape="1">
                  <a:gsLst>
                    <a:gs pos="20000">
                      <a:srgbClr val="7F7F7F">
                        <a:lumMod val="50000"/>
                      </a:srgbClr>
                    </a:gs>
                    <a:gs pos="51000">
                      <a:srgbClr val="595959">
                        <a:lumMod val="65000"/>
                        <a:lumOff val="35000"/>
                      </a:srgbClr>
                    </a:gs>
                    <a:gs pos="86000">
                      <a:srgbClr val="A6A6A6">
                        <a:lumMod val="65000"/>
                      </a:srgbClr>
                    </a:gs>
                  </a:gsLst>
                  <a:path path="circle">
                    <a:fillToRect l="100000" t="100000"/>
                  </a:path>
                  <a:tileRect r="-100000" b="-100000"/>
                </a:gradFill>
                <a:ln w="12700">
                  <a:solidFill>
                    <a:schemeClr val="lt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zh-CN" altLang="en-US" sz="2400" b="1" i="0" u="none" strike="noStrike" kern="1200" cap="none" spc="0" normalizeH="0" baseline="0" noProof="0">
                    <a:ln>
                      <a:noFill/>
                    </a:ln>
                    <a:solidFill>
                      <a:schemeClr val="lt2">
                        <a:lumMod val="50000"/>
                      </a:schemeClr>
                    </a:solidFill>
                    <a:effectLst/>
                    <a:uLnTx/>
                    <a:uFillTx/>
                    <a:latin typeface="微软雅黑" panose="020B0503020204020204" pitchFamily="34" charset="-122"/>
                    <a:ea typeface="微软雅黑" panose="020B0503020204020204" pitchFamily="34" charset="-122"/>
                    <a:cs typeface="+mn-cs"/>
                  </a:endParaRPr>
                </a:p>
              </p:txBody>
            </p:sp>
            <p:sp>
              <p:nvSpPr>
                <p:cNvPr id="71" name="矩形 70"/>
                <p:cNvSpPr/>
                <p:nvPr>
                  <p:custDataLst>
                    <p:tags r:id="rId11"/>
                  </p:custDataLst>
                </p:nvPr>
              </p:nvSpPr>
              <p:spPr>
                <a:xfrm>
                  <a:off x="4300099" y="2093622"/>
                  <a:ext cx="361813" cy="178220"/>
                </a:xfrm>
                <a:prstGeom prst="rect">
                  <a:avLst/>
                </a:prstGeom>
                <a:gradFill flip="none" rotWithShape="1">
                  <a:gsLst>
                    <a:gs pos="9000">
                      <a:srgbClr val="262626">
                        <a:lumMod val="85000"/>
                        <a:lumOff val="15000"/>
                      </a:srgbClr>
                    </a:gs>
                    <a:gs pos="57000">
                      <a:srgbClr val="D9D9D9">
                        <a:lumMod val="85000"/>
                      </a:srgbClr>
                    </a:gs>
                    <a:gs pos="98000">
                      <a:srgbClr val="262626">
                        <a:lumMod val="85000"/>
                        <a:lumOff val="15000"/>
                      </a:srgbClr>
                    </a:gs>
                  </a:gsLst>
                  <a:path path="rect">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zh-CN" altLang="en-US" sz="2400" b="1" i="0" u="none" strike="noStrike" kern="1200" cap="none" spc="0" normalizeH="0" baseline="0" noProof="0">
                    <a:ln>
                      <a:noFill/>
                    </a:ln>
                    <a:solidFill>
                      <a:schemeClr val="lt2">
                        <a:lumMod val="50000"/>
                      </a:schemeClr>
                    </a:solidFill>
                    <a:effectLst/>
                    <a:uLnTx/>
                    <a:uFillTx/>
                    <a:latin typeface="微软雅黑" panose="020B0503020204020204" pitchFamily="34" charset="-122"/>
                    <a:ea typeface="微软雅黑" panose="020B0503020204020204" pitchFamily="34" charset="-122"/>
                    <a:cs typeface="+mn-cs"/>
                  </a:endParaRPr>
                </a:p>
              </p:txBody>
            </p:sp>
          </p:grpSp>
        </p:grpSp>
        <p:grpSp>
          <p:nvGrpSpPr>
            <p:cNvPr id="38918" name="组合 15"/>
            <p:cNvGrpSpPr/>
            <p:nvPr/>
          </p:nvGrpSpPr>
          <p:grpSpPr>
            <a:xfrm rot="5400000">
              <a:off x="1597024" y="3304355"/>
              <a:ext cx="66675" cy="292100"/>
              <a:chOff x="1378219" y="929859"/>
              <a:chExt cx="177416" cy="553851"/>
            </a:xfrm>
          </p:grpSpPr>
          <p:sp>
            <p:nvSpPr>
              <p:cNvPr id="60" name="椭圆 59"/>
              <p:cNvSpPr/>
              <p:nvPr>
                <p:custDataLst>
                  <p:tags r:id="rId12"/>
                </p:custDataLst>
              </p:nvPr>
            </p:nvSpPr>
            <p:spPr>
              <a:xfrm rot="4460462">
                <a:off x="1377574" y="1409489"/>
                <a:ext cx="177617" cy="177429"/>
              </a:xfrm>
              <a:prstGeom prst="ellipse">
                <a:avLst/>
              </a:prstGeom>
              <a:solidFill>
                <a:schemeClr val="lt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zh-CN" altLang="en-US" sz="2400" b="1" i="0" u="none" strike="noStrike" kern="1200" cap="none" spc="0" normalizeH="0" baseline="0" noProof="0">
                  <a:ln>
                    <a:noFill/>
                  </a:ln>
                  <a:solidFill>
                    <a:schemeClr val="lt2">
                      <a:lumMod val="50000"/>
                    </a:schemeClr>
                  </a:solidFill>
                  <a:effectLst/>
                  <a:uLnTx/>
                  <a:uFillTx/>
                  <a:latin typeface="微软雅黑" panose="020B0503020204020204" pitchFamily="34" charset="-122"/>
                  <a:ea typeface="微软雅黑" panose="020B0503020204020204" pitchFamily="34" charset="-122"/>
                  <a:cs typeface="+mn-cs"/>
                </a:endParaRPr>
              </a:p>
            </p:txBody>
          </p:sp>
          <p:sp>
            <p:nvSpPr>
              <p:cNvPr id="61" name="椭圆 60"/>
              <p:cNvSpPr/>
              <p:nvPr>
                <p:custDataLst>
                  <p:tags r:id="rId13"/>
                </p:custDataLst>
              </p:nvPr>
            </p:nvSpPr>
            <p:spPr>
              <a:xfrm rot="4460462">
                <a:off x="1392626" y="1018129"/>
                <a:ext cx="147514" cy="177429"/>
              </a:xfrm>
              <a:prstGeom prst="ellipse">
                <a:avLst/>
              </a:prstGeom>
              <a:solidFill>
                <a:schemeClr val="lt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zh-CN" altLang="en-US" sz="2400" b="1" i="0" u="none" strike="noStrike" kern="1200" cap="none" spc="0" normalizeH="0" baseline="0" noProof="0">
                  <a:ln>
                    <a:noFill/>
                  </a:ln>
                  <a:solidFill>
                    <a:schemeClr val="lt2">
                      <a:lumMod val="50000"/>
                    </a:schemeClr>
                  </a:solidFill>
                  <a:effectLst/>
                  <a:uLnTx/>
                  <a:uFillTx/>
                  <a:latin typeface="微软雅黑" panose="020B0503020204020204" pitchFamily="34" charset="-122"/>
                  <a:ea typeface="微软雅黑" panose="020B0503020204020204" pitchFamily="34" charset="-122"/>
                  <a:cs typeface="+mn-cs"/>
                </a:endParaRPr>
              </a:p>
            </p:txBody>
          </p:sp>
          <p:grpSp>
            <p:nvGrpSpPr>
              <p:cNvPr id="38998" name="组合 18"/>
              <p:cNvGrpSpPr/>
              <p:nvPr/>
            </p:nvGrpSpPr>
            <p:grpSpPr>
              <a:xfrm rot="5441149">
                <a:off x="1224812" y="1132569"/>
                <a:ext cx="481266" cy="136527"/>
                <a:chOff x="4345372" y="2103010"/>
                <a:chExt cx="433994" cy="112935"/>
              </a:xfrm>
            </p:grpSpPr>
            <p:sp>
              <p:nvSpPr>
                <p:cNvPr id="63" name="椭圆 62"/>
                <p:cNvSpPr/>
                <p:nvPr>
                  <p:custDataLst>
                    <p:tags r:id="rId14"/>
                  </p:custDataLst>
                </p:nvPr>
              </p:nvSpPr>
              <p:spPr>
                <a:xfrm>
                  <a:off x="4683477" y="2103010"/>
                  <a:ext cx="95889" cy="107636"/>
                </a:xfrm>
                <a:prstGeom prst="ellipse">
                  <a:avLst/>
                </a:prstGeom>
                <a:gradFill flip="none" rotWithShape="1">
                  <a:gsLst>
                    <a:gs pos="20000">
                      <a:srgbClr val="7F7F7F">
                        <a:lumMod val="50000"/>
                      </a:srgbClr>
                    </a:gs>
                    <a:gs pos="51000">
                      <a:srgbClr val="595959">
                        <a:lumMod val="65000"/>
                        <a:lumOff val="35000"/>
                      </a:srgbClr>
                    </a:gs>
                    <a:gs pos="86000">
                      <a:srgbClr val="A6A6A6">
                        <a:lumMod val="65000"/>
                      </a:srgbClr>
                    </a:gs>
                  </a:gsLst>
                  <a:path path="circle">
                    <a:fillToRect l="100000" t="100000"/>
                  </a:path>
                  <a:tileRect r="-100000" b="-100000"/>
                </a:gradFill>
                <a:ln w="12700">
                  <a:solidFill>
                    <a:schemeClr val="l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zh-CN" altLang="en-US" sz="2400" b="1" i="0" u="none" strike="noStrike" kern="1200" cap="none" spc="0" normalizeH="0" baseline="0" noProof="0">
                    <a:ln>
                      <a:noFill/>
                    </a:ln>
                    <a:solidFill>
                      <a:schemeClr val="lt2">
                        <a:lumMod val="50000"/>
                      </a:schemeClr>
                    </a:solidFill>
                    <a:effectLst/>
                    <a:uLnTx/>
                    <a:uFillTx/>
                    <a:latin typeface="微软雅黑" panose="020B0503020204020204" pitchFamily="34" charset="-122"/>
                    <a:ea typeface="微软雅黑" panose="020B0503020204020204" pitchFamily="34" charset="-122"/>
                    <a:cs typeface="+mn-cs"/>
                  </a:endParaRPr>
                </a:p>
              </p:txBody>
            </p:sp>
            <p:sp>
              <p:nvSpPr>
                <p:cNvPr id="64" name="椭圆 63"/>
                <p:cNvSpPr/>
                <p:nvPr>
                  <p:custDataLst>
                    <p:tags r:id="rId15"/>
                  </p:custDataLst>
                </p:nvPr>
              </p:nvSpPr>
              <p:spPr>
                <a:xfrm>
                  <a:off x="4345372" y="2108309"/>
                  <a:ext cx="95889" cy="107636"/>
                </a:xfrm>
                <a:prstGeom prst="ellipse">
                  <a:avLst/>
                </a:prstGeom>
                <a:gradFill flip="none" rotWithShape="1">
                  <a:gsLst>
                    <a:gs pos="20000">
                      <a:srgbClr val="7F7F7F">
                        <a:lumMod val="50000"/>
                      </a:srgbClr>
                    </a:gs>
                    <a:gs pos="51000">
                      <a:srgbClr val="595959">
                        <a:lumMod val="65000"/>
                        <a:lumOff val="35000"/>
                      </a:srgbClr>
                    </a:gs>
                    <a:gs pos="86000">
                      <a:srgbClr val="A6A6A6">
                        <a:lumMod val="65000"/>
                      </a:srgbClr>
                    </a:gs>
                  </a:gsLst>
                  <a:path path="circle">
                    <a:fillToRect l="100000" t="100000"/>
                  </a:path>
                  <a:tileRect r="-100000" b="-100000"/>
                </a:gradFill>
                <a:ln w="12700">
                  <a:solidFill>
                    <a:schemeClr val="lt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zh-CN" altLang="en-US" sz="2400" b="1" i="0" u="none" strike="noStrike" kern="1200" cap="none" spc="0" normalizeH="0" baseline="0" noProof="0">
                    <a:ln>
                      <a:noFill/>
                    </a:ln>
                    <a:solidFill>
                      <a:schemeClr val="lt2">
                        <a:lumMod val="50000"/>
                      </a:schemeClr>
                    </a:solidFill>
                    <a:effectLst/>
                    <a:uLnTx/>
                    <a:uFillTx/>
                    <a:latin typeface="微软雅黑" panose="020B0503020204020204" pitchFamily="34" charset="-122"/>
                    <a:ea typeface="微软雅黑" panose="020B0503020204020204" pitchFamily="34" charset="-122"/>
                    <a:cs typeface="+mn-cs"/>
                  </a:endParaRPr>
                </a:p>
              </p:txBody>
            </p:sp>
            <p:sp>
              <p:nvSpPr>
                <p:cNvPr id="65" name="矩形 64"/>
                <p:cNvSpPr/>
                <p:nvPr>
                  <p:custDataLst>
                    <p:tags r:id="rId16"/>
                  </p:custDataLst>
                </p:nvPr>
              </p:nvSpPr>
              <p:spPr>
                <a:xfrm>
                  <a:off x="4472028" y="2209551"/>
                  <a:ext cx="385497" cy="157251"/>
                </a:xfrm>
                <a:prstGeom prst="rect">
                  <a:avLst/>
                </a:prstGeom>
                <a:gradFill flip="none" rotWithShape="1">
                  <a:gsLst>
                    <a:gs pos="9000">
                      <a:srgbClr val="262626">
                        <a:lumMod val="85000"/>
                        <a:lumOff val="15000"/>
                      </a:srgbClr>
                    </a:gs>
                    <a:gs pos="57000">
                      <a:srgbClr val="D9D9D9">
                        <a:lumMod val="85000"/>
                      </a:srgbClr>
                    </a:gs>
                    <a:gs pos="98000">
                      <a:srgbClr val="262626">
                        <a:lumMod val="85000"/>
                        <a:lumOff val="15000"/>
                      </a:srgbClr>
                    </a:gs>
                  </a:gsLst>
                  <a:path path="rect">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zh-CN" altLang="en-US" sz="2400" b="1" i="0" u="none" strike="noStrike" kern="1200" cap="none" spc="0" normalizeH="0" baseline="0" noProof="0">
                    <a:ln>
                      <a:noFill/>
                    </a:ln>
                    <a:solidFill>
                      <a:schemeClr val="lt2">
                        <a:lumMod val="50000"/>
                      </a:schemeClr>
                    </a:solidFill>
                    <a:effectLst/>
                    <a:uLnTx/>
                    <a:uFillTx/>
                    <a:latin typeface="微软雅黑" panose="020B0503020204020204" pitchFamily="34" charset="-122"/>
                    <a:ea typeface="微软雅黑" panose="020B0503020204020204" pitchFamily="34" charset="-122"/>
                    <a:cs typeface="+mn-cs"/>
                  </a:endParaRPr>
                </a:p>
              </p:txBody>
            </p:sp>
          </p:grpSp>
        </p:grpSp>
        <p:sp>
          <p:nvSpPr>
            <p:cNvPr id="7" name="矩形 6"/>
            <p:cNvSpPr/>
            <p:nvPr>
              <p:custDataLst>
                <p:tags r:id="rId17"/>
              </p:custDataLst>
            </p:nvPr>
          </p:nvSpPr>
          <p:spPr>
            <a:xfrm>
              <a:off x="1574311" y="3807415"/>
              <a:ext cx="817674" cy="716015"/>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1" lang="en-US" altLang="zh-CN" sz="2400" b="1" i="0" u="none" strike="noStrike" kern="1200" cap="none" spc="0" normalizeH="0" baseline="0" noProof="0" dirty="0">
                  <a:ln>
                    <a:noFill/>
                  </a:ln>
                  <a:solidFill>
                    <a:schemeClr val="lt2"/>
                  </a:solidFill>
                  <a:effectLst/>
                  <a:uLnTx/>
                  <a:uFillTx/>
                  <a:latin typeface="微软雅黑" panose="020B0503020204020204" pitchFamily="34" charset="-122"/>
                  <a:ea typeface="微软雅黑" panose="020B0503020204020204" pitchFamily="34" charset="-122"/>
                  <a:cs typeface="+mn-cs"/>
                </a:rPr>
                <a:t>2</a:t>
              </a:r>
              <a:endParaRPr kumimoji="1" lang="en-US" altLang="zh-CN" sz="2400" b="1" i="0" u="none" strike="noStrike" kern="1200" cap="none" spc="0" normalizeH="0" baseline="0" noProof="0" dirty="0">
                <a:ln>
                  <a:noFill/>
                </a:ln>
                <a:solidFill>
                  <a:schemeClr val="lt2"/>
                </a:solidFill>
                <a:effectLst/>
                <a:uLnTx/>
                <a:uFillTx/>
                <a:latin typeface="微软雅黑" panose="020B0503020204020204" pitchFamily="34" charset="-122"/>
                <a:ea typeface="微软雅黑" panose="020B0503020204020204" pitchFamily="34" charset="-122"/>
                <a:cs typeface="+mn-cs"/>
              </a:endParaRPr>
            </a:p>
          </p:txBody>
        </p:sp>
        <p:sp>
          <p:nvSpPr>
            <p:cNvPr id="8" name="任意多边形 7"/>
            <p:cNvSpPr/>
            <p:nvPr>
              <p:custDataLst>
                <p:tags r:id="rId18"/>
              </p:custDataLst>
            </p:nvPr>
          </p:nvSpPr>
          <p:spPr>
            <a:xfrm>
              <a:off x="2514239" y="3807415"/>
              <a:ext cx="4321760" cy="716015"/>
            </a:xfrm>
            <a:custGeom>
              <a:avLst/>
              <a:gdLst>
                <a:gd name="connsiteX0" fmla="*/ 173660 w 4009922"/>
                <a:gd name="connsiteY0" fmla="*/ 53464 h 850589"/>
                <a:gd name="connsiteX1" fmla="*/ 173660 w 4009922"/>
                <a:gd name="connsiteY1" fmla="*/ 797124 h 850589"/>
                <a:gd name="connsiteX2" fmla="*/ 3529010 w 4009922"/>
                <a:gd name="connsiteY2" fmla="*/ 797124 h 850589"/>
                <a:gd name="connsiteX3" fmla="*/ 3953660 w 4009922"/>
                <a:gd name="connsiteY3" fmla="*/ 456982 h 850589"/>
                <a:gd name="connsiteX4" fmla="*/ 3953660 w 4009922"/>
                <a:gd name="connsiteY4" fmla="*/ 393607 h 850589"/>
                <a:gd name="connsiteX5" fmla="*/ 3529010 w 4009922"/>
                <a:gd name="connsiteY5" fmla="*/ 53464 h 850589"/>
                <a:gd name="connsiteX6" fmla="*/ 0 w 4009922"/>
                <a:gd name="connsiteY6" fmla="*/ 0 h 850589"/>
                <a:gd name="connsiteX7" fmla="*/ 3559442 w 4009922"/>
                <a:gd name="connsiteY7" fmla="*/ 0 h 850589"/>
                <a:gd name="connsiteX8" fmla="*/ 4009922 w 4009922"/>
                <a:gd name="connsiteY8" fmla="*/ 389051 h 850589"/>
                <a:gd name="connsiteX9" fmla="*/ 4009922 w 4009922"/>
                <a:gd name="connsiteY9" fmla="*/ 461539 h 850589"/>
                <a:gd name="connsiteX10" fmla="*/ 3559442 w 4009922"/>
                <a:gd name="connsiteY10" fmla="*/ 850589 h 850589"/>
                <a:gd name="connsiteX11" fmla="*/ 0 w 4009922"/>
                <a:gd name="connsiteY11" fmla="*/ 850589 h 8505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009922" h="850589">
                  <a:moveTo>
                    <a:pt x="173660" y="53464"/>
                  </a:moveTo>
                  <a:lnTo>
                    <a:pt x="173660" y="797124"/>
                  </a:lnTo>
                  <a:lnTo>
                    <a:pt x="3529010" y="797124"/>
                  </a:lnTo>
                  <a:cubicBezTo>
                    <a:pt x="3763537" y="797124"/>
                    <a:pt x="3953660" y="644837"/>
                    <a:pt x="3953660" y="456982"/>
                  </a:cubicBezTo>
                  <a:lnTo>
                    <a:pt x="3953660" y="393607"/>
                  </a:lnTo>
                  <a:cubicBezTo>
                    <a:pt x="3953660" y="205751"/>
                    <a:pt x="3763537" y="53464"/>
                    <a:pt x="3529010" y="53464"/>
                  </a:cubicBezTo>
                  <a:close/>
                  <a:moveTo>
                    <a:pt x="0" y="0"/>
                  </a:moveTo>
                  <a:lnTo>
                    <a:pt x="3559442" y="0"/>
                  </a:lnTo>
                  <a:cubicBezTo>
                    <a:pt x="3808235" y="0"/>
                    <a:pt x="4009922" y="174184"/>
                    <a:pt x="4009922" y="389051"/>
                  </a:cubicBezTo>
                  <a:lnTo>
                    <a:pt x="4009922" y="461539"/>
                  </a:lnTo>
                  <a:cubicBezTo>
                    <a:pt x="4009922" y="676405"/>
                    <a:pt x="3808235" y="850589"/>
                    <a:pt x="3559442" y="850589"/>
                  </a:cubicBezTo>
                  <a:lnTo>
                    <a:pt x="0" y="850589"/>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252000" tIns="0" rIns="0" bIns="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1" lang="zh-CN" altLang="en-US" sz="2400" b="1" i="0" u="none" strike="noStrike" kern="1200" cap="none" spc="0" normalizeH="0" baseline="0" noProof="0" dirty="0">
                <a:ln>
                  <a:noFill/>
                </a:ln>
                <a:solidFill>
                  <a:schemeClr val="lt2">
                    <a:lumMod val="50000"/>
                  </a:schemeClr>
                </a:solidFill>
                <a:effectLst/>
                <a:uLnTx/>
                <a:uFillTx/>
                <a:latin typeface="微软雅黑" panose="020B0503020204020204" pitchFamily="34" charset="-122"/>
                <a:ea typeface="微软雅黑" panose="020B0503020204020204" pitchFamily="34" charset="-122"/>
                <a:cs typeface="+mn-cs"/>
              </a:endParaRPr>
            </a:p>
          </p:txBody>
        </p:sp>
        <p:grpSp>
          <p:nvGrpSpPr>
            <p:cNvPr id="38921" name="组合 27"/>
            <p:cNvGrpSpPr/>
            <p:nvPr/>
          </p:nvGrpSpPr>
          <p:grpSpPr>
            <a:xfrm rot="5400000">
              <a:off x="2430461" y="3852043"/>
              <a:ext cx="65088" cy="293687"/>
              <a:chOff x="1378219" y="929859"/>
              <a:chExt cx="177416" cy="553851"/>
            </a:xfrm>
          </p:grpSpPr>
          <p:sp>
            <p:nvSpPr>
              <p:cNvPr id="54" name="椭圆 53"/>
              <p:cNvSpPr/>
              <p:nvPr>
                <p:custDataLst>
                  <p:tags r:id="rId19"/>
                </p:custDataLst>
              </p:nvPr>
            </p:nvSpPr>
            <p:spPr>
              <a:xfrm rot="4460462">
                <a:off x="1378154" y="1307399"/>
                <a:ext cx="176657" cy="177430"/>
              </a:xfrm>
              <a:prstGeom prst="ellipse">
                <a:avLst/>
              </a:prstGeom>
              <a:solidFill>
                <a:schemeClr val="lt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zh-CN" altLang="en-US" sz="2400" b="1" i="0" u="none" strike="noStrike" kern="1200" cap="none" spc="0" normalizeH="0" baseline="0" noProof="0">
                  <a:ln>
                    <a:noFill/>
                  </a:ln>
                  <a:solidFill>
                    <a:schemeClr val="lt2">
                      <a:lumMod val="50000"/>
                    </a:schemeClr>
                  </a:solidFill>
                  <a:effectLst/>
                  <a:uLnTx/>
                  <a:uFillTx/>
                  <a:latin typeface="微软雅黑" panose="020B0503020204020204" pitchFamily="34" charset="-122"/>
                  <a:ea typeface="微软雅黑" panose="020B0503020204020204" pitchFamily="34" charset="-122"/>
                  <a:cs typeface="+mn-cs"/>
                </a:endParaRPr>
              </a:p>
            </p:txBody>
          </p:sp>
          <p:sp>
            <p:nvSpPr>
              <p:cNvPr id="55" name="椭圆 54"/>
              <p:cNvSpPr/>
              <p:nvPr>
                <p:custDataLst>
                  <p:tags r:id="rId20"/>
                </p:custDataLst>
              </p:nvPr>
            </p:nvSpPr>
            <p:spPr>
              <a:xfrm rot="4460462">
                <a:off x="1354176" y="915159"/>
                <a:ext cx="146715" cy="177427"/>
              </a:xfrm>
              <a:prstGeom prst="ellipse">
                <a:avLst/>
              </a:prstGeom>
              <a:solidFill>
                <a:schemeClr val="lt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zh-CN" altLang="en-US" sz="2400" b="1" i="0" u="none" strike="noStrike" kern="1200" cap="none" spc="0" normalizeH="0" baseline="0" noProof="0">
                  <a:ln>
                    <a:noFill/>
                  </a:ln>
                  <a:solidFill>
                    <a:schemeClr val="lt2">
                      <a:lumMod val="50000"/>
                    </a:schemeClr>
                  </a:solidFill>
                  <a:effectLst/>
                  <a:uLnTx/>
                  <a:uFillTx/>
                  <a:latin typeface="微软雅黑" panose="020B0503020204020204" pitchFamily="34" charset="-122"/>
                  <a:ea typeface="微软雅黑" panose="020B0503020204020204" pitchFamily="34" charset="-122"/>
                  <a:cs typeface="+mn-cs"/>
                </a:endParaRPr>
              </a:p>
            </p:txBody>
          </p:sp>
          <p:grpSp>
            <p:nvGrpSpPr>
              <p:cNvPr id="38988" name="组合 30"/>
              <p:cNvGrpSpPr/>
              <p:nvPr/>
            </p:nvGrpSpPr>
            <p:grpSpPr>
              <a:xfrm rot="5441149">
                <a:off x="1224812" y="1132569"/>
                <a:ext cx="481266" cy="136527"/>
                <a:chOff x="4345372" y="2103010"/>
                <a:chExt cx="433994" cy="112935"/>
              </a:xfrm>
            </p:grpSpPr>
            <p:sp>
              <p:nvSpPr>
                <p:cNvPr id="57" name="椭圆 56"/>
                <p:cNvSpPr/>
                <p:nvPr>
                  <p:custDataLst>
                    <p:tags r:id="rId21"/>
                  </p:custDataLst>
                </p:nvPr>
              </p:nvSpPr>
              <p:spPr>
                <a:xfrm>
                  <a:off x="4683477" y="2103010"/>
                  <a:ext cx="95889" cy="107636"/>
                </a:xfrm>
                <a:prstGeom prst="ellipse">
                  <a:avLst/>
                </a:prstGeom>
                <a:gradFill flip="none" rotWithShape="1">
                  <a:gsLst>
                    <a:gs pos="20000">
                      <a:srgbClr val="7F7F7F">
                        <a:lumMod val="50000"/>
                      </a:srgbClr>
                    </a:gs>
                    <a:gs pos="51000">
                      <a:srgbClr val="595959">
                        <a:lumMod val="65000"/>
                        <a:lumOff val="35000"/>
                      </a:srgbClr>
                    </a:gs>
                    <a:gs pos="86000">
                      <a:srgbClr val="A6A6A6">
                        <a:lumMod val="65000"/>
                      </a:srgbClr>
                    </a:gs>
                  </a:gsLst>
                  <a:path path="circle">
                    <a:fillToRect l="100000" t="100000"/>
                  </a:path>
                  <a:tileRect r="-100000" b="-100000"/>
                </a:gradFill>
                <a:ln w="12700">
                  <a:solidFill>
                    <a:schemeClr val="lt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zh-CN" altLang="en-US" sz="2400" b="1" i="0" u="none" strike="noStrike" kern="1200" cap="none" spc="0" normalizeH="0" baseline="0" noProof="0">
                    <a:ln>
                      <a:noFill/>
                    </a:ln>
                    <a:solidFill>
                      <a:schemeClr val="lt2">
                        <a:lumMod val="50000"/>
                      </a:schemeClr>
                    </a:solidFill>
                    <a:effectLst/>
                    <a:uLnTx/>
                    <a:uFillTx/>
                    <a:latin typeface="微软雅黑" panose="020B0503020204020204" pitchFamily="34" charset="-122"/>
                    <a:ea typeface="微软雅黑" panose="020B0503020204020204" pitchFamily="34" charset="-122"/>
                    <a:cs typeface="+mn-cs"/>
                  </a:endParaRPr>
                </a:p>
              </p:txBody>
            </p:sp>
            <p:sp>
              <p:nvSpPr>
                <p:cNvPr id="58" name="椭圆 57"/>
                <p:cNvSpPr/>
                <p:nvPr>
                  <p:custDataLst>
                    <p:tags r:id="rId22"/>
                  </p:custDataLst>
                </p:nvPr>
              </p:nvSpPr>
              <p:spPr>
                <a:xfrm>
                  <a:off x="4345372" y="2108309"/>
                  <a:ext cx="95889" cy="107636"/>
                </a:xfrm>
                <a:prstGeom prst="ellipse">
                  <a:avLst/>
                </a:prstGeom>
                <a:gradFill flip="none" rotWithShape="1">
                  <a:gsLst>
                    <a:gs pos="20000">
                      <a:srgbClr val="7F7F7F">
                        <a:lumMod val="50000"/>
                      </a:srgbClr>
                    </a:gs>
                    <a:gs pos="51000">
                      <a:srgbClr val="595959">
                        <a:lumMod val="65000"/>
                        <a:lumOff val="35000"/>
                      </a:srgbClr>
                    </a:gs>
                    <a:gs pos="86000">
                      <a:srgbClr val="A6A6A6">
                        <a:lumMod val="65000"/>
                      </a:srgbClr>
                    </a:gs>
                  </a:gsLst>
                  <a:path path="circle">
                    <a:fillToRect l="100000" t="100000"/>
                  </a:path>
                  <a:tileRect r="-100000" b="-100000"/>
                </a:gradFill>
                <a:ln w="12700">
                  <a:solidFill>
                    <a:schemeClr val="lt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zh-CN" altLang="en-US" sz="2400" b="1" i="0" u="none" strike="noStrike" kern="1200" cap="none" spc="0" normalizeH="0" baseline="0" noProof="0">
                    <a:ln>
                      <a:noFill/>
                    </a:ln>
                    <a:solidFill>
                      <a:schemeClr val="lt2">
                        <a:lumMod val="50000"/>
                      </a:schemeClr>
                    </a:solidFill>
                    <a:effectLst/>
                    <a:uLnTx/>
                    <a:uFillTx/>
                    <a:latin typeface="微软雅黑" panose="020B0503020204020204" pitchFamily="34" charset="-122"/>
                    <a:ea typeface="微软雅黑" panose="020B0503020204020204" pitchFamily="34" charset="-122"/>
                    <a:cs typeface="+mn-cs"/>
                  </a:endParaRPr>
                </a:p>
              </p:txBody>
            </p:sp>
            <p:sp>
              <p:nvSpPr>
                <p:cNvPr id="59" name="矩形 58"/>
                <p:cNvSpPr/>
                <p:nvPr>
                  <p:custDataLst>
                    <p:tags r:id="rId23"/>
                  </p:custDataLst>
                </p:nvPr>
              </p:nvSpPr>
              <p:spPr>
                <a:xfrm>
                  <a:off x="4339502" y="2332707"/>
                  <a:ext cx="388814" cy="96652"/>
                </a:xfrm>
                <a:prstGeom prst="rect">
                  <a:avLst/>
                </a:prstGeom>
                <a:gradFill flip="none" rotWithShape="1">
                  <a:gsLst>
                    <a:gs pos="9000">
                      <a:srgbClr val="262626">
                        <a:lumMod val="85000"/>
                        <a:lumOff val="15000"/>
                      </a:srgbClr>
                    </a:gs>
                    <a:gs pos="57000">
                      <a:srgbClr val="D9D9D9">
                        <a:lumMod val="85000"/>
                      </a:srgbClr>
                    </a:gs>
                    <a:gs pos="98000">
                      <a:srgbClr val="262626">
                        <a:lumMod val="85000"/>
                        <a:lumOff val="15000"/>
                      </a:srgbClr>
                    </a:gs>
                  </a:gsLst>
                  <a:path path="rect">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zh-CN" altLang="en-US" sz="2400" b="1" i="0" u="none" strike="noStrike" kern="1200" cap="none" spc="0" normalizeH="0" baseline="0" noProof="0">
                    <a:ln>
                      <a:noFill/>
                    </a:ln>
                    <a:solidFill>
                      <a:schemeClr val="lt2">
                        <a:lumMod val="50000"/>
                      </a:schemeClr>
                    </a:solidFill>
                    <a:effectLst/>
                    <a:uLnTx/>
                    <a:uFillTx/>
                    <a:latin typeface="微软雅黑" panose="020B0503020204020204" pitchFamily="34" charset="-122"/>
                    <a:ea typeface="微软雅黑" panose="020B0503020204020204" pitchFamily="34" charset="-122"/>
                    <a:cs typeface="+mn-cs"/>
                  </a:endParaRPr>
                </a:p>
              </p:txBody>
            </p:sp>
          </p:grpSp>
        </p:grpSp>
        <p:grpSp>
          <p:nvGrpSpPr>
            <p:cNvPr id="38922" name="组合 34"/>
            <p:cNvGrpSpPr/>
            <p:nvPr/>
          </p:nvGrpSpPr>
          <p:grpSpPr>
            <a:xfrm rot="5400000">
              <a:off x="2423318" y="4187799"/>
              <a:ext cx="65087" cy="292100"/>
              <a:chOff x="1378219" y="929859"/>
              <a:chExt cx="177416" cy="553851"/>
            </a:xfrm>
          </p:grpSpPr>
          <p:sp>
            <p:nvSpPr>
              <p:cNvPr id="48" name="椭圆 47"/>
              <p:cNvSpPr/>
              <p:nvPr>
                <p:custDataLst>
                  <p:tags r:id="rId24"/>
                </p:custDataLst>
              </p:nvPr>
            </p:nvSpPr>
            <p:spPr>
              <a:xfrm rot="4460462">
                <a:off x="1377737" y="1409279"/>
                <a:ext cx="177617" cy="177430"/>
              </a:xfrm>
              <a:prstGeom prst="ellipse">
                <a:avLst/>
              </a:prstGeom>
              <a:solidFill>
                <a:schemeClr val="lt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zh-CN" altLang="en-US" sz="2400" b="1" i="0" u="none" strike="noStrike" kern="1200" cap="none" spc="0" normalizeH="0" baseline="0" noProof="0">
                  <a:ln>
                    <a:noFill/>
                  </a:ln>
                  <a:solidFill>
                    <a:schemeClr val="lt2">
                      <a:lumMod val="50000"/>
                    </a:schemeClr>
                  </a:solidFill>
                  <a:effectLst/>
                  <a:uLnTx/>
                  <a:uFillTx/>
                  <a:latin typeface="微软雅黑" panose="020B0503020204020204" pitchFamily="34" charset="-122"/>
                  <a:ea typeface="微软雅黑" panose="020B0503020204020204" pitchFamily="34" charset="-122"/>
                  <a:cs typeface="+mn-cs"/>
                </a:endParaRPr>
              </a:p>
            </p:txBody>
          </p:sp>
          <p:sp>
            <p:nvSpPr>
              <p:cNvPr id="49" name="椭圆 48"/>
              <p:cNvSpPr/>
              <p:nvPr>
                <p:custDataLst>
                  <p:tags r:id="rId25"/>
                </p:custDataLst>
              </p:nvPr>
            </p:nvSpPr>
            <p:spPr>
              <a:xfrm rot="4460462">
                <a:off x="1392787" y="1017917"/>
                <a:ext cx="147514" cy="177430"/>
              </a:xfrm>
              <a:prstGeom prst="ellipse">
                <a:avLst/>
              </a:prstGeom>
              <a:solidFill>
                <a:schemeClr val="lt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zh-CN" altLang="en-US" sz="2400" b="1" i="0" u="none" strike="noStrike" kern="1200" cap="none" spc="0" normalizeH="0" baseline="0" noProof="0">
                  <a:ln>
                    <a:noFill/>
                  </a:ln>
                  <a:solidFill>
                    <a:schemeClr val="lt2">
                      <a:lumMod val="50000"/>
                    </a:schemeClr>
                  </a:solidFill>
                  <a:effectLst/>
                  <a:uLnTx/>
                  <a:uFillTx/>
                  <a:latin typeface="微软雅黑" panose="020B0503020204020204" pitchFamily="34" charset="-122"/>
                  <a:ea typeface="微软雅黑" panose="020B0503020204020204" pitchFamily="34" charset="-122"/>
                  <a:cs typeface="+mn-cs"/>
                </a:endParaRPr>
              </a:p>
            </p:txBody>
          </p:sp>
          <p:grpSp>
            <p:nvGrpSpPr>
              <p:cNvPr id="38978" name="组合 37"/>
              <p:cNvGrpSpPr/>
              <p:nvPr/>
            </p:nvGrpSpPr>
            <p:grpSpPr>
              <a:xfrm rot="5441149">
                <a:off x="1224812" y="1132569"/>
                <a:ext cx="481266" cy="136527"/>
                <a:chOff x="4345372" y="2103010"/>
                <a:chExt cx="433994" cy="112935"/>
              </a:xfrm>
            </p:grpSpPr>
            <p:sp>
              <p:nvSpPr>
                <p:cNvPr id="51" name="椭圆 50"/>
                <p:cNvSpPr/>
                <p:nvPr>
                  <p:custDataLst>
                    <p:tags r:id="rId26"/>
                  </p:custDataLst>
                </p:nvPr>
              </p:nvSpPr>
              <p:spPr>
                <a:xfrm>
                  <a:off x="4683477" y="2103010"/>
                  <a:ext cx="95889" cy="107636"/>
                </a:xfrm>
                <a:prstGeom prst="ellipse">
                  <a:avLst/>
                </a:prstGeom>
                <a:gradFill flip="none" rotWithShape="1">
                  <a:gsLst>
                    <a:gs pos="20000">
                      <a:srgbClr val="7F7F7F">
                        <a:lumMod val="50000"/>
                      </a:srgbClr>
                    </a:gs>
                    <a:gs pos="51000">
                      <a:srgbClr val="595959">
                        <a:lumMod val="65000"/>
                        <a:lumOff val="35000"/>
                      </a:srgbClr>
                    </a:gs>
                    <a:gs pos="86000">
                      <a:srgbClr val="A6A6A6">
                        <a:lumMod val="65000"/>
                      </a:srgbClr>
                    </a:gs>
                  </a:gsLst>
                  <a:path path="circle">
                    <a:fillToRect l="100000" t="100000"/>
                  </a:path>
                  <a:tileRect r="-100000" b="-100000"/>
                </a:gradFill>
                <a:ln w="12700">
                  <a:solidFill>
                    <a:schemeClr val="l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zh-CN" altLang="en-US" sz="2400" b="1" i="0" u="none" strike="noStrike" kern="1200" cap="none" spc="0" normalizeH="0" baseline="0" noProof="0">
                    <a:ln>
                      <a:noFill/>
                    </a:ln>
                    <a:solidFill>
                      <a:schemeClr val="lt2">
                        <a:lumMod val="50000"/>
                      </a:schemeClr>
                    </a:solidFill>
                    <a:effectLst/>
                    <a:uLnTx/>
                    <a:uFillTx/>
                    <a:latin typeface="微软雅黑" panose="020B0503020204020204" pitchFamily="34" charset="-122"/>
                    <a:ea typeface="微软雅黑" panose="020B0503020204020204" pitchFamily="34" charset="-122"/>
                    <a:cs typeface="+mn-cs"/>
                  </a:endParaRPr>
                </a:p>
              </p:txBody>
            </p:sp>
            <p:sp>
              <p:nvSpPr>
                <p:cNvPr id="52" name="椭圆 51"/>
                <p:cNvSpPr/>
                <p:nvPr>
                  <p:custDataLst>
                    <p:tags r:id="rId27"/>
                  </p:custDataLst>
                </p:nvPr>
              </p:nvSpPr>
              <p:spPr>
                <a:xfrm>
                  <a:off x="4345372" y="2108309"/>
                  <a:ext cx="95889" cy="107636"/>
                </a:xfrm>
                <a:prstGeom prst="ellipse">
                  <a:avLst/>
                </a:prstGeom>
                <a:gradFill flip="none" rotWithShape="1">
                  <a:gsLst>
                    <a:gs pos="20000">
                      <a:srgbClr val="7F7F7F">
                        <a:lumMod val="50000"/>
                      </a:srgbClr>
                    </a:gs>
                    <a:gs pos="51000">
                      <a:srgbClr val="595959">
                        <a:lumMod val="65000"/>
                        <a:lumOff val="35000"/>
                      </a:srgbClr>
                    </a:gs>
                    <a:gs pos="86000">
                      <a:srgbClr val="A6A6A6">
                        <a:lumMod val="65000"/>
                      </a:srgbClr>
                    </a:gs>
                  </a:gsLst>
                  <a:path path="circle">
                    <a:fillToRect l="100000" t="100000"/>
                  </a:path>
                  <a:tileRect r="-100000" b="-100000"/>
                </a:gradFill>
                <a:ln w="12700">
                  <a:solidFill>
                    <a:schemeClr val="lt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zh-CN" altLang="en-US" sz="2400" b="1" i="0" u="none" strike="noStrike" kern="1200" cap="none" spc="0" normalizeH="0" baseline="0" noProof="0">
                    <a:ln>
                      <a:noFill/>
                    </a:ln>
                    <a:solidFill>
                      <a:schemeClr val="lt2">
                        <a:lumMod val="50000"/>
                      </a:schemeClr>
                    </a:solidFill>
                    <a:effectLst/>
                    <a:uLnTx/>
                    <a:uFillTx/>
                    <a:latin typeface="微软雅黑" panose="020B0503020204020204" pitchFamily="34" charset="-122"/>
                    <a:ea typeface="微软雅黑" panose="020B0503020204020204" pitchFamily="34" charset="-122"/>
                    <a:cs typeface="+mn-cs"/>
                  </a:endParaRPr>
                </a:p>
              </p:txBody>
            </p:sp>
            <p:sp>
              <p:nvSpPr>
                <p:cNvPr id="53" name="矩形 52"/>
                <p:cNvSpPr/>
                <p:nvPr>
                  <p:custDataLst>
                    <p:tags r:id="rId28"/>
                  </p:custDataLst>
                </p:nvPr>
              </p:nvSpPr>
              <p:spPr>
                <a:xfrm>
                  <a:off x="4478356" y="2330573"/>
                  <a:ext cx="374638" cy="161090"/>
                </a:xfrm>
                <a:prstGeom prst="rect">
                  <a:avLst/>
                </a:prstGeom>
                <a:gradFill flip="none" rotWithShape="1">
                  <a:gsLst>
                    <a:gs pos="9000">
                      <a:srgbClr val="262626">
                        <a:lumMod val="85000"/>
                        <a:lumOff val="15000"/>
                      </a:srgbClr>
                    </a:gs>
                    <a:gs pos="57000">
                      <a:srgbClr val="D9D9D9">
                        <a:lumMod val="85000"/>
                      </a:srgbClr>
                    </a:gs>
                    <a:gs pos="98000">
                      <a:srgbClr val="262626">
                        <a:lumMod val="85000"/>
                        <a:lumOff val="15000"/>
                      </a:srgbClr>
                    </a:gs>
                  </a:gsLst>
                  <a:path path="rect">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zh-CN" altLang="en-US" sz="2400" b="1" i="0" u="none" strike="noStrike" kern="1200" cap="none" spc="0" normalizeH="0" baseline="0" noProof="0">
                    <a:ln>
                      <a:noFill/>
                    </a:ln>
                    <a:solidFill>
                      <a:schemeClr val="lt2">
                        <a:lumMod val="50000"/>
                      </a:schemeClr>
                    </a:solidFill>
                    <a:effectLst/>
                    <a:uLnTx/>
                    <a:uFillTx/>
                    <a:latin typeface="微软雅黑" panose="020B0503020204020204" pitchFamily="34" charset="-122"/>
                    <a:ea typeface="微软雅黑" panose="020B0503020204020204" pitchFamily="34" charset="-122"/>
                    <a:cs typeface="+mn-cs"/>
                  </a:endParaRPr>
                </a:p>
              </p:txBody>
            </p:sp>
          </p:grpSp>
        </p:grpSp>
        <p:sp>
          <p:nvSpPr>
            <p:cNvPr id="11" name="矩形 10"/>
            <p:cNvSpPr/>
            <p:nvPr>
              <p:custDataLst>
                <p:tags r:id="rId29"/>
              </p:custDataLst>
            </p:nvPr>
          </p:nvSpPr>
          <p:spPr>
            <a:xfrm>
              <a:off x="2399923" y="4691716"/>
              <a:ext cx="817674" cy="716014"/>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1" lang="en-US" altLang="zh-CN" sz="2400" b="1" i="0" u="none" strike="noStrike" kern="1200" cap="none" spc="0" normalizeH="0" baseline="0" noProof="0" dirty="0">
                  <a:ln>
                    <a:noFill/>
                  </a:ln>
                  <a:solidFill>
                    <a:schemeClr val="lt2"/>
                  </a:solidFill>
                  <a:effectLst/>
                  <a:uLnTx/>
                  <a:uFillTx/>
                  <a:latin typeface="微软雅黑" panose="020B0503020204020204" pitchFamily="34" charset="-122"/>
                  <a:ea typeface="微软雅黑" panose="020B0503020204020204" pitchFamily="34" charset="-122"/>
                  <a:cs typeface="+mn-cs"/>
                </a:rPr>
                <a:t>3</a:t>
              </a:r>
              <a:endParaRPr kumimoji="1" lang="en-US" altLang="zh-CN" sz="2400" b="1" i="0" u="none" strike="noStrike" kern="1200" cap="none" spc="0" normalizeH="0" baseline="0" noProof="0" dirty="0">
                <a:ln>
                  <a:noFill/>
                </a:ln>
                <a:solidFill>
                  <a:schemeClr val="lt2"/>
                </a:solidFill>
                <a:effectLst/>
                <a:uLnTx/>
                <a:uFillTx/>
                <a:latin typeface="微软雅黑" panose="020B0503020204020204" pitchFamily="34" charset="-122"/>
                <a:ea typeface="微软雅黑" panose="020B0503020204020204" pitchFamily="34" charset="-122"/>
                <a:cs typeface="+mn-cs"/>
              </a:endParaRPr>
            </a:p>
          </p:txBody>
        </p:sp>
        <p:sp>
          <p:nvSpPr>
            <p:cNvPr id="12" name="任意多边形 11"/>
            <p:cNvSpPr/>
            <p:nvPr>
              <p:custDataLst>
                <p:tags r:id="rId30"/>
              </p:custDataLst>
            </p:nvPr>
          </p:nvSpPr>
          <p:spPr>
            <a:xfrm>
              <a:off x="3339850" y="4691716"/>
              <a:ext cx="4202682" cy="716014"/>
            </a:xfrm>
            <a:custGeom>
              <a:avLst/>
              <a:gdLst>
                <a:gd name="connsiteX0" fmla="*/ 173660 w 4009922"/>
                <a:gd name="connsiteY0" fmla="*/ 53464 h 850589"/>
                <a:gd name="connsiteX1" fmla="*/ 173660 w 4009922"/>
                <a:gd name="connsiteY1" fmla="*/ 797124 h 850589"/>
                <a:gd name="connsiteX2" fmla="*/ 3529010 w 4009922"/>
                <a:gd name="connsiteY2" fmla="*/ 797124 h 850589"/>
                <a:gd name="connsiteX3" fmla="*/ 3953660 w 4009922"/>
                <a:gd name="connsiteY3" fmla="*/ 456982 h 850589"/>
                <a:gd name="connsiteX4" fmla="*/ 3953660 w 4009922"/>
                <a:gd name="connsiteY4" fmla="*/ 393607 h 850589"/>
                <a:gd name="connsiteX5" fmla="*/ 3529010 w 4009922"/>
                <a:gd name="connsiteY5" fmla="*/ 53464 h 850589"/>
                <a:gd name="connsiteX6" fmla="*/ 0 w 4009922"/>
                <a:gd name="connsiteY6" fmla="*/ 0 h 850589"/>
                <a:gd name="connsiteX7" fmla="*/ 3559442 w 4009922"/>
                <a:gd name="connsiteY7" fmla="*/ 0 h 850589"/>
                <a:gd name="connsiteX8" fmla="*/ 4009922 w 4009922"/>
                <a:gd name="connsiteY8" fmla="*/ 389051 h 850589"/>
                <a:gd name="connsiteX9" fmla="*/ 4009922 w 4009922"/>
                <a:gd name="connsiteY9" fmla="*/ 461539 h 850589"/>
                <a:gd name="connsiteX10" fmla="*/ 3559442 w 4009922"/>
                <a:gd name="connsiteY10" fmla="*/ 850589 h 850589"/>
                <a:gd name="connsiteX11" fmla="*/ 0 w 4009922"/>
                <a:gd name="connsiteY11" fmla="*/ 850589 h 8505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009922" h="850589">
                  <a:moveTo>
                    <a:pt x="173660" y="53464"/>
                  </a:moveTo>
                  <a:lnTo>
                    <a:pt x="173660" y="797124"/>
                  </a:lnTo>
                  <a:lnTo>
                    <a:pt x="3529010" y="797124"/>
                  </a:lnTo>
                  <a:cubicBezTo>
                    <a:pt x="3763537" y="797124"/>
                    <a:pt x="3953660" y="644837"/>
                    <a:pt x="3953660" y="456982"/>
                  </a:cubicBezTo>
                  <a:lnTo>
                    <a:pt x="3953660" y="393607"/>
                  </a:lnTo>
                  <a:cubicBezTo>
                    <a:pt x="3953660" y="205752"/>
                    <a:pt x="3763537" y="53464"/>
                    <a:pt x="3529010" y="53464"/>
                  </a:cubicBezTo>
                  <a:close/>
                  <a:moveTo>
                    <a:pt x="0" y="0"/>
                  </a:moveTo>
                  <a:lnTo>
                    <a:pt x="3559442" y="0"/>
                  </a:lnTo>
                  <a:cubicBezTo>
                    <a:pt x="3808235" y="0"/>
                    <a:pt x="4009922" y="174184"/>
                    <a:pt x="4009922" y="389051"/>
                  </a:cubicBezTo>
                  <a:lnTo>
                    <a:pt x="4009922" y="461539"/>
                  </a:lnTo>
                  <a:cubicBezTo>
                    <a:pt x="4009922" y="676405"/>
                    <a:pt x="3808235" y="850589"/>
                    <a:pt x="3559442" y="850589"/>
                  </a:cubicBezTo>
                  <a:lnTo>
                    <a:pt x="0" y="850589"/>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252000" tIns="0" rIns="0" bIns="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1" lang="zh-CN" altLang="en-US" sz="2400" b="1" i="0" u="none" strike="noStrike" kern="1200" cap="none" spc="0" normalizeH="0" baseline="0" noProof="0" dirty="0">
                <a:ln>
                  <a:noFill/>
                </a:ln>
                <a:solidFill>
                  <a:schemeClr val="lt2">
                    <a:lumMod val="50000"/>
                  </a:schemeClr>
                </a:solidFill>
                <a:effectLst/>
                <a:uLnTx/>
                <a:uFillTx/>
                <a:latin typeface="微软雅黑" panose="020B0503020204020204" pitchFamily="34" charset="-122"/>
                <a:ea typeface="微软雅黑" panose="020B0503020204020204" pitchFamily="34" charset="-122"/>
                <a:cs typeface="+mn-cs"/>
              </a:endParaRPr>
            </a:p>
          </p:txBody>
        </p:sp>
        <p:grpSp>
          <p:nvGrpSpPr>
            <p:cNvPr id="38925" name="组合 46"/>
            <p:cNvGrpSpPr/>
            <p:nvPr/>
          </p:nvGrpSpPr>
          <p:grpSpPr>
            <a:xfrm rot="5400000">
              <a:off x="3255962" y="4736281"/>
              <a:ext cx="65087" cy="293687"/>
              <a:chOff x="1378219" y="929859"/>
              <a:chExt cx="177416" cy="553851"/>
            </a:xfrm>
          </p:grpSpPr>
          <p:sp>
            <p:nvSpPr>
              <p:cNvPr id="42" name="椭圆 41"/>
              <p:cNvSpPr/>
              <p:nvPr>
                <p:custDataLst>
                  <p:tags r:id="rId31"/>
                </p:custDataLst>
              </p:nvPr>
            </p:nvSpPr>
            <p:spPr>
              <a:xfrm rot="4460462">
                <a:off x="1378324" y="1307186"/>
                <a:ext cx="176657" cy="177430"/>
              </a:xfrm>
              <a:prstGeom prst="ellipse">
                <a:avLst/>
              </a:prstGeom>
              <a:solidFill>
                <a:schemeClr val="lt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zh-CN" altLang="en-US" sz="2400" b="1" i="0" u="none" strike="noStrike" kern="1200" cap="none" spc="0" normalizeH="0" baseline="0" noProof="0">
                  <a:ln>
                    <a:noFill/>
                  </a:ln>
                  <a:solidFill>
                    <a:schemeClr val="lt2">
                      <a:lumMod val="50000"/>
                    </a:schemeClr>
                  </a:solidFill>
                  <a:effectLst/>
                  <a:uLnTx/>
                  <a:uFillTx/>
                  <a:latin typeface="微软雅黑" panose="020B0503020204020204" pitchFamily="34" charset="-122"/>
                  <a:ea typeface="微软雅黑" panose="020B0503020204020204" pitchFamily="34" charset="-122"/>
                  <a:cs typeface="+mn-cs"/>
                </a:endParaRPr>
              </a:p>
            </p:txBody>
          </p:sp>
          <p:sp>
            <p:nvSpPr>
              <p:cNvPr id="43" name="椭圆 42"/>
              <p:cNvSpPr/>
              <p:nvPr>
                <p:custDataLst>
                  <p:tags r:id="rId32"/>
                </p:custDataLst>
              </p:nvPr>
            </p:nvSpPr>
            <p:spPr>
              <a:xfrm rot="4460462">
                <a:off x="1393295" y="914946"/>
                <a:ext cx="146715" cy="177430"/>
              </a:xfrm>
              <a:prstGeom prst="ellipse">
                <a:avLst/>
              </a:prstGeom>
              <a:solidFill>
                <a:schemeClr val="lt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zh-CN" altLang="en-US" sz="2400" b="1" i="0" u="none" strike="noStrike" kern="1200" cap="none" spc="0" normalizeH="0" baseline="0" noProof="0">
                  <a:ln>
                    <a:noFill/>
                  </a:ln>
                  <a:solidFill>
                    <a:schemeClr val="lt2">
                      <a:lumMod val="50000"/>
                    </a:schemeClr>
                  </a:solidFill>
                  <a:effectLst/>
                  <a:uLnTx/>
                  <a:uFillTx/>
                  <a:latin typeface="微软雅黑" panose="020B0503020204020204" pitchFamily="34" charset="-122"/>
                  <a:ea typeface="微软雅黑" panose="020B0503020204020204" pitchFamily="34" charset="-122"/>
                  <a:cs typeface="+mn-cs"/>
                </a:endParaRPr>
              </a:p>
            </p:txBody>
          </p:sp>
          <p:grpSp>
            <p:nvGrpSpPr>
              <p:cNvPr id="38968" name="组合 49"/>
              <p:cNvGrpSpPr/>
              <p:nvPr/>
            </p:nvGrpSpPr>
            <p:grpSpPr>
              <a:xfrm rot="5441149">
                <a:off x="1224812" y="1132569"/>
                <a:ext cx="481266" cy="136527"/>
                <a:chOff x="4345372" y="2103010"/>
                <a:chExt cx="433994" cy="112935"/>
              </a:xfrm>
            </p:grpSpPr>
            <p:sp>
              <p:nvSpPr>
                <p:cNvPr id="45" name="椭圆 44"/>
                <p:cNvSpPr/>
                <p:nvPr>
                  <p:custDataLst>
                    <p:tags r:id="rId33"/>
                  </p:custDataLst>
                </p:nvPr>
              </p:nvSpPr>
              <p:spPr>
                <a:xfrm>
                  <a:off x="4683477" y="2103010"/>
                  <a:ext cx="95889" cy="107636"/>
                </a:xfrm>
                <a:prstGeom prst="ellipse">
                  <a:avLst/>
                </a:prstGeom>
                <a:gradFill flip="none" rotWithShape="1">
                  <a:gsLst>
                    <a:gs pos="20000">
                      <a:srgbClr val="7F7F7F">
                        <a:lumMod val="50000"/>
                      </a:srgbClr>
                    </a:gs>
                    <a:gs pos="51000">
                      <a:srgbClr val="595959">
                        <a:lumMod val="65000"/>
                        <a:lumOff val="35000"/>
                      </a:srgbClr>
                    </a:gs>
                    <a:gs pos="86000">
                      <a:srgbClr val="A6A6A6">
                        <a:lumMod val="65000"/>
                      </a:srgbClr>
                    </a:gs>
                  </a:gsLst>
                  <a:path path="circle">
                    <a:fillToRect l="100000" t="100000"/>
                  </a:path>
                  <a:tileRect r="-100000" b="-100000"/>
                </a:gradFill>
                <a:ln w="12700">
                  <a:solidFill>
                    <a:schemeClr val="lt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zh-CN" altLang="en-US" sz="2400" b="1" i="0" u="none" strike="noStrike" kern="1200" cap="none" spc="0" normalizeH="0" baseline="0" noProof="0">
                    <a:ln>
                      <a:noFill/>
                    </a:ln>
                    <a:solidFill>
                      <a:schemeClr val="lt2">
                        <a:lumMod val="50000"/>
                      </a:schemeClr>
                    </a:solidFill>
                    <a:effectLst/>
                    <a:uLnTx/>
                    <a:uFillTx/>
                    <a:latin typeface="微软雅黑" panose="020B0503020204020204" pitchFamily="34" charset="-122"/>
                    <a:ea typeface="微软雅黑" panose="020B0503020204020204" pitchFamily="34" charset="-122"/>
                    <a:cs typeface="+mn-cs"/>
                  </a:endParaRPr>
                </a:p>
              </p:txBody>
            </p:sp>
            <p:sp>
              <p:nvSpPr>
                <p:cNvPr id="46" name="椭圆 45"/>
                <p:cNvSpPr/>
                <p:nvPr>
                  <p:custDataLst>
                    <p:tags r:id="rId34"/>
                  </p:custDataLst>
                </p:nvPr>
              </p:nvSpPr>
              <p:spPr>
                <a:xfrm>
                  <a:off x="4345372" y="2108309"/>
                  <a:ext cx="95889" cy="107636"/>
                </a:xfrm>
                <a:prstGeom prst="ellipse">
                  <a:avLst/>
                </a:prstGeom>
                <a:gradFill flip="none" rotWithShape="1">
                  <a:gsLst>
                    <a:gs pos="20000">
                      <a:srgbClr val="7F7F7F">
                        <a:lumMod val="50000"/>
                      </a:srgbClr>
                    </a:gs>
                    <a:gs pos="51000">
                      <a:srgbClr val="595959">
                        <a:lumMod val="65000"/>
                        <a:lumOff val="35000"/>
                      </a:srgbClr>
                    </a:gs>
                    <a:gs pos="86000">
                      <a:srgbClr val="A6A6A6">
                        <a:lumMod val="65000"/>
                      </a:srgbClr>
                    </a:gs>
                  </a:gsLst>
                  <a:path path="circle">
                    <a:fillToRect l="100000" t="100000"/>
                  </a:path>
                  <a:tileRect r="-100000" b="-100000"/>
                </a:gradFill>
                <a:ln w="12700">
                  <a:solidFill>
                    <a:schemeClr val="lt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zh-CN" altLang="en-US" sz="2400" b="1" i="0" u="none" strike="noStrike" kern="1200" cap="none" spc="0" normalizeH="0" baseline="0" noProof="0">
                    <a:ln>
                      <a:noFill/>
                    </a:ln>
                    <a:solidFill>
                      <a:schemeClr val="lt2">
                        <a:lumMod val="50000"/>
                      </a:schemeClr>
                    </a:solidFill>
                    <a:effectLst/>
                    <a:uLnTx/>
                    <a:uFillTx/>
                    <a:latin typeface="微软雅黑" panose="020B0503020204020204" pitchFamily="34" charset="-122"/>
                    <a:ea typeface="微软雅黑" panose="020B0503020204020204" pitchFamily="34" charset="-122"/>
                    <a:cs typeface="+mn-cs"/>
                  </a:endParaRPr>
                </a:p>
              </p:txBody>
            </p:sp>
            <p:sp>
              <p:nvSpPr>
                <p:cNvPr id="47" name="矩形 46"/>
                <p:cNvSpPr/>
                <p:nvPr>
                  <p:custDataLst>
                    <p:tags r:id="rId35"/>
                  </p:custDataLst>
                </p:nvPr>
              </p:nvSpPr>
              <p:spPr>
                <a:xfrm>
                  <a:off x="4349979" y="2310984"/>
                  <a:ext cx="380715" cy="110973"/>
                </a:xfrm>
                <a:prstGeom prst="rect">
                  <a:avLst/>
                </a:prstGeom>
                <a:gradFill flip="none" rotWithShape="1">
                  <a:gsLst>
                    <a:gs pos="9000">
                      <a:srgbClr val="262626">
                        <a:lumMod val="85000"/>
                        <a:lumOff val="15000"/>
                      </a:srgbClr>
                    </a:gs>
                    <a:gs pos="57000">
                      <a:srgbClr val="D9D9D9">
                        <a:lumMod val="85000"/>
                      </a:srgbClr>
                    </a:gs>
                    <a:gs pos="98000">
                      <a:srgbClr val="262626">
                        <a:lumMod val="85000"/>
                        <a:lumOff val="15000"/>
                      </a:srgbClr>
                    </a:gs>
                  </a:gsLst>
                  <a:path path="rect">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zh-CN" altLang="en-US" sz="2400" b="1" i="0" u="none" strike="noStrike" kern="1200" cap="none" spc="0" normalizeH="0" baseline="0" noProof="0">
                    <a:ln>
                      <a:noFill/>
                    </a:ln>
                    <a:solidFill>
                      <a:schemeClr val="lt2">
                        <a:lumMod val="50000"/>
                      </a:schemeClr>
                    </a:solidFill>
                    <a:effectLst/>
                    <a:uLnTx/>
                    <a:uFillTx/>
                    <a:latin typeface="微软雅黑" panose="020B0503020204020204" pitchFamily="34" charset="-122"/>
                    <a:ea typeface="微软雅黑" panose="020B0503020204020204" pitchFamily="34" charset="-122"/>
                    <a:cs typeface="+mn-cs"/>
                  </a:endParaRPr>
                </a:p>
              </p:txBody>
            </p:sp>
          </p:grpSp>
        </p:grpSp>
        <p:grpSp>
          <p:nvGrpSpPr>
            <p:cNvPr id="38926" name="组合 53"/>
            <p:cNvGrpSpPr/>
            <p:nvPr/>
          </p:nvGrpSpPr>
          <p:grpSpPr>
            <a:xfrm rot="5400000">
              <a:off x="3248024" y="5071243"/>
              <a:ext cx="66675" cy="292100"/>
              <a:chOff x="1378219" y="929859"/>
              <a:chExt cx="177416" cy="553851"/>
            </a:xfrm>
          </p:grpSpPr>
          <p:sp>
            <p:nvSpPr>
              <p:cNvPr id="36" name="椭圆 35"/>
              <p:cNvSpPr/>
              <p:nvPr>
                <p:custDataLst>
                  <p:tags r:id="rId36"/>
                </p:custDataLst>
              </p:nvPr>
            </p:nvSpPr>
            <p:spPr>
              <a:xfrm rot="4460462">
                <a:off x="1377915" y="1409066"/>
                <a:ext cx="177617" cy="177429"/>
              </a:xfrm>
              <a:prstGeom prst="ellipse">
                <a:avLst/>
              </a:prstGeom>
              <a:solidFill>
                <a:schemeClr val="lt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zh-CN" altLang="en-US" sz="2400" b="1" i="0" u="none" strike="noStrike" kern="1200" cap="none" spc="0" normalizeH="0" baseline="0" noProof="0">
                  <a:ln>
                    <a:noFill/>
                  </a:ln>
                  <a:solidFill>
                    <a:schemeClr val="lt2">
                      <a:lumMod val="50000"/>
                    </a:schemeClr>
                  </a:solidFill>
                  <a:effectLst/>
                  <a:uLnTx/>
                  <a:uFillTx/>
                  <a:latin typeface="微软雅黑" panose="020B0503020204020204" pitchFamily="34" charset="-122"/>
                  <a:ea typeface="微软雅黑" panose="020B0503020204020204" pitchFamily="34" charset="-122"/>
                  <a:cs typeface="+mn-cs"/>
                </a:endParaRPr>
              </a:p>
            </p:txBody>
          </p:sp>
          <p:sp>
            <p:nvSpPr>
              <p:cNvPr id="37" name="椭圆 36"/>
              <p:cNvSpPr/>
              <p:nvPr>
                <p:custDataLst>
                  <p:tags r:id="rId37"/>
                </p:custDataLst>
              </p:nvPr>
            </p:nvSpPr>
            <p:spPr>
              <a:xfrm rot="4460462">
                <a:off x="1392966" y="1017706"/>
                <a:ext cx="147514" cy="177429"/>
              </a:xfrm>
              <a:prstGeom prst="ellipse">
                <a:avLst/>
              </a:prstGeom>
              <a:solidFill>
                <a:schemeClr val="lt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zh-CN" altLang="en-US" sz="2400" b="1" i="0" u="none" strike="noStrike" kern="1200" cap="none" spc="0" normalizeH="0" baseline="0" noProof="0">
                  <a:ln>
                    <a:noFill/>
                  </a:ln>
                  <a:solidFill>
                    <a:schemeClr val="lt2">
                      <a:lumMod val="50000"/>
                    </a:schemeClr>
                  </a:solidFill>
                  <a:effectLst/>
                  <a:uLnTx/>
                  <a:uFillTx/>
                  <a:latin typeface="微软雅黑" panose="020B0503020204020204" pitchFamily="34" charset="-122"/>
                  <a:ea typeface="微软雅黑" panose="020B0503020204020204" pitchFamily="34" charset="-122"/>
                  <a:cs typeface="+mn-cs"/>
                </a:endParaRPr>
              </a:p>
            </p:txBody>
          </p:sp>
          <p:grpSp>
            <p:nvGrpSpPr>
              <p:cNvPr id="38958" name="组合 56"/>
              <p:cNvGrpSpPr/>
              <p:nvPr/>
            </p:nvGrpSpPr>
            <p:grpSpPr>
              <a:xfrm rot="5441149">
                <a:off x="1224812" y="1132569"/>
                <a:ext cx="481266" cy="136527"/>
                <a:chOff x="4345372" y="2103010"/>
                <a:chExt cx="433994" cy="112935"/>
              </a:xfrm>
            </p:grpSpPr>
            <p:sp>
              <p:nvSpPr>
                <p:cNvPr id="39" name="椭圆 38"/>
                <p:cNvSpPr/>
                <p:nvPr>
                  <p:custDataLst>
                    <p:tags r:id="rId38"/>
                  </p:custDataLst>
                </p:nvPr>
              </p:nvSpPr>
              <p:spPr>
                <a:xfrm>
                  <a:off x="4683477" y="2103010"/>
                  <a:ext cx="95889" cy="107636"/>
                </a:xfrm>
                <a:prstGeom prst="ellipse">
                  <a:avLst/>
                </a:prstGeom>
                <a:gradFill flip="none" rotWithShape="1">
                  <a:gsLst>
                    <a:gs pos="20000">
                      <a:srgbClr val="7F7F7F">
                        <a:lumMod val="50000"/>
                      </a:srgbClr>
                    </a:gs>
                    <a:gs pos="51000">
                      <a:srgbClr val="595959">
                        <a:lumMod val="65000"/>
                        <a:lumOff val="35000"/>
                      </a:srgbClr>
                    </a:gs>
                    <a:gs pos="86000">
                      <a:srgbClr val="A6A6A6">
                        <a:lumMod val="65000"/>
                      </a:srgbClr>
                    </a:gs>
                  </a:gsLst>
                  <a:path path="circle">
                    <a:fillToRect l="100000" t="100000"/>
                  </a:path>
                  <a:tileRect r="-100000" b="-100000"/>
                </a:gradFill>
                <a:ln w="12700">
                  <a:solidFill>
                    <a:schemeClr val="l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zh-CN" altLang="en-US" sz="2400" b="1" i="0" u="none" strike="noStrike" kern="1200" cap="none" spc="0" normalizeH="0" baseline="0" noProof="0">
                    <a:ln>
                      <a:noFill/>
                    </a:ln>
                    <a:solidFill>
                      <a:schemeClr val="lt2">
                        <a:lumMod val="50000"/>
                      </a:schemeClr>
                    </a:solidFill>
                    <a:effectLst/>
                    <a:uLnTx/>
                    <a:uFillTx/>
                    <a:latin typeface="微软雅黑" panose="020B0503020204020204" pitchFamily="34" charset="-122"/>
                    <a:ea typeface="微软雅黑" panose="020B0503020204020204" pitchFamily="34" charset="-122"/>
                    <a:cs typeface="+mn-cs"/>
                  </a:endParaRPr>
                </a:p>
              </p:txBody>
            </p:sp>
            <p:sp>
              <p:nvSpPr>
                <p:cNvPr id="40" name="椭圆 39"/>
                <p:cNvSpPr/>
                <p:nvPr>
                  <p:custDataLst>
                    <p:tags r:id="rId39"/>
                  </p:custDataLst>
                </p:nvPr>
              </p:nvSpPr>
              <p:spPr>
                <a:xfrm>
                  <a:off x="4345372" y="2108309"/>
                  <a:ext cx="95889" cy="107636"/>
                </a:xfrm>
                <a:prstGeom prst="ellipse">
                  <a:avLst/>
                </a:prstGeom>
                <a:gradFill flip="none" rotWithShape="1">
                  <a:gsLst>
                    <a:gs pos="20000">
                      <a:srgbClr val="7F7F7F">
                        <a:lumMod val="50000"/>
                      </a:srgbClr>
                    </a:gs>
                    <a:gs pos="51000">
                      <a:srgbClr val="595959">
                        <a:lumMod val="65000"/>
                        <a:lumOff val="35000"/>
                      </a:srgbClr>
                    </a:gs>
                    <a:gs pos="86000">
                      <a:srgbClr val="A6A6A6">
                        <a:lumMod val="65000"/>
                      </a:srgbClr>
                    </a:gs>
                  </a:gsLst>
                  <a:path path="circle">
                    <a:fillToRect l="100000" t="100000"/>
                  </a:path>
                  <a:tileRect r="-100000" b="-100000"/>
                </a:gradFill>
                <a:ln w="12700">
                  <a:solidFill>
                    <a:schemeClr val="lt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zh-CN" altLang="en-US" sz="2400" b="1" i="0" u="none" strike="noStrike" kern="1200" cap="none" spc="0" normalizeH="0" baseline="0" noProof="0">
                    <a:ln>
                      <a:noFill/>
                    </a:ln>
                    <a:solidFill>
                      <a:schemeClr val="lt2">
                        <a:lumMod val="50000"/>
                      </a:schemeClr>
                    </a:solidFill>
                    <a:effectLst/>
                    <a:uLnTx/>
                    <a:uFillTx/>
                    <a:latin typeface="微软雅黑" panose="020B0503020204020204" pitchFamily="34" charset="-122"/>
                    <a:ea typeface="微软雅黑" panose="020B0503020204020204" pitchFamily="34" charset="-122"/>
                    <a:cs typeface="+mn-cs"/>
                  </a:endParaRPr>
                </a:p>
              </p:txBody>
            </p:sp>
            <p:sp>
              <p:nvSpPr>
                <p:cNvPr id="41" name="矩形 40"/>
                <p:cNvSpPr/>
                <p:nvPr>
                  <p:custDataLst>
                    <p:tags r:id="rId40"/>
                  </p:custDataLst>
                </p:nvPr>
              </p:nvSpPr>
              <p:spPr>
                <a:xfrm>
                  <a:off x="4479790" y="2209275"/>
                  <a:ext cx="369209" cy="157253"/>
                </a:xfrm>
                <a:prstGeom prst="rect">
                  <a:avLst/>
                </a:prstGeom>
                <a:gradFill flip="none" rotWithShape="1">
                  <a:gsLst>
                    <a:gs pos="9000">
                      <a:srgbClr val="262626">
                        <a:lumMod val="85000"/>
                        <a:lumOff val="15000"/>
                      </a:srgbClr>
                    </a:gs>
                    <a:gs pos="57000">
                      <a:srgbClr val="D9D9D9">
                        <a:lumMod val="85000"/>
                      </a:srgbClr>
                    </a:gs>
                    <a:gs pos="98000">
                      <a:srgbClr val="262626">
                        <a:lumMod val="85000"/>
                        <a:lumOff val="15000"/>
                      </a:srgbClr>
                    </a:gs>
                  </a:gsLst>
                  <a:path path="rect">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zh-CN" altLang="en-US" sz="2400" b="1" i="0" u="none" strike="noStrike" kern="1200" cap="none" spc="0" normalizeH="0" baseline="0" noProof="0">
                    <a:ln>
                      <a:noFill/>
                    </a:ln>
                    <a:solidFill>
                      <a:schemeClr val="lt2">
                        <a:lumMod val="50000"/>
                      </a:schemeClr>
                    </a:solidFill>
                    <a:effectLst/>
                    <a:uLnTx/>
                    <a:uFillTx/>
                    <a:latin typeface="微软雅黑" panose="020B0503020204020204" pitchFamily="34" charset="-122"/>
                    <a:ea typeface="微软雅黑" panose="020B0503020204020204" pitchFamily="34" charset="-122"/>
                    <a:cs typeface="+mn-cs"/>
                  </a:endParaRPr>
                </a:p>
              </p:txBody>
            </p:sp>
          </p:grpSp>
        </p:grpSp>
        <p:sp>
          <p:nvSpPr>
            <p:cNvPr id="15" name="矩形 14"/>
            <p:cNvSpPr/>
            <p:nvPr>
              <p:custDataLst>
                <p:tags r:id="rId41"/>
              </p:custDataLst>
            </p:nvPr>
          </p:nvSpPr>
          <p:spPr>
            <a:xfrm>
              <a:off x="3225535" y="5574430"/>
              <a:ext cx="817674" cy="716014"/>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1" lang="en-US" altLang="zh-CN" sz="2400" b="1" i="0" u="none" strike="noStrike" kern="1200" cap="none" spc="0" normalizeH="0" baseline="0" noProof="0" dirty="0">
                  <a:ln>
                    <a:noFill/>
                  </a:ln>
                  <a:solidFill>
                    <a:schemeClr val="lt2"/>
                  </a:solidFill>
                  <a:effectLst/>
                  <a:uLnTx/>
                  <a:uFillTx/>
                  <a:latin typeface="微软雅黑" panose="020B0503020204020204" pitchFamily="34" charset="-122"/>
                  <a:ea typeface="微软雅黑" panose="020B0503020204020204" pitchFamily="34" charset="-122"/>
                  <a:cs typeface="+mn-cs"/>
                </a:rPr>
                <a:t>4</a:t>
              </a:r>
              <a:endParaRPr kumimoji="1" lang="en-US" altLang="zh-CN" sz="2400" b="1" i="0" u="none" strike="noStrike" kern="1200" cap="none" spc="0" normalizeH="0" baseline="0" noProof="0" dirty="0">
                <a:ln>
                  <a:noFill/>
                </a:ln>
                <a:solidFill>
                  <a:schemeClr val="lt2"/>
                </a:solidFill>
                <a:effectLst/>
                <a:uLnTx/>
                <a:uFillTx/>
                <a:latin typeface="微软雅黑" panose="020B0503020204020204" pitchFamily="34" charset="-122"/>
                <a:ea typeface="微软雅黑" panose="020B0503020204020204" pitchFamily="34" charset="-122"/>
                <a:cs typeface="+mn-cs"/>
              </a:endParaRPr>
            </a:p>
          </p:txBody>
        </p:sp>
        <p:sp>
          <p:nvSpPr>
            <p:cNvPr id="16" name="任意多边形 15"/>
            <p:cNvSpPr/>
            <p:nvPr>
              <p:custDataLst>
                <p:tags r:id="rId42"/>
              </p:custDataLst>
            </p:nvPr>
          </p:nvSpPr>
          <p:spPr>
            <a:xfrm>
              <a:off x="4165462" y="5574430"/>
              <a:ext cx="4202682" cy="716014"/>
            </a:xfrm>
            <a:custGeom>
              <a:avLst/>
              <a:gdLst>
                <a:gd name="connsiteX0" fmla="*/ 173660 w 4009922"/>
                <a:gd name="connsiteY0" fmla="*/ 53464 h 850589"/>
                <a:gd name="connsiteX1" fmla="*/ 173660 w 4009922"/>
                <a:gd name="connsiteY1" fmla="*/ 797124 h 850589"/>
                <a:gd name="connsiteX2" fmla="*/ 3529010 w 4009922"/>
                <a:gd name="connsiteY2" fmla="*/ 797124 h 850589"/>
                <a:gd name="connsiteX3" fmla="*/ 3953660 w 4009922"/>
                <a:gd name="connsiteY3" fmla="*/ 456982 h 850589"/>
                <a:gd name="connsiteX4" fmla="*/ 3953660 w 4009922"/>
                <a:gd name="connsiteY4" fmla="*/ 393607 h 850589"/>
                <a:gd name="connsiteX5" fmla="*/ 3529010 w 4009922"/>
                <a:gd name="connsiteY5" fmla="*/ 53464 h 850589"/>
                <a:gd name="connsiteX6" fmla="*/ 0 w 4009922"/>
                <a:gd name="connsiteY6" fmla="*/ 0 h 850589"/>
                <a:gd name="connsiteX7" fmla="*/ 3559442 w 4009922"/>
                <a:gd name="connsiteY7" fmla="*/ 0 h 850589"/>
                <a:gd name="connsiteX8" fmla="*/ 4009922 w 4009922"/>
                <a:gd name="connsiteY8" fmla="*/ 389051 h 850589"/>
                <a:gd name="connsiteX9" fmla="*/ 4009922 w 4009922"/>
                <a:gd name="connsiteY9" fmla="*/ 461539 h 850589"/>
                <a:gd name="connsiteX10" fmla="*/ 3559442 w 4009922"/>
                <a:gd name="connsiteY10" fmla="*/ 850589 h 850589"/>
                <a:gd name="connsiteX11" fmla="*/ 0 w 4009922"/>
                <a:gd name="connsiteY11" fmla="*/ 850589 h 8505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009922" h="850589">
                  <a:moveTo>
                    <a:pt x="173660" y="53464"/>
                  </a:moveTo>
                  <a:lnTo>
                    <a:pt x="173660" y="797124"/>
                  </a:lnTo>
                  <a:lnTo>
                    <a:pt x="3529010" y="797124"/>
                  </a:lnTo>
                  <a:cubicBezTo>
                    <a:pt x="3763537" y="797124"/>
                    <a:pt x="3953660" y="644837"/>
                    <a:pt x="3953660" y="456982"/>
                  </a:cubicBezTo>
                  <a:lnTo>
                    <a:pt x="3953660" y="393607"/>
                  </a:lnTo>
                  <a:cubicBezTo>
                    <a:pt x="3953660" y="205752"/>
                    <a:pt x="3763537" y="53464"/>
                    <a:pt x="3529010" y="53464"/>
                  </a:cubicBezTo>
                  <a:close/>
                  <a:moveTo>
                    <a:pt x="0" y="0"/>
                  </a:moveTo>
                  <a:lnTo>
                    <a:pt x="3559442" y="0"/>
                  </a:lnTo>
                  <a:cubicBezTo>
                    <a:pt x="3808235" y="0"/>
                    <a:pt x="4009922" y="174185"/>
                    <a:pt x="4009922" y="389051"/>
                  </a:cubicBezTo>
                  <a:lnTo>
                    <a:pt x="4009922" y="461539"/>
                  </a:lnTo>
                  <a:cubicBezTo>
                    <a:pt x="4009922" y="676405"/>
                    <a:pt x="3808235" y="850589"/>
                    <a:pt x="3559442" y="850589"/>
                  </a:cubicBezTo>
                  <a:lnTo>
                    <a:pt x="0" y="850589"/>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252000" tIns="0" rIns="0" bIns="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1" lang="zh-CN" altLang="en-US" sz="2400" b="1" i="0" u="none" strike="noStrike" kern="1200" cap="none" spc="0" normalizeH="0" baseline="0" noProof="0" dirty="0">
                <a:ln>
                  <a:noFill/>
                </a:ln>
                <a:solidFill>
                  <a:schemeClr val="lt2">
                    <a:lumMod val="50000"/>
                  </a:schemeClr>
                </a:solidFill>
                <a:effectLst/>
                <a:uLnTx/>
                <a:uFillTx/>
                <a:latin typeface="微软雅黑" panose="020B0503020204020204" pitchFamily="34" charset="-122"/>
                <a:ea typeface="微软雅黑" panose="020B0503020204020204" pitchFamily="34" charset="-122"/>
                <a:cs typeface="+mn-cs"/>
              </a:endParaRPr>
            </a:p>
          </p:txBody>
        </p:sp>
        <p:grpSp>
          <p:nvGrpSpPr>
            <p:cNvPr id="38929" name="组合 65"/>
            <p:cNvGrpSpPr/>
            <p:nvPr/>
          </p:nvGrpSpPr>
          <p:grpSpPr>
            <a:xfrm rot="5400000">
              <a:off x="4080668" y="5619725"/>
              <a:ext cx="66675" cy="293687"/>
              <a:chOff x="1378219" y="929859"/>
              <a:chExt cx="177416" cy="553851"/>
            </a:xfrm>
          </p:grpSpPr>
          <p:sp>
            <p:nvSpPr>
              <p:cNvPr id="30" name="椭圆 29"/>
              <p:cNvSpPr/>
              <p:nvPr>
                <p:custDataLst>
                  <p:tags r:id="rId43"/>
                </p:custDataLst>
              </p:nvPr>
            </p:nvSpPr>
            <p:spPr>
              <a:xfrm rot="4460462">
                <a:off x="1378500" y="1306975"/>
                <a:ext cx="176657" cy="177429"/>
              </a:xfrm>
              <a:prstGeom prst="ellipse">
                <a:avLst/>
              </a:prstGeom>
              <a:solidFill>
                <a:schemeClr val="lt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zh-CN" altLang="en-US" sz="2400" b="1" i="0" u="none" strike="noStrike" kern="1200" cap="none" spc="0" normalizeH="0" baseline="0" noProof="0">
                  <a:ln>
                    <a:noFill/>
                  </a:ln>
                  <a:solidFill>
                    <a:schemeClr val="lt2">
                      <a:lumMod val="50000"/>
                    </a:schemeClr>
                  </a:solidFill>
                  <a:effectLst/>
                  <a:uLnTx/>
                  <a:uFillTx/>
                  <a:latin typeface="微软雅黑" panose="020B0503020204020204" pitchFamily="34" charset="-122"/>
                  <a:ea typeface="微软雅黑" panose="020B0503020204020204" pitchFamily="34" charset="-122"/>
                  <a:cs typeface="+mn-cs"/>
                </a:endParaRPr>
              </a:p>
            </p:txBody>
          </p:sp>
          <p:sp>
            <p:nvSpPr>
              <p:cNvPr id="31" name="椭圆 30"/>
              <p:cNvSpPr/>
              <p:nvPr>
                <p:custDataLst>
                  <p:tags r:id="rId44"/>
                </p:custDataLst>
              </p:nvPr>
            </p:nvSpPr>
            <p:spPr>
              <a:xfrm rot="4460462">
                <a:off x="1393471" y="914735"/>
                <a:ext cx="146715" cy="177429"/>
              </a:xfrm>
              <a:prstGeom prst="ellipse">
                <a:avLst/>
              </a:prstGeom>
              <a:solidFill>
                <a:schemeClr val="lt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zh-CN" altLang="en-US" sz="2400" b="1" i="0" u="none" strike="noStrike" kern="1200" cap="none" spc="0" normalizeH="0" baseline="0" noProof="0">
                  <a:ln>
                    <a:noFill/>
                  </a:ln>
                  <a:solidFill>
                    <a:schemeClr val="lt2">
                      <a:lumMod val="50000"/>
                    </a:schemeClr>
                  </a:solidFill>
                  <a:effectLst/>
                  <a:uLnTx/>
                  <a:uFillTx/>
                  <a:latin typeface="微软雅黑" panose="020B0503020204020204" pitchFamily="34" charset="-122"/>
                  <a:ea typeface="微软雅黑" panose="020B0503020204020204" pitchFamily="34" charset="-122"/>
                  <a:cs typeface="+mn-cs"/>
                </a:endParaRPr>
              </a:p>
            </p:txBody>
          </p:sp>
          <p:grpSp>
            <p:nvGrpSpPr>
              <p:cNvPr id="38948" name="组合 68"/>
              <p:cNvGrpSpPr/>
              <p:nvPr/>
            </p:nvGrpSpPr>
            <p:grpSpPr>
              <a:xfrm rot="5441149">
                <a:off x="1224812" y="1132569"/>
                <a:ext cx="481266" cy="136527"/>
                <a:chOff x="4345372" y="2103010"/>
                <a:chExt cx="433994" cy="112935"/>
              </a:xfrm>
            </p:grpSpPr>
            <p:sp>
              <p:nvSpPr>
                <p:cNvPr id="33" name="椭圆 32"/>
                <p:cNvSpPr/>
                <p:nvPr>
                  <p:custDataLst>
                    <p:tags r:id="rId45"/>
                  </p:custDataLst>
                </p:nvPr>
              </p:nvSpPr>
              <p:spPr>
                <a:xfrm>
                  <a:off x="4683477" y="2103010"/>
                  <a:ext cx="95889" cy="107636"/>
                </a:xfrm>
                <a:prstGeom prst="ellipse">
                  <a:avLst/>
                </a:prstGeom>
                <a:gradFill flip="none" rotWithShape="1">
                  <a:gsLst>
                    <a:gs pos="20000">
                      <a:srgbClr val="7F7F7F">
                        <a:lumMod val="50000"/>
                      </a:srgbClr>
                    </a:gs>
                    <a:gs pos="51000">
                      <a:srgbClr val="595959">
                        <a:lumMod val="65000"/>
                        <a:lumOff val="35000"/>
                      </a:srgbClr>
                    </a:gs>
                    <a:gs pos="86000">
                      <a:srgbClr val="A6A6A6">
                        <a:lumMod val="65000"/>
                      </a:srgbClr>
                    </a:gs>
                  </a:gsLst>
                  <a:path path="circle">
                    <a:fillToRect l="100000" t="100000"/>
                  </a:path>
                  <a:tileRect r="-100000" b="-100000"/>
                </a:gradFill>
                <a:ln w="12700">
                  <a:solidFill>
                    <a:schemeClr val="lt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zh-CN" altLang="en-US" sz="2400" b="1" i="0" u="none" strike="noStrike" kern="1200" cap="none" spc="0" normalizeH="0" baseline="0" noProof="0">
                    <a:ln>
                      <a:noFill/>
                    </a:ln>
                    <a:solidFill>
                      <a:schemeClr val="lt2">
                        <a:lumMod val="50000"/>
                      </a:schemeClr>
                    </a:solidFill>
                    <a:effectLst/>
                    <a:uLnTx/>
                    <a:uFillTx/>
                    <a:latin typeface="微软雅黑" panose="020B0503020204020204" pitchFamily="34" charset="-122"/>
                    <a:ea typeface="微软雅黑" panose="020B0503020204020204" pitchFamily="34" charset="-122"/>
                    <a:cs typeface="+mn-cs"/>
                  </a:endParaRPr>
                </a:p>
              </p:txBody>
            </p:sp>
            <p:sp>
              <p:nvSpPr>
                <p:cNvPr id="34" name="椭圆 33"/>
                <p:cNvSpPr/>
                <p:nvPr>
                  <p:custDataLst>
                    <p:tags r:id="rId46"/>
                  </p:custDataLst>
                </p:nvPr>
              </p:nvSpPr>
              <p:spPr>
                <a:xfrm>
                  <a:off x="4345372" y="2108309"/>
                  <a:ext cx="95889" cy="107636"/>
                </a:xfrm>
                <a:prstGeom prst="ellipse">
                  <a:avLst/>
                </a:prstGeom>
                <a:gradFill flip="none" rotWithShape="1">
                  <a:gsLst>
                    <a:gs pos="20000">
                      <a:srgbClr val="7F7F7F">
                        <a:lumMod val="50000"/>
                      </a:srgbClr>
                    </a:gs>
                    <a:gs pos="51000">
                      <a:srgbClr val="595959">
                        <a:lumMod val="65000"/>
                        <a:lumOff val="35000"/>
                      </a:srgbClr>
                    </a:gs>
                    <a:gs pos="86000">
                      <a:srgbClr val="A6A6A6">
                        <a:lumMod val="65000"/>
                      </a:srgbClr>
                    </a:gs>
                  </a:gsLst>
                  <a:path path="circle">
                    <a:fillToRect l="100000" t="100000"/>
                  </a:path>
                  <a:tileRect r="-100000" b="-100000"/>
                </a:gradFill>
                <a:ln w="12700">
                  <a:solidFill>
                    <a:schemeClr val="lt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zh-CN" altLang="en-US" sz="2400" b="1" i="0" u="none" strike="noStrike" kern="1200" cap="none" spc="0" normalizeH="0" baseline="0" noProof="0">
                    <a:ln>
                      <a:noFill/>
                    </a:ln>
                    <a:solidFill>
                      <a:schemeClr val="lt2">
                        <a:lumMod val="50000"/>
                      </a:schemeClr>
                    </a:solidFill>
                    <a:effectLst/>
                    <a:uLnTx/>
                    <a:uFillTx/>
                    <a:latin typeface="微软雅黑" panose="020B0503020204020204" pitchFamily="34" charset="-122"/>
                    <a:ea typeface="微软雅黑" panose="020B0503020204020204" pitchFamily="34" charset="-122"/>
                    <a:cs typeface="+mn-cs"/>
                  </a:endParaRPr>
                </a:p>
              </p:txBody>
            </p:sp>
            <p:sp>
              <p:nvSpPr>
                <p:cNvPr id="35" name="矩形 34"/>
                <p:cNvSpPr/>
                <p:nvPr>
                  <p:custDataLst>
                    <p:tags r:id="rId47"/>
                  </p:custDataLst>
                </p:nvPr>
              </p:nvSpPr>
              <p:spPr>
                <a:xfrm>
                  <a:off x="4299525" y="2093211"/>
                  <a:ext cx="361813" cy="178220"/>
                </a:xfrm>
                <a:prstGeom prst="rect">
                  <a:avLst/>
                </a:prstGeom>
                <a:gradFill flip="none" rotWithShape="1">
                  <a:gsLst>
                    <a:gs pos="9000">
                      <a:srgbClr val="262626">
                        <a:lumMod val="85000"/>
                        <a:lumOff val="15000"/>
                      </a:srgbClr>
                    </a:gs>
                    <a:gs pos="57000">
                      <a:srgbClr val="D9D9D9">
                        <a:lumMod val="85000"/>
                      </a:srgbClr>
                    </a:gs>
                    <a:gs pos="98000">
                      <a:srgbClr val="262626">
                        <a:lumMod val="85000"/>
                        <a:lumOff val="15000"/>
                      </a:srgbClr>
                    </a:gs>
                  </a:gsLst>
                  <a:path path="rect">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zh-CN" altLang="en-US" sz="2400" b="1" i="0" u="none" strike="noStrike" kern="1200" cap="none" spc="0" normalizeH="0" baseline="0" noProof="0">
                    <a:ln>
                      <a:noFill/>
                    </a:ln>
                    <a:solidFill>
                      <a:schemeClr val="lt2">
                        <a:lumMod val="50000"/>
                      </a:schemeClr>
                    </a:solidFill>
                    <a:effectLst/>
                    <a:uLnTx/>
                    <a:uFillTx/>
                    <a:latin typeface="微软雅黑" panose="020B0503020204020204" pitchFamily="34" charset="-122"/>
                    <a:ea typeface="微软雅黑" panose="020B0503020204020204" pitchFamily="34" charset="-122"/>
                    <a:cs typeface="+mn-cs"/>
                  </a:endParaRPr>
                </a:p>
              </p:txBody>
            </p:sp>
          </p:grpSp>
        </p:grpSp>
        <p:grpSp>
          <p:nvGrpSpPr>
            <p:cNvPr id="38930" name="组合 72"/>
            <p:cNvGrpSpPr/>
            <p:nvPr/>
          </p:nvGrpSpPr>
          <p:grpSpPr>
            <a:xfrm rot="5400000">
              <a:off x="4074319" y="5954688"/>
              <a:ext cx="65088" cy="292100"/>
              <a:chOff x="1378219" y="929859"/>
              <a:chExt cx="177416" cy="553851"/>
            </a:xfrm>
          </p:grpSpPr>
          <p:sp>
            <p:nvSpPr>
              <p:cNvPr id="24" name="椭圆 23"/>
              <p:cNvSpPr/>
              <p:nvPr>
                <p:custDataLst>
                  <p:tags r:id="rId48"/>
                </p:custDataLst>
              </p:nvPr>
            </p:nvSpPr>
            <p:spPr>
              <a:xfrm rot="4460462">
                <a:off x="1378084" y="1408857"/>
                <a:ext cx="177617" cy="177430"/>
              </a:xfrm>
              <a:prstGeom prst="ellipse">
                <a:avLst/>
              </a:prstGeom>
              <a:solidFill>
                <a:schemeClr val="lt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zh-CN" altLang="en-US" sz="2400" b="1" i="0" u="none" strike="noStrike" kern="1200" cap="none" spc="0" normalizeH="0" baseline="0" noProof="0">
                  <a:ln>
                    <a:noFill/>
                  </a:ln>
                  <a:solidFill>
                    <a:schemeClr val="lt2">
                      <a:lumMod val="50000"/>
                    </a:schemeClr>
                  </a:solidFill>
                  <a:effectLst/>
                  <a:uLnTx/>
                  <a:uFillTx/>
                  <a:latin typeface="微软雅黑" panose="020B0503020204020204" pitchFamily="34" charset="-122"/>
                  <a:ea typeface="微软雅黑" panose="020B0503020204020204" pitchFamily="34" charset="-122"/>
                  <a:cs typeface="+mn-cs"/>
                </a:endParaRPr>
              </a:p>
            </p:txBody>
          </p:sp>
          <p:sp>
            <p:nvSpPr>
              <p:cNvPr id="25" name="椭圆 24"/>
              <p:cNvSpPr/>
              <p:nvPr>
                <p:custDataLst>
                  <p:tags r:id="rId49"/>
                </p:custDataLst>
              </p:nvPr>
            </p:nvSpPr>
            <p:spPr>
              <a:xfrm rot="4460462">
                <a:off x="1393135" y="1017495"/>
                <a:ext cx="147514" cy="177430"/>
              </a:xfrm>
              <a:prstGeom prst="ellipse">
                <a:avLst/>
              </a:prstGeom>
              <a:solidFill>
                <a:schemeClr val="lt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zh-CN" altLang="en-US" sz="2400" b="1" i="0" u="none" strike="noStrike" kern="1200" cap="none" spc="0" normalizeH="0" baseline="0" noProof="0">
                  <a:ln>
                    <a:noFill/>
                  </a:ln>
                  <a:solidFill>
                    <a:schemeClr val="lt2">
                      <a:lumMod val="50000"/>
                    </a:schemeClr>
                  </a:solidFill>
                  <a:effectLst/>
                  <a:uLnTx/>
                  <a:uFillTx/>
                  <a:latin typeface="微软雅黑" panose="020B0503020204020204" pitchFamily="34" charset="-122"/>
                  <a:ea typeface="微软雅黑" panose="020B0503020204020204" pitchFamily="34" charset="-122"/>
                  <a:cs typeface="+mn-cs"/>
                </a:endParaRPr>
              </a:p>
            </p:txBody>
          </p:sp>
          <p:grpSp>
            <p:nvGrpSpPr>
              <p:cNvPr id="38938" name="组合 75"/>
              <p:cNvGrpSpPr/>
              <p:nvPr/>
            </p:nvGrpSpPr>
            <p:grpSpPr>
              <a:xfrm rot="5441149">
                <a:off x="1224812" y="1132569"/>
                <a:ext cx="481266" cy="136527"/>
                <a:chOff x="4345372" y="2103010"/>
                <a:chExt cx="433994" cy="112935"/>
              </a:xfrm>
            </p:grpSpPr>
            <p:sp>
              <p:nvSpPr>
                <p:cNvPr id="27" name="椭圆 26"/>
                <p:cNvSpPr/>
                <p:nvPr>
                  <p:custDataLst>
                    <p:tags r:id="rId50"/>
                  </p:custDataLst>
                </p:nvPr>
              </p:nvSpPr>
              <p:spPr>
                <a:xfrm>
                  <a:off x="4683477" y="2103010"/>
                  <a:ext cx="95889" cy="107636"/>
                </a:xfrm>
                <a:prstGeom prst="ellipse">
                  <a:avLst/>
                </a:prstGeom>
                <a:gradFill flip="none" rotWithShape="1">
                  <a:gsLst>
                    <a:gs pos="20000">
                      <a:srgbClr val="7F7F7F">
                        <a:lumMod val="50000"/>
                      </a:srgbClr>
                    </a:gs>
                    <a:gs pos="51000">
                      <a:srgbClr val="595959">
                        <a:lumMod val="65000"/>
                        <a:lumOff val="35000"/>
                      </a:srgbClr>
                    </a:gs>
                    <a:gs pos="86000">
                      <a:srgbClr val="A6A6A6">
                        <a:lumMod val="65000"/>
                      </a:srgbClr>
                    </a:gs>
                  </a:gsLst>
                  <a:path path="circle">
                    <a:fillToRect l="100000" t="100000"/>
                  </a:path>
                  <a:tileRect r="-100000" b="-100000"/>
                </a:gradFill>
                <a:ln w="12700">
                  <a:solidFill>
                    <a:schemeClr val="l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zh-CN" altLang="en-US" sz="2400" b="1" i="0" u="none" strike="noStrike" kern="1200" cap="none" spc="0" normalizeH="0" baseline="0" noProof="0">
                    <a:ln>
                      <a:noFill/>
                    </a:ln>
                    <a:solidFill>
                      <a:schemeClr val="lt2">
                        <a:lumMod val="50000"/>
                      </a:schemeClr>
                    </a:solidFill>
                    <a:effectLst/>
                    <a:uLnTx/>
                    <a:uFillTx/>
                    <a:latin typeface="微软雅黑" panose="020B0503020204020204" pitchFamily="34" charset="-122"/>
                    <a:ea typeface="微软雅黑" panose="020B0503020204020204" pitchFamily="34" charset="-122"/>
                    <a:cs typeface="+mn-cs"/>
                  </a:endParaRPr>
                </a:p>
              </p:txBody>
            </p:sp>
            <p:sp>
              <p:nvSpPr>
                <p:cNvPr id="28" name="椭圆 27"/>
                <p:cNvSpPr/>
                <p:nvPr>
                  <p:custDataLst>
                    <p:tags r:id="rId51"/>
                  </p:custDataLst>
                </p:nvPr>
              </p:nvSpPr>
              <p:spPr>
                <a:xfrm>
                  <a:off x="4345372" y="2108309"/>
                  <a:ext cx="95889" cy="107636"/>
                </a:xfrm>
                <a:prstGeom prst="ellipse">
                  <a:avLst/>
                </a:prstGeom>
                <a:gradFill flip="none" rotWithShape="1">
                  <a:gsLst>
                    <a:gs pos="20000">
                      <a:srgbClr val="7F7F7F">
                        <a:lumMod val="50000"/>
                      </a:srgbClr>
                    </a:gs>
                    <a:gs pos="51000">
                      <a:srgbClr val="595959">
                        <a:lumMod val="65000"/>
                        <a:lumOff val="35000"/>
                      </a:srgbClr>
                    </a:gs>
                    <a:gs pos="86000">
                      <a:srgbClr val="A6A6A6">
                        <a:lumMod val="65000"/>
                      </a:srgbClr>
                    </a:gs>
                  </a:gsLst>
                  <a:path path="circle">
                    <a:fillToRect l="100000" t="100000"/>
                  </a:path>
                  <a:tileRect r="-100000" b="-100000"/>
                </a:gradFill>
                <a:ln w="12700">
                  <a:solidFill>
                    <a:schemeClr val="lt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zh-CN" altLang="en-US" sz="2400" b="1" i="0" u="none" strike="noStrike" kern="1200" cap="none" spc="0" normalizeH="0" baseline="0" noProof="0">
                    <a:ln>
                      <a:noFill/>
                    </a:ln>
                    <a:solidFill>
                      <a:schemeClr val="lt2">
                        <a:lumMod val="50000"/>
                      </a:schemeClr>
                    </a:solidFill>
                    <a:effectLst/>
                    <a:uLnTx/>
                    <a:uFillTx/>
                    <a:latin typeface="微软雅黑" panose="020B0503020204020204" pitchFamily="34" charset="-122"/>
                    <a:ea typeface="微软雅黑" panose="020B0503020204020204" pitchFamily="34" charset="-122"/>
                    <a:cs typeface="+mn-cs"/>
                  </a:endParaRPr>
                </a:p>
              </p:txBody>
            </p:sp>
            <p:sp>
              <p:nvSpPr>
                <p:cNvPr id="29" name="矩形 28"/>
                <p:cNvSpPr/>
                <p:nvPr>
                  <p:custDataLst>
                    <p:tags r:id="rId52"/>
                  </p:custDataLst>
                </p:nvPr>
              </p:nvSpPr>
              <p:spPr>
                <a:xfrm>
                  <a:off x="4477956" y="2330293"/>
                  <a:ext cx="374638" cy="157509"/>
                </a:xfrm>
                <a:prstGeom prst="rect">
                  <a:avLst/>
                </a:prstGeom>
                <a:gradFill flip="none" rotWithShape="1">
                  <a:gsLst>
                    <a:gs pos="9000">
                      <a:srgbClr val="262626">
                        <a:lumMod val="85000"/>
                        <a:lumOff val="15000"/>
                      </a:srgbClr>
                    </a:gs>
                    <a:gs pos="57000">
                      <a:srgbClr val="D9D9D9">
                        <a:lumMod val="85000"/>
                      </a:srgbClr>
                    </a:gs>
                    <a:gs pos="98000">
                      <a:srgbClr val="262626">
                        <a:lumMod val="85000"/>
                        <a:lumOff val="15000"/>
                      </a:srgbClr>
                    </a:gs>
                  </a:gsLst>
                  <a:path path="rect">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zh-CN" altLang="en-US" sz="2400" b="1" i="0" u="none" strike="noStrike" kern="1200" cap="none" spc="0" normalizeH="0" baseline="0" noProof="0">
                    <a:ln>
                      <a:noFill/>
                    </a:ln>
                    <a:solidFill>
                      <a:schemeClr val="lt2">
                        <a:lumMod val="50000"/>
                      </a:schemeClr>
                    </a:solidFill>
                    <a:effectLst/>
                    <a:uLnTx/>
                    <a:uFillTx/>
                    <a:latin typeface="微软雅黑" panose="020B0503020204020204" pitchFamily="34" charset="-122"/>
                    <a:ea typeface="微软雅黑" panose="020B0503020204020204" pitchFamily="34" charset="-122"/>
                    <a:cs typeface="+mn-cs"/>
                  </a:endParaRPr>
                </a:p>
              </p:txBody>
            </p:sp>
          </p:grpSp>
        </p:grpSp>
        <p:sp>
          <p:nvSpPr>
            <p:cNvPr id="27667" name="文本框 1"/>
            <p:cNvSpPr txBox="1">
              <a:spLocks noChangeArrowheads="1"/>
            </p:cNvSpPr>
            <p:nvPr/>
          </p:nvSpPr>
          <p:spPr bwMode="auto">
            <a:xfrm>
              <a:off x="499429" y="1695887"/>
              <a:ext cx="3951822" cy="522008"/>
            </a:xfrm>
            <a:prstGeom prst="rect">
              <a:avLst/>
            </a:prstGeom>
            <a:noFill/>
            <a:ln>
              <a:noFill/>
            </a:ln>
          </p:spPr>
          <p:txBody>
            <a:bodyPr>
              <a:spAutoFit/>
            </a:bodyPr>
            <a:lstStyle>
              <a:lvl1pPr>
                <a:spcBef>
                  <a:spcPct val="20000"/>
                </a:spcBef>
                <a:buClr>
                  <a:schemeClr val="accent1"/>
                </a:buClr>
                <a:buSzPct val="100000"/>
                <a:buFont typeface="Symbol" panose="05050102010706020507" pitchFamily="18" charset="2"/>
                <a:buChar char=""/>
                <a:defRPr sz="2400">
                  <a:solidFill>
                    <a:schemeClr val="tx2"/>
                  </a:solidFill>
                  <a:latin typeface="Candara" panose="020E0502030303020204" pitchFamily="34" charset="0"/>
                  <a:ea typeface="华文楷体" panose="02010600040101010101" pitchFamily="2" charset="-122"/>
                </a:defRPr>
              </a:lvl1pPr>
              <a:lvl2pPr marL="742950" indent="-285750">
                <a:spcBef>
                  <a:spcPct val="20000"/>
                </a:spcBef>
                <a:buClr>
                  <a:schemeClr val="accent1"/>
                </a:buClr>
                <a:buSzPct val="100000"/>
                <a:buFont typeface="Symbol" panose="05050102010706020507" pitchFamily="18" charset="2"/>
                <a:buChar char=""/>
                <a:defRPr sz="2200">
                  <a:solidFill>
                    <a:schemeClr val="tx2"/>
                  </a:solidFill>
                  <a:latin typeface="Candara" panose="020E0502030303020204" pitchFamily="34" charset="0"/>
                  <a:ea typeface="华文楷体" panose="02010600040101010101" pitchFamily="2" charset="-122"/>
                </a:defRPr>
              </a:lvl2pPr>
              <a:lvl3pPr marL="1143000" indent="-228600">
                <a:spcBef>
                  <a:spcPct val="20000"/>
                </a:spcBef>
                <a:buClr>
                  <a:schemeClr val="accent1"/>
                </a:buClr>
                <a:buSzPct val="100000"/>
                <a:buFont typeface="Symbol" panose="05050102010706020507" pitchFamily="18" charset="2"/>
                <a:buChar char=""/>
                <a:defRPr sz="2000">
                  <a:solidFill>
                    <a:schemeClr val="tx2"/>
                  </a:solidFill>
                  <a:latin typeface="Candara" panose="020E0502030303020204" pitchFamily="34" charset="0"/>
                  <a:ea typeface="华文楷体" panose="02010600040101010101" pitchFamily="2" charset="-122"/>
                </a:defRPr>
              </a:lvl3pPr>
              <a:lvl4pPr marL="1600200" indent="-228600">
                <a:spcBef>
                  <a:spcPct val="20000"/>
                </a:spcBef>
                <a:buClr>
                  <a:schemeClr val="accent1"/>
                </a:buClr>
                <a:buSzPct val="100000"/>
                <a:buFont typeface="Symbol" panose="05050102010706020507" pitchFamily="18" charset="2"/>
                <a:buChar char=""/>
                <a:defRPr>
                  <a:solidFill>
                    <a:schemeClr val="tx2"/>
                  </a:solidFill>
                  <a:latin typeface="Candara" panose="020E0502030303020204" pitchFamily="34" charset="0"/>
                  <a:ea typeface="华文楷体" panose="02010600040101010101" pitchFamily="2" charset="-122"/>
                </a:defRPr>
              </a:lvl4pPr>
              <a:lvl5pPr marL="2057400" indent="-228600">
                <a:spcBef>
                  <a:spcPct val="20000"/>
                </a:spcBef>
                <a:buClr>
                  <a:schemeClr val="accent1"/>
                </a:buClr>
                <a:buSzPct val="100000"/>
                <a:buFont typeface="Symbol" panose="05050102010706020507" pitchFamily="18" charset="2"/>
                <a:buChar char=""/>
                <a:defRPr sz="1600">
                  <a:solidFill>
                    <a:schemeClr val="tx2"/>
                  </a:solidFill>
                  <a:latin typeface="Candara" panose="020E0502030303020204" pitchFamily="34" charset="0"/>
                  <a:ea typeface="华文楷体" panose="02010600040101010101" pitchFamily="2" charset="-122"/>
                </a:defRPr>
              </a:lvl5pPr>
              <a:lvl6pPr marL="2514600"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ea typeface="华文楷体" panose="02010600040101010101" pitchFamily="2" charset="-122"/>
                </a:defRPr>
              </a:lvl6pPr>
              <a:lvl7pPr marL="2971800"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ea typeface="华文楷体" panose="02010600040101010101" pitchFamily="2" charset="-122"/>
                </a:defRPr>
              </a:lvl7pPr>
              <a:lvl8pPr marL="3429000"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ea typeface="华文楷体" panose="02010600040101010101" pitchFamily="2" charset="-122"/>
                </a:defRPr>
              </a:lvl8pPr>
              <a:lvl9pPr marL="3886200"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ea typeface="华文楷体" panose="02010600040101010101" pitchFamily="2" charset="-122"/>
                </a:defRPr>
              </a:lvl9pPr>
            </a:lstStyle>
            <a:p>
              <a:pPr marL="0" marR="0" lvl="0" indent="0" algn="ctr" defTabSz="914400" rtl="0" eaLnBrk="1" fontAlgn="base" latinLnBrk="0" hangingPunct="1">
                <a:lnSpc>
                  <a:spcPct val="100000"/>
                </a:lnSpc>
                <a:spcBef>
                  <a:spcPct val="0"/>
                </a:spcBef>
                <a:spcAft>
                  <a:spcPct val="0"/>
                </a:spcAft>
                <a:buClrTx/>
                <a:buSzTx/>
                <a:buFontTx/>
                <a:buNone/>
                <a:defRPr/>
              </a:pPr>
              <a:r>
                <a:rPr kumimoji="1" lang="zh-CN" altLang="en-US" sz="2800" b="1" i="0" u="none" strike="noStrike" kern="1200" cap="none" spc="0" normalizeH="0" baseline="0" noProof="0" dirty="0">
                  <a:ln>
                    <a:noFill/>
                  </a:ln>
                  <a:solidFill>
                    <a:schemeClr val="accent1"/>
                  </a:solidFill>
                  <a:effectLst/>
                  <a:uLnTx/>
                  <a:uFillTx/>
                  <a:latin typeface="微软雅黑" panose="020B0503020204020204" pitchFamily="34" charset="-122"/>
                  <a:ea typeface="微软雅黑" panose="020B0503020204020204" pitchFamily="34" charset="-122"/>
                  <a:cs typeface="+mn-cs"/>
                </a:rPr>
                <a:t>突发环境事件分级</a:t>
              </a:r>
              <a:endParaRPr kumimoji="1" lang="zh-CN" altLang="en-US" sz="2800" b="1" i="0" u="none" strike="noStrike" kern="1200" cap="none" spc="0" normalizeH="0" baseline="0" noProof="0" dirty="0">
                <a:ln>
                  <a:noFill/>
                </a:ln>
                <a:solidFill>
                  <a:schemeClr val="accent1"/>
                </a:solidFill>
                <a:effectLst/>
                <a:uLnTx/>
                <a:uFillTx/>
                <a:latin typeface="微软雅黑" panose="020B0503020204020204" pitchFamily="34" charset="-122"/>
                <a:ea typeface="微软雅黑" panose="020B0503020204020204" pitchFamily="34" charset="-122"/>
                <a:cs typeface="+mn-cs"/>
              </a:endParaRPr>
            </a:p>
          </p:txBody>
        </p:sp>
        <p:sp>
          <p:nvSpPr>
            <p:cNvPr id="20" name="矩形 19"/>
            <p:cNvSpPr/>
            <p:nvPr>
              <p:custDataLst>
                <p:tags r:id="rId53"/>
              </p:custDataLst>
            </p:nvPr>
          </p:nvSpPr>
          <p:spPr>
            <a:xfrm>
              <a:off x="1763250" y="2988205"/>
              <a:ext cx="4248725" cy="460408"/>
            </a:xfrm>
            <a:prstGeom prst="rect">
              <a:avLst/>
            </a:prstGeom>
          </p:spPr>
          <p:txBody>
            <a:bodyPr>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1" lang="zh-CN" altLang="en-US" sz="2400" b="1" i="0" u="none" strike="noStrike" kern="1200" cap="none" spc="0" normalizeH="0" baseline="0" noProof="0" dirty="0">
                  <a:ln>
                    <a:noFill/>
                  </a:ln>
                  <a:solidFill>
                    <a:schemeClr val="lt2">
                      <a:lumMod val="50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特别重大突发环境事件（</a:t>
              </a:r>
              <a:r>
                <a:rPr kumimoji="1" lang="en-US" altLang="zh-CN" sz="2400" b="1" i="0" u="none" strike="noStrike" kern="1200" cap="none" spc="0" normalizeH="0" baseline="0" noProof="0" dirty="0">
                  <a:ln>
                    <a:noFill/>
                  </a:ln>
                  <a:solidFill>
                    <a:schemeClr val="lt2">
                      <a:lumMod val="50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Ⅰ</a:t>
              </a:r>
              <a:r>
                <a:rPr kumimoji="1" lang="zh-CN" altLang="en-US" sz="2400" b="1" i="0" u="none" strike="noStrike" kern="1200" cap="none" spc="0" normalizeH="0" baseline="0" noProof="0" dirty="0">
                  <a:ln>
                    <a:noFill/>
                  </a:ln>
                  <a:solidFill>
                    <a:schemeClr val="lt2">
                      <a:lumMod val="50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级）</a:t>
              </a:r>
              <a:endParaRPr kumimoji="1" lang="zh-CN" altLang="en-US" sz="2400" b="1" i="0" u="none" strike="noStrike" kern="1200" cap="none" spc="0" normalizeH="0" baseline="0" noProof="0" dirty="0">
                <a:ln>
                  <a:noFill/>
                </a:ln>
                <a:solidFill>
                  <a:schemeClr val="lt2">
                    <a:lumMod val="50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1" name="矩形 20"/>
            <p:cNvSpPr/>
            <p:nvPr>
              <p:custDataLst>
                <p:tags r:id="rId54"/>
              </p:custDataLst>
            </p:nvPr>
          </p:nvSpPr>
          <p:spPr>
            <a:xfrm>
              <a:off x="2592037" y="3894734"/>
              <a:ext cx="4572619" cy="830005"/>
            </a:xfrm>
            <a:prstGeom prst="rect">
              <a:avLst/>
            </a:prstGeom>
          </p:spPr>
          <p:txBody>
            <a:bodyPr>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1" lang="zh-CN" altLang="en-US" sz="2400" b="1" i="0" u="none" strike="noStrike" kern="1200" cap="none" spc="0" normalizeH="0" baseline="0" noProof="0" dirty="0">
                  <a:ln>
                    <a:noFill/>
                  </a:ln>
                  <a:solidFill>
                    <a:schemeClr val="lt2">
                      <a:lumMod val="50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重大突发环境事件（</a:t>
              </a:r>
              <a:r>
                <a:rPr kumimoji="1" lang="en-US" altLang="zh-CN" sz="2400" b="1" i="0" u="none" strike="noStrike" kern="1200" cap="none" spc="0" normalizeH="0" baseline="0" noProof="0" dirty="0">
                  <a:ln>
                    <a:noFill/>
                  </a:ln>
                  <a:solidFill>
                    <a:schemeClr val="lt2">
                      <a:lumMod val="50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Ⅱ</a:t>
              </a:r>
              <a:r>
                <a:rPr kumimoji="1" lang="zh-CN" altLang="en-US" sz="2400" b="1" i="0" u="none" strike="noStrike" kern="1200" cap="none" spc="0" normalizeH="0" baseline="0" noProof="0" dirty="0">
                  <a:ln>
                    <a:noFill/>
                  </a:ln>
                  <a:solidFill>
                    <a:schemeClr val="lt2">
                      <a:lumMod val="50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级）</a:t>
              </a:r>
              <a:br>
                <a:rPr kumimoji="1" lang="zh-CN" altLang="en-US" sz="2400" b="1" i="0" u="none" strike="noStrike" kern="1200" cap="none" spc="0" normalizeH="0" baseline="0" noProof="0" dirty="0">
                  <a:ln>
                    <a:noFill/>
                  </a:ln>
                  <a:solidFill>
                    <a:schemeClr val="lt2">
                      <a:lumMod val="50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br>
              <a:endParaRPr kumimoji="1" lang="zh-CN" altLang="en-US" sz="2400" b="1" i="0" u="none" strike="noStrike" kern="1200" cap="none" spc="0" normalizeH="0" baseline="0" noProof="0" dirty="0">
                <a:ln>
                  <a:noFill/>
                </a:ln>
                <a:solidFill>
                  <a:schemeClr val="lt2">
                    <a:lumMod val="50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2" name="矩形 21"/>
            <p:cNvSpPr/>
            <p:nvPr>
              <p:custDataLst>
                <p:tags r:id="rId55"/>
              </p:custDataLst>
            </p:nvPr>
          </p:nvSpPr>
          <p:spPr>
            <a:xfrm>
              <a:off x="3455754" y="4812375"/>
              <a:ext cx="4572619" cy="830005"/>
            </a:xfrm>
            <a:prstGeom prst="rect">
              <a:avLst/>
            </a:prstGeom>
          </p:spPr>
          <p:txBody>
            <a:bodyPr>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1" lang="zh-CN" altLang="en-US" sz="2400" b="1" i="0" u="none" strike="noStrike" kern="1200" cap="none" spc="0" normalizeH="0" baseline="0" noProof="0" dirty="0">
                  <a:ln>
                    <a:noFill/>
                  </a:ln>
                  <a:solidFill>
                    <a:schemeClr val="lt2">
                      <a:lumMod val="50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较大突发环境事件（</a:t>
              </a:r>
              <a:r>
                <a:rPr kumimoji="1" lang="en-US" altLang="zh-CN" sz="2400" b="1" i="0" u="none" strike="noStrike" kern="1200" cap="none" spc="0" normalizeH="0" baseline="0" noProof="0" dirty="0">
                  <a:ln>
                    <a:noFill/>
                  </a:ln>
                  <a:solidFill>
                    <a:schemeClr val="lt2">
                      <a:lumMod val="50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Ⅲ</a:t>
              </a:r>
              <a:r>
                <a:rPr kumimoji="1" lang="zh-CN" altLang="en-US" sz="2400" b="1" i="0" u="none" strike="noStrike" kern="1200" cap="none" spc="0" normalizeH="0" baseline="0" noProof="0" dirty="0">
                  <a:ln>
                    <a:noFill/>
                  </a:ln>
                  <a:solidFill>
                    <a:schemeClr val="lt2">
                      <a:lumMod val="50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级）</a:t>
              </a:r>
              <a:br>
                <a:rPr kumimoji="1" lang="zh-CN" altLang="en-US" sz="2400" b="1" i="0" u="none" strike="noStrike" kern="1200" cap="none" spc="0" normalizeH="0" baseline="0" noProof="0" dirty="0">
                  <a:ln>
                    <a:noFill/>
                  </a:ln>
                  <a:solidFill>
                    <a:schemeClr val="lt2">
                      <a:lumMod val="50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br>
              <a:endParaRPr kumimoji="1" lang="zh-CN" altLang="en-US" sz="2400" b="1" i="0" u="none" strike="noStrike" kern="1200" cap="none" spc="0" normalizeH="0" baseline="0" noProof="0" dirty="0">
                <a:ln>
                  <a:noFill/>
                </a:ln>
                <a:solidFill>
                  <a:schemeClr val="lt2">
                    <a:lumMod val="50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3" name="矩形 22"/>
            <p:cNvSpPr/>
            <p:nvPr>
              <p:custDataLst>
                <p:tags r:id="rId56"/>
              </p:custDataLst>
            </p:nvPr>
          </p:nvSpPr>
          <p:spPr>
            <a:xfrm>
              <a:off x="4268664" y="5703027"/>
              <a:ext cx="3841000" cy="460408"/>
            </a:xfrm>
            <a:prstGeom prst="rect">
              <a:avLst/>
            </a:prstGeom>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1" lang="zh-CN" altLang="en-US" sz="2400" b="1" i="0" u="none" strike="noStrike" kern="1200" cap="none" spc="0" normalizeH="0" baseline="0" noProof="0" dirty="0">
                  <a:ln>
                    <a:noFill/>
                  </a:ln>
                  <a:solidFill>
                    <a:schemeClr val="lt2">
                      <a:lumMod val="50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一般突发环境事件（</a:t>
              </a:r>
              <a:r>
                <a:rPr kumimoji="1" lang="en-US" altLang="zh-CN" sz="2400" b="1" i="0" u="none" strike="noStrike" kern="1200" cap="none" spc="0" normalizeH="0" baseline="0" noProof="0" dirty="0">
                  <a:ln>
                    <a:noFill/>
                  </a:ln>
                  <a:solidFill>
                    <a:schemeClr val="lt2">
                      <a:lumMod val="50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Ⅳ</a:t>
              </a:r>
              <a:r>
                <a:rPr kumimoji="1" lang="zh-CN" altLang="en-US" sz="2400" b="1" i="0" u="none" strike="noStrike" kern="1200" cap="none" spc="0" normalizeH="0" baseline="0" noProof="0" dirty="0">
                  <a:ln>
                    <a:noFill/>
                  </a:ln>
                  <a:solidFill>
                    <a:schemeClr val="lt2">
                      <a:lumMod val="50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级）</a:t>
              </a:r>
              <a:endParaRPr kumimoji="1" lang="zh-CN" altLang="en-US" sz="2400" b="1" i="0" u="none" strike="noStrike" kern="1200" cap="none" spc="0" normalizeH="0" baseline="0" noProof="0" dirty="0">
                <a:ln>
                  <a:noFill/>
                </a:ln>
                <a:solidFill>
                  <a:schemeClr val="lt2">
                    <a:lumMod val="50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grpSp>
    </p:spTree>
    <p:custDataLst>
      <p:tags r:id="rId57"/>
    </p:custData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p:pic>
        <p:nvPicPr>
          <p:cNvPr id="7" name="图片 6" descr="图片18"/>
          <p:cNvPicPr>
            <a:picLocks noChangeAspect="1"/>
          </p:cNvPicPr>
          <p:nvPr>
            <p:custDataLst>
              <p:tags r:id="rId1"/>
            </p:custDataLst>
          </p:nvPr>
        </p:nvPicPr>
        <p:blipFill>
          <a:blip r:embed="rId2"/>
          <a:stretch>
            <a:fillRect/>
          </a:stretch>
        </p:blipFill>
        <p:spPr>
          <a:xfrm>
            <a:off x="0" y="0"/>
            <a:ext cx="540068" cy="720090"/>
          </a:xfrm>
          <a:prstGeom prst="rect">
            <a:avLst/>
          </a:prstGeom>
        </p:spPr>
      </p:pic>
      <p:pic>
        <p:nvPicPr>
          <p:cNvPr id="2" name="图片 1" descr="图片19"/>
          <p:cNvPicPr>
            <a:picLocks noChangeAspect="1"/>
          </p:cNvPicPr>
          <p:nvPr>
            <p:custDataLst>
              <p:tags r:id="rId3"/>
            </p:custDataLst>
          </p:nvPr>
        </p:nvPicPr>
        <p:blipFill>
          <a:blip r:embed="rId4"/>
          <a:stretch>
            <a:fillRect/>
          </a:stretch>
        </p:blipFill>
        <p:spPr>
          <a:xfrm>
            <a:off x="8603932" y="-5379"/>
            <a:ext cx="540068" cy="720090"/>
          </a:xfrm>
          <a:prstGeom prst="rect">
            <a:avLst/>
          </a:prstGeom>
        </p:spPr>
      </p:pic>
      <p:graphicFrame>
        <p:nvGraphicFramePr>
          <p:cNvPr id="6" name="Group 33"/>
          <p:cNvGraphicFramePr/>
          <p:nvPr/>
        </p:nvGraphicFramePr>
        <p:xfrm>
          <a:off x="611188" y="1079500"/>
          <a:ext cx="8208963" cy="5691188"/>
        </p:xfrm>
        <a:graphic>
          <a:graphicData uri="http://schemas.openxmlformats.org/drawingml/2006/table">
            <a:tbl>
              <a:tblPr>
                <a:tableStyleId>{00A15C55-8517-42AA-B614-E9B94910E393}</a:tableStyleId>
              </a:tblPr>
              <a:tblGrid>
                <a:gridCol w="1946275"/>
                <a:gridCol w="6262687"/>
              </a:tblGrid>
              <a:tr h="471678">
                <a:tc>
                  <a:txBody>
                    <a:bodyPr/>
                    <a:lstStyle>
                      <a:lvl1pPr eaLnBrk="0" hangingPunct="0">
                        <a:lnSpc>
                          <a:spcPct val="120000"/>
                        </a:lnSpc>
                        <a:buClr>
                          <a:srgbClr val="FF0000"/>
                        </a:buClr>
                        <a:buSzPct val="90000"/>
                        <a:defRPr sz="2800">
                          <a:solidFill>
                            <a:schemeClr val="tx1"/>
                          </a:solidFill>
                          <a:latin typeface="Arial" panose="020B0604020202020204" pitchFamily="34" charset="0"/>
                          <a:ea typeface="宋体" panose="02010600030101010101" pitchFamily="2" charset="-122"/>
                        </a:defRPr>
                      </a:lvl1pPr>
                      <a:lvl2pPr eaLnBrk="0" hangingPunct="0">
                        <a:lnSpc>
                          <a:spcPct val="120000"/>
                        </a:lnSpc>
                        <a:buClr>
                          <a:srgbClr val="FF0000"/>
                        </a:buClr>
                        <a:buSzPct val="90000"/>
                        <a:defRPr sz="2400">
                          <a:solidFill>
                            <a:schemeClr val="tx1"/>
                          </a:solidFill>
                          <a:latin typeface="Arial" panose="020B0604020202020204" pitchFamily="34" charset="0"/>
                          <a:ea typeface="宋体" panose="02010600030101010101" pitchFamily="2" charset="-122"/>
                        </a:defRPr>
                      </a:lvl2pPr>
                      <a:lvl3pPr eaLnBrk="0" hangingPunct="0">
                        <a:lnSpc>
                          <a:spcPct val="120000"/>
                        </a:lnSpc>
                        <a:buClr>
                          <a:srgbClr val="FF0000"/>
                        </a:buClr>
                        <a:buSzPct val="90000"/>
                        <a:defRPr sz="2000">
                          <a:solidFill>
                            <a:schemeClr val="tx1"/>
                          </a:solidFill>
                          <a:latin typeface="Arial" panose="020B0604020202020204" pitchFamily="34" charset="0"/>
                          <a:ea typeface="宋体" panose="02010600030101010101" pitchFamily="2" charset="-122"/>
                        </a:defRPr>
                      </a:lvl3pPr>
                      <a:lvl4pPr eaLnBrk="0" hangingPunct="0">
                        <a:lnSpc>
                          <a:spcPct val="120000"/>
                        </a:lnSpc>
                        <a:buClr>
                          <a:srgbClr val="FF0000"/>
                        </a:buClr>
                        <a:buSzPct val="90000"/>
                        <a:defRPr>
                          <a:solidFill>
                            <a:schemeClr val="tx1"/>
                          </a:solidFill>
                          <a:latin typeface="Arial" panose="020B0604020202020204" pitchFamily="34" charset="0"/>
                          <a:ea typeface="宋体" panose="02010600030101010101" pitchFamily="2" charset="-122"/>
                        </a:defRPr>
                      </a:lvl4pPr>
                      <a:lvl5pPr eaLnBrk="0" hangingPunct="0">
                        <a:lnSpc>
                          <a:spcPct val="120000"/>
                        </a:lnSpc>
                        <a:buClr>
                          <a:srgbClr val="FF0000"/>
                        </a:buClr>
                        <a:buSzPct val="90000"/>
                        <a:defRPr>
                          <a:solidFill>
                            <a:schemeClr val="tx1"/>
                          </a:solidFill>
                          <a:latin typeface="Arial" panose="020B0604020202020204" pitchFamily="34" charset="0"/>
                          <a:ea typeface="宋体" panose="02010600030101010101" pitchFamily="2" charset="-122"/>
                        </a:defRPr>
                      </a:lvl5pPr>
                      <a:lvl6pPr eaLnBrk="0" fontAlgn="base" hangingPunct="0">
                        <a:lnSpc>
                          <a:spcPct val="120000"/>
                        </a:lnSpc>
                        <a:spcBef>
                          <a:spcPct val="0"/>
                        </a:spcBef>
                        <a:spcAft>
                          <a:spcPct val="0"/>
                        </a:spcAft>
                        <a:buClr>
                          <a:srgbClr val="FF0000"/>
                        </a:buClr>
                        <a:buSzPct val="90000"/>
                        <a:defRPr>
                          <a:solidFill>
                            <a:schemeClr val="tx1"/>
                          </a:solidFill>
                          <a:latin typeface="Arial" panose="020B0604020202020204" pitchFamily="34" charset="0"/>
                          <a:ea typeface="宋体" panose="02010600030101010101" pitchFamily="2" charset="-122"/>
                        </a:defRPr>
                      </a:lvl6pPr>
                      <a:lvl7pPr eaLnBrk="0" fontAlgn="base" hangingPunct="0">
                        <a:lnSpc>
                          <a:spcPct val="120000"/>
                        </a:lnSpc>
                        <a:spcBef>
                          <a:spcPct val="0"/>
                        </a:spcBef>
                        <a:spcAft>
                          <a:spcPct val="0"/>
                        </a:spcAft>
                        <a:buClr>
                          <a:srgbClr val="FF0000"/>
                        </a:buClr>
                        <a:buSzPct val="90000"/>
                        <a:defRPr>
                          <a:solidFill>
                            <a:schemeClr val="tx1"/>
                          </a:solidFill>
                          <a:latin typeface="Arial" panose="020B0604020202020204" pitchFamily="34" charset="0"/>
                          <a:ea typeface="宋体" panose="02010600030101010101" pitchFamily="2" charset="-122"/>
                        </a:defRPr>
                      </a:lvl7pPr>
                      <a:lvl8pPr eaLnBrk="0" fontAlgn="base" hangingPunct="0">
                        <a:lnSpc>
                          <a:spcPct val="120000"/>
                        </a:lnSpc>
                        <a:spcBef>
                          <a:spcPct val="0"/>
                        </a:spcBef>
                        <a:spcAft>
                          <a:spcPct val="0"/>
                        </a:spcAft>
                        <a:buClr>
                          <a:srgbClr val="FF0000"/>
                        </a:buClr>
                        <a:buSzPct val="90000"/>
                        <a:defRPr>
                          <a:solidFill>
                            <a:schemeClr val="tx1"/>
                          </a:solidFill>
                          <a:latin typeface="Arial" panose="020B0604020202020204" pitchFamily="34" charset="0"/>
                          <a:ea typeface="宋体" panose="02010600030101010101" pitchFamily="2" charset="-122"/>
                        </a:defRPr>
                      </a:lvl8pPr>
                      <a:lvl9pPr eaLnBrk="0" fontAlgn="base" hangingPunct="0">
                        <a:lnSpc>
                          <a:spcPct val="120000"/>
                        </a:lnSpc>
                        <a:spcBef>
                          <a:spcPct val="0"/>
                        </a:spcBef>
                        <a:spcAft>
                          <a:spcPct val="0"/>
                        </a:spcAft>
                        <a:buClr>
                          <a:srgbClr val="FF0000"/>
                        </a:buClr>
                        <a:buSzPct val="90000"/>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0" fontAlgn="base" latinLnBrk="0" hangingPunct="0">
                        <a:lnSpc>
                          <a:spcPct val="120000"/>
                        </a:lnSpc>
                        <a:spcBef>
                          <a:spcPct val="0"/>
                        </a:spcBef>
                        <a:spcAft>
                          <a:spcPct val="0"/>
                        </a:spcAft>
                        <a:buClr>
                          <a:srgbClr val="FF0000"/>
                        </a:buClr>
                        <a:buSzPct val="90000"/>
                        <a:buFontTx/>
                        <a:buNone/>
                      </a:pPr>
                      <a:r>
                        <a:rPr kumimoji="0" lang="zh-CN" altLang="en-US" sz="1800" b="1" u="none" strike="noStrike" kern="1200" cap="none" normalizeH="0" baseline="0" dirty="0">
                          <a:ln>
                            <a:noFill/>
                          </a:ln>
                          <a:solidFill>
                            <a:schemeClr val="dk1"/>
                          </a:solidFill>
                          <a:effectLst/>
                          <a:latin typeface="微软雅黑" panose="020B0503020204020204" pitchFamily="34" charset="-122"/>
                          <a:ea typeface="微软雅黑" panose="020B0503020204020204" pitchFamily="34" charset="-122"/>
                          <a:cs typeface="+mn-cs"/>
                        </a:rPr>
                        <a:t>分类</a:t>
                      </a:r>
                      <a:endParaRPr kumimoji="0" lang="zh-CN" altLang="en-US" sz="1800" b="1" u="none" strike="noStrike" kern="1200" cap="none" normalizeH="0" baseline="0" dirty="0">
                        <a:ln>
                          <a:noFill/>
                        </a:ln>
                        <a:solidFill>
                          <a:schemeClr val="dk1"/>
                        </a:solidFill>
                        <a:effectLst/>
                        <a:latin typeface="微软雅黑" panose="020B0503020204020204" pitchFamily="34" charset="-122"/>
                        <a:ea typeface="微软雅黑" panose="020B0503020204020204" pitchFamily="34" charset="-122"/>
                        <a:cs typeface="+mn-cs"/>
                      </a:endParaRPr>
                    </a:p>
                  </a:txBody>
                  <a:tcPr marT="46482" marB="46482" anchor="ctr" anchorCtr="1" horzOverflow="overflow">
                    <a:solidFill>
                      <a:srgbClr val="FFFFFF"/>
                    </a:solidFill>
                  </a:tcPr>
                </a:tc>
                <a:tc>
                  <a:txBody>
                    <a:bodyPr/>
                    <a:lstStyle>
                      <a:lvl1pPr eaLnBrk="0" hangingPunct="0">
                        <a:lnSpc>
                          <a:spcPct val="120000"/>
                        </a:lnSpc>
                        <a:buClr>
                          <a:srgbClr val="FF0000"/>
                        </a:buClr>
                        <a:buSzPct val="90000"/>
                        <a:defRPr sz="2800">
                          <a:solidFill>
                            <a:schemeClr val="tx1"/>
                          </a:solidFill>
                          <a:latin typeface="Arial" panose="020B0604020202020204" pitchFamily="34" charset="0"/>
                          <a:ea typeface="宋体" panose="02010600030101010101" pitchFamily="2" charset="-122"/>
                        </a:defRPr>
                      </a:lvl1pPr>
                      <a:lvl2pPr eaLnBrk="0" hangingPunct="0">
                        <a:lnSpc>
                          <a:spcPct val="120000"/>
                        </a:lnSpc>
                        <a:buClr>
                          <a:srgbClr val="FF0000"/>
                        </a:buClr>
                        <a:buSzPct val="90000"/>
                        <a:defRPr sz="2400">
                          <a:solidFill>
                            <a:schemeClr val="tx1"/>
                          </a:solidFill>
                          <a:latin typeface="Arial" panose="020B0604020202020204" pitchFamily="34" charset="0"/>
                          <a:ea typeface="宋体" panose="02010600030101010101" pitchFamily="2" charset="-122"/>
                        </a:defRPr>
                      </a:lvl2pPr>
                      <a:lvl3pPr eaLnBrk="0" hangingPunct="0">
                        <a:lnSpc>
                          <a:spcPct val="120000"/>
                        </a:lnSpc>
                        <a:buClr>
                          <a:srgbClr val="FF0000"/>
                        </a:buClr>
                        <a:buSzPct val="90000"/>
                        <a:defRPr sz="2000">
                          <a:solidFill>
                            <a:schemeClr val="tx1"/>
                          </a:solidFill>
                          <a:latin typeface="Arial" panose="020B0604020202020204" pitchFamily="34" charset="0"/>
                          <a:ea typeface="宋体" panose="02010600030101010101" pitchFamily="2" charset="-122"/>
                        </a:defRPr>
                      </a:lvl3pPr>
                      <a:lvl4pPr eaLnBrk="0" hangingPunct="0">
                        <a:lnSpc>
                          <a:spcPct val="120000"/>
                        </a:lnSpc>
                        <a:buClr>
                          <a:srgbClr val="FF0000"/>
                        </a:buClr>
                        <a:buSzPct val="90000"/>
                        <a:defRPr>
                          <a:solidFill>
                            <a:schemeClr val="tx1"/>
                          </a:solidFill>
                          <a:latin typeface="Arial" panose="020B0604020202020204" pitchFamily="34" charset="0"/>
                          <a:ea typeface="宋体" panose="02010600030101010101" pitchFamily="2" charset="-122"/>
                        </a:defRPr>
                      </a:lvl4pPr>
                      <a:lvl5pPr eaLnBrk="0" hangingPunct="0">
                        <a:lnSpc>
                          <a:spcPct val="120000"/>
                        </a:lnSpc>
                        <a:buClr>
                          <a:srgbClr val="FF0000"/>
                        </a:buClr>
                        <a:buSzPct val="90000"/>
                        <a:defRPr>
                          <a:solidFill>
                            <a:schemeClr val="tx1"/>
                          </a:solidFill>
                          <a:latin typeface="Arial" panose="020B0604020202020204" pitchFamily="34" charset="0"/>
                          <a:ea typeface="宋体" panose="02010600030101010101" pitchFamily="2" charset="-122"/>
                        </a:defRPr>
                      </a:lvl5pPr>
                      <a:lvl6pPr eaLnBrk="0" fontAlgn="base" hangingPunct="0">
                        <a:lnSpc>
                          <a:spcPct val="120000"/>
                        </a:lnSpc>
                        <a:spcBef>
                          <a:spcPct val="0"/>
                        </a:spcBef>
                        <a:spcAft>
                          <a:spcPct val="0"/>
                        </a:spcAft>
                        <a:buClr>
                          <a:srgbClr val="FF0000"/>
                        </a:buClr>
                        <a:buSzPct val="90000"/>
                        <a:defRPr>
                          <a:solidFill>
                            <a:schemeClr val="tx1"/>
                          </a:solidFill>
                          <a:latin typeface="Arial" panose="020B0604020202020204" pitchFamily="34" charset="0"/>
                          <a:ea typeface="宋体" panose="02010600030101010101" pitchFamily="2" charset="-122"/>
                        </a:defRPr>
                      </a:lvl6pPr>
                      <a:lvl7pPr eaLnBrk="0" fontAlgn="base" hangingPunct="0">
                        <a:lnSpc>
                          <a:spcPct val="120000"/>
                        </a:lnSpc>
                        <a:spcBef>
                          <a:spcPct val="0"/>
                        </a:spcBef>
                        <a:spcAft>
                          <a:spcPct val="0"/>
                        </a:spcAft>
                        <a:buClr>
                          <a:srgbClr val="FF0000"/>
                        </a:buClr>
                        <a:buSzPct val="90000"/>
                        <a:defRPr>
                          <a:solidFill>
                            <a:schemeClr val="tx1"/>
                          </a:solidFill>
                          <a:latin typeface="Arial" panose="020B0604020202020204" pitchFamily="34" charset="0"/>
                          <a:ea typeface="宋体" panose="02010600030101010101" pitchFamily="2" charset="-122"/>
                        </a:defRPr>
                      </a:lvl7pPr>
                      <a:lvl8pPr eaLnBrk="0" fontAlgn="base" hangingPunct="0">
                        <a:lnSpc>
                          <a:spcPct val="120000"/>
                        </a:lnSpc>
                        <a:spcBef>
                          <a:spcPct val="0"/>
                        </a:spcBef>
                        <a:spcAft>
                          <a:spcPct val="0"/>
                        </a:spcAft>
                        <a:buClr>
                          <a:srgbClr val="FF0000"/>
                        </a:buClr>
                        <a:buSzPct val="90000"/>
                        <a:defRPr>
                          <a:solidFill>
                            <a:schemeClr val="tx1"/>
                          </a:solidFill>
                          <a:latin typeface="Arial" panose="020B0604020202020204" pitchFamily="34" charset="0"/>
                          <a:ea typeface="宋体" panose="02010600030101010101" pitchFamily="2" charset="-122"/>
                        </a:defRPr>
                      </a:lvl8pPr>
                      <a:lvl9pPr eaLnBrk="0" fontAlgn="base" hangingPunct="0">
                        <a:lnSpc>
                          <a:spcPct val="120000"/>
                        </a:lnSpc>
                        <a:spcBef>
                          <a:spcPct val="0"/>
                        </a:spcBef>
                        <a:spcAft>
                          <a:spcPct val="0"/>
                        </a:spcAft>
                        <a:buClr>
                          <a:srgbClr val="FF0000"/>
                        </a:buClr>
                        <a:buSzPct val="90000"/>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0" fontAlgn="base" latinLnBrk="0" hangingPunct="0">
                        <a:lnSpc>
                          <a:spcPct val="120000"/>
                        </a:lnSpc>
                        <a:spcBef>
                          <a:spcPct val="0"/>
                        </a:spcBef>
                        <a:spcAft>
                          <a:spcPct val="0"/>
                        </a:spcAft>
                        <a:buClr>
                          <a:srgbClr val="FF0000"/>
                        </a:buClr>
                        <a:buSzPct val="90000"/>
                        <a:buFontTx/>
                        <a:buNone/>
                      </a:pPr>
                      <a:r>
                        <a:rPr kumimoji="0" lang="zh-CN" altLang="en-US" sz="1800" b="1" u="none" strike="noStrike" kern="1200" cap="none" normalizeH="0" baseline="0" dirty="0">
                          <a:ln>
                            <a:noFill/>
                          </a:ln>
                          <a:solidFill>
                            <a:schemeClr val="dk1"/>
                          </a:solidFill>
                          <a:effectLst/>
                          <a:latin typeface="微软雅黑" panose="020B0503020204020204" pitchFamily="34" charset="-122"/>
                          <a:ea typeface="微软雅黑" panose="020B0503020204020204" pitchFamily="34" charset="-122"/>
                          <a:cs typeface="+mn-cs"/>
                        </a:rPr>
                        <a:t>突发公共事件</a:t>
                      </a:r>
                      <a:endParaRPr kumimoji="0" lang="zh-CN" altLang="en-US" sz="1800" b="1" u="none" strike="noStrike" kern="1200" cap="none" normalizeH="0" baseline="0" dirty="0">
                        <a:ln>
                          <a:noFill/>
                        </a:ln>
                        <a:solidFill>
                          <a:schemeClr val="dk1"/>
                        </a:solidFill>
                        <a:effectLst/>
                        <a:latin typeface="微软雅黑" panose="020B0503020204020204" pitchFamily="34" charset="-122"/>
                        <a:ea typeface="微软雅黑" panose="020B0503020204020204" pitchFamily="34" charset="-122"/>
                        <a:cs typeface="+mn-cs"/>
                      </a:endParaRPr>
                    </a:p>
                  </a:txBody>
                  <a:tcPr marT="46482" marB="46482" anchor="ctr" anchorCtr="1" horzOverflow="overflow">
                    <a:solidFill>
                      <a:srgbClr val="FFFFFF"/>
                    </a:solidFill>
                  </a:tcPr>
                </a:tc>
              </a:tr>
              <a:tr h="824455">
                <a:tc>
                  <a:txBody>
                    <a:bodyPr/>
                    <a:lstStyle>
                      <a:lvl1pPr eaLnBrk="0" hangingPunct="0">
                        <a:lnSpc>
                          <a:spcPct val="120000"/>
                        </a:lnSpc>
                        <a:buClr>
                          <a:srgbClr val="FF0000"/>
                        </a:buClr>
                        <a:buSzPct val="90000"/>
                        <a:defRPr sz="2800">
                          <a:solidFill>
                            <a:schemeClr val="tx1"/>
                          </a:solidFill>
                          <a:latin typeface="Arial" panose="020B0604020202020204" pitchFamily="34" charset="0"/>
                          <a:ea typeface="宋体" panose="02010600030101010101" pitchFamily="2" charset="-122"/>
                        </a:defRPr>
                      </a:lvl1pPr>
                      <a:lvl2pPr eaLnBrk="0" hangingPunct="0">
                        <a:lnSpc>
                          <a:spcPct val="120000"/>
                        </a:lnSpc>
                        <a:buClr>
                          <a:srgbClr val="FF0000"/>
                        </a:buClr>
                        <a:buSzPct val="90000"/>
                        <a:defRPr sz="2400">
                          <a:solidFill>
                            <a:schemeClr val="tx1"/>
                          </a:solidFill>
                          <a:latin typeface="Arial" panose="020B0604020202020204" pitchFamily="34" charset="0"/>
                          <a:ea typeface="宋体" panose="02010600030101010101" pitchFamily="2" charset="-122"/>
                        </a:defRPr>
                      </a:lvl2pPr>
                      <a:lvl3pPr eaLnBrk="0" hangingPunct="0">
                        <a:lnSpc>
                          <a:spcPct val="120000"/>
                        </a:lnSpc>
                        <a:buClr>
                          <a:srgbClr val="FF0000"/>
                        </a:buClr>
                        <a:buSzPct val="90000"/>
                        <a:defRPr sz="2000">
                          <a:solidFill>
                            <a:schemeClr val="tx1"/>
                          </a:solidFill>
                          <a:latin typeface="Arial" panose="020B0604020202020204" pitchFamily="34" charset="0"/>
                          <a:ea typeface="宋体" panose="02010600030101010101" pitchFamily="2" charset="-122"/>
                        </a:defRPr>
                      </a:lvl3pPr>
                      <a:lvl4pPr eaLnBrk="0" hangingPunct="0">
                        <a:lnSpc>
                          <a:spcPct val="120000"/>
                        </a:lnSpc>
                        <a:buClr>
                          <a:srgbClr val="FF0000"/>
                        </a:buClr>
                        <a:buSzPct val="90000"/>
                        <a:defRPr>
                          <a:solidFill>
                            <a:schemeClr val="tx1"/>
                          </a:solidFill>
                          <a:latin typeface="Arial" panose="020B0604020202020204" pitchFamily="34" charset="0"/>
                          <a:ea typeface="宋体" panose="02010600030101010101" pitchFamily="2" charset="-122"/>
                        </a:defRPr>
                      </a:lvl4pPr>
                      <a:lvl5pPr eaLnBrk="0" hangingPunct="0">
                        <a:lnSpc>
                          <a:spcPct val="120000"/>
                        </a:lnSpc>
                        <a:buClr>
                          <a:srgbClr val="FF0000"/>
                        </a:buClr>
                        <a:buSzPct val="90000"/>
                        <a:defRPr>
                          <a:solidFill>
                            <a:schemeClr val="tx1"/>
                          </a:solidFill>
                          <a:latin typeface="Arial" panose="020B0604020202020204" pitchFamily="34" charset="0"/>
                          <a:ea typeface="宋体" panose="02010600030101010101" pitchFamily="2" charset="-122"/>
                        </a:defRPr>
                      </a:lvl5pPr>
                      <a:lvl6pPr eaLnBrk="0" fontAlgn="base" hangingPunct="0">
                        <a:lnSpc>
                          <a:spcPct val="120000"/>
                        </a:lnSpc>
                        <a:spcBef>
                          <a:spcPct val="0"/>
                        </a:spcBef>
                        <a:spcAft>
                          <a:spcPct val="0"/>
                        </a:spcAft>
                        <a:buClr>
                          <a:srgbClr val="FF0000"/>
                        </a:buClr>
                        <a:buSzPct val="90000"/>
                        <a:defRPr>
                          <a:solidFill>
                            <a:schemeClr val="tx1"/>
                          </a:solidFill>
                          <a:latin typeface="Arial" panose="020B0604020202020204" pitchFamily="34" charset="0"/>
                          <a:ea typeface="宋体" panose="02010600030101010101" pitchFamily="2" charset="-122"/>
                        </a:defRPr>
                      </a:lvl6pPr>
                      <a:lvl7pPr eaLnBrk="0" fontAlgn="base" hangingPunct="0">
                        <a:lnSpc>
                          <a:spcPct val="120000"/>
                        </a:lnSpc>
                        <a:spcBef>
                          <a:spcPct val="0"/>
                        </a:spcBef>
                        <a:spcAft>
                          <a:spcPct val="0"/>
                        </a:spcAft>
                        <a:buClr>
                          <a:srgbClr val="FF0000"/>
                        </a:buClr>
                        <a:buSzPct val="90000"/>
                        <a:defRPr>
                          <a:solidFill>
                            <a:schemeClr val="tx1"/>
                          </a:solidFill>
                          <a:latin typeface="Arial" panose="020B0604020202020204" pitchFamily="34" charset="0"/>
                          <a:ea typeface="宋体" panose="02010600030101010101" pitchFamily="2" charset="-122"/>
                        </a:defRPr>
                      </a:lvl7pPr>
                      <a:lvl8pPr eaLnBrk="0" fontAlgn="base" hangingPunct="0">
                        <a:lnSpc>
                          <a:spcPct val="120000"/>
                        </a:lnSpc>
                        <a:spcBef>
                          <a:spcPct val="0"/>
                        </a:spcBef>
                        <a:spcAft>
                          <a:spcPct val="0"/>
                        </a:spcAft>
                        <a:buClr>
                          <a:srgbClr val="FF0000"/>
                        </a:buClr>
                        <a:buSzPct val="90000"/>
                        <a:defRPr>
                          <a:solidFill>
                            <a:schemeClr val="tx1"/>
                          </a:solidFill>
                          <a:latin typeface="Arial" panose="020B0604020202020204" pitchFamily="34" charset="0"/>
                          <a:ea typeface="宋体" panose="02010600030101010101" pitchFamily="2" charset="-122"/>
                        </a:defRPr>
                      </a:lvl8pPr>
                      <a:lvl9pPr eaLnBrk="0" fontAlgn="base" hangingPunct="0">
                        <a:lnSpc>
                          <a:spcPct val="120000"/>
                        </a:lnSpc>
                        <a:spcBef>
                          <a:spcPct val="0"/>
                        </a:spcBef>
                        <a:spcAft>
                          <a:spcPct val="0"/>
                        </a:spcAft>
                        <a:buClr>
                          <a:srgbClr val="FF0000"/>
                        </a:buClr>
                        <a:buSzPct val="90000"/>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0" fontAlgn="base" latinLnBrk="0" hangingPunct="0">
                        <a:lnSpc>
                          <a:spcPct val="120000"/>
                        </a:lnSpc>
                        <a:spcBef>
                          <a:spcPct val="0"/>
                        </a:spcBef>
                        <a:spcAft>
                          <a:spcPct val="0"/>
                        </a:spcAft>
                        <a:buClr>
                          <a:srgbClr val="FF0000"/>
                        </a:buClr>
                        <a:buSzPct val="90000"/>
                        <a:buFontTx/>
                        <a:buNone/>
                      </a:pPr>
                      <a:r>
                        <a:rPr kumimoji="0" lang="zh-CN" altLang="en-US" sz="2000" u="none" strike="noStrike" kern="1200" cap="none" normalizeH="0" baseline="0" dirty="0">
                          <a:ln>
                            <a:noFill/>
                          </a:ln>
                          <a:solidFill>
                            <a:schemeClr val="dk1"/>
                          </a:solidFill>
                          <a:effectLst/>
                          <a:latin typeface="微软雅黑" panose="020B0503020204020204" pitchFamily="34" charset="-122"/>
                          <a:ea typeface="微软雅黑" panose="020B0503020204020204" pitchFamily="34" charset="-122"/>
                          <a:cs typeface="+mn-cs"/>
                        </a:rPr>
                        <a:t>自然灾害</a:t>
                      </a:r>
                      <a:endParaRPr kumimoji="0" lang="zh-CN" altLang="en-US" sz="2000" u="none" strike="noStrike" kern="1200" cap="none" normalizeH="0" baseline="0" dirty="0">
                        <a:ln>
                          <a:noFill/>
                        </a:ln>
                        <a:solidFill>
                          <a:schemeClr val="dk1"/>
                        </a:solidFill>
                        <a:effectLst/>
                        <a:latin typeface="微软雅黑" panose="020B0503020204020204" pitchFamily="34" charset="-122"/>
                        <a:ea typeface="微软雅黑" panose="020B0503020204020204" pitchFamily="34" charset="-122"/>
                        <a:cs typeface="+mn-cs"/>
                      </a:endParaRPr>
                    </a:p>
                  </a:txBody>
                  <a:tcPr marT="46482" marB="46482" anchor="ctr" anchorCtr="1" horzOverflow="overflow">
                    <a:solidFill>
                      <a:srgbClr val="FFFFFF"/>
                    </a:solidFill>
                  </a:tcPr>
                </a:tc>
                <a:tc>
                  <a:txBody>
                    <a:bodyPr/>
                    <a:lstStyle>
                      <a:lvl1pPr eaLnBrk="0" hangingPunct="0">
                        <a:lnSpc>
                          <a:spcPct val="120000"/>
                        </a:lnSpc>
                        <a:buClr>
                          <a:srgbClr val="FF0000"/>
                        </a:buClr>
                        <a:buSzPct val="90000"/>
                        <a:defRPr sz="2800">
                          <a:solidFill>
                            <a:schemeClr val="tx1"/>
                          </a:solidFill>
                          <a:latin typeface="Arial" panose="020B0604020202020204" pitchFamily="34" charset="0"/>
                          <a:ea typeface="宋体" panose="02010600030101010101" pitchFamily="2" charset="-122"/>
                        </a:defRPr>
                      </a:lvl1pPr>
                      <a:lvl2pPr eaLnBrk="0" hangingPunct="0">
                        <a:lnSpc>
                          <a:spcPct val="120000"/>
                        </a:lnSpc>
                        <a:buClr>
                          <a:srgbClr val="FF0000"/>
                        </a:buClr>
                        <a:buSzPct val="90000"/>
                        <a:defRPr sz="2400">
                          <a:solidFill>
                            <a:schemeClr val="tx1"/>
                          </a:solidFill>
                          <a:latin typeface="Arial" panose="020B0604020202020204" pitchFamily="34" charset="0"/>
                          <a:ea typeface="宋体" panose="02010600030101010101" pitchFamily="2" charset="-122"/>
                        </a:defRPr>
                      </a:lvl2pPr>
                      <a:lvl3pPr eaLnBrk="0" hangingPunct="0">
                        <a:lnSpc>
                          <a:spcPct val="120000"/>
                        </a:lnSpc>
                        <a:buClr>
                          <a:srgbClr val="FF0000"/>
                        </a:buClr>
                        <a:buSzPct val="90000"/>
                        <a:defRPr sz="2000">
                          <a:solidFill>
                            <a:schemeClr val="tx1"/>
                          </a:solidFill>
                          <a:latin typeface="Arial" panose="020B0604020202020204" pitchFamily="34" charset="0"/>
                          <a:ea typeface="宋体" panose="02010600030101010101" pitchFamily="2" charset="-122"/>
                        </a:defRPr>
                      </a:lvl3pPr>
                      <a:lvl4pPr eaLnBrk="0" hangingPunct="0">
                        <a:lnSpc>
                          <a:spcPct val="120000"/>
                        </a:lnSpc>
                        <a:buClr>
                          <a:srgbClr val="FF0000"/>
                        </a:buClr>
                        <a:buSzPct val="90000"/>
                        <a:defRPr>
                          <a:solidFill>
                            <a:schemeClr val="tx1"/>
                          </a:solidFill>
                          <a:latin typeface="Arial" panose="020B0604020202020204" pitchFamily="34" charset="0"/>
                          <a:ea typeface="宋体" panose="02010600030101010101" pitchFamily="2" charset="-122"/>
                        </a:defRPr>
                      </a:lvl4pPr>
                      <a:lvl5pPr eaLnBrk="0" hangingPunct="0">
                        <a:lnSpc>
                          <a:spcPct val="120000"/>
                        </a:lnSpc>
                        <a:buClr>
                          <a:srgbClr val="FF0000"/>
                        </a:buClr>
                        <a:buSzPct val="90000"/>
                        <a:defRPr>
                          <a:solidFill>
                            <a:schemeClr val="tx1"/>
                          </a:solidFill>
                          <a:latin typeface="Arial" panose="020B0604020202020204" pitchFamily="34" charset="0"/>
                          <a:ea typeface="宋体" panose="02010600030101010101" pitchFamily="2" charset="-122"/>
                        </a:defRPr>
                      </a:lvl5pPr>
                      <a:lvl6pPr eaLnBrk="0" fontAlgn="base" hangingPunct="0">
                        <a:lnSpc>
                          <a:spcPct val="120000"/>
                        </a:lnSpc>
                        <a:spcBef>
                          <a:spcPct val="0"/>
                        </a:spcBef>
                        <a:spcAft>
                          <a:spcPct val="0"/>
                        </a:spcAft>
                        <a:buClr>
                          <a:srgbClr val="FF0000"/>
                        </a:buClr>
                        <a:buSzPct val="90000"/>
                        <a:defRPr>
                          <a:solidFill>
                            <a:schemeClr val="tx1"/>
                          </a:solidFill>
                          <a:latin typeface="Arial" panose="020B0604020202020204" pitchFamily="34" charset="0"/>
                          <a:ea typeface="宋体" panose="02010600030101010101" pitchFamily="2" charset="-122"/>
                        </a:defRPr>
                      </a:lvl6pPr>
                      <a:lvl7pPr eaLnBrk="0" fontAlgn="base" hangingPunct="0">
                        <a:lnSpc>
                          <a:spcPct val="120000"/>
                        </a:lnSpc>
                        <a:spcBef>
                          <a:spcPct val="0"/>
                        </a:spcBef>
                        <a:spcAft>
                          <a:spcPct val="0"/>
                        </a:spcAft>
                        <a:buClr>
                          <a:srgbClr val="FF0000"/>
                        </a:buClr>
                        <a:buSzPct val="90000"/>
                        <a:defRPr>
                          <a:solidFill>
                            <a:schemeClr val="tx1"/>
                          </a:solidFill>
                          <a:latin typeface="Arial" panose="020B0604020202020204" pitchFamily="34" charset="0"/>
                          <a:ea typeface="宋体" panose="02010600030101010101" pitchFamily="2" charset="-122"/>
                        </a:defRPr>
                      </a:lvl7pPr>
                      <a:lvl8pPr eaLnBrk="0" fontAlgn="base" hangingPunct="0">
                        <a:lnSpc>
                          <a:spcPct val="120000"/>
                        </a:lnSpc>
                        <a:spcBef>
                          <a:spcPct val="0"/>
                        </a:spcBef>
                        <a:spcAft>
                          <a:spcPct val="0"/>
                        </a:spcAft>
                        <a:buClr>
                          <a:srgbClr val="FF0000"/>
                        </a:buClr>
                        <a:buSzPct val="90000"/>
                        <a:defRPr>
                          <a:solidFill>
                            <a:schemeClr val="tx1"/>
                          </a:solidFill>
                          <a:latin typeface="Arial" panose="020B0604020202020204" pitchFamily="34" charset="0"/>
                          <a:ea typeface="宋体" panose="02010600030101010101" pitchFamily="2" charset="-122"/>
                        </a:defRPr>
                      </a:lvl8pPr>
                      <a:lvl9pPr eaLnBrk="0" fontAlgn="base" hangingPunct="0">
                        <a:lnSpc>
                          <a:spcPct val="120000"/>
                        </a:lnSpc>
                        <a:spcBef>
                          <a:spcPct val="0"/>
                        </a:spcBef>
                        <a:spcAft>
                          <a:spcPct val="0"/>
                        </a:spcAft>
                        <a:buClr>
                          <a:srgbClr val="FF0000"/>
                        </a:buClr>
                        <a:buSzPct val="90000"/>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0" fontAlgn="base" latinLnBrk="0" hangingPunct="0">
                        <a:lnSpc>
                          <a:spcPct val="120000"/>
                        </a:lnSpc>
                        <a:spcBef>
                          <a:spcPct val="40000"/>
                        </a:spcBef>
                        <a:spcAft>
                          <a:spcPct val="0"/>
                        </a:spcAft>
                        <a:buClr>
                          <a:srgbClr val="FF0000"/>
                        </a:buClr>
                        <a:buSzPct val="90000"/>
                        <a:buFontTx/>
                        <a:buNone/>
                      </a:pPr>
                      <a:r>
                        <a:rPr kumimoji="0" lang="zh-CN" altLang="en-US" sz="2000" u="none" strike="noStrike" kern="1200" cap="none" normalizeH="0" baseline="0" dirty="0">
                          <a:ln>
                            <a:noFill/>
                          </a:ln>
                          <a:solidFill>
                            <a:schemeClr val="dk1"/>
                          </a:solidFill>
                          <a:effectLst/>
                          <a:latin typeface="微软雅黑" panose="020B0503020204020204" pitchFamily="34" charset="-122"/>
                          <a:ea typeface="微软雅黑" panose="020B0503020204020204" pitchFamily="34" charset="-122"/>
                          <a:cs typeface="+mn-cs"/>
                        </a:rPr>
                        <a:t>主要包括水旱灾害，气象灾害，地震灾害，地质灾害，海洋灾害，生物灾害和森林草原火灾等</a:t>
                      </a:r>
                      <a:endParaRPr kumimoji="0" lang="zh-CN" altLang="en-US" sz="2000" u="none" strike="noStrike" kern="1200" cap="none" normalizeH="0" baseline="0" dirty="0">
                        <a:ln>
                          <a:noFill/>
                        </a:ln>
                        <a:solidFill>
                          <a:schemeClr val="dk1"/>
                        </a:solidFill>
                        <a:effectLst/>
                        <a:latin typeface="微软雅黑" panose="020B0503020204020204" pitchFamily="34" charset="-122"/>
                        <a:ea typeface="微软雅黑" panose="020B0503020204020204" pitchFamily="34" charset="-122"/>
                        <a:cs typeface="+mn-cs"/>
                      </a:endParaRPr>
                    </a:p>
                  </a:txBody>
                  <a:tcPr marT="46482" marB="46482" anchor="ctr" anchorCtr="1" horzOverflow="overflow">
                    <a:solidFill>
                      <a:srgbClr val="FFFFFF"/>
                    </a:solidFill>
                  </a:tcPr>
                </a:tc>
              </a:tr>
              <a:tr h="1190200">
                <a:tc>
                  <a:txBody>
                    <a:bodyPr/>
                    <a:lstStyle>
                      <a:lvl1pPr eaLnBrk="0" hangingPunct="0">
                        <a:lnSpc>
                          <a:spcPct val="120000"/>
                        </a:lnSpc>
                        <a:buClr>
                          <a:srgbClr val="FF0000"/>
                        </a:buClr>
                        <a:buSzPct val="90000"/>
                        <a:defRPr sz="2800">
                          <a:solidFill>
                            <a:schemeClr val="tx1"/>
                          </a:solidFill>
                          <a:latin typeface="Arial" panose="020B0604020202020204" pitchFamily="34" charset="0"/>
                          <a:ea typeface="宋体" panose="02010600030101010101" pitchFamily="2" charset="-122"/>
                        </a:defRPr>
                      </a:lvl1pPr>
                      <a:lvl2pPr eaLnBrk="0" hangingPunct="0">
                        <a:lnSpc>
                          <a:spcPct val="120000"/>
                        </a:lnSpc>
                        <a:buClr>
                          <a:srgbClr val="FF0000"/>
                        </a:buClr>
                        <a:buSzPct val="90000"/>
                        <a:defRPr sz="2400">
                          <a:solidFill>
                            <a:schemeClr val="tx1"/>
                          </a:solidFill>
                          <a:latin typeface="Arial" panose="020B0604020202020204" pitchFamily="34" charset="0"/>
                          <a:ea typeface="宋体" panose="02010600030101010101" pitchFamily="2" charset="-122"/>
                        </a:defRPr>
                      </a:lvl2pPr>
                      <a:lvl3pPr eaLnBrk="0" hangingPunct="0">
                        <a:lnSpc>
                          <a:spcPct val="120000"/>
                        </a:lnSpc>
                        <a:buClr>
                          <a:srgbClr val="FF0000"/>
                        </a:buClr>
                        <a:buSzPct val="90000"/>
                        <a:defRPr sz="2000">
                          <a:solidFill>
                            <a:schemeClr val="tx1"/>
                          </a:solidFill>
                          <a:latin typeface="Arial" panose="020B0604020202020204" pitchFamily="34" charset="0"/>
                          <a:ea typeface="宋体" panose="02010600030101010101" pitchFamily="2" charset="-122"/>
                        </a:defRPr>
                      </a:lvl3pPr>
                      <a:lvl4pPr eaLnBrk="0" hangingPunct="0">
                        <a:lnSpc>
                          <a:spcPct val="120000"/>
                        </a:lnSpc>
                        <a:buClr>
                          <a:srgbClr val="FF0000"/>
                        </a:buClr>
                        <a:buSzPct val="90000"/>
                        <a:defRPr>
                          <a:solidFill>
                            <a:schemeClr val="tx1"/>
                          </a:solidFill>
                          <a:latin typeface="Arial" panose="020B0604020202020204" pitchFamily="34" charset="0"/>
                          <a:ea typeface="宋体" panose="02010600030101010101" pitchFamily="2" charset="-122"/>
                        </a:defRPr>
                      </a:lvl4pPr>
                      <a:lvl5pPr eaLnBrk="0" hangingPunct="0">
                        <a:lnSpc>
                          <a:spcPct val="120000"/>
                        </a:lnSpc>
                        <a:buClr>
                          <a:srgbClr val="FF0000"/>
                        </a:buClr>
                        <a:buSzPct val="90000"/>
                        <a:defRPr>
                          <a:solidFill>
                            <a:schemeClr val="tx1"/>
                          </a:solidFill>
                          <a:latin typeface="Arial" panose="020B0604020202020204" pitchFamily="34" charset="0"/>
                          <a:ea typeface="宋体" panose="02010600030101010101" pitchFamily="2" charset="-122"/>
                        </a:defRPr>
                      </a:lvl5pPr>
                      <a:lvl6pPr eaLnBrk="0" fontAlgn="base" hangingPunct="0">
                        <a:lnSpc>
                          <a:spcPct val="120000"/>
                        </a:lnSpc>
                        <a:spcBef>
                          <a:spcPct val="0"/>
                        </a:spcBef>
                        <a:spcAft>
                          <a:spcPct val="0"/>
                        </a:spcAft>
                        <a:buClr>
                          <a:srgbClr val="FF0000"/>
                        </a:buClr>
                        <a:buSzPct val="90000"/>
                        <a:defRPr>
                          <a:solidFill>
                            <a:schemeClr val="tx1"/>
                          </a:solidFill>
                          <a:latin typeface="Arial" panose="020B0604020202020204" pitchFamily="34" charset="0"/>
                          <a:ea typeface="宋体" panose="02010600030101010101" pitchFamily="2" charset="-122"/>
                        </a:defRPr>
                      </a:lvl6pPr>
                      <a:lvl7pPr eaLnBrk="0" fontAlgn="base" hangingPunct="0">
                        <a:lnSpc>
                          <a:spcPct val="120000"/>
                        </a:lnSpc>
                        <a:spcBef>
                          <a:spcPct val="0"/>
                        </a:spcBef>
                        <a:spcAft>
                          <a:spcPct val="0"/>
                        </a:spcAft>
                        <a:buClr>
                          <a:srgbClr val="FF0000"/>
                        </a:buClr>
                        <a:buSzPct val="90000"/>
                        <a:defRPr>
                          <a:solidFill>
                            <a:schemeClr val="tx1"/>
                          </a:solidFill>
                          <a:latin typeface="Arial" panose="020B0604020202020204" pitchFamily="34" charset="0"/>
                          <a:ea typeface="宋体" panose="02010600030101010101" pitchFamily="2" charset="-122"/>
                        </a:defRPr>
                      </a:lvl7pPr>
                      <a:lvl8pPr eaLnBrk="0" fontAlgn="base" hangingPunct="0">
                        <a:lnSpc>
                          <a:spcPct val="120000"/>
                        </a:lnSpc>
                        <a:spcBef>
                          <a:spcPct val="0"/>
                        </a:spcBef>
                        <a:spcAft>
                          <a:spcPct val="0"/>
                        </a:spcAft>
                        <a:buClr>
                          <a:srgbClr val="FF0000"/>
                        </a:buClr>
                        <a:buSzPct val="90000"/>
                        <a:defRPr>
                          <a:solidFill>
                            <a:schemeClr val="tx1"/>
                          </a:solidFill>
                          <a:latin typeface="Arial" panose="020B0604020202020204" pitchFamily="34" charset="0"/>
                          <a:ea typeface="宋体" panose="02010600030101010101" pitchFamily="2" charset="-122"/>
                        </a:defRPr>
                      </a:lvl8pPr>
                      <a:lvl9pPr eaLnBrk="0" fontAlgn="base" hangingPunct="0">
                        <a:lnSpc>
                          <a:spcPct val="120000"/>
                        </a:lnSpc>
                        <a:spcBef>
                          <a:spcPct val="0"/>
                        </a:spcBef>
                        <a:spcAft>
                          <a:spcPct val="0"/>
                        </a:spcAft>
                        <a:buClr>
                          <a:srgbClr val="FF0000"/>
                        </a:buClr>
                        <a:buSzPct val="90000"/>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0" fontAlgn="base" latinLnBrk="0" hangingPunct="0">
                        <a:lnSpc>
                          <a:spcPct val="120000"/>
                        </a:lnSpc>
                        <a:spcBef>
                          <a:spcPct val="0"/>
                        </a:spcBef>
                        <a:spcAft>
                          <a:spcPct val="0"/>
                        </a:spcAft>
                        <a:buClr>
                          <a:srgbClr val="FF0000"/>
                        </a:buClr>
                        <a:buSzPct val="90000"/>
                        <a:buFontTx/>
                        <a:buNone/>
                      </a:pPr>
                      <a:r>
                        <a:rPr kumimoji="0" lang="zh-CN" altLang="en-US" sz="2000" u="none" strike="noStrike" kern="1200" cap="none" normalizeH="0" baseline="0" dirty="0">
                          <a:ln>
                            <a:noFill/>
                          </a:ln>
                          <a:solidFill>
                            <a:srgbClr val="FF3300"/>
                          </a:solidFill>
                          <a:effectLst/>
                          <a:latin typeface="微软雅黑" panose="020B0503020204020204" pitchFamily="34" charset="-122"/>
                          <a:ea typeface="微软雅黑" panose="020B0503020204020204" pitchFamily="34" charset="-122"/>
                          <a:cs typeface="+mn-cs"/>
                        </a:rPr>
                        <a:t>事故灾难</a:t>
                      </a:r>
                      <a:endParaRPr kumimoji="0" lang="zh-CN" altLang="en-US" sz="2000" u="none" strike="noStrike" kern="1200" cap="none" normalizeH="0" baseline="0" dirty="0">
                        <a:ln>
                          <a:noFill/>
                        </a:ln>
                        <a:solidFill>
                          <a:srgbClr val="FF3300"/>
                        </a:solidFill>
                        <a:effectLst/>
                        <a:latin typeface="微软雅黑" panose="020B0503020204020204" pitchFamily="34" charset="-122"/>
                        <a:ea typeface="微软雅黑" panose="020B0503020204020204" pitchFamily="34" charset="-122"/>
                        <a:cs typeface="+mn-cs"/>
                      </a:endParaRPr>
                    </a:p>
                  </a:txBody>
                  <a:tcPr marT="46482" marB="46482" anchor="ctr" anchorCtr="1" horzOverflow="overflow">
                    <a:solidFill>
                      <a:srgbClr val="FFFFFF"/>
                    </a:solidFill>
                  </a:tcPr>
                </a:tc>
                <a:tc>
                  <a:txBody>
                    <a:bodyPr/>
                    <a:lstStyle>
                      <a:lvl1pPr eaLnBrk="0" hangingPunct="0">
                        <a:lnSpc>
                          <a:spcPct val="120000"/>
                        </a:lnSpc>
                        <a:buClr>
                          <a:srgbClr val="FF0000"/>
                        </a:buClr>
                        <a:buSzPct val="90000"/>
                        <a:defRPr sz="2800">
                          <a:solidFill>
                            <a:schemeClr val="tx1"/>
                          </a:solidFill>
                          <a:latin typeface="Arial" panose="020B0604020202020204" pitchFamily="34" charset="0"/>
                          <a:ea typeface="宋体" panose="02010600030101010101" pitchFamily="2" charset="-122"/>
                        </a:defRPr>
                      </a:lvl1pPr>
                      <a:lvl2pPr eaLnBrk="0" hangingPunct="0">
                        <a:lnSpc>
                          <a:spcPct val="120000"/>
                        </a:lnSpc>
                        <a:buClr>
                          <a:srgbClr val="FF0000"/>
                        </a:buClr>
                        <a:buSzPct val="90000"/>
                        <a:defRPr sz="2400">
                          <a:solidFill>
                            <a:schemeClr val="tx1"/>
                          </a:solidFill>
                          <a:latin typeface="Arial" panose="020B0604020202020204" pitchFamily="34" charset="0"/>
                          <a:ea typeface="宋体" panose="02010600030101010101" pitchFamily="2" charset="-122"/>
                        </a:defRPr>
                      </a:lvl2pPr>
                      <a:lvl3pPr eaLnBrk="0" hangingPunct="0">
                        <a:lnSpc>
                          <a:spcPct val="120000"/>
                        </a:lnSpc>
                        <a:buClr>
                          <a:srgbClr val="FF0000"/>
                        </a:buClr>
                        <a:buSzPct val="90000"/>
                        <a:defRPr sz="2000">
                          <a:solidFill>
                            <a:schemeClr val="tx1"/>
                          </a:solidFill>
                          <a:latin typeface="Arial" panose="020B0604020202020204" pitchFamily="34" charset="0"/>
                          <a:ea typeface="宋体" panose="02010600030101010101" pitchFamily="2" charset="-122"/>
                        </a:defRPr>
                      </a:lvl3pPr>
                      <a:lvl4pPr eaLnBrk="0" hangingPunct="0">
                        <a:lnSpc>
                          <a:spcPct val="120000"/>
                        </a:lnSpc>
                        <a:buClr>
                          <a:srgbClr val="FF0000"/>
                        </a:buClr>
                        <a:buSzPct val="90000"/>
                        <a:defRPr>
                          <a:solidFill>
                            <a:schemeClr val="tx1"/>
                          </a:solidFill>
                          <a:latin typeface="Arial" panose="020B0604020202020204" pitchFamily="34" charset="0"/>
                          <a:ea typeface="宋体" panose="02010600030101010101" pitchFamily="2" charset="-122"/>
                        </a:defRPr>
                      </a:lvl4pPr>
                      <a:lvl5pPr eaLnBrk="0" hangingPunct="0">
                        <a:lnSpc>
                          <a:spcPct val="120000"/>
                        </a:lnSpc>
                        <a:buClr>
                          <a:srgbClr val="FF0000"/>
                        </a:buClr>
                        <a:buSzPct val="90000"/>
                        <a:defRPr>
                          <a:solidFill>
                            <a:schemeClr val="tx1"/>
                          </a:solidFill>
                          <a:latin typeface="Arial" panose="020B0604020202020204" pitchFamily="34" charset="0"/>
                          <a:ea typeface="宋体" panose="02010600030101010101" pitchFamily="2" charset="-122"/>
                        </a:defRPr>
                      </a:lvl5pPr>
                      <a:lvl6pPr eaLnBrk="0" fontAlgn="base" hangingPunct="0">
                        <a:lnSpc>
                          <a:spcPct val="120000"/>
                        </a:lnSpc>
                        <a:spcBef>
                          <a:spcPct val="0"/>
                        </a:spcBef>
                        <a:spcAft>
                          <a:spcPct val="0"/>
                        </a:spcAft>
                        <a:buClr>
                          <a:srgbClr val="FF0000"/>
                        </a:buClr>
                        <a:buSzPct val="90000"/>
                        <a:defRPr>
                          <a:solidFill>
                            <a:schemeClr val="tx1"/>
                          </a:solidFill>
                          <a:latin typeface="Arial" panose="020B0604020202020204" pitchFamily="34" charset="0"/>
                          <a:ea typeface="宋体" panose="02010600030101010101" pitchFamily="2" charset="-122"/>
                        </a:defRPr>
                      </a:lvl6pPr>
                      <a:lvl7pPr eaLnBrk="0" fontAlgn="base" hangingPunct="0">
                        <a:lnSpc>
                          <a:spcPct val="120000"/>
                        </a:lnSpc>
                        <a:spcBef>
                          <a:spcPct val="0"/>
                        </a:spcBef>
                        <a:spcAft>
                          <a:spcPct val="0"/>
                        </a:spcAft>
                        <a:buClr>
                          <a:srgbClr val="FF0000"/>
                        </a:buClr>
                        <a:buSzPct val="90000"/>
                        <a:defRPr>
                          <a:solidFill>
                            <a:schemeClr val="tx1"/>
                          </a:solidFill>
                          <a:latin typeface="Arial" panose="020B0604020202020204" pitchFamily="34" charset="0"/>
                          <a:ea typeface="宋体" panose="02010600030101010101" pitchFamily="2" charset="-122"/>
                        </a:defRPr>
                      </a:lvl7pPr>
                      <a:lvl8pPr eaLnBrk="0" fontAlgn="base" hangingPunct="0">
                        <a:lnSpc>
                          <a:spcPct val="120000"/>
                        </a:lnSpc>
                        <a:spcBef>
                          <a:spcPct val="0"/>
                        </a:spcBef>
                        <a:spcAft>
                          <a:spcPct val="0"/>
                        </a:spcAft>
                        <a:buClr>
                          <a:srgbClr val="FF0000"/>
                        </a:buClr>
                        <a:buSzPct val="90000"/>
                        <a:defRPr>
                          <a:solidFill>
                            <a:schemeClr val="tx1"/>
                          </a:solidFill>
                          <a:latin typeface="Arial" panose="020B0604020202020204" pitchFamily="34" charset="0"/>
                          <a:ea typeface="宋体" panose="02010600030101010101" pitchFamily="2" charset="-122"/>
                        </a:defRPr>
                      </a:lvl8pPr>
                      <a:lvl9pPr eaLnBrk="0" fontAlgn="base" hangingPunct="0">
                        <a:lnSpc>
                          <a:spcPct val="120000"/>
                        </a:lnSpc>
                        <a:spcBef>
                          <a:spcPct val="0"/>
                        </a:spcBef>
                        <a:spcAft>
                          <a:spcPct val="0"/>
                        </a:spcAft>
                        <a:buClr>
                          <a:srgbClr val="FF0000"/>
                        </a:buClr>
                        <a:buSzPct val="90000"/>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0" fontAlgn="base" latinLnBrk="0" hangingPunct="0">
                        <a:lnSpc>
                          <a:spcPct val="120000"/>
                        </a:lnSpc>
                        <a:spcBef>
                          <a:spcPct val="40000"/>
                        </a:spcBef>
                        <a:spcAft>
                          <a:spcPct val="0"/>
                        </a:spcAft>
                        <a:buClr>
                          <a:srgbClr val="FF0000"/>
                        </a:buClr>
                        <a:buSzPct val="90000"/>
                        <a:buFontTx/>
                        <a:buNone/>
                      </a:pPr>
                      <a:r>
                        <a:rPr kumimoji="0" lang="zh-CN" altLang="en-US" sz="2000" u="none" strike="noStrike" kern="1200" cap="none" normalizeH="0" baseline="0" dirty="0">
                          <a:ln>
                            <a:noFill/>
                          </a:ln>
                          <a:solidFill>
                            <a:schemeClr val="dk1"/>
                          </a:solidFill>
                          <a:effectLst/>
                          <a:latin typeface="微软雅黑" panose="020B0503020204020204" pitchFamily="34" charset="-122"/>
                          <a:ea typeface="微软雅黑" panose="020B0503020204020204" pitchFamily="34" charset="-122"/>
                          <a:cs typeface="+mn-cs"/>
                        </a:rPr>
                        <a:t>主要包括工矿商贸等企业的各类安全事故，交通运输事故，公共设施和设备事故，</a:t>
                      </a:r>
                      <a:r>
                        <a:rPr kumimoji="0" lang="zh-CN" altLang="en-US" sz="2000" u="none" strike="noStrike" kern="1200" cap="none" normalizeH="0" baseline="0" dirty="0">
                          <a:ln>
                            <a:noFill/>
                          </a:ln>
                          <a:solidFill>
                            <a:srgbClr val="FF3300"/>
                          </a:solidFill>
                          <a:effectLst/>
                          <a:latin typeface="微软雅黑" panose="020B0503020204020204" pitchFamily="34" charset="-122"/>
                          <a:ea typeface="微软雅黑" panose="020B0503020204020204" pitchFamily="34" charset="-122"/>
                          <a:cs typeface="+mn-cs"/>
                        </a:rPr>
                        <a:t>环境污染和生态破坏事件</a:t>
                      </a:r>
                      <a:r>
                        <a:rPr kumimoji="0" lang="zh-CN" altLang="en-US" sz="2000" u="none" strike="noStrike" kern="1200" cap="none" normalizeH="0" baseline="0" dirty="0">
                          <a:ln>
                            <a:noFill/>
                          </a:ln>
                          <a:solidFill>
                            <a:schemeClr val="dk1"/>
                          </a:solidFill>
                          <a:effectLst/>
                          <a:latin typeface="微软雅黑" panose="020B0503020204020204" pitchFamily="34" charset="-122"/>
                          <a:ea typeface="微软雅黑" panose="020B0503020204020204" pitchFamily="34" charset="-122"/>
                          <a:cs typeface="+mn-cs"/>
                        </a:rPr>
                        <a:t>等。</a:t>
                      </a:r>
                      <a:endParaRPr kumimoji="0" lang="zh-CN" altLang="en-US" sz="2000" u="none" strike="noStrike" kern="1200" cap="none" normalizeH="0" baseline="0" dirty="0">
                        <a:ln>
                          <a:noFill/>
                        </a:ln>
                        <a:solidFill>
                          <a:schemeClr val="dk1"/>
                        </a:solidFill>
                        <a:effectLst/>
                        <a:latin typeface="微软雅黑" panose="020B0503020204020204" pitchFamily="34" charset="-122"/>
                        <a:ea typeface="微软雅黑" panose="020B0503020204020204" pitchFamily="34" charset="-122"/>
                        <a:cs typeface="+mn-cs"/>
                      </a:endParaRPr>
                    </a:p>
                  </a:txBody>
                  <a:tcPr marT="46482" marB="46482" anchor="ctr" anchorCtr="1" horzOverflow="overflow">
                    <a:solidFill>
                      <a:srgbClr val="FFFFFF"/>
                    </a:solidFill>
                  </a:tcPr>
                </a:tc>
              </a:tr>
              <a:tr h="1190200">
                <a:tc>
                  <a:txBody>
                    <a:bodyPr/>
                    <a:lstStyle>
                      <a:lvl1pPr eaLnBrk="0" hangingPunct="0">
                        <a:lnSpc>
                          <a:spcPct val="120000"/>
                        </a:lnSpc>
                        <a:buClr>
                          <a:srgbClr val="FF0000"/>
                        </a:buClr>
                        <a:buSzPct val="90000"/>
                        <a:defRPr sz="2800">
                          <a:solidFill>
                            <a:schemeClr val="tx1"/>
                          </a:solidFill>
                          <a:latin typeface="Arial" panose="020B0604020202020204" pitchFamily="34" charset="0"/>
                          <a:ea typeface="宋体" panose="02010600030101010101" pitchFamily="2" charset="-122"/>
                        </a:defRPr>
                      </a:lvl1pPr>
                      <a:lvl2pPr eaLnBrk="0" hangingPunct="0">
                        <a:lnSpc>
                          <a:spcPct val="120000"/>
                        </a:lnSpc>
                        <a:buClr>
                          <a:srgbClr val="FF0000"/>
                        </a:buClr>
                        <a:buSzPct val="90000"/>
                        <a:defRPr sz="2400">
                          <a:solidFill>
                            <a:schemeClr val="tx1"/>
                          </a:solidFill>
                          <a:latin typeface="Arial" panose="020B0604020202020204" pitchFamily="34" charset="0"/>
                          <a:ea typeface="宋体" panose="02010600030101010101" pitchFamily="2" charset="-122"/>
                        </a:defRPr>
                      </a:lvl2pPr>
                      <a:lvl3pPr eaLnBrk="0" hangingPunct="0">
                        <a:lnSpc>
                          <a:spcPct val="120000"/>
                        </a:lnSpc>
                        <a:buClr>
                          <a:srgbClr val="FF0000"/>
                        </a:buClr>
                        <a:buSzPct val="90000"/>
                        <a:defRPr sz="2000">
                          <a:solidFill>
                            <a:schemeClr val="tx1"/>
                          </a:solidFill>
                          <a:latin typeface="Arial" panose="020B0604020202020204" pitchFamily="34" charset="0"/>
                          <a:ea typeface="宋体" panose="02010600030101010101" pitchFamily="2" charset="-122"/>
                        </a:defRPr>
                      </a:lvl3pPr>
                      <a:lvl4pPr eaLnBrk="0" hangingPunct="0">
                        <a:lnSpc>
                          <a:spcPct val="120000"/>
                        </a:lnSpc>
                        <a:buClr>
                          <a:srgbClr val="FF0000"/>
                        </a:buClr>
                        <a:buSzPct val="90000"/>
                        <a:defRPr>
                          <a:solidFill>
                            <a:schemeClr val="tx1"/>
                          </a:solidFill>
                          <a:latin typeface="Arial" panose="020B0604020202020204" pitchFamily="34" charset="0"/>
                          <a:ea typeface="宋体" panose="02010600030101010101" pitchFamily="2" charset="-122"/>
                        </a:defRPr>
                      </a:lvl4pPr>
                      <a:lvl5pPr eaLnBrk="0" hangingPunct="0">
                        <a:lnSpc>
                          <a:spcPct val="120000"/>
                        </a:lnSpc>
                        <a:buClr>
                          <a:srgbClr val="FF0000"/>
                        </a:buClr>
                        <a:buSzPct val="90000"/>
                        <a:defRPr>
                          <a:solidFill>
                            <a:schemeClr val="tx1"/>
                          </a:solidFill>
                          <a:latin typeface="Arial" panose="020B0604020202020204" pitchFamily="34" charset="0"/>
                          <a:ea typeface="宋体" panose="02010600030101010101" pitchFamily="2" charset="-122"/>
                        </a:defRPr>
                      </a:lvl5pPr>
                      <a:lvl6pPr eaLnBrk="0" fontAlgn="base" hangingPunct="0">
                        <a:lnSpc>
                          <a:spcPct val="120000"/>
                        </a:lnSpc>
                        <a:spcBef>
                          <a:spcPct val="0"/>
                        </a:spcBef>
                        <a:spcAft>
                          <a:spcPct val="0"/>
                        </a:spcAft>
                        <a:buClr>
                          <a:srgbClr val="FF0000"/>
                        </a:buClr>
                        <a:buSzPct val="90000"/>
                        <a:defRPr>
                          <a:solidFill>
                            <a:schemeClr val="tx1"/>
                          </a:solidFill>
                          <a:latin typeface="Arial" panose="020B0604020202020204" pitchFamily="34" charset="0"/>
                          <a:ea typeface="宋体" panose="02010600030101010101" pitchFamily="2" charset="-122"/>
                        </a:defRPr>
                      </a:lvl6pPr>
                      <a:lvl7pPr eaLnBrk="0" fontAlgn="base" hangingPunct="0">
                        <a:lnSpc>
                          <a:spcPct val="120000"/>
                        </a:lnSpc>
                        <a:spcBef>
                          <a:spcPct val="0"/>
                        </a:spcBef>
                        <a:spcAft>
                          <a:spcPct val="0"/>
                        </a:spcAft>
                        <a:buClr>
                          <a:srgbClr val="FF0000"/>
                        </a:buClr>
                        <a:buSzPct val="90000"/>
                        <a:defRPr>
                          <a:solidFill>
                            <a:schemeClr val="tx1"/>
                          </a:solidFill>
                          <a:latin typeface="Arial" panose="020B0604020202020204" pitchFamily="34" charset="0"/>
                          <a:ea typeface="宋体" panose="02010600030101010101" pitchFamily="2" charset="-122"/>
                        </a:defRPr>
                      </a:lvl7pPr>
                      <a:lvl8pPr eaLnBrk="0" fontAlgn="base" hangingPunct="0">
                        <a:lnSpc>
                          <a:spcPct val="120000"/>
                        </a:lnSpc>
                        <a:spcBef>
                          <a:spcPct val="0"/>
                        </a:spcBef>
                        <a:spcAft>
                          <a:spcPct val="0"/>
                        </a:spcAft>
                        <a:buClr>
                          <a:srgbClr val="FF0000"/>
                        </a:buClr>
                        <a:buSzPct val="90000"/>
                        <a:defRPr>
                          <a:solidFill>
                            <a:schemeClr val="tx1"/>
                          </a:solidFill>
                          <a:latin typeface="Arial" panose="020B0604020202020204" pitchFamily="34" charset="0"/>
                          <a:ea typeface="宋体" panose="02010600030101010101" pitchFamily="2" charset="-122"/>
                        </a:defRPr>
                      </a:lvl8pPr>
                      <a:lvl9pPr eaLnBrk="0" fontAlgn="base" hangingPunct="0">
                        <a:lnSpc>
                          <a:spcPct val="120000"/>
                        </a:lnSpc>
                        <a:spcBef>
                          <a:spcPct val="0"/>
                        </a:spcBef>
                        <a:spcAft>
                          <a:spcPct val="0"/>
                        </a:spcAft>
                        <a:buClr>
                          <a:srgbClr val="FF0000"/>
                        </a:buClr>
                        <a:buSzPct val="90000"/>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0" fontAlgn="base" latinLnBrk="0" hangingPunct="0">
                        <a:lnSpc>
                          <a:spcPct val="120000"/>
                        </a:lnSpc>
                        <a:spcBef>
                          <a:spcPct val="0"/>
                        </a:spcBef>
                        <a:spcAft>
                          <a:spcPct val="0"/>
                        </a:spcAft>
                        <a:buClr>
                          <a:srgbClr val="FF0000"/>
                        </a:buClr>
                        <a:buSzPct val="90000"/>
                        <a:buFontTx/>
                        <a:buNone/>
                      </a:pPr>
                      <a:r>
                        <a:rPr kumimoji="0" lang="zh-CN" altLang="en-US" sz="2000" u="none" strike="noStrike" kern="1200" cap="none" normalizeH="0" baseline="0" dirty="0">
                          <a:ln>
                            <a:noFill/>
                          </a:ln>
                          <a:solidFill>
                            <a:schemeClr val="dk1"/>
                          </a:solidFill>
                          <a:effectLst/>
                          <a:latin typeface="微软雅黑" panose="020B0503020204020204" pitchFamily="34" charset="-122"/>
                          <a:ea typeface="微软雅黑" panose="020B0503020204020204" pitchFamily="34" charset="-122"/>
                          <a:cs typeface="+mn-cs"/>
                        </a:rPr>
                        <a:t>公共卫生事件</a:t>
                      </a:r>
                      <a:endParaRPr kumimoji="0" lang="zh-CN" altLang="en-US" sz="2000" u="none" strike="noStrike" kern="1200" cap="none" normalizeH="0" baseline="0" dirty="0">
                        <a:ln>
                          <a:noFill/>
                        </a:ln>
                        <a:solidFill>
                          <a:schemeClr val="dk1"/>
                        </a:solidFill>
                        <a:effectLst/>
                        <a:latin typeface="微软雅黑" panose="020B0503020204020204" pitchFamily="34" charset="-122"/>
                        <a:ea typeface="微软雅黑" panose="020B0503020204020204" pitchFamily="34" charset="-122"/>
                        <a:cs typeface="+mn-cs"/>
                      </a:endParaRPr>
                    </a:p>
                  </a:txBody>
                  <a:tcPr marT="46482" marB="46482" anchor="ctr" anchorCtr="1" horzOverflow="overflow">
                    <a:solidFill>
                      <a:srgbClr val="FFFFFF"/>
                    </a:solidFill>
                  </a:tcPr>
                </a:tc>
                <a:tc>
                  <a:txBody>
                    <a:bodyPr/>
                    <a:lstStyle>
                      <a:lvl1pPr eaLnBrk="0" hangingPunct="0">
                        <a:lnSpc>
                          <a:spcPct val="120000"/>
                        </a:lnSpc>
                        <a:buClr>
                          <a:srgbClr val="FF0000"/>
                        </a:buClr>
                        <a:buSzPct val="90000"/>
                        <a:defRPr sz="2800">
                          <a:solidFill>
                            <a:schemeClr val="tx1"/>
                          </a:solidFill>
                          <a:latin typeface="Arial" panose="020B0604020202020204" pitchFamily="34" charset="0"/>
                          <a:ea typeface="宋体" panose="02010600030101010101" pitchFamily="2" charset="-122"/>
                        </a:defRPr>
                      </a:lvl1pPr>
                      <a:lvl2pPr eaLnBrk="0" hangingPunct="0">
                        <a:lnSpc>
                          <a:spcPct val="120000"/>
                        </a:lnSpc>
                        <a:buClr>
                          <a:srgbClr val="FF0000"/>
                        </a:buClr>
                        <a:buSzPct val="90000"/>
                        <a:defRPr sz="2400">
                          <a:solidFill>
                            <a:schemeClr val="tx1"/>
                          </a:solidFill>
                          <a:latin typeface="Arial" panose="020B0604020202020204" pitchFamily="34" charset="0"/>
                          <a:ea typeface="宋体" panose="02010600030101010101" pitchFamily="2" charset="-122"/>
                        </a:defRPr>
                      </a:lvl2pPr>
                      <a:lvl3pPr eaLnBrk="0" hangingPunct="0">
                        <a:lnSpc>
                          <a:spcPct val="120000"/>
                        </a:lnSpc>
                        <a:buClr>
                          <a:srgbClr val="FF0000"/>
                        </a:buClr>
                        <a:buSzPct val="90000"/>
                        <a:defRPr sz="2000">
                          <a:solidFill>
                            <a:schemeClr val="tx1"/>
                          </a:solidFill>
                          <a:latin typeface="Arial" panose="020B0604020202020204" pitchFamily="34" charset="0"/>
                          <a:ea typeface="宋体" panose="02010600030101010101" pitchFamily="2" charset="-122"/>
                        </a:defRPr>
                      </a:lvl3pPr>
                      <a:lvl4pPr eaLnBrk="0" hangingPunct="0">
                        <a:lnSpc>
                          <a:spcPct val="120000"/>
                        </a:lnSpc>
                        <a:buClr>
                          <a:srgbClr val="FF0000"/>
                        </a:buClr>
                        <a:buSzPct val="90000"/>
                        <a:defRPr>
                          <a:solidFill>
                            <a:schemeClr val="tx1"/>
                          </a:solidFill>
                          <a:latin typeface="Arial" panose="020B0604020202020204" pitchFamily="34" charset="0"/>
                          <a:ea typeface="宋体" panose="02010600030101010101" pitchFamily="2" charset="-122"/>
                        </a:defRPr>
                      </a:lvl4pPr>
                      <a:lvl5pPr eaLnBrk="0" hangingPunct="0">
                        <a:lnSpc>
                          <a:spcPct val="120000"/>
                        </a:lnSpc>
                        <a:buClr>
                          <a:srgbClr val="FF0000"/>
                        </a:buClr>
                        <a:buSzPct val="90000"/>
                        <a:defRPr>
                          <a:solidFill>
                            <a:schemeClr val="tx1"/>
                          </a:solidFill>
                          <a:latin typeface="Arial" panose="020B0604020202020204" pitchFamily="34" charset="0"/>
                          <a:ea typeface="宋体" panose="02010600030101010101" pitchFamily="2" charset="-122"/>
                        </a:defRPr>
                      </a:lvl5pPr>
                      <a:lvl6pPr eaLnBrk="0" fontAlgn="base" hangingPunct="0">
                        <a:lnSpc>
                          <a:spcPct val="120000"/>
                        </a:lnSpc>
                        <a:spcBef>
                          <a:spcPct val="0"/>
                        </a:spcBef>
                        <a:spcAft>
                          <a:spcPct val="0"/>
                        </a:spcAft>
                        <a:buClr>
                          <a:srgbClr val="FF0000"/>
                        </a:buClr>
                        <a:buSzPct val="90000"/>
                        <a:defRPr>
                          <a:solidFill>
                            <a:schemeClr val="tx1"/>
                          </a:solidFill>
                          <a:latin typeface="Arial" panose="020B0604020202020204" pitchFamily="34" charset="0"/>
                          <a:ea typeface="宋体" panose="02010600030101010101" pitchFamily="2" charset="-122"/>
                        </a:defRPr>
                      </a:lvl6pPr>
                      <a:lvl7pPr eaLnBrk="0" fontAlgn="base" hangingPunct="0">
                        <a:lnSpc>
                          <a:spcPct val="120000"/>
                        </a:lnSpc>
                        <a:spcBef>
                          <a:spcPct val="0"/>
                        </a:spcBef>
                        <a:spcAft>
                          <a:spcPct val="0"/>
                        </a:spcAft>
                        <a:buClr>
                          <a:srgbClr val="FF0000"/>
                        </a:buClr>
                        <a:buSzPct val="90000"/>
                        <a:defRPr>
                          <a:solidFill>
                            <a:schemeClr val="tx1"/>
                          </a:solidFill>
                          <a:latin typeface="Arial" panose="020B0604020202020204" pitchFamily="34" charset="0"/>
                          <a:ea typeface="宋体" panose="02010600030101010101" pitchFamily="2" charset="-122"/>
                        </a:defRPr>
                      </a:lvl7pPr>
                      <a:lvl8pPr eaLnBrk="0" fontAlgn="base" hangingPunct="0">
                        <a:lnSpc>
                          <a:spcPct val="120000"/>
                        </a:lnSpc>
                        <a:spcBef>
                          <a:spcPct val="0"/>
                        </a:spcBef>
                        <a:spcAft>
                          <a:spcPct val="0"/>
                        </a:spcAft>
                        <a:buClr>
                          <a:srgbClr val="FF0000"/>
                        </a:buClr>
                        <a:buSzPct val="90000"/>
                        <a:defRPr>
                          <a:solidFill>
                            <a:schemeClr val="tx1"/>
                          </a:solidFill>
                          <a:latin typeface="Arial" panose="020B0604020202020204" pitchFamily="34" charset="0"/>
                          <a:ea typeface="宋体" panose="02010600030101010101" pitchFamily="2" charset="-122"/>
                        </a:defRPr>
                      </a:lvl8pPr>
                      <a:lvl9pPr eaLnBrk="0" fontAlgn="base" hangingPunct="0">
                        <a:lnSpc>
                          <a:spcPct val="120000"/>
                        </a:lnSpc>
                        <a:spcBef>
                          <a:spcPct val="0"/>
                        </a:spcBef>
                        <a:spcAft>
                          <a:spcPct val="0"/>
                        </a:spcAft>
                        <a:buClr>
                          <a:srgbClr val="FF0000"/>
                        </a:buClr>
                        <a:buSzPct val="90000"/>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0" fontAlgn="base" latinLnBrk="0" hangingPunct="0">
                        <a:lnSpc>
                          <a:spcPct val="120000"/>
                        </a:lnSpc>
                        <a:spcBef>
                          <a:spcPct val="40000"/>
                        </a:spcBef>
                        <a:spcAft>
                          <a:spcPct val="0"/>
                        </a:spcAft>
                        <a:buClr>
                          <a:srgbClr val="FF0000"/>
                        </a:buClr>
                        <a:buSzPct val="90000"/>
                        <a:buFontTx/>
                        <a:buNone/>
                      </a:pPr>
                      <a:r>
                        <a:rPr kumimoji="0" lang="zh-CN" altLang="en-US" sz="2000" u="none" strike="noStrike" kern="1200" cap="none" normalizeH="0" baseline="0" dirty="0">
                          <a:ln>
                            <a:noFill/>
                          </a:ln>
                          <a:solidFill>
                            <a:schemeClr val="dk1"/>
                          </a:solidFill>
                          <a:effectLst/>
                          <a:latin typeface="微软雅黑" panose="020B0503020204020204" pitchFamily="34" charset="-122"/>
                          <a:ea typeface="微软雅黑" panose="020B0503020204020204" pitchFamily="34" charset="-122"/>
                          <a:cs typeface="+mn-cs"/>
                        </a:rPr>
                        <a:t>主要包括传染病疫情，群体性不明原因疾病，食品安全和职业危害，动物疫情，以及其他严重影响公众健康和生命安全的事件。</a:t>
                      </a:r>
                      <a:endParaRPr kumimoji="0" lang="zh-CN" altLang="en-US" sz="2000" u="none" strike="noStrike" kern="1200" cap="none" normalizeH="0" baseline="0" dirty="0">
                        <a:ln>
                          <a:noFill/>
                        </a:ln>
                        <a:solidFill>
                          <a:schemeClr val="dk1"/>
                        </a:solidFill>
                        <a:effectLst/>
                        <a:latin typeface="微软雅黑" panose="020B0503020204020204" pitchFamily="34" charset="-122"/>
                        <a:ea typeface="微软雅黑" panose="020B0503020204020204" pitchFamily="34" charset="-122"/>
                        <a:cs typeface="+mn-cs"/>
                      </a:endParaRPr>
                    </a:p>
                  </a:txBody>
                  <a:tcPr marT="46482" marB="46482" anchor="ctr" anchorCtr="1" horzOverflow="overflow">
                    <a:solidFill>
                      <a:srgbClr val="FFFFFF"/>
                    </a:solidFill>
                  </a:tcPr>
                </a:tc>
              </a:tr>
              <a:tr h="824455">
                <a:tc>
                  <a:txBody>
                    <a:bodyPr/>
                    <a:lstStyle>
                      <a:lvl1pPr eaLnBrk="0" hangingPunct="0">
                        <a:lnSpc>
                          <a:spcPct val="120000"/>
                        </a:lnSpc>
                        <a:buClr>
                          <a:srgbClr val="FF0000"/>
                        </a:buClr>
                        <a:buSzPct val="90000"/>
                        <a:defRPr sz="2800">
                          <a:solidFill>
                            <a:schemeClr val="tx1"/>
                          </a:solidFill>
                          <a:latin typeface="Arial" panose="020B0604020202020204" pitchFamily="34" charset="0"/>
                          <a:ea typeface="宋体" panose="02010600030101010101" pitchFamily="2" charset="-122"/>
                        </a:defRPr>
                      </a:lvl1pPr>
                      <a:lvl2pPr eaLnBrk="0" hangingPunct="0">
                        <a:lnSpc>
                          <a:spcPct val="120000"/>
                        </a:lnSpc>
                        <a:buClr>
                          <a:srgbClr val="FF0000"/>
                        </a:buClr>
                        <a:buSzPct val="90000"/>
                        <a:defRPr sz="2400">
                          <a:solidFill>
                            <a:schemeClr val="tx1"/>
                          </a:solidFill>
                          <a:latin typeface="Arial" panose="020B0604020202020204" pitchFamily="34" charset="0"/>
                          <a:ea typeface="宋体" panose="02010600030101010101" pitchFamily="2" charset="-122"/>
                        </a:defRPr>
                      </a:lvl2pPr>
                      <a:lvl3pPr eaLnBrk="0" hangingPunct="0">
                        <a:lnSpc>
                          <a:spcPct val="120000"/>
                        </a:lnSpc>
                        <a:buClr>
                          <a:srgbClr val="FF0000"/>
                        </a:buClr>
                        <a:buSzPct val="90000"/>
                        <a:defRPr sz="2000">
                          <a:solidFill>
                            <a:schemeClr val="tx1"/>
                          </a:solidFill>
                          <a:latin typeface="Arial" panose="020B0604020202020204" pitchFamily="34" charset="0"/>
                          <a:ea typeface="宋体" panose="02010600030101010101" pitchFamily="2" charset="-122"/>
                        </a:defRPr>
                      </a:lvl3pPr>
                      <a:lvl4pPr eaLnBrk="0" hangingPunct="0">
                        <a:lnSpc>
                          <a:spcPct val="120000"/>
                        </a:lnSpc>
                        <a:buClr>
                          <a:srgbClr val="FF0000"/>
                        </a:buClr>
                        <a:buSzPct val="90000"/>
                        <a:defRPr>
                          <a:solidFill>
                            <a:schemeClr val="tx1"/>
                          </a:solidFill>
                          <a:latin typeface="Arial" panose="020B0604020202020204" pitchFamily="34" charset="0"/>
                          <a:ea typeface="宋体" panose="02010600030101010101" pitchFamily="2" charset="-122"/>
                        </a:defRPr>
                      </a:lvl4pPr>
                      <a:lvl5pPr eaLnBrk="0" hangingPunct="0">
                        <a:lnSpc>
                          <a:spcPct val="120000"/>
                        </a:lnSpc>
                        <a:buClr>
                          <a:srgbClr val="FF0000"/>
                        </a:buClr>
                        <a:buSzPct val="90000"/>
                        <a:defRPr>
                          <a:solidFill>
                            <a:schemeClr val="tx1"/>
                          </a:solidFill>
                          <a:latin typeface="Arial" panose="020B0604020202020204" pitchFamily="34" charset="0"/>
                          <a:ea typeface="宋体" panose="02010600030101010101" pitchFamily="2" charset="-122"/>
                        </a:defRPr>
                      </a:lvl5pPr>
                      <a:lvl6pPr eaLnBrk="0" fontAlgn="base" hangingPunct="0">
                        <a:lnSpc>
                          <a:spcPct val="120000"/>
                        </a:lnSpc>
                        <a:spcBef>
                          <a:spcPct val="0"/>
                        </a:spcBef>
                        <a:spcAft>
                          <a:spcPct val="0"/>
                        </a:spcAft>
                        <a:buClr>
                          <a:srgbClr val="FF0000"/>
                        </a:buClr>
                        <a:buSzPct val="90000"/>
                        <a:defRPr>
                          <a:solidFill>
                            <a:schemeClr val="tx1"/>
                          </a:solidFill>
                          <a:latin typeface="Arial" panose="020B0604020202020204" pitchFamily="34" charset="0"/>
                          <a:ea typeface="宋体" panose="02010600030101010101" pitchFamily="2" charset="-122"/>
                        </a:defRPr>
                      </a:lvl6pPr>
                      <a:lvl7pPr eaLnBrk="0" fontAlgn="base" hangingPunct="0">
                        <a:lnSpc>
                          <a:spcPct val="120000"/>
                        </a:lnSpc>
                        <a:spcBef>
                          <a:spcPct val="0"/>
                        </a:spcBef>
                        <a:spcAft>
                          <a:spcPct val="0"/>
                        </a:spcAft>
                        <a:buClr>
                          <a:srgbClr val="FF0000"/>
                        </a:buClr>
                        <a:buSzPct val="90000"/>
                        <a:defRPr>
                          <a:solidFill>
                            <a:schemeClr val="tx1"/>
                          </a:solidFill>
                          <a:latin typeface="Arial" panose="020B0604020202020204" pitchFamily="34" charset="0"/>
                          <a:ea typeface="宋体" panose="02010600030101010101" pitchFamily="2" charset="-122"/>
                        </a:defRPr>
                      </a:lvl7pPr>
                      <a:lvl8pPr eaLnBrk="0" fontAlgn="base" hangingPunct="0">
                        <a:lnSpc>
                          <a:spcPct val="120000"/>
                        </a:lnSpc>
                        <a:spcBef>
                          <a:spcPct val="0"/>
                        </a:spcBef>
                        <a:spcAft>
                          <a:spcPct val="0"/>
                        </a:spcAft>
                        <a:buClr>
                          <a:srgbClr val="FF0000"/>
                        </a:buClr>
                        <a:buSzPct val="90000"/>
                        <a:defRPr>
                          <a:solidFill>
                            <a:schemeClr val="tx1"/>
                          </a:solidFill>
                          <a:latin typeface="Arial" panose="020B0604020202020204" pitchFamily="34" charset="0"/>
                          <a:ea typeface="宋体" panose="02010600030101010101" pitchFamily="2" charset="-122"/>
                        </a:defRPr>
                      </a:lvl8pPr>
                      <a:lvl9pPr eaLnBrk="0" fontAlgn="base" hangingPunct="0">
                        <a:lnSpc>
                          <a:spcPct val="120000"/>
                        </a:lnSpc>
                        <a:spcBef>
                          <a:spcPct val="0"/>
                        </a:spcBef>
                        <a:spcAft>
                          <a:spcPct val="0"/>
                        </a:spcAft>
                        <a:buClr>
                          <a:srgbClr val="FF0000"/>
                        </a:buClr>
                        <a:buSzPct val="90000"/>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0" fontAlgn="base" latinLnBrk="0" hangingPunct="0">
                        <a:lnSpc>
                          <a:spcPct val="120000"/>
                        </a:lnSpc>
                        <a:spcBef>
                          <a:spcPct val="0"/>
                        </a:spcBef>
                        <a:spcAft>
                          <a:spcPct val="0"/>
                        </a:spcAft>
                        <a:buClr>
                          <a:srgbClr val="FF0000"/>
                        </a:buClr>
                        <a:buSzPct val="90000"/>
                        <a:buFontTx/>
                        <a:buNone/>
                      </a:pPr>
                      <a:r>
                        <a:rPr kumimoji="0" lang="zh-CN" altLang="en-US" sz="2000" u="none" strike="noStrike" kern="1200" cap="none" normalizeH="0" baseline="0" dirty="0">
                          <a:ln>
                            <a:noFill/>
                          </a:ln>
                          <a:solidFill>
                            <a:schemeClr val="dk1"/>
                          </a:solidFill>
                          <a:effectLst/>
                          <a:latin typeface="微软雅黑" panose="020B0503020204020204" pitchFamily="34" charset="-122"/>
                          <a:ea typeface="微软雅黑" panose="020B0503020204020204" pitchFamily="34" charset="-122"/>
                          <a:cs typeface="+mn-cs"/>
                        </a:rPr>
                        <a:t>社会安全事件</a:t>
                      </a:r>
                      <a:endParaRPr kumimoji="0" lang="zh-CN" altLang="en-US" sz="2000" u="none" strike="noStrike" kern="1200" cap="none" normalizeH="0" baseline="0" dirty="0">
                        <a:ln>
                          <a:noFill/>
                        </a:ln>
                        <a:solidFill>
                          <a:schemeClr val="dk1"/>
                        </a:solidFill>
                        <a:effectLst/>
                        <a:latin typeface="微软雅黑" panose="020B0503020204020204" pitchFamily="34" charset="-122"/>
                        <a:ea typeface="微软雅黑" panose="020B0503020204020204" pitchFamily="34" charset="-122"/>
                        <a:cs typeface="+mn-cs"/>
                      </a:endParaRPr>
                    </a:p>
                  </a:txBody>
                  <a:tcPr marT="46482" marB="46482" anchor="ctr" anchorCtr="1" horzOverflow="overflow">
                    <a:solidFill>
                      <a:srgbClr val="FFFFFF"/>
                    </a:solidFill>
                  </a:tcPr>
                </a:tc>
                <a:tc>
                  <a:txBody>
                    <a:bodyPr/>
                    <a:lstStyle>
                      <a:lvl1pPr eaLnBrk="0" hangingPunct="0">
                        <a:lnSpc>
                          <a:spcPct val="120000"/>
                        </a:lnSpc>
                        <a:buClr>
                          <a:srgbClr val="FF0000"/>
                        </a:buClr>
                        <a:buSzPct val="90000"/>
                        <a:defRPr sz="2800">
                          <a:solidFill>
                            <a:schemeClr val="tx1"/>
                          </a:solidFill>
                          <a:latin typeface="Arial" panose="020B0604020202020204" pitchFamily="34" charset="0"/>
                          <a:ea typeface="宋体" panose="02010600030101010101" pitchFamily="2" charset="-122"/>
                        </a:defRPr>
                      </a:lvl1pPr>
                      <a:lvl2pPr eaLnBrk="0" hangingPunct="0">
                        <a:lnSpc>
                          <a:spcPct val="120000"/>
                        </a:lnSpc>
                        <a:buClr>
                          <a:srgbClr val="FF0000"/>
                        </a:buClr>
                        <a:buSzPct val="90000"/>
                        <a:defRPr sz="2400">
                          <a:solidFill>
                            <a:schemeClr val="tx1"/>
                          </a:solidFill>
                          <a:latin typeface="Arial" panose="020B0604020202020204" pitchFamily="34" charset="0"/>
                          <a:ea typeface="宋体" panose="02010600030101010101" pitchFamily="2" charset="-122"/>
                        </a:defRPr>
                      </a:lvl2pPr>
                      <a:lvl3pPr eaLnBrk="0" hangingPunct="0">
                        <a:lnSpc>
                          <a:spcPct val="120000"/>
                        </a:lnSpc>
                        <a:buClr>
                          <a:srgbClr val="FF0000"/>
                        </a:buClr>
                        <a:buSzPct val="90000"/>
                        <a:defRPr sz="2000">
                          <a:solidFill>
                            <a:schemeClr val="tx1"/>
                          </a:solidFill>
                          <a:latin typeface="Arial" panose="020B0604020202020204" pitchFamily="34" charset="0"/>
                          <a:ea typeface="宋体" panose="02010600030101010101" pitchFamily="2" charset="-122"/>
                        </a:defRPr>
                      </a:lvl3pPr>
                      <a:lvl4pPr eaLnBrk="0" hangingPunct="0">
                        <a:lnSpc>
                          <a:spcPct val="120000"/>
                        </a:lnSpc>
                        <a:buClr>
                          <a:srgbClr val="FF0000"/>
                        </a:buClr>
                        <a:buSzPct val="90000"/>
                        <a:defRPr>
                          <a:solidFill>
                            <a:schemeClr val="tx1"/>
                          </a:solidFill>
                          <a:latin typeface="Arial" panose="020B0604020202020204" pitchFamily="34" charset="0"/>
                          <a:ea typeface="宋体" panose="02010600030101010101" pitchFamily="2" charset="-122"/>
                        </a:defRPr>
                      </a:lvl4pPr>
                      <a:lvl5pPr eaLnBrk="0" hangingPunct="0">
                        <a:lnSpc>
                          <a:spcPct val="120000"/>
                        </a:lnSpc>
                        <a:buClr>
                          <a:srgbClr val="FF0000"/>
                        </a:buClr>
                        <a:buSzPct val="90000"/>
                        <a:defRPr>
                          <a:solidFill>
                            <a:schemeClr val="tx1"/>
                          </a:solidFill>
                          <a:latin typeface="Arial" panose="020B0604020202020204" pitchFamily="34" charset="0"/>
                          <a:ea typeface="宋体" panose="02010600030101010101" pitchFamily="2" charset="-122"/>
                        </a:defRPr>
                      </a:lvl5pPr>
                      <a:lvl6pPr eaLnBrk="0" fontAlgn="base" hangingPunct="0">
                        <a:lnSpc>
                          <a:spcPct val="120000"/>
                        </a:lnSpc>
                        <a:spcBef>
                          <a:spcPct val="0"/>
                        </a:spcBef>
                        <a:spcAft>
                          <a:spcPct val="0"/>
                        </a:spcAft>
                        <a:buClr>
                          <a:srgbClr val="FF0000"/>
                        </a:buClr>
                        <a:buSzPct val="90000"/>
                        <a:defRPr>
                          <a:solidFill>
                            <a:schemeClr val="tx1"/>
                          </a:solidFill>
                          <a:latin typeface="Arial" panose="020B0604020202020204" pitchFamily="34" charset="0"/>
                          <a:ea typeface="宋体" panose="02010600030101010101" pitchFamily="2" charset="-122"/>
                        </a:defRPr>
                      </a:lvl6pPr>
                      <a:lvl7pPr eaLnBrk="0" fontAlgn="base" hangingPunct="0">
                        <a:lnSpc>
                          <a:spcPct val="120000"/>
                        </a:lnSpc>
                        <a:spcBef>
                          <a:spcPct val="0"/>
                        </a:spcBef>
                        <a:spcAft>
                          <a:spcPct val="0"/>
                        </a:spcAft>
                        <a:buClr>
                          <a:srgbClr val="FF0000"/>
                        </a:buClr>
                        <a:buSzPct val="90000"/>
                        <a:defRPr>
                          <a:solidFill>
                            <a:schemeClr val="tx1"/>
                          </a:solidFill>
                          <a:latin typeface="Arial" panose="020B0604020202020204" pitchFamily="34" charset="0"/>
                          <a:ea typeface="宋体" panose="02010600030101010101" pitchFamily="2" charset="-122"/>
                        </a:defRPr>
                      </a:lvl7pPr>
                      <a:lvl8pPr eaLnBrk="0" fontAlgn="base" hangingPunct="0">
                        <a:lnSpc>
                          <a:spcPct val="120000"/>
                        </a:lnSpc>
                        <a:spcBef>
                          <a:spcPct val="0"/>
                        </a:spcBef>
                        <a:spcAft>
                          <a:spcPct val="0"/>
                        </a:spcAft>
                        <a:buClr>
                          <a:srgbClr val="FF0000"/>
                        </a:buClr>
                        <a:buSzPct val="90000"/>
                        <a:defRPr>
                          <a:solidFill>
                            <a:schemeClr val="tx1"/>
                          </a:solidFill>
                          <a:latin typeface="Arial" panose="020B0604020202020204" pitchFamily="34" charset="0"/>
                          <a:ea typeface="宋体" panose="02010600030101010101" pitchFamily="2" charset="-122"/>
                        </a:defRPr>
                      </a:lvl8pPr>
                      <a:lvl9pPr eaLnBrk="0" fontAlgn="base" hangingPunct="0">
                        <a:lnSpc>
                          <a:spcPct val="120000"/>
                        </a:lnSpc>
                        <a:spcBef>
                          <a:spcPct val="0"/>
                        </a:spcBef>
                        <a:spcAft>
                          <a:spcPct val="0"/>
                        </a:spcAft>
                        <a:buClr>
                          <a:srgbClr val="FF0000"/>
                        </a:buClr>
                        <a:buSzPct val="90000"/>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0" fontAlgn="base" latinLnBrk="0" hangingPunct="0">
                        <a:lnSpc>
                          <a:spcPct val="120000"/>
                        </a:lnSpc>
                        <a:spcBef>
                          <a:spcPct val="40000"/>
                        </a:spcBef>
                        <a:spcAft>
                          <a:spcPct val="0"/>
                        </a:spcAft>
                        <a:buClr>
                          <a:srgbClr val="FF0000"/>
                        </a:buClr>
                        <a:buSzPct val="90000"/>
                        <a:buFontTx/>
                        <a:buNone/>
                      </a:pPr>
                      <a:r>
                        <a:rPr kumimoji="0" lang="zh-CN" altLang="en-US" sz="2000" u="none" strike="noStrike" kern="1200" cap="none" normalizeH="0" baseline="0" dirty="0">
                          <a:ln>
                            <a:noFill/>
                          </a:ln>
                          <a:solidFill>
                            <a:schemeClr val="dk1"/>
                          </a:solidFill>
                          <a:effectLst/>
                          <a:latin typeface="微软雅黑" panose="020B0503020204020204" pitchFamily="34" charset="-122"/>
                          <a:ea typeface="微软雅黑" panose="020B0503020204020204" pitchFamily="34" charset="-122"/>
                          <a:cs typeface="+mn-cs"/>
                        </a:rPr>
                        <a:t>主要包括恐怖袭击事件，经济安全事件和涉外突发事件等。</a:t>
                      </a:r>
                      <a:endParaRPr kumimoji="0" lang="zh-CN" altLang="en-US" sz="2000" u="none" strike="noStrike" kern="1200" cap="none" normalizeH="0" baseline="0" dirty="0">
                        <a:ln>
                          <a:noFill/>
                        </a:ln>
                        <a:solidFill>
                          <a:schemeClr val="dk1"/>
                        </a:solidFill>
                        <a:effectLst/>
                        <a:latin typeface="微软雅黑" panose="020B0503020204020204" pitchFamily="34" charset="-122"/>
                        <a:ea typeface="微软雅黑" panose="020B0503020204020204" pitchFamily="34" charset="-122"/>
                        <a:cs typeface="+mn-cs"/>
                      </a:endParaRPr>
                    </a:p>
                  </a:txBody>
                  <a:tcPr marT="46482" marB="46482" anchor="ctr" anchorCtr="1" horzOverflow="overflow">
                    <a:solidFill>
                      <a:srgbClr val="FFFFFF"/>
                    </a:solidFill>
                  </a:tcPr>
                </a:tc>
              </a:tr>
              <a:tr h="1190200">
                <a:tc gridSpan="2">
                  <a:txBody>
                    <a:bodyPr/>
                    <a:lstStyle/>
                    <a:p>
                      <a:pPr marL="0" marR="0" lvl="0" indent="0" algn="ctr" defTabSz="914400" rtl="0" eaLnBrk="0" fontAlgn="base" latinLnBrk="0" hangingPunct="0">
                        <a:lnSpc>
                          <a:spcPct val="120000"/>
                        </a:lnSpc>
                        <a:spcBef>
                          <a:spcPct val="0"/>
                        </a:spcBef>
                        <a:spcAft>
                          <a:spcPct val="0"/>
                        </a:spcAft>
                        <a:buClr>
                          <a:srgbClr val="FF0000"/>
                        </a:buClr>
                        <a:buSzPct val="90000"/>
                        <a:buFontTx/>
                        <a:buNone/>
                      </a:pPr>
                      <a:r>
                        <a:rPr kumimoji="0" lang="zh-CN" altLang="en-US" sz="2000" u="none" strike="noStrike" cap="none" normalizeH="0" baseline="0" dirty="0">
                          <a:ln>
                            <a:noFill/>
                          </a:ln>
                          <a:effectLst/>
                          <a:latin typeface="微软雅黑" panose="020B0503020204020204" pitchFamily="34" charset="-122"/>
                          <a:ea typeface="微软雅黑" panose="020B0503020204020204" pitchFamily="34" charset="-122"/>
                          <a:cs typeface="微软雅黑" panose="020B0503020204020204" pitchFamily="34" charset="-122"/>
                        </a:rPr>
                        <a:t>各类突发公共事件按照其性质、严重程度、可控性和影响范围等因素，一般分为四级：</a:t>
                      </a:r>
                      <a:r>
                        <a:rPr kumimoji="0" lang="en-US" altLang="zh-CN" sz="2000" u="none" strike="noStrike" cap="none" normalizeH="0" baseline="0" dirty="0">
                          <a:ln>
                            <a:noFill/>
                          </a:ln>
                          <a:effectLst/>
                          <a:latin typeface="微软雅黑" panose="020B0503020204020204" pitchFamily="34" charset="-122"/>
                          <a:ea typeface="微软雅黑" panose="020B0503020204020204" pitchFamily="34" charset="-122"/>
                          <a:cs typeface="微软雅黑" panose="020B0503020204020204" pitchFamily="34" charset="-122"/>
                        </a:rPr>
                        <a:t>Ⅰ</a:t>
                      </a:r>
                      <a:r>
                        <a:rPr kumimoji="0" lang="zh-CN" altLang="en-US" sz="2000" u="none" strike="noStrike" cap="none" normalizeH="0" baseline="0" dirty="0">
                          <a:ln>
                            <a:noFill/>
                          </a:ln>
                          <a:effectLst/>
                          <a:latin typeface="微软雅黑" panose="020B0503020204020204" pitchFamily="34" charset="-122"/>
                          <a:ea typeface="微软雅黑" panose="020B0503020204020204" pitchFamily="34" charset="-122"/>
                          <a:cs typeface="微软雅黑" panose="020B0503020204020204" pitchFamily="34" charset="-122"/>
                        </a:rPr>
                        <a:t>级（特别重大）、</a:t>
                      </a:r>
                      <a:r>
                        <a:rPr kumimoji="0" lang="en-US" altLang="zh-CN" sz="2000" u="none" strike="noStrike" cap="none" normalizeH="0" baseline="0" dirty="0">
                          <a:ln>
                            <a:noFill/>
                          </a:ln>
                          <a:effectLst/>
                          <a:latin typeface="微软雅黑" panose="020B0503020204020204" pitchFamily="34" charset="-122"/>
                          <a:ea typeface="微软雅黑" panose="020B0503020204020204" pitchFamily="34" charset="-122"/>
                          <a:cs typeface="微软雅黑" panose="020B0503020204020204" pitchFamily="34" charset="-122"/>
                        </a:rPr>
                        <a:t>Ⅱ</a:t>
                      </a:r>
                      <a:r>
                        <a:rPr kumimoji="0" lang="zh-CN" altLang="en-US" sz="2000" u="none" strike="noStrike" cap="none" normalizeH="0" baseline="0" dirty="0">
                          <a:ln>
                            <a:noFill/>
                          </a:ln>
                          <a:effectLst/>
                          <a:latin typeface="微软雅黑" panose="020B0503020204020204" pitchFamily="34" charset="-122"/>
                          <a:ea typeface="微软雅黑" panose="020B0503020204020204" pitchFamily="34" charset="-122"/>
                          <a:cs typeface="微软雅黑" panose="020B0503020204020204" pitchFamily="34" charset="-122"/>
                        </a:rPr>
                        <a:t>级（重大）、</a:t>
                      </a:r>
                      <a:r>
                        <a:rPr kumimoji="0" lang="en-US" altLang="zh-CN" sz="2000" u="none" strike="noStrike" cap="none" normalizeH="0" baseline="0" dirty="0">
                          <a:ln>
                            <a:noFill/>
                          </a:ln>
                          <a:effectLst/>
                          <a:latin typeface="微软雅黑" panose="020B0503020204020204" pitchFamily="34" charset="-122"/>
                          <a:ea typeface="微软雅黑" panose="020B0503020204020204" pitchFamily="34" charset="-122"/>
                          <a:cs typeface="微软雅黑" panose="020B0503020204020204" pitchFamily="34" charset="-122"/>
                        </a:rPr>
                        <a:t>Ⅲ</a:t>
                      </a:r>
                      <a:r>
                        <a:rPr kumimoji="0" lang="zh-CN" altLang="en-US" sz="2000" u="none" strike="noStrike" cap="none" normalizeH="0" baseline="0" dirty="0">
                          <a:ln>
                            <a:noFill/>
                          </a:ln>
                          <a:effectLst/>
                          <a:latin typeface="微软雅黑" panose="020B0503020204020204" pitchFamily="34" charset="-122"/>
                          <a:ea typeface="微软雅黑" panose="020B0503020204020204" pitchFamily="34" charset="-122"/>
                          <a:cs typeface="微软雅黑" panose="020B0503020204020204" pitchFamily="34" charset="-122"/>
                        </a:rPr>
                        <a:t>级（较大）和</a:t>
                      </a:r>
                      <a:r>
                        <a:rPr kumimoji="0" lang="en-US" altLang="zh-CN" sz="2000" u="none" strike="noStrike" cap="none" normalizeH="0" baseline="0" dirty="0">
                          <a:ln>
                            <a:noFill/>
                          </a:ln>
                          <a:effectLst/>
                          <a:latin typeface="微软雅黑" panose="020B0503020204020204" pitchFamily="34" charset="-122"/>
                          <a:ea typeface="微软雅黑" panose="020B0503020204020204" pitchFamily="34" charset="-122"/>
                          <a:cs typeface="微软雅黑" panose="020B0503020204020204" pitchFamily="34" charset="-122"/>
                        </a:rPr>
                        <a:t>Ⅳ</a:t>
                      </a:r>
                      <a:r>
                        <a:rPr kumimoji="0" lang="zh-CN" altLang="en-US" sz="2000" u="none" strike="noStrike" cap="none" normalizeH="0" baseline="0" dirty="0">
                          <a:ln>
                            <a:noFill/>
                          </a:ln>
                          <a:effectLst/>
                          <a:latin typeface="微软雅黑" panose="020B0503020204020204" pitchFamily="34" charset="-122"/>
                          <a:ea typeface="微软雅黑" panose="020B0503020204020204" pitchFamily="34" charset="-122"/>
                          <a:cs typeface="微软雅黑" panose="020B0503020204020204" pitchFamily="34" charset="-122"/>
                        </a:rPr>
                        <a:t>级（一般）。</a:t>
                      </a:r>
                      <a:endParaRPr kumimoji="0" lang="zh-CN" altLang="en-US" sz="2000" b="0" i="0" u="none" strike="noStrike" cap="none" normalizeH="0" baseline="0" dirty="0">
                        <a:ln>
                          <a:noFill/>
                        </a:ln>
                        <a:solidFill>
                          <a:schemeClr val="tx1"/>
                        </a:solidFill>
                        <a:effectLst/>
                        <a:latin typeface="微软雅黑" panose="020B0503020204020204" pitchFamily="34" charset="-122"/>
                        <a:ea typeface="微软雅黑" panose="020B0503020204020204" pitchFamily="34" charset="-122"/>
                        <a:cs typeface="微软雅黑" panose="020B0503020204020204" pitchFamily="34" charset="-122"/>
                      </a:endParaRPr>
                    </a:p>
                  </a:txBody>
                  <a:tcPr marT="46482" marB="46482" anchor="ctr" anchorCtr="1" horzOverflow="overflow">
                    <a:solidFill>
                      <a:srgbClr val="FFFFFF"/>
                    </a:solidFill>
                  </a:tcPr>
                </a:tc>
                <a:tc hMerge="1">
                  <a:tcPr anchor="ctr" anchorCtr="1" horzOverflow="overflow">
                    <a:lnL w="12700" cap="flat" cmpd="sng" algn="ctr">
                      <a:solidFill>
                        <a:schemeClr val="tx1"/>
                      </a:solidFill>
                      <a:prstDash val="solid"/>
                      <a:miter lim="800000"/>
                      <a:headEnd type="none" w="sm" len="sm"/>
                      <a:tailEnd type="none" w="sm" len="sm"/>
                    </a:lnL>
                    <a:lnR w="28575" cap="flat" cmpd="sng" algn="ctr">
                      <a:solidFill>
                        <a:schemeClr val="tx1"/>
                      </a:solidFill>
                      <a:prstDash val="solid"/>
                      <a:miter lim="800000"/>
                      <a:headEnd type="none" w="sm" len="sm"/>
                      <a:tailEnd type="none" w="sm" len="sm"/>
                    </a:lnR>
                    <a:lnT w="12700" cap="flat" cmpd="sng" algn="ctr">
                      <a:solidFill>
                        <a:schemeClr val="tx1"/>
                      </a:solidFill>
                      <a:prstDash val="solid"/>
                      <a:miter lim="800000"/>
                      <a:headEnd type="none" w="sm" len="sm"/>
                      <a:tailEnd type="none" w="sm" len="sm"/>
                    </a:lnT>
                    <a:lnB w="12700" cap="flat" cmpd="sng" algn="ctr">
                      <a:solidFill>
                        <a:schemeClr val="tx1"/>
                      </a:solidFill>
                      <a:prstDash val="solid"/>
                      <a:miter lim="800000"/>
                      <a:headEnd type="none" w="sm" len="sm"/>
                      <a:tailEnd type="none" w="sm" len="sm"/>
                    </a:lnB>
                    <a:lnTlToBr>
                      <a:noFill/>
                    </a:lnTlToBr>
                    <a:lnBlToTr>
                      <a:noFill/>
                    </a:lnBlToTr>
                    <a:solidFill>
                      <a:schemeClr val="bg1"/>
                    </a:solidFill>
                  </a:tcPr>
                </a:tc>
              </a:tr>
            </a:tbl>
          </a:graphicData>
        </a:graphic>
      </p:graphicFrame>
      <p:sp>
        <p:nvSpPr>
          <p:cNvPr id="40984" name="WordArt 5"/>
          <p:cNvSpPr>
            <a:spLocks noTextEdit="1"/>
          </p:cNvSpPr>
          <p:nvPr/>
        </p:nvSpPr>
        <p:spPr>
          <a:xfrm>
            <a:off x="2735263" y="404813"/>
            <a:ext cx="3673475" cy="431800"/>
          </a:xfrm>
          <a:prstGeom prst="rect">
            <a:avLst/>
          </a:prstGeom>
        </p:spPr>
        <p:txBody>
          <a:bodyPr wrap="none" fromWordArt="1">
            <a:prstTxWarp prst="textPlain">
              <a:avLst>
                <a:gd name="adj" fmla="val 50000"/>
              </a:avLst>
            </a:prstTxWarp>
            <a:normAutofit fontScale="50000"/>
          </a:bodyPr>
          <a:p>
            <a:pPr algn="ctr"/>
            <a:r>
              <a:rPr lang="zh-CN" altLang="en-US" sz="3600">
                <a:solidFill>
                  <a:schemeClr val="accent1"/>
                </a:solidFill>
                <a:effectLst>
                  <a:outerShdw dist="35921" dir="2699999" algn="ctr" rotWithShape="0">
                    <a:srgbClr val="C0C0C0">
                      <a:alpha val="75000"/>
                    </a:srgbClr>
                  </a:outerShdw>
                </a:effectLst>
                <a:latin typeface="微软雅黑" panose="020B0503020204020204" pitchFamily="34" charset="-122"/>
                <a:ea typeface="微软雅黑" panose="020B0503020204020204" pitchFamily="34" charset="-122"/>
              </a:rPr>
              <a:t>突发公共事件分类</a:t>
            </a:r>
            <a:endParaRPr lang="zh-CN" altLang="en-US" sz="3600">
              <a:solidFill>
                <a:schemeClr val="accent1"/>
              </a:solidFill>
              <a:effectLst>
                <a:outerShdw dist="35921" dir="2699999" algn="ctr" rotWithShape="0">
                  <a:srgbClr val="C0C0C0">
                    <a:alpha val="75000"/>
                  </a:srgbClr>
                </a:outerShdw>
              </a:effectLst>
              <a:latin typeface="微软雅黑" panose="020B0503020204020204" pitchFamily="34" charset="-122"/>
              <a:ea typeface="微软雅黑" panose="020B0503020204020204" pitchFamily="34" charset="-122"/>
            </a:endParaRPr>
          </a:p>
        </p:txBody>
      </p:sp>
    </p:spTree>
    <p:custDataLst>
      <p:tags r:id="rId5"/>
    </p:custData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2" name="矩形 11"/>
          <p:cNvSpPr/>
          <p:nvPr>
            <p:custDataLst>
              <p:tags r:id="rId1"/>
            </p:custDataLst>
          </p:nvPr>
        </p:nvSpPr>
        <p:spPr>
          <a:xfrm>
            <a:off x="3390927" y="1766764"/>
            <a:ext cx="917207" cy="371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fontScale="25000" lnSpcReduction="20000"/>
          </a:bodyP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pPr>
            <a:endParaRPr kumimoji="0" lang="zh-CN" altLang="en-US" sz="1350" b="0" i="0" spc="200" baseline="0" noProof="0">
              <a:ln>
                <a:noFill/>
              </a:ln>
              <a:solidFill>
                <a:srgbClr val="FFFFFF"/>
              </a:solidFill>
              <a:effectLst/>
              <a:uLnTx/>
              <a:uFillTx/>
              <a:latin typeface="Arial" panose="020B0604020202020204" pitchFamily="34" charset="0"/>
              <a:ea typeface="微软雅黑" panose="020B0503020204020204" pitchFamily="34" charset="-122"/>
              <a:cs typeface="+mn-cs"/>
            </a:endParaRPr>
          </a:p>
        </p:txBody>
      </p:sp>
      <p:sp>
        <p:nvSpPr>
          <p:cNvPr id="3" name="副标题 2"/>
          <p:cNvSpPr/>
          <p:nvPr>
            <p:ph type="subTitle" idx="3"/>
            <p:custDataLst>
              <p:tags r:id="rId2"/>
            </p:custDataLst>
          </p:nvPr>
        </p:nvSpPr>
        <p:spPr>
          <a:xfrm>
            <a:off x="3390927" y="3079765"/>
            <a:ext cx="5143024" cy="619001"/>
          </a:xfrm>
        </p:spPr>
        <p:txBody>
          <a:bodyPr/>
          <a:p>
            <a:r>
              <a:rPr lang="zh-CN" altLang="en-US">
                <a:solidFill>
                  <a:schemeClr val="dk1">
                    <a:lumMod val="65000"/>
                    <a:lumOff val="35000"/>
                  </a:schemeClr>
                </a:solidFill>
              </a:rPr>
              <a:t>单击此处添加副标题内容</a:t>
            </a:r>
            <a:endParaRPr lang="zh-CN" altLang="en-US">
              <a:solidFill>
                <a:schemeClr val="dk1">
                  <a:lumMod val="65000"/>
                  <a:lumOff val="35000"/>
                </a:schemeClr>
              </a:solidFill>
            </a:endParaRPr>
          </a:p>
        </p:txBody>
      </p:sp>
      <p:sp>
        <p:nvSpPr>
          <p:cNvPr id="5" name="标题 4"/>
          <p:cNvSpPr/>
          <p:nvPr>
            <p:ph type="ctrTitle" idx="2"/>
            <p:custDataLst>
              <p:tags r:id="rId3"/>
            </p:custDataLst>
          </p:nvPr>
        </p:nvSpPr>
        <p:spPr>
          <a:xfrm>
            <a:off x="3390927" y="2106331"/>
            <a:ext cx="5143500" cy="634365"/>
          </a:xfrm>
        </p:spPr>
        <p:txBody>
          <a:bodyPr>
            <a:normAutofit fontScale="90000"/>
          </a:bodyPr>
          <a:p>
            <a:pPr marL="0" indent="0" algn="l">
              <a:lnSpc>
                <a:spcPct val="100000"/>
              </a:lnSpc>
              <a:spcBef>
                <a:spcPts val="0"/>
              </a:spcBef>
              <a:spcAft>
                <a:spcPts val="0"/>
              </a:spcAft>
              <a:buSzPct val="100000"/>
              <a:buNone/>
            </a:pPr>
            <a:r>
              <a:rPr lang="zh-CN" altLang="en-US" sz="3700" u="none" strike="noStrike" baseline="0" dirty="0">
                <a:solidFill>
                  <a:schemeClr val="accent1"/>
                </a:solidFill>
                <a:uLnTx/>
                <a:uFillTx/>
              </a:rPr>
              <a:t>一 案例分析</a:t>
            </a:r>
            <a:endParaRPr lang="zh-CN" altLang="en-US" sz="3700" u="none" strike="noStrike" baseline="0" dirty="0">
              <a:solidFill>
                <a:schemeClr val="accent1"/>
              </a:solidFill>
              <a:uLnTx/>
              <a:uFillTx/>
            </a:endParaRPr>
          </a:p>
        </p:txBody>
      </p:sp>
      <p:sp>
        <p:nvSpPr>
          <p:cNvPr id="9" name="矩形: 圆角 8"/>
          <p:cNvSpPr/>
          <p:nvPr>
            <p:custDataLst>
              <p:tags r:id="rId4"/>
            </p:custDataLst>
          </p:nvPr>
        </p:nvSpPr>
        <p:spPr>
          <a:xfrm>
            <a:off x="3390927" y="4137779"/>
            <a:ext cx="3234690" cy="822554"/>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a:bodyP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609600"/>
            <a:r>
              <a:rPr lang="en-US" altLang="zh-CN" sz="1200" b="1" spc="200" dirty="0">
                <a:solidFill>
                  <a:schemeClr val="lt1"/>
                </a:solidFill>
                <a:latin typeface="Arial" panose="020B0604020202020204" pitchFamily="34" charset="0"/>
                <a:ea typeface="微软雅黑" panose="020B0503020204020204" pitchFamily="34" charset="-122"/>
              </a:rPr>
              <a:t>PART ONE</a:t>
            </a:r>
            <a:endParaRPr lang="en-US" altLang="zh-CN" sz="1200" b="1" spc="200" dirty="0">
              <a:solidFill>
                <a:schemeClr val="lt1"/>
              </a:solidFill>
              <a:latin typeface="Arial" panose="020B0604020202020204" pitchFamily="34" charset="0"/>
              <a:ea typeface="微软雅黑" panose="020B0503020204020204" pitchFamily="34" charset="-122"/>
            </a:endParaRPr>
          </a:p>
        </p:txBody>
      </p:sp>
    </p:spTree>
    <p:custDataLst>
      <p:tags r:id="rId5"/>
    </p:custData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p:pic>
        <p:nvPicPr>
          <p:cNvPr id="17" name="图片 16" descr="图片18"/>
          <p:cNvPicPr>
            <a:picLocks noChangeAspect="1"/>
          </p:cNvPicPr>
          <p:nvPr>
            <p:custDataLst>
              <p:tags r:id="rId1"/>
            </p:custDataLst>
          </p:nvPr>
        </p:nvPicPr>
        <p:blipFill>
          <a:blip r:embed="rId2"/>
          <a:stretch>
            <a:fillRect/>
          </a:stretch>
        </p:blipFill>
        <p:spPr>
          <a:xfrm>
            <a:off x="0" y="0"/>
            <a:ext cx="540068" cy="720090"/>
          </a:xfrm>
          <a:prstGeom prst="rect">
            <a:avLst/>
          </a:prstGeom>
        </p:spPr>
      </p:pic>
      <p:pic>
        <p:nvPicPr>
          <p:cNvPr id="19" name="图片 18" descr="图片19"/>
          <p:cNvPicPr>
            <a:picLocks noChangeAspect="1"/>
          </p:cNvPicPr>
          <p:nvPr>
            <p:custDataLst>
              <p:tags r:id="rId3"/>
            </p:custDataLst>
          </p:nvPr>
        </p:nvPicPr>
        <p:blipFill>
          <a:blip r:embed="rId4"/>
          <a:stretch>
            <a:fillRect/>
          </a:stretch>
        </p:blipFill>
        <p:spPr>
          <a:xfrm>
            <a:off x="8603932" y="-5379"/>
            <a:ext cx="540068" cy="720090"/>
          </a:xfrm>
          <a:prstGeom prst="rect">
            <a:avLst/>
          </a:prstGeom>
        </p:spPr>
      </p:pic>
      <p:sp>
        <p:nvSpPr>
          <p:cNvPr id="25603" name="Rectangle 2"/>
          <p:cNvSpPr>
            <a:spLocks noGrp="1" noChangeArrowheads="1"/>
          </p:cNvSpPr>
          <p:nvPr>
            <p:ph type="title" idx="4294967295"/>
          </p:nvPr>
        </p:nvSpPr>
        <p:spPr>
          <a:xfrm>
            <a:off x="1787525" y="365125"/>
            <a:ext cx="5715000" cy="687388"/>
          </a:xfrm>
          <a:noFill/>
          <a:ln w="9525">
            <a:noFill/>
          </a:ln>
        </p:spPr>
        <p:txBody>
          <a:bodyPr vert="horz" wrap="square" lIns="91440" tIns="45720" rIns="91440" bIns="45720" numCol="1" anchor="b" anchorCtr="0" compatLnSpc="1">
            <a:noAutofit/>
          </a:bodyPr>
          <a:lstStyle>
            <a:lvl1pPr algn="l" rtl="0" eaLnBrk="0" fontAlgn="base" hangingPunct="0">
              <a:spcBef>
                <a:spcPct val="0"/>
              </a:spcBef>
              <a:spcAft>
                <a:spcPct val="0"/>
              </a:spcAft>
              <a:defRPr sz="44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Tahoma" panose="020B0604030504040204" pitchFamily="34" charset="0"/>
                <a:ea typeface="宋体" panose="02010600030101010101" pitchFamily="2" charset="-122"/>
              </a:defRPr>
            </a:lvl2pPr>
            <a:lvl3pPr algn="l" rtl="0" eaLnBrk="0" fontAlgn="base" hangingPunct="0">
              <a:spcBef>
                <a:spcPct val="0"/>
              </a:spcBef>
              <a:spcAft>
                <a:spcPct val="0"/>
              </a:spcAft>
              <a:defRPr sz="4400">
                <a:solidFill>
                  <a:schemeClr val="tx2"/>
                </a:solidFill>
                <a:latin typeface="Tahoma" panose="020B0604030504040204" pitchFamily="34" charset="0"/>
                <a:ea typeface="宋体" panose="02010600030101010101" pitchFamily="2" charset="-122"/>
              </a:defRPr>
            </a:lvl3pPr>
            <a:lvl4pPr algn="l" rtl="0" eaLnBrk="0" fontAlgn="base" hangingPunct="0">
              <a:spcBef>
                <a:spcPct val="0"/>
              </a:spcBef>
              <a:spcAft>
                <a:spcPct val="0"/>
              </a:spcAft>
              <a:defRPr sz="4400">
                <a:solidFill>
                  <a:schemeClr val="tx2"/>
                </a:solidFill>
                <a:latin typeface="Tahoma" panose="020B0604030504040204" pitchFamily="34" charset="0"/>
                <a:ea typeface="宋体" panose="02010600030101010101" pitchFamily="2" charset="-122"/>
              </a:defRPr>
            </a:lvl4pPr>
            <a:lvl5pPr algn="l" rtl="0" eaLnBrk="0" fontAlgn="base" hangingPunct="0">
              <a:spcBef>
                <a:spcPct val="0"/>
              </a:spcBef>
              <a:spcAft>
                <a:spcPct val="0"/>
              </a:spcAft>
              <a:defRPr sz="4400">
                <a:solidFill>
                  <a:schemeClr val="tx2"/>
                </a:solidFill>
                <a:latin typeface="Tahoma" panose="020B0604030504040204" pitchFamily="34" charset="0"/>
                <a:ea typeface="宋体" panose="02010600030101010101" pitchFamily="2" charset="-122"/>
              </a:defRPr>
            </a:lvl5pPr>
            <a:lvl6pPr marL="457200" algn="l" rtl="0" fontAlgn="base">
              <a:spcBef>
                <a:spcPct val="0"/>
              </a:spcBef>
              <a:spcAft>
                <a:spcPct val="0"/>
              </a:spcAft>
              <a:defRPr kumimoji="1" sz="4400">
                <a:solidFill>
                  <a:schemeClr val="tx2"/>
                </a:solidFill>
                <a:latin typeface="Tahoma" panose="020B0604030504040204" pitchFamily="34" charset="0"/>
                <a:ea typeface="宋体" panose="02010600030101010101" pitchFamily="2" charset="-122"/>
              </a:defRPr>
            </a:lvl6pPr>
            <a:lvl7pPr marL="914400" algn="l" rtl="0" fontAlgn="base">
              <a:spcBef>
                <a:spcPct val="0"/>
              </a:spcBef>
              <a:spcAft>
                <a:spcPct val="0"/>
              </a:spcAft>
              <a:defRPr kumimoji="1" sz="4400">
                <a:solidFill>
                  <a:schemeClr val="tx2"/>
                </a:solidFill>
                <a:latin typeface="Tahoma" panose="020B0604030504040204" pitchFamily="34" charset="0"/>
                <a:ea typeface="宋体" panose="02010600030101010101" pitchFamily="2" charset="-122"/>
              </a:defRPr>
            </a:lvl7pPr>
            <a:lvl8pPr marL="1371600" algn="l" rtl="0" fontAlgn="base">
              <a:spcBef>
                <a:spcPct val="0"/>
              </a:spcBef>
              <a:spcAft>
                <a:spcPct val="0"/>
              </a:spcAft>
              <a:defRPr kumimoji="1" sz="4400">
                <a:solidFill>
                  <a:schemeClr val="tx2"/>
                </a:solidFill>
                <a:latin typeface="Tahoma" panose="020B0604030504040204" pitchFamily="34" charset="0"/>
                <a:ea typeface="宋体" panose="02010600030101010101" pitchFamily="2" charset="-122"/>
              </a:defRPr>
            </a:lvl8pPr>
            <a:lvl9pPr marL="1828800" algn="l" rtl="0" fontAlgn="base">
              <a:spcBef>
                <a:spcPct val="0"/>
              </a:spcBef>
              <a:spcAft>
                <a:spcPct val="0"/>
              </a:spcAft>
              <a:defRPr kumimoji="1" sz="4400">
                <a:solidFill>
                  <a:schemeClr val="tx2"/>
                </a:solidFill>
                <a:latin typeface="Tahoma" panose="020B0604030504040204" pitchFamily="34" charset="0"/>
                <a:ea typeface="宋体" panose="02010600030101010101" pitchFamily="2" charset="-122"/>
              </a:defRPr>
            </a:lvl9pPr>
          </a:lstStyle>
          <a:p>
            <a:pPr lvl="0" algn="l" defTabSz="914400" eaLnBrk="1" hangingPunct="1">
              <a:buClrTx/>
              <a:buSzTx/>
              <a:buFontTx/>
              <a:defRPr/>
            </a:pPr>
            <a:r>
              <a:rPr kumimoji="1" lang="zh-CN" altLang="en-US" sz="2800" b="1" noProof="0" dirty="0">
                <a:ln>
                  <a:noFill/>
                </a:ln>
                <a:solidFill>
                  <a:schemeClr val="accent1"/>
                </a:solidFill>
                <a:effectLst/>
                <a:uLnTx/>
                <a:uFillTx/>
                <a:latin typeface="汉仪旗黑-85S" charset="0"/>
                <a:ea typeface="汉仪旗黑-85S" charset="0"/>
                <a:sym typeface="+mn-ea"/>
              </a:rPr>
              <a:t>我国典型重大环境风险事件</a:t>
            </a:r>
            <a:endParaRPr kumimoji="1" lang="zh-CN" altLang="en-US" sz="2800" b="1" noProof="0" dirty="0">
              <a:ln>
                <a:noFill/>
              </a:ln>
              <a:solidFill>
                <a:schemeClr val="accent1"/>
              </a:solidFill>
              <a:effectLst/>
              <a:uLnTx/>
              <a:uFillTx/>
              <a:latin typeface="汉仪旗黑-85S" charset="0"/>
              <a:ea typeface="汉仪旗黑-85S" charset="0"/>
              <a:sym typeface="+mn-ea"/>
            </a:endParaRPr>
          </a:p>
        </p:txBody>
      </p:sp>
      <p:pic>
        <p:nvPicPr>
          <p:cNvPr id="44035" name="Picture 3" descr="中国政区图"/>
          <p:cNvPicPr>
            <a:picLocks noChangeAspect="1"/>
          </p:cNvPicPr>
          <p:nvPr>
            <p:custDataLst>
              <p:tags r:id="rId5"/>
            </p:custDataLst>
          </p:nvPr>
        </p:nvPicPr>
        <p:blipFill>
          <a:blip r:embed="rId6">
            <a:grayscl/>
          </a:blip>
          <a:stretch>
            <a:fillRect/>
          </a:stretch>
        </p:blipFill>
        <p:spPr>
          <a:xfrm>
            <a:off x="971550" y="1196975"/>
            <a:ext cx="6048375" cy="5111750"/>
          </a:xfrm>
          <a:prstGeom prst="rect">
            <a:avLst/>
          </a:prstGeom>
          <a:solidFill>
            <a:schemeClr val="folHlink"/>
          </a:solidFill>
          <a:ln w="9525">
            <a:noFill/>
          </a:ln>
        </p:spPr>
      </p:pic>
      <p:grpSp>
        <p:nvGrpSpPr>
          <p:cNvPr id="2" name="Group 4"/>
          <p:cNvGrpSpPr/>
          <p:nvPr/>
        </p:nvGrpSpPr>
        <p:grpSpPr>
          <a:xfrm>
            <a:off x="6156325" y="1484313"/>
            <a:ext cx="2305050" cy="865187"/>
            <a:chOff x="3878" y="890"/>
            <a:chExt cx="1452" cy="545"/>
          </a:xfrm>
        </p:grpSpPr>
        <p:sp>
          <p:nvSpPr>
            <p:cNvPr id="44079" name="Oval 5"/>
            <p:cNvSpPr/>
            <p:nvPr>
              <p:custDataLst>
                <p:tags r:id="rId7"/>
              </p:custDataLst>
            </p:nvPr>
          </p:nvSpPr>
          <p:spPr>
            <a:xfrm>
              <a:off x="3878" y="1344"/>
              <a:ext cx="91" cy="91"/>
            </a:xfrm>
            <a:prstGeom prst="ellipse">
              <a:avLst/>
            </a:prstGeom>
            <a:solidFill>
              <a:schemeClr val="dk2">
                <a:alpha val="52156"/>
              </a:schemeClr>
            </a:solidFill>
            <a:ln w="25400" cap="flat" cmpd="sng">
              <a:solidFill>
                <a:srgbClr val="FF0000"/>
              </a:solidFill>
              <a:prstDash val="solid"/>
              <a:headEnd type="none" w="med" len="med"/>
              <a:tailEnd type="none" w="med" len="med"/>
            </a:ln>
          </p:spPr>
          <p:txBody>
            <a:bodyPr wrap="none" anchor="ctr" anchorCtr="0"/>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5pPr>
            </a:lstStyle>
            <a:p>
              <a:pPr marL="0" lvl="0" indent="0" eaLnBrk="1" hangingPunct="1">
                <a:spcBef>
                  <a:spcPct val="0"/>
                </a:spcBef>
                <a:buClrTx/>
                <a:buSzTx/>
                <a:buFontTx/>
                <a:buNone/>
              </a:pPr>
              <a:endParaRPr lang="zh-CN" altLang="zh-CN" sz="1800" dirty="0">
                <a:solidFill>
                  <a:schemeClr val="dk1"/>
                </a:solidFill>
                <a:latin typeface="微软雅黑" panose="020B0503020204020204" pitchFamily="34" charset="-122"/>
                <a:ea typeface="微软雅黑" panose="020B0503020204020204" pitchFamily="34" charset="-122"/>
              </a:endParaRPr>
            </a:p>
          </p:txBody>
        </p:sp>
        <p:sp>
          <p:nvSpPr>
            <p:cNvPr id="44080" name="AutoShape 6"/>
            <p:cNvSpPr/>
            <p:nvPr>
              <p:custDataLst>
                <p:tags r:id="rId8"/>
              </p:custDataLst>
            </p:nvPr>
          </p:nvSpPr>
          <p:spPr>
            <a:xfrm>
              <a:off x="3878" y="890"/>
              <a:ext cx="1452" cy="317"/>
            </a:xfrm>
            <a:prstGeom prst="wedgeRoundRectCallout">
              <a:avLst>
                <a:gd name="adj1" fmla="val -43181"/>
                <a:gd name="adj2" fmla="val 86593"/>
                <a:gd name="adj3" fmla="val 16667"/>
              </a:avLst>
            </a:prstGeom>
            <a:solidFill>
              <a:schemeClr val="dk2"/>
            </a:solidFill>
            <a:ln w="25400" cap="flat" cmpd="sng">
              <a:solidFill>
                <a:srgbClr val="FF0000"/>
              </a:solidFill>
              <a:prstDash val="solid"/>
              <a:miter/>
              <a:headEnd type="none" w="med" len="med"/>
              <a:tailEnd type="none" w="med" len="med"/>
            </a:ln>
          </p:spPr>
          <p:txBody>
            <a:bodyPr lIns="0" tIns="0" rIns="0" bIns="0" anchor="ctr" anchorCtr="1"/>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5pPr>
            </a:lstStyle>
            <a:p>
              <a:pPr marL="0" lvl="0" indent="0" algn="ctr" eaLnBrk="1" hangingPunct="1">
                <a:spcBef>
                  <a:spcPct val="0"/>
                </a:spcBef>
                <a:buClrTx/>
                <a:buSzTx/>
                <a:buFontTx/>
                <a:buNone/>
              </a:pPr>
              <a:r>
                <a:rPr lang="zh-CN" altLang="en-US" sz="1800" dirty="0">
                  <a:solidFill>
                    <a:schemeClr val="dk1"/>
                  </a:solidFill>
                  <a:latin typeface="微软雅黑" panose="020B0503020204020204" pitchFamily="34" charset="-122"/>
                  <a:ea typeface="微软雅黑" panose="020B0503020204020204" pitchFamily="34" charset="-122"/>
                </a:rPr>
                <a:t>松花江水污染事故</a:t>
              </a:r>
              <a:endParaRPr lang="zh-CN" altLang="en-US" sz="1800" dirty="0">
                <a:solidFill>
                  <a:schemeClr val="dk1"/>
                </a:solidFill>
                <a:latin typeface="微软雅黑" panose="020B0503020204020204" pitchFamily="34" charset="-122"/>
                <a:ea typeface="微软雅黑" panose="020B0503020204020204" pitchFamily="34" charset="-122"/>
              </a:endParaRPr>
            </a:p>
          </p:txBody>
        </p:sp>
      </p:grpSp>
      <p:grpSp>
        <p:nvGrpSpPr>
          <p:cNvPr id="3" name="Group 7"/>
          <p:cNvGrpSpPr/>
          <p:nvPr/>
        </p:nvGrpSpPr>
        <p:grpSpPr>
          <a:xfrm>
            <a:off x="6011863" y="2133600"/>
            <a:ext cx="2870200" cy="792163"/>
            <a:chOff x="3787" y="1344"/>
            <a:chExt cx="1808" cy="499"/>
          </a:xfrm>
        </p:grpSpPr>
        <p:sp>
          <p:nvSpPr>
            <p:cNvPr id="44077" name="Oval 8"/>
            <p:cNvSpPr/>
            <p:nvPr>
              <p:custDataLst>
                <p:tags r:id="rId9"/>
              </p:custDataLst>
            </p:nvPr>
          </p:nvSpPr>
          <p:spPr>
            <a:xfrm>
              <a:off x="3787" y="1752"/>
              <a:ext cx="91" cy="91"/>
            </a:xfrm>
            <a:prstGeom prst="ellipse">
              <a:avLst/>
            </a:prstGeom>
            <a:solidFill>
              <a:srgbClr val="FFFF99">
                <a:alpha val="52156"/>
              </a:srgbClr>
            </a:solidFill>
            <a:ln w="25400" cap="flat" cmpd="sng">
              <a:solidFill>
                <a:srgbClr val="FF0000"/>
              </a:solidFill>
              <a:prstDash val="solid"/>
              <a:headEnd type="none" w="med" len="med"/>
              <a:tailEnd type="none" w="med" len="med"/>
            </a:ln>
          </p:spPr>
          <p:txBody>
            <a:bodyPr wrap="none" anchor="ctr" anchorCtr="0"/>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5pPr>
            </a:lstStyle>
            <a:p>
              <a:pPr marL="0" lvl="0" indent="0" eaLnBrk="1" hangingPunct="1">
                <a:spcBef>
                  <a:spcPct val="0"/>
                </a:spcBef>
                <a:buClrTx/>
                <a:buSzTx/>
                <a:buFontTx/>
                <a:buNone/>
              </a:pPr>
              <a:endParaRPr lang="zh-CN" altLang="zh-CN" sz="1800" dirty="0">
                <a:solidFill>
                  <a:schemeClr val="dk1"/>
                </a:solidFill>
                <a:latin typeface="微软雅黑" panose="020B0503020204020204" pitchFamily="34" charset="-122"/>
                <a:ea typeface="微软雅黑" panose="020B0503020204020204" pitchFamily="34" charset="-122"/>
              </a:endParaRPr>
            </a:p>
          </p:txBody>
        </p:sp>
        <p:sp>
          <p:nvSpPr>
            <p:cNvPr id="44078" name="AutoShape 9"/>
            <p:cNvSpPr/>
            <p:nvPr/>
          </p:nvSpPr>
          <p:spPr>
            <a:xfrm>
              <a:off x="4105" y="1344"/>
              <a:ext cx="1490" cy="317"/>
            </a:xfrm>
            <a:prstGeom prst="wedgeRoundRectCallout">
              <a:avLst>
                <a:gd name="adj1" fmla="val -65907"/>
                <a:gd name="adj2" fmla="val 84069"/>
                <a:gd name="adj3" fmla="val 16667"/>
              </a:avLst>
            </a:prstGeom>
            <a:solidFill>
              <a:srgbClr val="FFFF99"/>
            </a:solidFill>
            <a:ln w="25400" cap="flat" cmpd="sng">
              <a:solidFill>
                <a:srgbClr val="FF0000"/>
              </a:solidFill>
              <a:prstDash val="solid"/>
              <a:miter/>
              <a:headEnd type="none" w="med" len="med"/>
              <a:tailEnd type="none" w="med" len="med"/>
            </a:ln>
          </p:spPr>
          <p:txBody>
            <a:bodyPr lIns="0" tIns="0" rIns="0" bIns="0" anchor="ctr" anchorCtr="1"/>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5pPr>
            </a:lstStyle>
            <a:p>
              <a:pPr marL="0" lvl="0" indent="0" algn="ctr" eaLnBrk="1" hangingPunct="1">
                <a:spcBef>
                  <a:spcPct val="0"/>
                </a:spcBef>
                <a:buClrTx/>
                <a:buSzTx/>
                <a:buFontTx/>
                <a:buNone/>
              </a:pPr>
              <a:r>
                <a:rPr lang="zh-CN" altLang="en-US" sz="1800" dirty="0">
                  <a:solidFill>
                    <a:schemeClr val="dk1"/>
                  </a:solidFill>
                  <a:latin typeface="微软雅黑" panose="020B0503020204020204" pitchFamily="34" charset="-122"/>
                  <a:ea typeface="微软雅黑" panose="020B0503020204020204" pitchFamily="34" charset="-122"/>
                </a:rPr>
                <a:t>辽宁浑河酚污染事件</a:t>
              </a:r>
              <a:endParaRPr lang="zh-CN" altLang="en-US" sz="1800" dirty="0">
                <a:solidFill>
                  <a:schemeClr val="dk1"/>
                </a:solidFill>
                <a:latin typeface="微软雅黑" panose="020B0503020204020204" pitchFamily="34" charset="-122"/>
                <a:ea typeface="微软雅黑" panose="020B0503020204020204" pitchFamily="34" charset="-122"/>
              </a:endParaRPr>
            </a:p>
          </p:txBody>
        </p:sp>
      </p:grpSp>
      <p:grpSp>
        <p:nvGrpSpPr>
          <p:cNvPr id="4" name="Group 10"/>
          <p:cNvGrpSpPr/>
          <p:nvPr/>
        </p:nvGrpSpPr>
        <p:grpSpPr>
          <a:xfrm>
            <a:off x="5803900" y="3621088"/>
            <a:ext cx="3509963" cy="792162"/>
            <a:chOff x="3697" y="2304"/>
            <a:chExt cx="2043" cy="409"/>
          </a:xfrm>
        </p:grpSpPr>
        <p:sp>
          <p:nvSpPr>
            <p:cNvPr id="44075" name="Oval 11"/>
            <p:cNvSpPr/>
            <p:nvPr>
              <p:custDataLst>
                <p:tags r:id="rId10"/>
              </p:custDataLst>
            </p:nvPr>
          </p:nvSpPr>
          <p:spPr>
            <a:xfrm>
              <a:off x="3697" y="2523"/>
              <a:ext cx="91" cy="91"/>
            </a:xfrm>
            <a:prstGeom prst="ellipse">
              <a:avLst/>
            </a:prstGeom>
            <a:solidFill>
              <a:srgbClr val="E8E8F4">
                <a:alpha val="52156"/>
              </a:srgbClr>
            </a:solidFill>
            <a:ln w="25400" cap="flat" cmpd="sng">
              <a:solidFill>
                <a:srgbClr val="FF0000"/>
              </a:solidFill>
              <a:prstDash val="solid"/>
              <a:headEnd type="none" w="med" len="med"/>
              <a:tailEnd type="none" w="med" len="med"/>
            </a:ln>
          </p:spPr>
          <p:txBody>
            <a:bodyPr wrap="none" anchor="ctr" anchorCtr="0"/>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5pPr>
            </a:lstStyle>
            <a:p>
              <a:pPr marL="0" lvl="0" indent="0" eaLnBrk="1" hangingPunct="1">
                <a:spcBef>
                  <a:spcPct val="0"/>
                </a:spcBef>
                <a:buClrTx/>
                <a:buSzTx/>
                <a:buFontTx/>
                <a:buNone/>
              </a:pPr>
              <a:endParaRPr lang="zh-CN" altLang="zh-CN" sz="1800" dirty="0">
                <a:solidFill>
                  <a:schemeClr val="dk1"/>
                </a:solidFill>
                <a:latin typeface="微软雅黑" panose="020B0503020204020204" pitchFamily="34" charset="-122"/>
                <a:ea typeface="微软雅黑" panose="020B0503020204020204" pitchFamily="34" charset="-122"/>
              </a:endParaRPr>
            </a:p>
          </p:txBody>
        </p:sp>
        <p:sp>
          <p:nvSpPr>
            <p:cNvPr id="44076" name="AutoShape 12"/>
            <p:cNvSpPr/>
            <p:nvPr>
              <p:custDataLst>
                <p:tags r:id="rId11"/>
              </p:custDataLst>
            </p:nvPr>
          </p:nvSpPr>
          <p:spPr>
            <a:xfrm>
              <a:off x="4107" y="2304"/>
              <a:ext cx="1633" cy="409"/>
            </a:xfrm>
            <a:prstGeom prst="wedgeRoundRectCallout">
              <a:avLst>
                <a:gd name="adj1" fmla="val -67435"/>
                <a:gd name="adj2" fmla="val 16394"/>
                <a:gd name="adj3" fmla="val 16667"/>
              </a:avLst>
            </a:prstGeom>
            <a:solidFill>
              <a:schemeClr val="dk1"/>
            </a:solidFill>
            <a:ln w="25400" cap="flat" cmpd="sng">
              <a:solidFill>
                <a:srgbClr val="FF0000"/>
              </a:solidFill>
              <a:prstDash val="solid"/>
              <a:miter/>
              <a:headEnd type="none" w="med" len="med"/>
              <a:tailEnd type="none" w="med" len="med"/>
            </a:ln>
          </p:spPr>
          <p:txBody>
            <a:bodyPr lIns="0" tIns="0" rIns="0" bIns="0" anchor="ctr" anchorCtr="1"/>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5pPr>
            </a:lstStyle>
            <a:p>
              <a:pPr marL="0" lvl="0" indent="0" algn="ctr">
                <a:spcBef>
                  <a:spcPct val="0"/>
                </a:spcBef>
                <a:buClrTx/>
                <a:buSzTx/>
                <a:buFontTx/>
                <a:buNone/>
              </a:pPr>
              <a:r>
                <a:rPr lang="zh-CN" altLang="en-US" sz="1800" dirty="0">
                  <a:solidFill>
                    <a:srgbClr val="FFFFFF"/>
                  </a:solidFill>
                  <a:latin typeface="微软雅黑" panose="020B0503020204020204" pitchFamily="34" charset="-122"/>
                  <a:ea typeface="微软雅黑" panose="020B0503020204020204" pitchFamily="34" charset="-122"/>
                </a:rPr>
                <a:t>江苏淮安液氯泄漏事件</a:t>
              </a:r>
              <a:endParaRPr lang="zh-CN" altLang="en-US" sz="1800" dirty="0">
                <a:solidFill>
                  <a:srgbClr val="FFFFFF"/>
                </a:solidFill>
                <a:latin typeface="微软雅黑" panose="020B0503020204020204" pitchFamily="34" charset="-122"/>
                <a:ea typeface="微软雅黑" panose="020B0503020204020204" pitchFamily="34" charset="-122"/>
              </a:endParaRPr>
            </a:p>
            <a:p>
              <a:pPr marL="0" lvl="0" indent="0" algn="ctr">
                <a:spcBef>
                  <a:spcPct val="0"/>
                </a:spcBef>
                <a:buClrTx/>
                <a:buSzTx/>
                <a:buFontTx/>
                <a:buNone/>
              </a:pPr>
              <a:r>
                <a:rPr lang="zh-CN" altLang="en-US" sz="1800" dirty="0">
                  <a:solidFill>
                    <a:srgbClr val="FFFFFF"/>
                  </a:solidFill>
                  <a:latin typeface="微软雅黑" panose="020B0503020204020204" pitchFamily="34" charset="-122"/>
                  <a:ea typeface="微软雅黑" panose="020B0503020204020204" pitchFamily="34" charset="-122"/>
                </a:rPr>
                <a:t>江苏东海倾倒有毒物质</a:t>
              </a:r>
              <a:endParaRPr lang="en-US" altLang="zh-CN" sz="1800" dirty="0">
                <a:solidFill>
                  <a:srgbClr val="FFFFFF"/>
                </a:solidFill>
                <a:latin typeface="微软雅黑" panose="020B0503020204020204" pitchFamily="34" charset="-122"/>
                <a:ea typeface="微软雅黑" panose="020B0503020204020204" pitchFamily="34" charset="-122"/>
              </a:endParaRPr>
            </a:p>
            <a:p>
              <a:pPr marL="0" lvl="0" indent="0" algn="ctr">
                <a:spcBef>
                  <a:spcPct val="0"/>
                </a:spcBef>
                <a:buClrTx/>
                <a:buSzTx/>
                <a:buFontTx/>
                <a:buNone/>
              </a:pPr>
              <a:r>
                <a:rPr lang="zh-CN" altLang="en-US" sz="1800" dirty="0">
                  <a:solidFill>
                    <a:srgbClr val="FFFFFF"/>
                  </a:solidFill>
                  <a:latin typeface="微软雅黑" panose="020B0503020204020204" pitchFamily="34" charset="-122"/>
                  <a:ea typeface="微软雅黑" panose="020B0503020204020204" pitchFamily="34" charset="-122"/>
                </a:rPr>
                <a:t>江苏盐城市水污染事件</a:t>
              </a:r>
              <a:endParaRPr lang="zh-CN" altLang="en-US" sz="1800" dirty="0">
                <a:solidFill>
                  <a:srgbClr val="FFFFFF"/>
                </a:solidFill>
                <a:latin typeface="微软雅黑" panose="020B0503020204020204" pitchFamily="34" charset="-122"/>
                <a:ea typeface="微软雅黑" panose="020B0503020204020204" pitchFamily="34" charset="-122"/>
              </a:endParaRPr>
            </a:p>
          </p:txBody>
        </p:sp>
      </p:grpSp>
      <p:grpSp>
        <p:nvGrpSpPr>
          <p:cNvPr id="5" name="Group 13"/>
          <p:cNvGrpSpPr/>
          <p:nvPr/>
        </p:nvGrpSpPr>
        <p:grpSpPr>
          <a:xfrm>
            <a:off x="5508625" y="4797425"/>
            <a:ext cx="3311525" cy="381000"/>
            <a:chOff x="3470" y="2977"/>
            <a:chExt cx="2086" cy="240"/>
          </a:xfrm>
        </p:grpSpPr>
        <p:sp>
          <p:nvSpPr>
            <p:cNvPr id="44073" name="Oval 14"/>
            <p:cNvSpPr/>
            <p:nvPr>
              <p:custDataLst>
                <p:tags r:id="rId12"/>
              </p:custDataLst>
            </p:nvPr>
          </p:nvSpPr>
          <p:spPr>
            <a:xfrm>
              <a:off x="3470" y="2977"/>
              <a:ext cx="91" cy="91"/>
            </a:xfrm>
            <a:prstGeom prst="ellipse">
              <a:avLst/>
            </a:prstGeom>
            <a:solidFill>
              <a:srgbClr val="FFFF99">
                <a:alpha val="52156"/>
              </a:srgbClr>
            </a:solidFill>
            <a:ln w="25400" cap="flat" cmpd="sng">
              <a:solidFill>
                <a:srgbClr val="FF0000"/>
              </a:solidFill>
              <a:prstDash val="solid"/>
              <a:headEnd type="none" w="med" len="med"/>
              <a:tailEnd type="none" w="med" len="med"/>
            </a:ln>
          </p:spPr>
          <p:txBody>
            <a:bodyPr wrap="none" anchor="ctr" anchorCtr="0"/>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5pPr>
            </a:lstStyle>
            <a:p>
              <a:pPr marL="0" lvl="0" indent="0" eaLnBrk="1" hangingPunct="1">
                <a:spcBef>
                  <a:spcPct val="0"/>
                </a:spcBef>
                <a:buClrTx/>
                <a:buSzTx/>
                <a:buFontTx/>
                <a:buNone/>
              </a:pPr>
              <a:endParaRPr lang="zh-CN" altLang="zh-CN" sz="1800" dirty="0">
                <a:solidFill>
                  <a:schemeClr val="dk1"/>
                </a:solidFill>
                <a:latin typeface="微软雅黑" panose="020B0503020204020204" pitchFamily="34" charset="-122"/>
                <a:ea typeface="微软雅黑" panose="020B0503020204020204" pitchFamily="34" charset="-122"/>
              </a:endParaRPr>
            </a:p>
          </p:txBody>
        </p:sp>
        <p:sp>
          <p:nvSpPr>
            <p:cNvPr id="44074" name="AutoShape 15"/>
            <p:cNvSpPr/>
            <p:nvPr/>
          </p:nvSpPr>
          <p:spPr>
            <a:xfrm>
              <a:off x="4128" y="2977"/>
              <a:ext cx="1428" cy="240"/>
            </a:xfrm>
            <a:prstGeom prst="wedgeRoundRectCallout">
              <a:avLst>
                <a:gd name="adj1" fmla="val -90116"/>
                <a:gd name="adj2" fmla="val -31759"/>
                <a:gd name="adj3" fmla="val 16667"/>
              </a:avLst>
            </a:prstGeom>
            <a:solidFill>
              <a:srgbClr val="FFFF99"/>
            </a:solidFill>
            <a:ln w="25400" cap="flat" cmpd="sng">
              <a:solidFill>
                <a:srgbClr val="FF0000"/>
              </a:solidFill>
              <a:prstDash val="solid"/>
              <a:miter/>
              <a:headEnd type="none" w="med" len="med"/>
              <a:tailEnd type="none" w="med" len="med"/>
            </a:ln>
          </p:spPr>
          <p:txBody>
            <a:bodyPr lIns="0" tIns="0" rIns="0" bIns="0" anchor="ctr" anchorCtr="1"/>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5pPr>
            </a:lstStyle>
            <a:p>
              <a:pPr marL="0" lvl="0" indent="0" algn="ctr" eaLnBrk="1" hangingPunct="1">
                <a:spcBef>
                  <a:spcPct val="0"/>
                </a:spcBef>
                <a:buClrTx/>
                <a:buSzTx/>
                <a:buFontTx/>
                <a:buNone/>
              </a:pPr>
              <a:r>
                <a:rPr lang="zh-CN" altLang="en-US" sz="18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江西赣江污染事件 </a:t>
              </a:r>
              <a:endParaRPr lang="zh-CN" altLang="en-US" sz="18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p:txBody>
        </p:sp>
      </p:grpSp>
      <p:grpSp>
        <p:nvGrpSpPr>
          <p:cNvPr id="6" name="Group 16"/>
          <p:cNvGrpSpPr/>
          <p:nvPr/>
        </p:nvGrpSpPr>
        <p:grpSpPr>
          <a:xfrm>
            <a:off x="5292725" y="5300663"/>
            <a:ext cx="2994025" cy="1295400"/>
            <a:chOff x="3334" y="3339"/>
            <a:chExt cx="1886" cy="816"/>
          </a:xfrm>
        </p:grpSpPr>
        <p:sp>
          <p:nvSpPr>
            <p:cNvPr id="44071" name="Oval 17"/>
            <p:cNvSpPr/>
            <p:nvPr>
              <p:custDataLst>
                <p:tags r:id="rId13"/>
              </p:custDataLst>
            </p:nvPr>
          </p:nvSpPr>
          <p:spPr>
            <a:xfrm>
              <a:off x="3334" y="3339"/>
              <a:ext cx="91" cy="91"/>
            </a:xfrm>
            <a:prstGeom prst="ellipse">
              <a:avLst/>
            </a:prstGeom>
            <a:solidFill>
              <a:srgbClr val="FFFF99">
                <a:alpha val="52156"/>
              </a:srgbClr>
            </a:solidFill>
            <a:ln w="25400" cap="flat" cmpd="sng">
              <a:solidFill>
                <a:srgbClr val="FF0000"/>
              </a:solidFill>
              <a:prstDash val="solid"/>
              <a:headEnd type="none" w="med" len="med"/>
              <a:tailEnd type="none" w="med" len="med"/>
            </a:ln>
          </p:spPr>
          <p:txBody>
            <a:bodyPr wrap="none" anchor="ctr" anchorCtr="0"/>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5pPr>
            </a:lstStyle>
            <a:p>
              <a:pPr marL="0" lvl="0" indent="0" eaLnBrk="1" hangingPunct="1">
                <a:spcBef>
                  <a:spcPct val="0"/>
                </a:spcBef>
                <a:buClrTx/>
                <a:buSzTx/>
                <a:buFontTx/>
                <a:buNone/>
              </a:pPr>
              <a:endParaRPr lang="zh-CN" altLang="zh-CN" sz="1800" dirty="0">
                <a:solidFill>
                  <a:schemeClr val="dk1"/>
                </a:solidFill>
                <a:latin typeface="微软雅黑" panose="020B0503020204020204" pitchFamily="34" charset="-122"/>
                <a:ea typeface="微软雅黑" panose="020B0503020204020204" pitchFamily="34" charset="-122"/>
              </a:endParaRPr>
            </a:p>
          </p:txBody>
        </p:sp>
        <p:sp>
          <p:nvSpPr>
            <p:cNvPr id="44072" name="AutoShape 18"/>
            <p:cNvSpPr/>
            <p:nvPr/>
          </p:nvSpPr>
          <p:spPr>
            <a:xfrm>
              <a:off x="3600" y="3915"/>
              <a:ext cx="1620" cy="240"/>
            </a:xfrm>
            <a:prstGeom prst="wedgeRoundRectCallout">
              <a:avLst>
                <a:gd name="adj1" fmla="val -60579"/>
                <a:gd name="adj2" fmla="val -247190"/>
                <a:gd name="adj3" fmla="val 16667"/>
              </a:avLst>
            </a:prstGeom>
            <a:solidFill>
              <a:srgbClr val="FFFF99"/>
            </a:solidFill>
            <a:ln w="25400" cap="flat" cmpd="sng">
              <a:solidFill>
                <a:srgbClr val="FF0000"/>
              </a:solidFill>
              <a:prstDash val="solid"/>
              <a:miter/>
              <a:headEnd type="none" w="med" len="med"/>
              <a:tailEnd type="none" w="med" len="med"/>
            </a:ln>
          </p:spPr>
          <p:txBody>
            <a:bodyPr lIns="0" tIns="0" rIns="0" bIns="0" anchor="ctr" anchorCtr="1"/>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5pPr>
            </a:lstStyle>
            <a:p>
              <a:pPr marL="0" lvl="0" indent="0" algn="ctr" eaLnBrk="1" hangingPunct="1">
                <a:spcBef>
                  <a:spcPct val="0"/>
                </a:spcBef>
                <a:buClrTx/>
                <a:buSzTx/>
                <a:buFontTx/>
                <a:buNone/>
              </a:pPr>
              <a:r>
                <a:rPr lang="zh-CN" altLang="en-US" sz="18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广东北江镉污染事件 </a:t>
              </a:r>
              <a:endParaRPr lang="zh-CN" altLang="en-US" sz="18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p:txBody>
        </p:sp>
      </p:grpSp>
      <p:grpSp>
        <p:nvGrpSpPr>
          <p:cNvPr id="7" name="Group 19"/>
          <p:cNvGrpSpPr/>
          <p:nvPr/>
        </p:nvGrpSpPr>
        <p:grpSpPr>
          <a:xfrm>
            <a:off x="128588" y="5292725"/>
            <a:ext cx="4222750" cy="857250"/>
            <a:chOff x="1186" y="3339"/>
            <a:chExt cx="1876" cy="540"/>
          </a:xfrm>
        </p:grpSpPr>
        <p:sp>
          <p:nvSpPr>
            <p:cNvPr id="44069" name="Oval 20"/>
            <p:cNvSpPr/>
            <p:nvPr>
              <p:custDataLst>
                <p:tags r:id="rId14"/>
              </p:custDataLst>
            </p:nvPr>
          </p:nvSpPr>
          <p:spPr>
            <a:xfrm>
              <a:off x="2971" y="3339"/>
              <a:ext cx="91" cy="91"/>
            </a:xfrm>
            <a:prstGeom prst="ellipse">
              <a:avLst/>
            </a:prstGeom>
            <a:solidFill>
              <a:srgbClr val="FFFF99">
                <a:alpha val="52156"/>
              </a:srgbClr>
            </a:solidFill>
            <a:ln w="25400" cap="flat" cmpd="sng">
              <a:solidFill>
                <a:srgbClr val="FF0000"/>
              </a:solidFill>
              <a:prstDash val="solid"/>
              <a:headEnd type="none" w="med" len="med"/>
              <a:tailEnd type="none" w="med" len="med"/>
            </a:ln>
          </p:spPr>
          <p:txBody>
            <a:bodyPr wrap="none" anchor="ctr" anchorCtr="0"/>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5pPr>
            </a:lstStyle>
            <a:p>
              <a:pPr marL="0" lvl="0" indent="0" eaLnBrk="1" hangingPunct="1">
                <a:spcBef>
                  <a:spcPct val="0"/>
                </a:spcBef>
                <a:buClrTx/>
                <a:buSzTx/>
                <a:buFontTx/>
                <a:buNone/>
              </a:pPr>
              <a:endParaRPr lang="zh-CN" altLang="zh-CN" sz="1800" dirty="0">
                <a:solidFill>
                  <a:schemeClr val="dk1"/>
                </a:solidFill>
                <a:latin typeface="微软雅黑" panose="020B0503020204020204" pitchFamily="34" charset="-122"/>
                <a:ea typeface="微软雅黑" panose="020B0503020204020204" pitchFamily="34" charset="-122"/>
              </a:endParaRPr>
            </a:p>
          </p:txBody>
        </p:sp>
        <p:sp>
          <p:nvSpPr>
            <p:cNvPr id="44070" name="AutoShape 21"/>
            <p:cNvSpPr/>
            <p:nvPr/>
          </p:nvSpPr>
          <p:spPr>
            <a:xfrm>
              <a:off x="1186" y="3654"/>
              <a:ext cx="1270" cy="225"/>
            </a:xfrm>
            <a:prstGeom prst="wedgeRoundRectCallout">
              <a:avLst>
                <a:gd name="adj1" fmla="val 94801"/>
                <a:gd name="adj2" fmla="val -163241"/>
                <a:gd name="adj3" fmla="val 16667"/>
              </a:avLst>
            </a:prstGeom>
            <a:solidFill>
              <a:srgbClr val="FFFF99"/>
            </a:solidFill>
            <a:ln w="25400" cap="flat" cmpd="sng">
              <a:solidFill>
                <a:srgbClr val="FF0000"/>
              </a:solidFill>
              <a:prstDash val="solid"/>
              <a:miter/>
              <a:headEnd type="none" w="med" len="med"/>
              <a:tailEnd type="none" w="med" len="med"/>
            </a:ln>
          </p:spPr>
          <p:txBody>
            <a:bodyPr lIns="0" tIns="0" rIns="0" bIns="0" anchor="ctr" anchorCtr="1"/>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5pPr>
            </a:lstStyle>
            <a:p>
              <a:pPr marL="0" lvl="0" indent="0" algn="ctr" eaLnBrk="1" hangingPunct="1">
                <a:spcBef>
                  <a:spcPct val="0"/>
                </a:spcBef>
                <a:buClrTx/>
                <a:buSzTx/>
                <a:buFontTx/>
                <a:buNone/>
              </a:pPr>
              <a:r>
                <a:rPr lang="zh-CN" altLang="en-US" sz="1800" dirty="0">
                  <a:solidFill>
                    <a:srgbClr val="FF3300"/>
                  </a:solidFill>
                  <a:latin typeface="微软雅黑" panose="020B0503020204020204" pitchFamily="34" charset="-122"/>
                  <a:ea typeface="微软雅黑" panose="020B0503020204020204" pitchFamily="34" charset="-122"/>
                </a:rPr>
                <a:t>云南阳宗海砷化物水污染</a:t>
              </a:r>
              <a:endParaRPr lang="zh-CN" altLang="en-US" sz="1800" dirty="0">
                <a:solidFill>
                  <a:srgbClr val="FF3300"/>
                </a:solidFill>
                <a:latin typeface="微软雅黑" panose="020B0503020204020204" pitchFamily="34" charset="-122"/>
                <a:ea typeface="微软雅黑" panose="020B0503020204020204" pitchFamily="34" charset="-122"/>
              </a:endParaRPr>
            </a:p>
          </p:txBody>
        </p:sp>
      </p:grpSp>
      <p:sp>
        <p:nvSpPr>
          <p:cNvPr id="44042" name="Oval 23"/>
          <p:cNvSpPr/>
          <p:nvPr>
            <p:custDataLst>
              <p:tags r:id="rId15"/>
            </p:custDataLst>
          </p:nvPr>
        </p:nvSpPr>
        <p:spPr>
          <a:xfrm>
            <a:off x="4500563" y="4941888"/>
            <a:ext cx="144462" cy="144462"/>
          </a:xfrm>
          <a:prstGeom prst="ellipse">
            <a:avLst/>
          </a:prstGeom>
          <a:solidFill>
            <a:srgbClr val="E8E8F4">
              <a:alpha val="52156"/>
            </a:srgbClr>
          </a:solidFill>
          <a:ln w="25400" cap="flat" cmpd="sng">
            <a:solidFill>
              <a:schemeClr val="dk2"/>
            </a:solidFill>
            <a:prstDash val="solid"/>
            <a:headEnd type="none" w="med" len="med"/>
            <a:tailEnd type="none" w="med" len="med"/>
          </a:ln>
        </p:spPr>
        <p:txBody>
          <a:bodyPr wrap="none" anchor="ctr" anchorCtr="0"/>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5pPr>
          </a:lstStyle>
          <a:p>
            <a:pPr marL="0" lvl="0" indent="0" eaLnBrk="1" hangingPunct="1">
              <a:spcBef>
                <a:spcPct val="0"/>
              </a:spcBef>
              <a:buClrTx/>
              <a:buSzTx/>
              <a:buFontTx/>
              <a:buNone/>
            </a:pPr>
            <a:endParaRPr lang="zh-CN" altLang="zh-CN" sz="1800" dirty="0">
              <a:solidFill>
                <a:schemeClr val="dk1"/>
              </a:solidFill>
              <a:latin typeface="微软雅黑" panose="020B0503020204020204" pitchFamily="34" charset="-122"/>
              <a:ea typeface="微软雅黑" panose="020B0503020204020204" pitchFamily="34" charset="-122"/>
            </a:endParaRPr>
          </a:p>
        </p:txBody>
      </p:sp>
      <p:grpSp>
        <p:nvGrpSpPr>
          <p:cNvPr id="9" name="Group 25"/>
          <p:cNvGrpSpPr/>
          <p:nvPr/>
        </p:nvGrpSpPr>
        <p:grpSpPr>
          <a:xfrm>
            <a:off x="5076825" y="4797425"/>
            <a:ext cx="3529013" cy="1150938"/>
            <a:chOff x="3198" y="3022"/>
            <a:chExt cx="2223" cy="725"/>
          </a:xfrm>
        </p:grpSpPr>
        <p:sp>
          <p:nvSpPr>
            <p:cNvPr id="44067" name="Oval 26"/>
            <p:cNvSpPr/>
            <p:nvPr>
              <p:custDataLst>
                <p:tags r:id="rId16"/>
              </p:custDataLst>
            </p:nvPr>
          </p:nvSpPr>
          <p:spPr>
            <a:xfrm>
              <a:off x="3198" y="3022"/>
              <a:ext cx="91" cy="91"/>
            </a:xfrm>
            <a:prstGeom prst="ellipse">
              <a:avLst/>
            </a:prstGeom>
            <a:solidFill>
              <a:srgbClr val="FFFF99">
                <a:alpha val="52156"/>
              </a:srgbClr>
            </a:solidFill>
            <a:ln w="25400" cap="flat" cmpd="sng">
              <a:solidFill>
                <a:srgbClr val="FF0000"/>
              </a:solidFill>
              <a:prstDash val="solid"/>
              <a:headEnd type="none" w="med" len="med"/>
              <a:tailEnd type="none" w="med" len="med"/>
            </a:ln>
          </p:spPr>
          <p:txBody>
            <a:bodyPr wrap="none" anchor="ctr" anchorCtr="0"/>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5pPr>
            </a:lstStyle>
            <a:p>
              <a:pPr marL="0" lvl="0" indent="0" eaLnBrk="1" hangingPunct="1">
                <a:spcBef>
                  <a:spcPct val="0"/>
                </a:spcBef>
                <a:buClrTx/>
                <a:buSzTx/>
                <a:buFontTx/>
                <a:buNone/>
              </a:pPr>
              <a:endParaRPr lang="zh-CN" altLang="zh-CN" sz="1800" dirty="0">
                <a:solidFill>
                  <a:schemeClr val="dk1"/>
                </a:solidFill>
                <a:latin typeface="微软雅黑" panose="020B0503020204020204" pitchFamily="34" charset="-122"/>
                <a:ea typeface="微软雅黑" panose="020B0503020204020204" pitchFamily="34" charset="-122"/>
              </a:endParaRPr>
            </a:p>
          </p:txBody>
        </p:sp>
        <p:sp>
          <p:nvSpPr>
            <p:cNvPr id="44068" name="AutoShape 27"/>
            <p:cNvSpPr/>
            <p:nvPr/>
          </p:nvSpPr>
          <p:spPr>
            <a:xfrm>
              <a:off x="3969" y="3430"/>
              <a:ext cx="1452" cy="317"/>
            </a:xfrm>
            <a:prstGeom prst="wedgeRoundRectCallout">
              <a:avLst>
                <a:gd name="adj1" fmla="val -98759"/>
                <a:gd name="adj2" fmla="val -156310"/>
                <a:gd name="adj3" fmla="val 16667"/>
              </a:avLst>
            </a:prstGeom>
            <a:solidFill>
              <a:srgbClr val="FFFF99"/>
            </a:solidFill>
            <a:ln w="25400" cap="flat" cmpd="sng">
              <a:solidFill>
                <a:srgbClr val="FF0000"/>
              </a:solidFill>
              <a:prstDash val="solid"/>
              <a:miter/>
              <a:headEnd type="none" w="med" len="med"/>
              <a:tailEnd type="none" w="med" len="med"/>
            </a:ln>
          </p:spPr>
          <p:txBody>
            <a:bodyPr lIns="0" tIns="0" rIns="0" bIns="0" anchor="ctr" anchorCtr="1"/>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5pPr>
            </a:lstStyle>
            <a:p>
              <a:pPr marL="0" lvl="0" indent="0" algn="ctr" eaLnBrk="1" hangingPunct="1">
                <a:spcBef>
                  <a:spcPct val="0"/>
                </a:spcBef>
                <a:buClrTx/>
                <a:buSzTx/>
                <a:buFontTx/>
                <a:buNone/>
              </a:pPr>
              <a:r>
                <a:rPr lang="zh-CN" altLang="en-US" sz="1800" dirty="0">
                  <a:solidFill>
                    <a:srgbClr val="FF3300"/>
                  </a:solidFill>
                  <a:latin typeface="微软雅黑" panose="020B0503020204020204" pitchFamily="34" charset="-122"/>
                  <a:ea typeface="微软雅黑" panose="020B0503020204020204" pitchFamily="34" charset="-122"/>
                </a:rPr>
                <a:t>湖南湘江镉污染事件</a:t>
              </a:r>
              <a:endParaRPr lang="en-US" altLang="zh-CN" sz="1800" dirty="0">
                <a:solidFill>
                  <a:srgbClr val="FF3300"/>
                </a:solidFill>
                <a:latin typeface="微软雅黑" panose="020B0503020204020204" pitchFamily="34" charset="-122"/>
                <a:ea typeface="微软雅黑" panose="020B0503020204020204" pitchFamily="34" charset="-122"/>
              </a:endParaRPr>
            </a:p>
            <a:p>
              <a:pPr marL="0" lvl="0" indent="0" algn="ctr" eaLnBrk="1" hangingPunct="1">
                <a:spcBef>
                  <a:spcPct val="0"/>
                </a:spcBef>
                <a:buClrTx/>
                <a:buSzTx/>
                <a:buFontTx/>
                <a:buNone/>
              </a:pPr>
              <a:r>
                <a:rPr lang="zh-CN" altLang="en-US" sz="1800" dirty="0">
                  <a:solidFill>
                    <a:srgbClr val="FF3300"/>
                  </a:solidFill>
                  <a:latin typeface="微软雅黑" panose="020B0503020204020204" pitchFamily="34" charset="-122"/>
                  <a:ea typeface="微软雅黑" panose="020B0503020204020204" pitchFamily="34" charset="-122"/>
                </a:rPr>
                <a:t>湖南省浏阳镉污染事</a:t>
              </a:r>
              <a:endParaRPr lang="zh-CN" altLang="en-US" sz="1800" dirty="0">
                <a:solidFill>
                  <a:srgbClr val="FF3300"/>
                </a:solidFill>
                <a:latin typeface="微软雅黑" panose="020B0503020204020204" pitchFamily="34" charset="-122"/>
                <a:ea typeface="微软雅黑" panose="020B0503020204020204" pitchFamily="34" charset="-122"/>
              </a:endParaRPr>
            </a:p>
          </p:txBody>
        </p:sp>
      </p:grpSp>
      <p:grpSp>
        <p:nvGrpSpPr>
          <p:cNvPr id="10" name="Group 28"/>
          <p:cNvGrpSpPr/>
          <p:nvPr/>
        </p:nvGrpSpPr>
        <p:grpSpPr>
          <a:xfrm>
            <a:off x="1285875" y="2500313"/>
            <a:ext cx="3024188" cy="1576387"/>
            <a:chOff x="839" y="1706"/>
            <a:chExt cx="1905" cy="772"/>
          </a:xfrm>
        </p:grpSpPr>
        <p:sp>
          <p:nvSpPr>
            <p:cNvPr id="44065" name="Oval 29"/>
            <p:cNvSpPr/>
            <p:nvPr>
              <p:custDataLst>
                <p:tags r:id="rId17"/>
              </p:custDataLst>
            </p:nvPr>
          </p:nvSpPr>
          <p:spPr>
            <a:xfrm>
              <a:off x="2653" y="2387"/>
              <a:ext cx="91" cy="91"/>
            </a:xfrm>
            <a:prstGeom prst="ellipse">
              <a:avLst/>
            </a:prstGeom>
            <a:solidFill>
              <a:srgbClr val="E8E8F4">
                <a:alpha val="52156"/>
              </a:srgbClr>
            </a:solidFill>
            <a:ln w="25400" cap="flat" cmpd="sng">
              <a:solidFill>
                <a:srgbClr val="FF0000"/>
              </a:solidFill>
              <a:prstDash val="solid"/>
              <a:headEnd type="none" w="med" len="med"/>
              <a:tailEnd type="none" w="med" len="med"/>
            </a:ln>
          </p:spPr>
          <p:txBody>
            <a:bodyPr wrap="none" anchor="ctr" anchorCtr="0"/>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5pPr>
            </a:lstStyle>
            <a:p>
              <a:pPr marL="0" lvl="0" indent="0" eaLnBrk="1" hangingPunct="1">
                <a:spcBef>
                  <a:spcPct val="0"/>
                </a:spcBef>
                <a:buClrTx/>
                <a:buSzTx/>
                <a:buFontTx/>
                <a:buNone/>
              </a:pPr>
              <a:endParaRPr lang="zh-CN" altLang="zh-CN" sz="1800" dirty="0">
                <a:solidFill>
                  <a:schemeClr val="dk1"/>
                </a:solidFill>
                <a:latin typeface="微软雅黑" panose="020B0503020204020204" pitchFamily="34" charset="-122"/>
                <a:ea typeface="微软雅黑" panose="020B0503020204020204" pitchFamily="34" charset="-122"/>
              </a:endParaRPr>
            </a:p>
          </p:txBody>
        </p:sp>
        <p:sp>
          <p:nvSpPr>
            <p:cNvPr id="44066" name="AutoShape 30"/>
            <p:cNvSpPr/>
            <p:nvPr/>
          </p:nvSpPr>
          <p:spPr>
            <a:xfrm>
              <a:off x="839" y="1706"/>
              <a:ext cx="1588" cy="317"/>
            </a:xfrm>
            <a:prstGeom prst="wedgeRoundRectCallout">
              <a:avLst>
                <a:gd name="adj1" fmla="val 65426"/>
                <a:gd name="adj2" fmla="val 174921"/>
                <a:gd name="adj3" fmla="val 16667"/>
              </a:avLst>
            </a:prstGeom>
            <a:solidFill>
              <a:srgbClr val="E8E8F4"/>
            </a:solidFill>
            <a:ln w="25400" cap="flat" cmpd="sng">
              <a:solidFill>
                <a:srgbClr val="FF0000"/>
              </a:solidFill>
              <a:prstDash val="solid"/>
              <a:miter/>
              <a:headEnd type="none" w="med" len="med"/>
              <a:tailEnd type="none" w="med" len="med"/>
            </a:ln>
          </p:spPr>
          <p:txBody>
            <a:bodyPr lIns="0" tIns="0" rIns="0" bIns="0" anchor="ctr" anchorCtr="1"/>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5pPr>
            </a:lstStyle>
            <a:p>
              <a:pPr marL="0" lvl="0" indent="0" algn="ctr" eaLnBrk="1" hangingPunct="1">
                <a:spcBef>
                  <a:spcPct val="0"/>
                </a:spcBef>
                <a:buClrTx/>
                <a:buSzTx/>
                <a:buFontTx/>
                <a:buNone/>
              </a:pPr>
              <a:r>
                <a:rPr lang="zh-CN" altLang="en-US" sz="18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甘肃血铅超标事件</a:t>
              </a:r>
              <a:endParaRPr lang="zh-CN" altLang="en-US" sz="18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pPr marL="0" lvl="0" indent="0" algn="ctr" eaLnBrk="1" hangingPunct="1">
                <a:spcBef>
                  <a:spcPct val="0"/>
                </a:spcBef>
                <a:buClrTx/>
                <a:buSzTx/>
                <a:buFontTx/>
                <a:buNone/>
              </a:pPr>
              <a:r>
                <a:rPr lang="zh-CN" altLang="en-US" sz="18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黄河兰州段油污染事件 </a:t>
              </a:r>
              <a:endParaRPr lang="zh-CN" altLang="en-US" sz="18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p:txBody>
        </p:sp>
      </p:grpSp>
      <p:grpSp>
        <p:nvGrpSpPr>
          <p:cNvPr id="11" name="Group 31"/>
          <p:cNvGrpSpPr/>
          <p:nvPr/>
        </p:nvGrpSpPr>
        <p:grpSpPr>
          <a:xfrm>
            <a:off x="2071688" y="2000250"/>
            <a:ext cx="3214687" cy="1944688"/>
            <a:chOff x="1440" y="1253"/>
            <a:chExt cx="2025" cy="1225"/>
          </a:xfrm>
        </p:grpSpPr>
        <p:sp>
          <p:nvSpPr>
            <p:cNvPr id="44063" name="Oval 32"/>
            <p:cNvSpPr/>
            <p:nvPr>
              <p:custDataLst>
                <p:tags r:id="rId18"/>
              </p:custDataLst>
            </p:nvPr>
          </p:nvSpPr>
          <p:spPr>
            <a:xfrm>
              <a:off x="2835" y="2387"/>
              <a:ext cx="91" cy="91"/>
            </a:xfrm>
            <a:prstGeom prst="ellipse">
              <a:avLst/>
            </a:prstGeom>
            <a:solidFill>
              <a:srgbClr val="E8E8F4">
                <a:alpha val="52156"/>
              </a:srgbClr>
            </a:solidFill>
            <a:ln w="25400" cap="flat" cmpd="sng">
              <a:solidFill>
                <a:srgbClr val="FF0000"/>
              </a:solidFill>
              <a:prstDash val="solid"/>
              <a:headEnd type="none" w="med" len="med"/>
              <a:tailEnd type="none" w="med" len="med"/>
            </a:ln>
          </p:spPr>
          <p:txBody>
            <a:bodyPr wrap="none" anchor="ctr" anchorCtr="0"/>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5pPr>
            </a:lstStyle>
            <a:p>
              <a:pPr marL="0" lvl="0" indent="0" eaLnBrk="1" hangingPunct="1">
                <a:spcBef>
                  <a:spcPct val="0"/>
                </a:spcBef>
                <a:buClrTx/>
                <a:buSzTx/>
                <a:buFontTx/>
                <a:buNone/>
              </a:pPr>
              <a:endParaRPr lang="zh-CN" altLang="zh-CN" sz="1800" dirty="0">
                <a:solidFill>
                  <a:schemeClr val="dk1"/>
                </a:solidFill>
                <a:latin typeface="微软雅黑" panose="020B0503020204020204" pitchFamily="34" charset="-122"/>
                <a:ea typeface="微软雅黑" panose="020B0503020204020204" pitchFamily="34" charset="-122"/>
              </a:endParaRPr>
            </a:p>
          </p:txBody>
        </p:sp>
        <p:sp>
          <p:nvSpPr>
            <p:cNvPr id="44064" name="AutoShape 33"/>
            <p:cNvSpPr/>
            <p:nvPr/>
          </p:nvSpPr>
          <p:spPr>
            <a:xfrm>
              <a:off x="1440" y="1253"/>
              <a:ext cx="2025" cy="363"/>
            </a:xfrm>
            <a:prstGeom prst="wedgeRoundRectCallout">
              <a:avLst>
                <a:gd name="adj1" fmla="val 33977"/>
                <a:gd name="adj2" fmla="val 270324"/>
                <a:gd name="adj3" fmla="val 16667"/>
              </a:avLst>
            </a:prstGeom>
            <a:solidFill>
              <a:srgbClr val="E8E8F4"/>
            </a:solidFill>
            <a:ln w="25400" cap="flat" cmpd="sng">
              <a:solidFill>
                <a:srgbClr val="FF0000"/>
              </a:solidFill>
              <a:prstDash val="solid"/>
              <a:miter/>
              <a:headEnd type="none" w="med" len="med"/>
              <a:tailEnd type="none" w="med" len="med"/>
            </a:ln>
          </p:spPr>
          <p:txBody>
            <a:bodyPr lIns="0" tIns="0" rIns="0" bIns="0" anchor="ctr" anchorCtr="1"/>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5pPr>
            </a:lstStyle>
            <a:p>
              <a:pPr marL="0" lvl="0" indent="0" algn="ctr" eaLnBrk="1" hangingPunct="1">
                <a:spcBef>
                  <a:spcPct val="0"/>
                </a:spcBef>
                <a:buClrTx/>
                <a:buSzTx/>
                <a:buFontTx/>
                <a:buNone/>
              </a:pPr>
              <a:r>
                <a:rPr lang="zh-CN" altLang="en-US" sz="1800" dirty="0">
                  <a:solidFill>
                    <a:srgbClr val="FF3300"/>
                  </a:solidFill>
                  <a:latin typeface="微软雅黑" panose="020B0503020204020204" pitchFamily="34" charset="-122"/>
                  <a:ea typeface="微软雅黑" panose="020B0503020204020204" pitchFamily="34" charset="-122"/>
                </a:rPr>
                <a:t>凤翔血铅超标事件</a:t>
              </a:r>
              <a:endParaRPr lang="en-US" altLang="zh-CN" sz="1800" dirty="0">
                <a:solidFill>
                  <a:srgbClr val="FF3300"/>
                </a:solidFill>
                <a:latin typeface="微软雅黑" panose="020B0503020204020204" pitchFamily="34" charset="-122"/>
                <a:ea typeface="微软雅黑" panose="020B0503020204020204" pitchFamily="34" charset="-122"/>
              </a:endParaRPr>
            </a:p>
            <a:p>
              <a:pPr marL="0" lvl="0" indent="0" algn="ctr" eaLnBrk="1" hangingPunct="1">
                <a:spcBef>
                  <a:spcPct val="0"/>
                </a:spcBef>
                <a:buClrTx/>
                <a:buSzTx/>
                <a:buFontTx/>
                <a:buNone/>
              </a:pPr>
              <a:r>
                <a:rPr lang="zh-CN" altLang="en-US" sz="1800" dirty="0">
                  <a:solidFill>
                    <a:srgbClr val="FF3300"/>
                  </a:solidFill>
                  <a:latin typeface="微软雅黑" panose="020B0503020204020204" pitchFamily="34" charset="-122"/>
                  <a:ea typeface="微软雅黑" panose="020B0503020204020204" pitchFamily="34" charset="-122"/>
                </a:rPr>
                <a:t>陕西安塞柴油泄漏水污染事件</a:t>
              </a:r>
              <a:endParaRPr lang="zh-CN" altLang="en-US" sz="1800" dirty="0">
                <a:solidFill>
                  <a:srgbClr val="FF3300"/>
                </a:solidFill>
                <a:latin typeface="微软雅黑" panose="020B0503020204020204" pitchFamily="34" charset="-122"/>
                <a:ea typeface="微软雅黑" panose="020B0503020204020204" pitchFamily="34" charset="-122"/>
              </a:endParaRPr>
            </a:p>
          </p:txBody>
        </p:sp>
      </p:grpSp>
      <p:grpSp>
        <p:nvGrpSpPr>
          <p:cNvPr id="12" name="Group 34"/>
          <p:cNvGrpSpPr/>
          <p:nvPr/>
        </p:nvGrpSpPr>
        <p:grpSpPr bwMode="auto">
          <a:xfrm>
            <a:off x="827087" y="3429000"/>
            <a:ext cx="3384550" cy="1081088"/>
            <a:chOff x="521" y="2160"/>
            <a:chExt cx="2132" cy="681"/>
          </a:xfrm>
          <a:solidFill>
            <a:schemeClr val="accent1">
              <a:lumMod val="20000"/>
              <a:lumOff val="80000"/>
            </a:schemeClr>
          </a:solidFill>
        </p:grpSpPr>
        <p:sp>
          <p:nvSpPr>
            <p:cNvPr id="26656" name="Oval 35"/>
            <p:cNvSpPr>
              <a:spLocks noChangeArrowheads="1"/>
            </p:cNvSpPr>
            <p:nvPr>
              <p:custDataLst>
                <p:tags r:id="rId19"/>
              </p:custDataLst>
            </p:nvPr>
          </p:nvSpPr>
          <p:spPr bwMode="blackWhite">
            <a:xfrm>
              <a:off x="2562" y="2750"/>
              <a:ext cx="91" cy="91"/>
            </a:xfrm>
            <a:prstGeom prst="ellipse">
              <a:avLst/>
            </a:prstGeom>
            <a:solidFill>
              <a:schemeClr val="accent1">
                <a:lumMod val="20000"/>
                <a:lumOff val="80000"/>
              </a:schemeClr>
            </a:solidFill>
            <a:ln w="25400" algn="ctr">
              <a:solidFill>
                <a:srgbClr val="FF0000"/>
              </a:solidFill>
              <a:round/>
            </a:ln>
          </p:spPr>
          <p:txBody>
            <a:bodyPr wrap="none" anchor="ctr"/>
            <a:lstStyle>
              <a:lvl1pPr>
                <a:defRPr sz="3200">
                  <a:solidFill>
                    <a:schemeClr val="tx1"/>
                  </a:solidFill>
                  <a:latin typeface="Times New Roman" panose="02020603050405020304" pitchFamily="18" charset="0"/>
                  <a:ea typeface="宋体" panose="02010600030101010101" pitchFamily="2" charset="-122"/>
                </a:defRPr>
              </a:lvl1pPr>
              <a:lvl2pPr marL="742950" indent="-285750">
                <a:defRPr sz="3200">
                  <a:solidFill>
                    <a:schemeClr val="tx1"/>
                  </a:solidFill>
                  <a:latin typeface="Times New Roman" panose="02020603050405020304" pitchFamily="18" charset="0"/>
                  <a:ea typeface="宋体" panose="02010600030101010101" pitchFamily="2" charset="-122"/>
                </a:defRPr>
              </a:lvl2pPr>
              <a:lvl3pPr marL="1143000" indent="-228600">
                <a:defRPr sz="3200">
                  <a:solidFill>
                    <a:schemeClr val="tx1"/>
                  </a:solidFill>
                  <a:latin typeface="Times New Roman" panose="02020603050405020304" pitchFamily="18" charset="0"/>
                  <a:ea typeface="宋体" panose="02010600030101010101" pitchFamily="2" charset="-122"/>
                </a:defRPr>
              </a:lvl3pPr>
              <a:lvl4pPr marL="1600200" indent="-228600">
                <a:defRPr sz="3200">
                  <a:solidFill>
                    <a:schemeClr val="tx1"/>
                  </a:solidFill>
                  <a:latin typeface="Times New Roman" panose="02020603050405020304" pitchFamily="18" charset="0"/>
                  <a:ea typeface="宋体" panose="02010600030101010101" pitchFamily="2" charset="-122"/>
                </a:defRPr>
              </a:lvl4pPr>
              <a:lvl5pPr marL="2057400" indent="-228600">
                <a:defRPr sz="32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sz="32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sz="32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sz="32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sz="3200">
                  <a:solidFill>
                    <a:schemeClr val="tx1"/>
                  </a:solidFill>
                  <a:latin typeface="Times New Roman" panose="02020603050405020304" pitchFamily="18" charset="0"/>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Tx/>
                <a:buNone/>
                <a:defRPr/>
              </a:pPr>
              <a:endParaRPr kumimoji="1" lang="zh-CN" altLang="zh-CN" sz="1800" b="0" i="0" u="none" strike="noStrike" kern="1200" cap="none" spc="0" normalizeH="0" baseline="0" noProof="0">
                <a:ln>
                  <a:noFill/>
                </a:ln>
                <a:solidFill>
                  <a:schemeClr val="dk1"/>
                </a:solidFill>
                <a:effectLst/>
                <a:uLnTx/>
                <a:uFillTx/>
                <a:latin typeface="微软雅黑" panose="020B0503020204020204" pitchFamily="34" charset="-122"/>
                <a:ea typeface="微软雅黑" panose="020B0503020204020204" pitchFamily="34" charset="-122"/>
                <a:cs typeface="+mn-cs"/>
              </a:endParaRPr>
            </a:p>
          </p:txBody>
        </p:sp>
        <p:sp>
          <p:nvSpPr>
            <p:cNvPr id="26657" name="AutoShape 36"/>
            <p:cNvSpPr>
              <a:spLocks noChangeArrowheads="1"/>
            </p:cNvSpPr>
            <p:nvPr>
              <p:custDataLst>
                <p:tags r:id="rId20"/>
              </p:custDataLst>
            </p:nvPr>
          </p:nvSpPr>
          <p:spPr bwMode="blackWhite">
            <a:xfrm>
              <a:off x="521" y="2160"/>
              <a:ext cx="1542" cy="317"/>
            </a:xfrm>
            <a:prstGeom prst="wedgeRoundRectCallout">
              <a:avLst>
                <a:gd name="adj1" fmla="val 83269"/>
                <a:gd name="adj2" fmla="val 144954"/>
                <a:gd name="adj3" fmla="val 16667"/>
              </a:avLst>
            </a:prstGeom>
            <a:solidFill>
              <a:schemeClr val="accent1">
                <a:lumMod val="20000"/>
                <a:lumOff val="80000"/>
              </a:schemeClr>
            </a:solidFill>
            <a:ln w="25400" algn="ctr">
              <a:solidFill>
                <a:srgbClr val="FF0000"/>
              </a:solidFill>
              <a:miter lim="800000"/>
            </a:ln>
          </p:spPr>
          <p:txBody>
            <a:bodyPr lIns="0" tIns="0" rIns="0" bIns="0" anchor="ctr" anchorCtr="1"/>
            <a:lstStyle>
              <a:lvl1pPr>
                <a:defRPr sz="3200">
                  <a:solidFill>
                    <a:schemeClr val="tx1"/>
                  </a:solidFill>
                  <a:latin typeface="Times New Roman" panose="02020603050405020304" pitchFamily="18" charset="0"/>
                  <a:ea typeface="宋体" panose="02010600030101010101" pitchFamily="2" charset="-122"/>
                </a:defRPr>
              </a:lvl1pPr>
              <a:lvl2pPr marL="742950" indent="-285750">
                <a:defRPr sz="3200">
                  <a:solidFill>
                    <a:schemeClr val="tx1"/>
                  </a:solidFill>
                  <a:latin typeface="Times New Roman" panose="02020603050405020304" pitchFamily="18" charset="0"/>
                  <a:ea typeface="宋体" panose="02010600030101010101" pitchFamily="2" charset="-122"/>
                </a:defRPr>
              </a:lvl2pPr>
              <a:lvl3pPr marL="1143000" indent="-228600">
                <a:defRPr sz="3200">
                  <a:solidFill>
                    <a:schemeClr val="tx1"/>
                  </a:solidFill>
                  <a:latin typeface="Times New Roman" panose="02020603050405020304" pitchFamily="18" charset="0"/>
                  <a:ea typeface="宋体" panose="02010600030101010101" pitchFamily="2" charset="-122"/>
                </a:defRPr>
              </a:lvl3pPr>
              <a:lvl4pPr marL="1600200" indent="-228600">
                <a:defRPr sz="3200">
                  <a:solidFill>
                    <a:schemeClr val="tx1"/>
                  </a:solidFill>
                  <a:latin typeface="Times New Roman" panose="02020603050405020304" pitchFamily="18" charset="0"/>
                  <a:ea typeface="宋体" panose="02010600030101010101" pitchFamily="2" charset="-122"/>
                </a:defRPr>
              </a:lvl4pPr>
              <a:lvl5pPr marL="2057400" indent="-228600">
                <a:defRPr sz="32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sz="32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sz="32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sz="32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sz="3200">
                  <a:solidFill>
                    <a:schemeClr val="tx1"/>
                  </a:solidFill>
                  <a:latin typeface="Times New Roman" panose="02020603050405020304" pitchFamily="18" charset="0"/>
                  <a:ea typeface="宋体" panose="02010600030101010101" pitchFamily="2" charset="-122"/>
                </a:defRPr>
              </a:lvl9pPr>
            </a:lstStyle>
            <a:p>
              <a:pPr marL="0" marR="0" lvl="0" indent="0" algn="ctr" defTabSz="914400" rtl="0" eaLnBrk="1" fontAlgn="base" latinLnBrk="0" hangingPunct="1">
                <a:lnSpc>
                  <a:spcPct val="100000"/>
                </a:lnSpc>
                <a:spcBef>
                  <a:spcPct val="0"/>
                </a:spcBef>
                <a:spcAft>
                  <a:spcPct val="0"/>
                </a:spcAft>
                <a:buClrTx/>
                <a:buSzTx/>
                <a:buFontTx/>
                <a:buNone/>
                <a:defRPr/>
              </a:pPr>
              <a:r>
                <a:rPr kumimoji="1" lang="zh-CN" altLang="en-US" sz="1800" b="0" i="0" u="none" strike="noStrike" kern="1200" cap="none" spc="0" normalizeH="0" baseline="0" noProof="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四川沱江水污染事件 </a:t>
              </a:r>
              <a:endParaRPr kumimoji="1" lang="zh-CN" altLang="en-US" sz="1800" b="0" i="0" u="none" strike="noStrike" kern="1200" cap="none" spc="0" normalizeH="0" baseline="0" noProof="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grpSp>
      <p:grpSp>
        <p:nvGrpSpPr>
          <p:cNvPr id="13" name="Group 37"/>
          <p:cNvGrpSpPr/>
          <p:nvPr/>
        </p:nvGrpSpPr>
        <p:grpSpPr>
          <a:xfrm>
            <a:off x="395288" y="4149725"/>
            <a:ext cx="4249737" cy="503238"/>
            <a:chOff x="249" y="2614"/>
            <a:chExt cx="2677" cy="317"/>
          </a:xfrm>
        </p:grpSpPr>
        <p:sp>
          <p:nvSpPr>
            <p:cNvPr id="44061" name="Oval 38"/>
            <p:cNvSpPr/>
            <p:nvPr>
              <p:custDataLst>
                <p:tags r:id="rId21"/>
              </p:custDataLst>
            </p:nvPr>
          </p:nvSpPr>
          <p:spPr>
            <a:xfrm>
              <a:off x="2835" y="2840"/>
              <a:ext cx="91" cy="91"/>
            </a:xfrm>
            <a:prstGeom prst="ellipse">
              <a:avLst/>
            </a:prstGeom>
            <a:solidFill>
              <a:srgbClr val="E8E8F4">
                <a:alpha val="52156"/>
              </a:srgbClr>
            </a:solidFill>
            <a:ln w="25400" cap="flat" cmpd="sng">
              <a:solidFill>
                <a:srgbClr val="FF0000"/>
              </a:solidFill>
              <a:prstDash val="solid"/>
              <a:headEnd type="none" w="med" len="med"/>
              <a:tailEnd type="none" w="med" len="med"/>
            </a:ln>
          </p:spPr>
          <p:txBody>
            <a:bodyPr wrap="none" anchor="ctr" anchorCtr="0"/>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5pPr>
            </a:lstStyle>
            <a:p>
              <a:pPr marL="0" lvl="0" indent="0" eaLnBrk="1" hangingPunct="1">
                <a:spcBef>
                  <a:spcPct val="0"/>
                </a:spcBef>
                <a:buClrTx/>
                <a:buSzTx/>
                <a:buFontTx/>
                <a:buNone/>
              </a:pPr>
              <a:endParaRPr lang="zh-CN" altLang="zh-CN" sz="1800" dirty="0">
                <a:solidFill>
                  <a:schemeClr val="dk1"/>
                </a:solidFill>
                <a:latin typeface="微软雅黑" panose="020B0503020204020204" pitchFamily="34" charset="-122"/>
                <a:ea typeface="微软雅黑" panose="020B0503020204020204" pitchFamily="34" charset="-122"/>
              </a:endParaRPr>
            </a:p>
          </p:txBody>
        </p:sp>
        <p:sp>
          <p:nvSpPr>
            <p:cNvPr id="44062" name="AutoShape 39"/>
            <p:cNvSpPr/>
            <p:nvPr/>
          </p:nvSpPr>
          <p:spPr>
            <a:xfrm>
              <a:off x="249" y="2614"/>
              <a:ext cx="1679" cy="317"/>
            </a:xfrm>
            <a:prstGeom prst="wedgeRoundRectCallout">
              <a:avLst>
                <a:gd name="adj1" fmla="val 101815"/>
                <a:gd name="adj2" fmla="val 35806"/>
                <a:gd name="adj3" fmla="val 16667"/>
              </a:avLst>
            </a:prstGeom>
            <a:solidFill>
              <a:srgbClr val="E8E8F4"/>
            </a:solidFill>
            <a:ln w="25400" cap="flat" cmpd="sng">
              <a:solidFill>
                <a:srgbClr val="FF0000"/>
              </a:solidFill>
              <a:prstDash val="solid"/>
              <a:miter/>
              <a:headEnd type="none" w="med" len="med"/>
              <a:tailEnd type="none" w="med" len="med"/>
            </a:ln>
          </p:spPr>
          <p:txBody>
            <a:bodyPr lIns="0" tIns="0" rIns="0" bIns="0" anchor="ctr" anchorCtr="1"/>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5pPr>
            </a:lstStyle>
            <a:p>
              <a:pPr marL="0" lvl="0" indent="0" algn="ctr" eaLnBrk="1" hangingPunct="1">
                <a:spcBef>
                  <a:spcPct val="0"/>
                </a:spcBef>
                <a:buClrTx/>
                <a:buSzTx/>
                <a:buFontTx/>
                <a:buNone/>
              </a:pPr>
              <a:r>
                <a:rPr lang="zh-CN" altLang="en-US" sz="18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重庆开县特大井喷事故 </a:t>
              </a:r>
              <a:endParaRPr lang="zh-CN" altLang="en-US" sz="18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p:txBody>
        </p:sp>
      </p:grpSp>
      <p:grpSp>
        <p:nvGrpSpPr>
          <p:cNvPr id="14" name="Group 40"/>
          <p:cNvGrpSpPr/>
          <p:nvPr/>
        </p:nvGrpSpPr>
        <p:grpSpPr>
          <a:xfrm>
            <a:off x="179388" y="4724400"/>
            <a:ext cx="4537075" cy="503238"/>
            <a:chOff x="113" y="2976"/>
            <a:chExt cx="2858" cy="317"/>
          </a:xfrm>
        </p:grpSpPr>
        <p:sp>
          <p:nvSpPr>
            <p:cNvPr id="44059" name="AutoShape 41"/>
            <p:cNvSpPr/>
            <p:nvPr/>
          </p:nvSpPr>
          <p:spPr>
            <a:xfrm>
              <a:off x="113" y="2976"/>
              <a:ext cx="1951" cy="317"/>
            </a:xfrm>
            <a:prstGeom prst="wedgeRoundRectCallout">
              <a:avLst>
                <a:gd name="adj1" fmla="val 90903"/>
                <a:gd name="adj2" fmla="val -45269"/>
                <a:gd name="adj3" fmla="val 16667"/>
              </a:avLst>
            </a:prstGeom>
            <a:solidFill>
              <a:srgbClr val="E8E8F4"/>
            </a:solidFill>
            <a:ln w="25400" cap="flat" cmpd="sng">
              <a:solidFill>
                <a:srgbClr val="FF0000"/>
              </a:solidFill>
              <a:prstDash val="solid"/>
              <a:miter/>
              <a:headEnd type="none" w="med" len="med"/>
              <a:tailEnd type="none" w="med" len="med"/>
            </a:ln>
          </p:spPr>
          <p:txBody>
            <a:bodyPr lIns="0" tIns="0" rIns="0" bIns="0" anchor="ctr" anchorCtr="1"/>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5pPr>
            </a:lstStyle>
            <a:p>
              <a:pPr marL="0" lvl="0" indent="0" algn="ctr" eaLnBrk="1" hangingPunct="1">
                <a:spcBef>
                  <a:spcPct val="0"/>
                </a:spcBef>
                <a:buClrTx/>
                <a:buSzTx/>
                <a:buFontTx/>
                <a:buNone/>
              </a:pPr>
              <a:r>
                <a:rPr lang="zh-CN" altLang="en-US" sz="1800" dirty="0">
                  <a:solidFill>
                    <a:schemeClr val="dk1"/>
                  </a:solidFill>
                  <a:latin typeface="微软雅黑" panose="020B0503020204020204" pitchFamily="34" charset="-122"/>
                  <a:ea typeface="微软雅黑" panose="020B0503020204020204" pitchFamily="34" charset="-122"/>
                </a:rPr>
                <a:t>重庆化工厂氯气泄漏事故</a:t>
              </a:r>
              <a:endParaRPr lang="zh-CN" altLang="en-US" sz="1800" dirty="0">
                <a:solidFill>
                  <a:schemeClr val="dk1"/>
                </a:solidFill>
                <a:latin typeface="微软雅黑" panose="020B0503020204020204" pitchFamily="34" charset="-122"/>
                <a:ea typeface="微软雅黑" panose="020B0503020204020204" pitchFamily="34" charset="-122"/>
              </a:endParaRPr>
            </a:p>
          </p:txBody>
        </p:sp>
        <p:sp>
          <p:nvSpPr>
            <p:cNvPr id="44060" name="Oval 42"/>
            <p:cNvSpPr/>
            <p:nvPr>
              <p:custDataLst>
                <p:tags r:id="rId22"/>
              </p:custDataLst>
            </p:nvPr>
          </p:nvSpPr>
          <p:spPr>
            <a:xfrm>
              <a:off x="2880" y="2976"/>
              <a:ext cx="91" cy="91"/>
            </a:xfrm>
            <a:prstGeom prst="ellipse">
              <a:avLst/>
            </a:prstGeom>
            <a:solidFill>
              <a:srgbClr val="E8E8F4">
                <a:alpha val="52156"/>
              </a:srgbClr>
            </a:solidFill>
            <a:ln w="25400" cap="flat" cmpd="sng">
              <a:solidFill>
                <a:srgbClr val="FF0000"/>
              </a:solidFill>
              <a:prstDash val="solid"/>
              <a:headEnd type="none" w="med" len="med"/>
              <a:tailEnd type="none" w="med" len="med"/>
            </a:ln>
          </p:spPr>
          <p:txBody>
            <a:bodyPr wrap="none" anchor="ctr" anchorCtr="0"/>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5pPr>
            </a:lstStyle>
            <a:p>
              <a:pPr marL="0" lvl="0" indent="0" eaLnBrk="1" hangingPunct="1">
                <a:spcBef>
                  <a:spcPct val="0"/>
                </a:spcBef>
                <a:buClrTx/>
                <a:buSzTx/>
                <a:buFontTx/>
                <a:buNone/>
              </a:pPr>
              <a:endParaRPr lang="zh-CN" altLang="zh-CN" sz="1800" dirty="0">
                <a:solidFill>
                  <a:schemeClr val="dk1"/>
                </a:solidFill>
                <a:latin typeface="微软雅黑" panose="020B0503020204020204" pitchFamily="34" charset="-122"/>
                <a:ea typeface="微软雅黑" panose="020B0503020204020204" pitchFamily="34" charset="-122"/>
              </a:endParaRPr>
            </a:p>
          </p:txBody>
        </p:sp>
      </p:grpSp>
      <p:grpSp>
        <p:nvGrpSpPr>
          <p:cNvPr id="15" name="Group 43"/>
          <p:cNvGrpSpPr/>
          <p:nvPr/>
        </p:nvGrpSpPr>
        <p:grpSpPr>
          <a:xfrm>
            <a:off x="5219700" y="2924175"/>
            <a:ext cx="3182938" cy="1154113"/>
            <a:chOff x="3288" y="1842"/>
            <a:chExt cx="2005" cy="727"/>
          </a:xfrm>
        </p:grpSpPr>
        <p:sp>
          <p:nvSpPr>
            <p:cNvPr id="44057" name="Oval 44"/>
            <p:cNvSpPr/>
            <p:nvPr>
              <p:custDataLst>
                <p:tags r:id="rId23"/>
              </p:custDataLst>
            </p:nvPr>
          </p:nvSpPr>
          <p:spPr>
            <a:xfrm>
              <a:off x="3288" y="2478"/>
              <a:ext cx="91" cy="91"/>
            </a:xfrm>
            <a:prstGeom prst="ellipse">
              <a:avLst/>
            </a:prstGeom>
            <a:solidFill>
              <a:srgbClr val="FFFF99">
                <a:alpha val="52156"/>
              </a:srgbClr>
            </a:solidFill>
            <a:ln w="25400" cap="flat" cmpd="sng">
              <a:solidFill>
                <a:srgbClr val="FF0000"/>
              </a:solidFill>
              <a:prstDash val="solid"/>
              <a:headEnd type="none" w="med" len="med"/>
              <a:tailEnd type="none" w="med" len="med"/>
            </a:ln>
          </p:spPr>
          <p:txBody>
            <a:bodyPr wrap="none" anchor="ctr" anchorCtr="0"/>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5pPr>
            </a:lstStyle>
            <a:p>
              <a:pPr marL="0" lvl="0" indent="0" eaLnBrk="1" hangingPunct="1">
                <a:spcBef>
                  <a:spcPct val="0"/>
                </a:spcBef>
                <a:buClrTx/>
                <a:buSzTx/>
                <a:buFontTx/>
                <a:buNone/>
              </a:pPr>
              <a:endParaRPr lang="zh-CN" altLang="zh-CN" sz="1800" dirty="0">
                <a:solidFill>
                  <a:schemeClr val="dk1"/>
                </a:solidFill>
                <a:latin typeface="微软雅黑" panose="020B0503020204020204" pitchFamily="34" charset="-122"/>
                <a:ea typeface="微软雅黑" panose="020B0503020204020204" pitchFamily="34" charset="-122"/>
              </a:endParaRPr>
            </a:p>
          </p:txBody>
        </p:sp>
        <p:sp>
          <p:nvSpPr>
            <p:cNvPr id="44058" name="AutoShape 45"/>
            <p:cNvSpPr/>
            <p:nvPr/>
          </p:nvSpPr>
          <p:spPr>
            <a:xfrm>
              <a:off x="3334" y="1842"/>
              <a:ext cx="1959" cy="318"/>
            </a:xfrm>
            <a:prstGeom prst="wedgeRoundRectCallout">
              <a:avLst>
                <a:gd name="adj1" fmla="val -48213"/>
                <a:gd name="adj2" fmla="val 151889"/>
                <a:gd name="adj3" fmla="val 16667"/>
              </a:avLst>
            </a:prstGeom>
            <a:solidFill>
              <a:srgbClr val="FFFF99"/>
            </a:solidFill>
            <a:ln w="25400" cap="flat" cmpd="sng">
              <a:solidFill>
                <a:srgbClr val="FF0000"/>
              </a:solidFill>
              <a:prstDash val="solid"/>
              <a:miter/>
              <a:headEnd type="none" w="med" len="med"/>
              <a:tailEnd type="none" w="med" len="med"/>
            </a:ln>
          </p:spPr>
          <p:txBody>
            <a:bodyPr lIns="0" tIns="0" rIns="0" bIns="0" anchor="ctr" anchorCtr="1"/>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5pPr>
            </a:lstStyle>
            <a:p>
              <a:pPr marL="0" lvl="0" indent="0" algn="ctr" eaLnBrk="1" hangingPunct="1">
                <a:spcBef>
                  <a:spcPct val="0"/>
                </a:spcBef>
                <a:buClrTx/>
                <a:buSzTx/>
                <a:buFontTx/>
                <a:buNone/>
              </a:pPr>
              <a:r>
                <a:rPr lang="zh-CN" altLang="en-US" sz="1800" dirty="0">
                  <a:solidFill>
                    <a:schemeClr val="dk1"/>
                  </a:solidFill>
                  <a:latin typeface="微软雅黑" panose="020B0503020204020204" pitchFamily="34" charset="-122"/>
                  <a:ea typeface="微软雅黑" panose="020B0503020204020204" pitchFamily="34" charset="-122"/>
                </a:rPr>
                <a:t>河南柴油泄漏污染黄河事件</a:t>
              </a:r>
              <a:endParaRPr lang="zh-CN" altLang="en-US" sz="1800" dirty="0">
                <a:solidFill>
                  <a:schemeClr val="dk1"/>
                </a:solidFill>
                <a:latin typeface="微软雅黑" panose="020B0503020204020204" pitchFamily="34" charset="-122"/>
                <a:ea typeface="微软雅黑" panose="020B0503020204020204" pitchFamily="34" charset="-122"/>
              </a:endParaRPr>
            </a:p>
          </p:txBody>
        </p:sp>
      </p:grpSp>
      <p:grpSp>
        <p:nvGrpSpPr>
          <p:cNvPr id="16" name="Group 46"/>
          <p:cNvGrpSpPr/>
          <p:nvPr/>
        </p:nvGrpSpPr>
        <p:grpSpPr>
          <a:xfrm>
            <a:off x="3636963" y="1214438"/>
            <a:ext cx="2578100" cy="2520950"/>
            <a:chOff x="2336" y="754"/>
            <a:chExt cx="1624" cy="1588"/>
          </a:xfrm>
        </p:grpSpPr>
        <p:sp>
          <p:nvSpPr>
            <p:cNvPr id="44055" name="AutoShape 47"/>
            <p:cNvSpPr/>
            <p:nvPr/>
          </p:nvSpPr>
          <p:spPr>
            <a:xfrm>
              <a:off x="2336" y="754"/>
              <a:ext cx="1624" cy="363"/>
            </a:xfrm>
            <a:prstGeom prst="wedgeRoundRectCallout">
              <a:avLst>
                <a:gd name="adj1" fmla="val 9130"/>
                <a:gd name="adj2" fmla="val 361296"/>
                <a:gd name="adj3" fmla="val 16667"/>
              </a:avLst>
            </a:prstGeom>
            <a:solidFill>
              <a:srgbClr val="E8E8F4"/>
            </a:solidFill>
            <a:ln w="25400" cap="flat" cmpd="sng">
              <a:solidFill>
                <a:srgbClr val="FF0000"/>
              </a:solidFill>
              <a:prstDash val="solid"/>
              <a:miter/>
              <a:headEnd type="none" w="med" len="med"/>
              <a:tailEnd type="none" w="med" len="med"/>
            </a:ln>
          </p:spPr>
          <p:txBody>
            <a:bodyPr lIns="0" tIns="0" rIns="0" bIns="0" anchor="ctr" anchorCtr="1"/>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5pPr>
            </a:lstStyle>
            <a:p>
              <a:pPr marL="0" lvl="0" indent="0" algn="ctr" eaLnBrk="1" hangingPunct="1">
                <a:spcBef>
                  <a:spcPct val="0"/>
                </a:spcBef>
                <a:buClrTx/>
                <a:buSzTx/>
                <a:buFontTx/>
                <a:buNone/>
              </a:pPr>
              <a:r>
                <a:rPr lang="zh-CN" altLang="en-US" sz="1800" dirty="0">
                  <a:solidFill>
                    <a:schemeClr val="dk1"/>
                  </a:solidFill>
                  <a:latin typeface="微软雅黑" panose="020B0503020204020204" pitchFamily="34" charset="-122"/>
                  <a:ea typeface="微软雅黑" panose="020B0503020204020204" pitchFamily="34" charset="-122"/>
                </a:rPr>
                <a:t>山西苯泄漏污染事件</a:t>
              </a:r>
              <a:endParaRPr lang="zh-CN" altLang="en-US" sz="1800" dirty="0">
                <a:solidFill>
                  <a:schemeClr val="dk1"/>
                </a:solidFill>
                <a:latin typeface="微软雅黑" panose="020B0503020204020204" pitchFamily="34" charset="-122"/>
                <a:ea typeface="微软雅黑" panose="020B0503020204020204" pitchFamily="34" charset="-122"/>
              </a:endParaRPr>
            </a:p>
          </p:txBody>
        </p:sp>
        <p:sp>
          <p:nvSpPr>
            <p:cNvPr id="44056" name="Oval 48"/>
            <p:cNvSpPr/>
            <p:nvPr>
              <p:custDataLst>
                <p:tags r:id="rId24"/>
              </p:custDataLst>
            </p:nvPr>
          </p:nvSpPr>
          <p:spPr>
            <a:xfrm>
              <a:off x="3152" y="2251"/>
              <a:ext cx="91" cy="91"/>
            </a:xfrm>
            <a:prstGeom prst="ellipse">
              <a:avLst/>
            </a:prstGeom>
            <a:solidFill>
              <a:srgbClr val="E8E8F4">
                <a:alpha val="52156"/>
              </a:srgbClr>
            </a:solidFill>
            <a:ln w="25400" cap="flat" cmpd="sng">
              <a:solidFill>
                <a:srgbClr val="FF0000"/>
              </a:solidFill>
              <a:prstDash val="solid"/>
              <a:headEnd type="none" w="med" len="med"/>
              <a:tailEnd type="none" w="med" len="med"/>
            </a:ln>
          </p:spPr>
          <p:txBody>
            <a:bodyPr wrap="none" anchor="ctr" anchorCtr="0"/>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5pPr>
            </a:lstStyle>
            <a:p>
              <a:pPr marL="0" lvl="0" indent="0" eaLnBrk="1" hangingPunct="1">
                <a:spcBef>
                  <a:spcPct val="0"/>
                </a:spcBef>
                <a:buClrTx/>
                <a:buSzTx/>
                <a:buFontTx/>
                <a:buNone/>
              </a:pPr>
              <a:endParaRPr lang="zh-CN" altLang="zh-CN" sz="1800" dirty="0">
                <a:solidFill>
                  <a:schemeClr val="dk1"/>
                </a:solidFill>
                <a:latin typeface="微软雅黑" panose="020B0503020204020204" pitchFamily="34" charset="-122"/>
                <a:ea typeface="微软雅黑" panose="020B0503020204020204" pitchFamily="34" charset="-122"/>
              </a:endParaRPr>
            </a:p>
          </p:txBody>
        </p:sp>
      </p:grpSp>
      <p:sp>
        <p:nvSpPr>
          <p:cNvPr id="44051" name="Oval 51"/>
          <p:cNvSpPr/>
          <p:nvPr>
            <p:custDataLst>
              <p:tags r:id="rId25"/>
            </p:custDataLst>
          </p:nvPr>
        </p:nvSpPr>
        <p:spPr>
          <a:xfrm>
            <a:off x="5076825" y="4540250"/>
            <a:ext cx="144463" cy="144463"/>
          </a:xfrm>
          <a:prstGeom prst="ellipse">
            <a:avLst/>
          </a:prstGeom>
          <a:solidFill>
            <a:srgbClr val="E8E8F4">
              <a:alpha val="52156"/>
            </a:srgbClr>
          </a:solidFill>
          <a:ln w="25400" cap="flat" cmpd="sng">
            <a:solidFill>
              <a:schemeClr val="dk2"/>
            </a:solidFill>
            <a:prstDash val="solid"/>
            <a:headEnd type="none" w="med" len="med"/>
            <a:tailEnd type="none" w="med" len="med"/>
          </a:ln>
        </p:spPr>
        <p:txBody>
          <a:bodyPr wrap="none" anchor="ctr" anchorCtr="0"/>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5pPr>
          </a:lstStyle>
          <a:p>
            <a:pPr marL="0" lvl="0" indent="0" eaLnBrk="1" hangingPunct="1">
              <a:spcBef>
                <a:spcPct val="0"/>
              </a:spcBef>
              <a:buClrTx/>
              <a:buSzTx/>
              <a:buFontTx/>
              <a:buNone/>
            </a:pPr>
            <a:endParaRPr lang="zh-CN" altLang="zh-CN" sz="1800" dirty="0">
              <a:solidFill>
                <a:schemeClr val="dk1"/>
              </a:solidFill>
              <a:latin typeface="微软雅黑" panose="020B0503020204020204" pitchFamily="34" charset="-122"/>
              <a:ea typeface="微软雅黑" panose="020B0503020204020204" pitchFamily="34" charset="-122"/>
            </a:endParaRPr>
          </a:p>
        </p:txBody>
      </p:sp>
      <p:grpSp>
        <p:nvGrpSpPr>
          <p:cNvPr id="18" name="Group 19"/>
          <p:cNvGrpSpPr/>
          <p:nvPr/>
        </p:nvGrpSpPr>
        <p:grpSpPr>
          <a:xfrm>
            <a:off x="2438400" y="5453063"/>
            <a:ext cx="3078163" cy="1225550"/>
            <a:chOff x="1440" y="3339"/>
            <a:chExt cx="1939" cy="772"/>
          </a:xfrm>
        </p:grpSpPr>
        <p:sp>
          <p:nvSpPr>
            <p:cNvPr id="44053" name="Oval 20"/>
            <p:cNvSpPr/>
            <p:nvPr>
              <p:custDataLst>
                <p:tags r:id="rId26"/>
              </p:custDataLst>
            </p:nvPr>
          </p:nvSpPr>
          <p:spPr>
            <a:xfrm>
              <a:off x="2971" y="3339"/>
              <a:ext cx="91" cy="91"/>
            </a:xfrm>
            <a:prstGeom prst="ellipse">
              <a:avLst/>
            </a:prstGeom>
            <a:solidFill>
              <a:srgbClr val="FFFF99">
                <a:alpha val="52156"/>
              </a:srgbClr>
            </a:solidFill>
            <a:ln w="25400" cap="flat" cmpd="sng">
              <a:solidFill>
                <a:srgbClr val="FF0000"/>
              </a:solidFill>
              <a:prstDash val="solid"/>
              <a:headEnd type="none" w="med" len="med"/>
              <a:tailEnd type="none" w="med" len="med"/>
            </a:ln>
          </p:spPr>
          <p:txBody>
            <a:bodyPr wrap="none" anchor="ctr" anchorCtr="0"/>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5pPr>
            </a:lstStyle>
            <a:p>
              <a:pPr marL="0" lvl="0" indent="0" eaLnBrk="1" hangingPunct="1">
                <a:spcBef>
                  <a:spcPct val="0"/>
                </a:spcBef>
                <a:buClrTx/>
                <a:buSzTx/>
                <a:buFontTx/>
                <a:buNone/>
              </a:pPr>
              <a:endParaRPr lang="zh-CN" altLang="zh-CN" sz="1800" dirty="0">
                <a:solidFill>
                  <a:schemeClr val="dk1"/>
                </a:solidFill>
                <a:latin typeface="微软雅黑" panose="020B0503020204020204" pitchFamily="34" charset="-122"/>
                <a:ea typeface="微软雅黑" panose="020B0503020204020204" pitchFamily="34" charset="-122"/>
              </a:endParaRPr>
            </a:p>
          </p:txBody>
        </p:sp>
        <p:sp>
          <p:nvSpPr>
            <p:cNvPr id="44054" name="AutoShape 21"/>
            <p:cNvSpPr/>
            <p:nvPr/>
          </p:nvSpPr>
          <p:spPr>
            <a:xfrm>
              <a:off x="1440" y="3748"/>
              <a:ext cx="1939" cy="363"/>
            </a:xfrm>
            <a:prstGeom prst="wedgeRoundRectCallout">
              <a:avLst>
                <a:gd name="adj1" fmla="val 29139"/>
                <a:gd name="adj2" fmla="val -146968"/>
                <a:gd name="adj3" fmla="val 16667"/>
              </a:avLst>
            </a:prstGeom>
            <a:solidFill>
              <a:srgbClr val="FFFF99"/>
            </a:solidFill>
            <a:ln w="25400" cap="flat" cmpd="sng">
              <a:solidFill>
                <a:srgbClr val="FF0000"/>
              </a:solidFill>
              <a:prstDash val="solid"/>
              <a:miter/>
              <a:headEnd type="none" w="med" len="med"/>
              <a:tailEnd type="none" w="med" len="med"/>
            </a:ln>
          </p:spPr>
          <p:txBody>
            <a:bodyPr lIns="0" tIns="0" rIns="0" bIns="0" anchor="ctr" anchorCtr="1"/>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5pPr>
            </a:lstStyle>
            <a:p>
              <a:pPr marL="0" lvl="0" indent="0" algn="ctr" eaLnBrk="1" hangingPunct="1">
                <a:spcBef>
                  <a:spcPct val="0"/>
                </a:spcBef>
                <a:buClrTx/>
                <a:buSzTx/>
                <a:buFontTx/>
                <a:buNone/>
              </a:pPr>
              <a:r>
                <a:rPr lang="zh-CN" altLang="en-US" sz="1800" dirty="0">
                  <a:solidFill>
                    <a:srgbClr val="FF3300"/>
                  </a:solidFill>
                  <a:latin typeface="微软雅黑" panose="020B0503020204020204" pitchFamily="34" charset="-122"/>
                  <a:ea typeface="微软雅黑" panose="020B0503020204020204" pitchFamily="34" charset="-122"/>
                  <a:cs typeface="微软雅黑" panose="020B0503020204020204" pitchFamily="34" charset="-122"/>
                </a:rPr>
                <a:t>广西红水河水质污染事件</a:t>
              </a:r>
              <a:endParaRPr lang="en-US" altLang="zh-CN" sz="1800" dirty="0">
                <a:solidFill>
                  <a:srgbClr val="FF3300"/>
                </a:solidFill>
                <a:latin typeface="微软雅黑" panose="020B0503020204020204" pitchFamily="34" charset="-122"/>
                <a:ea typeface="微软雅黑" panose="020B0503020204020204" pitchFamily="34" charset="-122"/>
                <a:cs typeface="微软雅黑" panose="020B0503020204020204" pitchFamily="34" charset="-122"/>
              </a:endParaRPr>
            </a:p>
            <a:p>
              <a:pPr marL="0" lvl="0" indent="0" algn="ctr" eaLnBrk="1" hangingPunct="1">
                <a:spcBef>
                  <a:spcPct val="0"/>
                </a:spcBef>
                <a:buClrTx/>
                <a:buSzTx/>
                <a:buFontTx/>
                <a:buNone/>
              </a:pPr>
              <a:r>
                <a:rPr lang="zh-CN" altLang="en-US" sz="1800" dirty="0">
                  <a:solidFill>
                    <a:srgbClr val="FF3300"/>
                  </a:solidFill>
                  <a:latin typeface="微软雅黑" panose="020B0503020204020204" pitchFamily="34" charset="-122"/>
                  <a:ea typeface="微软雅黑" panose="020B0503020204020204" pitchFamily="34" charset="-122"/>
                  <a:cs typeface="微软雅黑" panose="020B0503020204020204" pitchFamily="34" charset="-122"/>
                </a:rPr>
                <a:t>广西平果酒精废液水污染事件 </a:t>
              </a:r>
              <a:endParaRPr lang="zh-CN" altLang="en-US" sz="1800" dirty="0">
                <a:solidFill>
                  <a:srgbClr val="FF3300"/>
                </a:solidFill>
                <a:latin typeface="微软雅黑" panose="020B0503020204020204" pitchFamily="34" charset="-122"/>
                <a:ea typeface="微软雅黑" panose="020B0503020204020204" pitchFamily="34" charset="-122"/>
                <a:cs typeface="微软雅黑" panose="020B0503020204020204" pitchFamily="34" charset="-122"/>
              </a:endParaRPr>
            </a:p>
          </p:txBody>
        </p:sp>
      </p:grpSp>
    </p:spTree>
    <p:custDataLst>
      <p:tags r:id="rId27"/>
    </p:custData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wipe(left)">
                                      <p:cBhvr>
                                        <p:cTn id="11" dur="500"/>
                                        <p:tgtEl>
                                          <p:spTgt spid="3"/>
                                        </p:tgtEl>
                                      </p:cBhvr>
                                    </p:animEffect>
                                  </p:childTnLst>
                                </p:cTn>
                              </p:par>
                            </p:childTnLst>
                          </p:cTn>
                        </p:par>
                        <p:par>
                          <p:cTn id="12" fill="hold">
                            <p:stCondLst>
                              <p:cond delay="1000"/>
                            </p:stCondLst>
                            <p:childTnLst>
                              <p:par>
                                <p:cTn id="13" presetID="22" presetClass="entr" presetSubtype="8" fill="hold" nodeType="after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wipe(left)">
                                      <p:cBhvr>
                                        <p:cTn id="15" dur="500"/>
                                        <p:tgtEl>
                                          <p:spTgt spid="15"/>
                                        </p:tgtEl>
                                      </p:cBhvr>
                                    </p:animEffect>
                                  </p:childTnLst>
                                </p:cTn>
                              </p:par>
                            </p:childTnLst>
                          </p:cTn>
                        </p:par>
                        <p:par>
                          <p:cTn id="16" fill="hold">
                            <p:stCondLst>
                              <p:cond delay="1500"/>
                            </p:stCondLst>
                            <p:childTnLst>
                              <p:par>
                                <p:cTn id="17" presetID="22" presetClass="entr" presetSubtype="8" fill="hold" nodeType="after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wipe(left)">
                                      <p:cBhvr>
                                        <p:cTn id="19" dur="500"/>
                                        <p:tgtEl>
                                          <p:spTgt spid="4"/>
                                        </p:tgtEl>
                                      </p:cBhvr>
                                    </p:animEffect>
                                  </p:childTnLst>
                                </p:cTn>
                              </p:par>
                            </p:childTnLst>
                          </p:cTn>
                        </p:par>
                        <p:par>
                          <p:cTn id="20" fill="hold">
                            <p:stCondLst>
                              <p:cond delay="2000"/>
                            </p:stCondLst>
                            <p:childTnLst>
                              <p:par>
                                <p:cTn id="21" presetID="22" presetClass="entr" presetSubtype="8" fill="hold" nodeType="after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wipe(left)">
                                      <p:cBhvr>
                                        <p:cTn id="23" dur="500"/>
                                        <p:tgtEl>
                                          <p:spTgt spid="5"/>
                                        </p:tgtEl>
                                      </p:cBhvr>
                                    </p:animEffect>
                                  </p:childTnLst>
                                </p:cTn>
                              </p:par>
                            </p:childTnLst>
                          </p:cTn>
                        </p:par>
                        <p:par>
                          <p:cTn id="24" fill="hold">
                            <p:stCondLst>
                              <p:cond delay="2500"/>
                            </p:stCondLst>
                            <p:childTnLst>
                              <p:par>
                                <p:cTn id="25" presetID="22" presetClass="entr" presetSubtype="8" fill="hold" nodeType="after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wipe(left)">
                                      <p:cBhvr>
                                        <p:cTn id="27" dur="500"/>
                                        <p:tgtEl>
                                          <p:spTgt spid="9"/>
                                        </p:tgtEl>
                                      </p:cBhvr>
                                    </p:animEffect>
                                  </p:childTnLst>
                                </p:cTn>
                              </p:par>
                            </p:childTnLst>
                          </p:cTn>
                        </p:par>
                        <p:par>
                          <p:cTn id="28" fill="hold">
                            <p:stCondLst>
                              <p:cond delay="3000"/>
                            </p:stCondLst>
                            <p:childTnLst>
                              <p:par>
                                <p:cTn id="29" presetID="22" presetClass="entr" presetSubtype="1" fill="hold" nodeType="after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wipe(up)">
                                      <p:cBhvr>
                                        <p:cTn id="31" dur="500"/>
                                        <p:tgtEl>
                                          <p:spTgt spid="6"/>
                                        </p:tgtEl>
                                      </p:cBhvr>
                                    </p:animEffect>
                                  </p:childTnLst>
                                </p:cTn>
                              </p:par>
                            </p:childTnLst>
                          </p:cTn>
                        </p:par>
                        <p:par>
                          <p:cTn id="32" fill="hold">
                            <p:stCondLst>
                              <p:cond delay="3500"/>
                            </p:stCondLst>
                            <p:childTnLst>
                              <p:par>
                                <p:cTn id="33" presetID="22" presetClass="entr" presetSubtype="1" fill="hold" nodeType="afterEffect">
                                  <p:stCondLst>
                                    <p:cond delay="0"/>
                                  </p:stCondLst>
                                  <p:childTnLst>
                                    <p:set>
                                      <p:cBhvr>
                                        <p:cTn id="34" dur="1" fill="hold">
                                          <p:stCondLst>
                                            <p:cond delay="0"/>
                                          </p:stCondLst>
                                        </p:cTn>
                                        <p:tgtEl>
                                          <p:spTgt spid="7"/>
                                        </p:tgtEl>
                                        <p:attrNameLst>
                                          <p:attrName>style.visibility</p:attrName>
                                        </p:attrNameLst>
                                      </p:cBhvr>
                                      <p:to>
                                        <p:strVal val="visible"/>
                                      </p:to>
                                    </p:set>
                                    <p:animEffect transition="in" filter="wipe(up)">
                                      <p:cBhvr>
                                        <p:cTn id="35" dur="500"/>
                                        <p:tgtEl>
                                          <p:spTgt spid="7"/>
                                        </p:tgtEl>
                                      </p:cBhvr>
                                    </p:animEffect>
                                  </p:childTnLst>
                                </p:cTn>
                              </p:par>
                            </p:childTnLst>
                          </p:cTn>
                        </p:par>
                        <p:par>
                          <p:cTn id="36" fill="hold">
                            <p:stCondLst>
                              <p:cond delay="4000"/>
                            </p:stCondLst>
                            <p:childTnLst>
                              <p:par>
                                <p:cTn id="37" presetID="22" presetClass="entr" presetSubtype="2" fill="hold" nodeType="afterEffect">
                                  <p:stCondLst>
                                    <p:cond delay="0"/>
                                  </p:stCondLst>
                                  <p:childTnLst>
                                    <p:set>
                                      <p:cBhvr>
                                        <p:cTn id="38" dur="1" fill="hold">
                                          <p:stCondLst>
                                            <p:cond delay="0"/>
                                          </p:stCondLst>
                                        </p:cTn>
                                        <p:tgtEl>
                                          <p:spTgt spid="14"/>
                                        </p:tgtEl>
                                        <p:attrNameLst>
                                          <p:attrName>style.visibility</p:attrName>
                                        </p:attrNameLst>
                                      </p:cBhvr>
                                      <p:to>
                                        <p:strVal val="visible"/>
                                      </p:to>
                                    </p:set>
                                    <p:animEffect transition="in" filter="wipe(right)">
                                      <p:cBhvr>
                                        <p:cTn id="39" dur="500"/>
                                        <p:tgtEl>
                                          <p:spTgt spid="14"/>
                                        </p:tgtEl>
                                      </p:cBhvr>
                                    </p:animEffect>
                                  </p:childTnLst>
                                </p:cTn>
                              </p:par>
                            </p:childTnLst>
                          </p:cTn>
                        </p:par>
                        <p:par>
                          <p:cTn id="40" fill="hold">
                            <p:stCondLst>
                              <p:cond delay="4500"/>
                            </p:stCondLst>
                            <p:childTnLst>
                              <p:par>
                                <p:cTn id="41" presetID="22" presetClass="entr" presetSubtype="2" fill="hold" nodeType="afterEffect">
                                  <p:stCondLst>
                                    <p:cond delay="0"/>
                                  </p:stCondLst>
                                  <p:childTnLst>
                                    <p:set>
                                      <p:cBhvr>
                                        <p:cTn id="42" dur="1" fill="hold">
                                          <p:stCondLst>
                                            <p:cond delay="0"/>
                                          </p:stCondLst>
                                        </p:cTn>
                                        <p:tgtEl>
                                          <p:spTgt spid="13"/>
                                        </p:tgtEl>
                                        <p:attrNameLst>
                                          <p:attrName>style.visibility</p:attrName>
                                        </p:attrNameLst>
                                      </p:cBhvr>
                                      <p:to>
                                        <p:strVal val="visible"/>
                                      </p:to>
                                    </p:set>
                                    <p:animEffect transition="in" filter="wipe(right)">
                                      <p:cBhvr>
                                        <p:cTn id="43" dur="500"/>
                                        <p:tgtEl>
                                          <p:spTgt spid="13"/>
                                        </p:tgtEl>
                                      </p:cBhvr>
                                    </p:animEffect>
                                  </p:childTnLst>
                                </p:cTn>
                              </p:par>
                            </p:childTnLst>
                          </p:cTn>
                        </p:par>
                        <p:par>
                          <p:cTn id="44" fill="hold">
                            <p:stCondLst>
                              <p:cond delay="5000"/>
                            </p:stCondLst>
                            <p:childTnLst>
                              <p:par>
                                <p:cTn id="45" presetID="22" presetClass="entr" presetSubtype="2" fill="hold" nodeType="afterEffect">
                                  <p:stCondLst>
                                    <p:cond delay="0"/>
                                  </p:stCondLst>
                                  <p:childTnLst>
                                    <p:set>
                                      <p:cBhvr>
                                        <p:cTn id="46" dur="1" fill="hold">
                                          <p:stCondLst>
                                            <p:cond delay="0"/>
                                          </p:stCondLst>
                                        </p:cTn>
                                        <p:tgtEl>
                                          <p:spTgt spid="12"/>
                                        </p:tgtEl>
                                        <p:attrNameLst>
                                          <p:attrName>style.visibility</p:attrName>
                                        </p:attrNameLst>
                                      </p:cBhvr>
                                      <p:to>
                                        <p:strVal val="visible"/>
                                      </p:to>
                                    </p:set>
                                    <p:animEffect transition="in" filter="wipe(right)">
                                      <p:cBhvr>
                                        <p:cTn id="47" dur="500"/>
                                        <p:tgtEl>
                                          <p:spTgt spid="12"/>
                                        </p:tgtEl>
                                      </p:cBhvr>
                                    </p:animEffect>
                                  </p:childTnLst>
                                </p:cTn>
                              </p:par>
                            </p:childTnLst>
                          </p:cTn>
                        </p:par>
                        <p:par>
                          <p:cTn id="48" fill="hold">
                            <p:stCondLst>
                              <p:cond delay="5500"/>
                            </p:stCondLst>
                            <p:childTnLst>
                              <p:par>
                                <p:cTn id="49" presetID="22" presetClass="entr" presetSubtype="2" fill="hold" nodeType="afterEffect">
                                  <p:stCondLst>
                                    <p:cond delay="0"/>
                                  </p:stCondLst>
                                  <p:childTnLst>
                                    <p:set>
                                      <p:cBhvr>
                                        <p:cTn id="50" dur="1" fill="hold">
                                          <p:stCondLst>
                                            <p:cond delay="0"/>
                                          </p:stCondLst>
                                        </p:cTn>
                                        <p:tgtEl>
                                          <p:spTgt spid="10"/>
                                        </p:tgtEl>
                                        <p:attrNameLst>
                                          <p:attrName>style.visibility</p:attrName>
                                        </p:attrNameLst>
                                      </p:cBhvr>
                                      <p:to>
                                        <p:strVal val="visible"/>
                                      </p:to>
                                    </p:set>
                                    <p:animEffect transition="in" filter="wipe(right)">
                                      <p:cBhvr>
                                        <p:cTn id="51" dur="500"/>
                                        <p:tgtEl>
                                          <p:spTgt spid="10"/>
                                        </p:tgtEl>
                                      </p:cBhvr>
                                    </p:animEffect>
                                  </p:childTnLst>
                                </p:cTn>
                              </p:par>
                            </p:childTnLst>
                          </p:cTn>
                        </p:par>
                        <p:par>
                          <p:cTn id="52" fill="hold">
                            <p:stCondLst>
                              <p:cond delay="6000"/>
                            </p:stCondLst>
                            <p:childTnLst>
                              <p:par>
                                <p:cTn id="53" presetID="22" presetClass="entr" presetSubtype="4" fill="hold" nodeType="afterEffect">
                                  <p:stCondLst>
                                    <p:cond delay="0"/>
                                  </p:stCondLst>
                                  <p:childTnLst>
                                    <p:set>
                                      <p:cBhvr>
                                        <p:cTn id="54" dur="1" fill="hold">
                                          <p:stCondLst>
                                            <p:cond delay="0"/>
                                          </p:stCondLst>
                                        </p:cTn>
                                        <p:tgtEl>
                                          <p:spTgt spid="11"/>
                                        </p:tgtEl>
                                        <p:attrNameLst>
                                          <p:attrName>style.visibility</p:attrName>
                                        </p:attrNameLst>
                                      </p:cBhvr>
                                      <p:to>
                                        <p:strVal val="visible"/>
                                      </p:to>
                                    </p:set>
                                    <p:animEffect transition="in" filter="wipe(down)">
                                      <p:cBhvr>
                                        <p:cTn id="55" dur="500"/>
                                        <p:tgtEl>
                                          <p:spTgt spid="11"/>
                                        </p:tgtEl>
                                      </p:cBhvr>
                                    </p:animEffect>
                                  </p:childTnLst>
                                </p:cTn>
                              </p:par>
                            </p:childTnLst>
                          </p:cTn>
                        </p:par>
                        <p:par>
                          <p:cTn id="56" fill="hold">
                            <p:stCondLst>
                              <p:cond delay="6500"/>
                            </p:stCondLst>
                            <p:childTnLst>
                              <p:par>
                                <p:cTn id="57" presetID="22" presetClass="entr" presetSubtype="4" fill="hold" nodeType="afterEffect">
                                  <p:stCondLst>
                                    <p:cond delay="0"/>
                                  </p:stCondLst>
                                  <p:childTnLst>
                                    <p:set>
                                      <p:cBhvr>
                                        <p:cTn id="58" dur="1" fill="hold">
                                          <p:stCondLst>
                                            <p:cond delay="0"/>
                                          </p:stCondLst>
                                        </p:cTn>
                                        <p:tgtEl>
                                          <p:spTgt spid="16"/>
                                        </p:tgtEl>
                                        <p:attrNameLst>
                                          <p:attrName>style.visibility</p:attrName>
                                        </p:attrNameLst>
                                      </p:cBhvr>
                                      <p:to>
                                        <p:strVal val="visible"/>
                                      </p:to>
                                    </p:set>
                                    <p:animEffect transition="in" filter="wipe(down)">
                                      <p:cBhvr>
                                        <p:cTn id="59" dur="500"/>
                                        <p:tgtEl>
                                          <p:spTgt spid="16"/>
                                        </p:tgtEl>
                                      </p:cBhvr>
                                    </p:animEffect>
                                  </p:childTnLst>
                                </p:cTn>
                              </p:par>
                            </p:childTnLst>
                          </p:cTn>
                        </p:par>
                        <p:par>
                          <p:cTn id="60" fill="hold">
                            <p:stCondLst>
                              <p:cond delay="7000"/>
                            </p:stCondLst>
                            <p:childTnLst>
                              <p:par>
                                <p:cTn id="61" presetID="22" presetClass="entr" presetSubtype="1" fill="hold" nodeType="afterEffect">
                                  <p:stCondLst>
                                    <p:cond delay="0"/>
                                  </p:stCondLst>
                                  <p:childTnLst>
                                    <p:set>
                                      <p:cBhvr>
                                        <p:cTn id="62" dur="1" fill="hold">
                                          <p:stCondLst>
                                            <p:cond delay="0"/>
                                          </p:stCondLst>
                                        </p:cTn>
                                        <p:tgtEl>
                                          <p:spTgt spid="18"/>
                                        </p:tgtEl>
                                        <p:attrNameLst>
                                          <p:attrName>style.visibility</p:attrName>
                                        </p:attrNameLst>
                                      </p:cBhvr>
                                      <p:to>
                                        <p:strVal val="visible"/>
                                      </p:to>
                                    </p:set>
                                    <p:animEffect transition="in" filter="wipe(up)">
                                      <p:cBhvr>
                                        <p:cTn id="63"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p:pic>
        <p:nvPicPr>
          <p:cNvPr id="7" name="图片 6" descr="图片18"/>
          <p:cNvPicPr>
            <a:picLocks noChangeAspect="1"/>
          </p:cNvPicPr>
          <p:nvPr>
            <p:custDataLst>
              <p:tags r:id="rId1"/>
            </p:custDataLst>
          </p:nvPr>
        </p:nvPicPr>
        <p:blipFill>
          <a:blip r:embed="rId2"/>
          <a:stretch>
            <a:fillRect/>
          </a:stretch>
        </p:blipFill>
        <p:spPr>
          <a:xfrm>
            <a:off x="0" y="0"/>
            <a:ext cx="540068" cy="720090"/>
          </a:xfrm>
          <a:prstGeom prst="rect">
            <a:avLst/>
          </a:prstGeom>
        </p:spPr>
      </p:pic>
      <p:pic>
        <p:nvPicPr>
          <p:cNvPr id="6" name="图片 5" descr="图片19"/>
          <p:cNvPicPr>
            <a:picLocks noChangeAspect="1"/>
          </p:cNvPicPr>
          <p:nvPr>
            <p:custDataLst>
              <p:tags r:id="rId3"/>
            </p:custDataLst>
          </p:nvPr>
        </p:nvPicPr>
        <p:blipFill>
          <a:blip r:embed="rId4"/>
          <a:stretch>
            <a:fillRect/>
          </a:stretch>
        </p:blipFill>
        <p:spPr>
          <a:xfrm>
            <a:off x="8603932" y="-5379"/>
            <a:ext cx="540068" cy="720090"/>
          </a:xfrm>
          <a:prstGeom prst="rect">
            <a:avLst/>
          </a:prstGeom>
        </p:spPr>
      </p:pic>
      <p:sp>
        <p:nvSpPr>
          <p:cNvPr id="59394" name="矩形 2"/>
          <p:cNvSpPr>
            <a:spLocks noChangeArrowheads="1"/>
          </p:cNvSpPr>
          <p:nvPr/>
        </p:nvSpPr>
        <p:spPr bwMode="auto">
          <a:xfrm>
            <a:off x="539750" y="1997075"/>
            <a:ext cx="8740775" cy="2861310"/>
          </a:xfrm>
          <a:prstGeom prst="rect">
            <a:avLst/>
          </a:prstGeom>
          <a:noFill/>
          <a:ln>
            <a:noFill/>
          </a:ln>
        </p:spPr>
        <p:txBody>
          <a:bodyPr>
            <a:spAutoFit/>
          </a:bodyPr>
          <a:lstStyle>
            <a:lvl1pPr>
              <a:defRPr sz="3200">
                <a:solidFill>
                  <a:schemeClr val="tx1"/>
                </a:solidFill>
                <a:latin typeface="Times New Roman" panose="02020603050405020304" pitchFamily="18" charset="0"/>
                <a:ea typeface="宋体" panose="02010600030101010101" pitchFamily="2" charset="-122"/>
              </a:defRPr>
            </a:lvl1pPr>
            <a:lvl2pPr marL="742950" indent="-285750">
              <a:defRPr sz="3200">
                <a:solidFill>
                  <a:schemeClr val="tx1"/>
                </a:solidFill>
                <a:latin typeface="Times New Roman" panose="02020603050405020304" pitchFamily="18" charset="0"/>
                <a:ea typeface="宋体" panose="02010600030101010101" pitchFamily="2" charset="-122"/>
              </a:defRPr>
            </a:lvl2pPr>
            <a:lvl3pPr marL="1143000" indent="-228600">
              <a:defRPr sz="3200">
                <a:solidFill>
                  <a:schemeClr val="tx1"/>
                </a:solidFill>
                <a:latin typeface="Times New Roman" panose="02020603050405020304" pitchFamily="18" charset="0"/>
                <a:ea typeface="宋体" panose="02010600030101010101" pitchFamily="2" charset="-122"/>
              </a:defRPr>
            </a:lvl3pPr>
            <a:lvl4pPr marL="1600200" indent="-228600">
              <a:defRPr sz="3200">
                <a:solidFill>
                  <a:schemeClr val="tx1"/>
                </a:solidFill>
                <a:latin typeface="Times New Roman" panose="02020603050405020304" pitchFamily="18" charset="0"/>
                <a:ea typeface="宋体" panose="02010600030101010101" pitchFamily="2" charset="-122"/>
              </a:defRPr>
            </a:lvl4pPr>
            <a:lvl5pPr marL="2057400" indent="-228600">
              <a:defRPr sz="32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sz="32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sz="32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sz="32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sz="3200">
                <a:solidFill>
                  <a:schemeClr val="tx1"/>
                </a:solidFill>
                <a:latin typeface="Times New Roman" panose="02020603050405020304" pitchFamily="18" charset="0"/>
                <a:ea typeface="宋体" panose="02010600030101010101" pitchFamily="2" charset="-122"/>
              </a:defRPr>
            </a:lvl9pPr>
          </a:lstStyle>
          <a:p>
            <a:pPr marL="0" marR="0" lvl="0" indent="0" algn="ctr" defTabSz="914400" rtl="0" eaLnBrk="0" fontAlgn="base" latinLnBrk="0" hangingPunct="0">
              <a:lnSpc>
                <a:spcPct val="100000"/>
              </a:lnSpc>
              <a:spcBef>
                <a:spcPct val="0"/>
              </a:spcBef>
              <a:spcAft>
                <a:spcPct val="0"/>
              </a:spcAft>
              <a:buClrTx/>
              <a:buSzTx/>
              <a:buFont typeface="Arial" panose="020B0604020202020204" pitchFamily="34" charset="0"/>
              <a:buNone/>
              <a:defRPr/>
            </a:pPr>
            <a:endParaRPr kumimoji="1" lang="en-US" altLang="zh-CN" sz="4500" b="1" i="0" u="none" strike="noStrike" kern="1200" cap="none" spc="0" normalizeH="0" baseline="0" noProof="0" dirty="0">
              <a:ln>
                <a:noFill/>
              </a:ln>
              <a:solidFill>
                <a:srgbClr val="333333"/>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a:p>
            <a:pPr marL="0" marR="0" lvl="0" indent="0" algn="ctr" defTabSz="914400" rtl="0" eaLnBrk="0" fontAlgn="base" latinLnBrk="0" hangingPunct="0">
              <a:lnSpc>
                <a:spcPct val="100000"/>
              </a:lnSpc>
              <a:spcBef>
                <a:spcPct val="0"/>
              </a:spcBef>
              <a:spcAft>
                <a:spcPct val="0"/>
              </a:spcAft>
              <a:buClrTx/>
              <a:buSzTx/>
              <a:buFont typeface="Arial" panose="020B0604020202020204" pitchFamily="34" charset="0"/>
              <a:buNone/>
              <a:defRPr/>
            </a:pPr>
            <a:r>
              <a:rPr kumimoji="1" lang="zh-CN" altLang="en-US" sz="4500" b="1" i="0" u="none" strike="noStrike" kern="1200" cap="none" spc="0" normalizeH="0" baseline="0" noProof="0" dirty="0">
                <a:ln>
                  <a:noFill/>
                </a:ln>
                <a:solidFill>
                  <a:srgbClr val="333333"/>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案例一：广东深圳光明新区渣土受纳场“</a:t>
            </a:r>
            <a:r>
              <a:rPr kumimoji="1" lang="en-US" altLang="zh-CN" sz="4500" b="1" i="0" u="none" strike="noStrike" kern="1200" cap="none" spc="0" normalizeH="0" baseline="0" noProof="0" dirty="0">
                <a:ln>
                  <a:noFill/>
                </a:ln>
                <a:solidFill>
                  <a:srgbClr val="333333"/>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12·20” </a:t>
            </a:r>
            <a:r>
              <a:rPr kumimoji="1" lang="zh-CN" altLang="en-US" sz="4500" b="1" i="0" u="none" strike="noStrike" kern="1200" cap="none" spc="0" normalizeH="0" baseline="0" noProof="0" dirty="0">
                <a:ln>
                  <a:noFill/>
                </a:ln>
                <a:solidFill>
                  <a:srgbClr val="333333"/>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特别重大滑坡事故案例分析</a:t>
            </a:r>
            <a:endParaRPr kumimoji="1" lang="zh-CN" altLang="en-US" sz="4500" b="1" i="0" u="none" strike="noStrike" kern="1200" cap="none" spc="0" normalizeH="0" baseline="0" noProof="0" dirty="0">
              <a:ln>
                <a:noFill/>
              </a:ln>
              <a:solidFill>
                <a:srgbClr val="333333"/>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Tree>
    <p:custDataLst>
      <p:tags r:id="rId5"/>
    </p:custData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p:pic>
        <p:nvPicPr>
          <p:cNvPr id="7" name="图片 6" descr="图片18"/>
          <p:cNvPicPr>
            <a:picLocks noChangeAspect="1"/>
          </p:cNvPicPr>
          <p:nvPr>
            <p:custDataLst>
              <p:tags r:id="rId1"/>
            </p:custDataLst>
          </p:nvPr>
        </p:nvPicPr>
        <p:blipFill>
          <a:blip r:embed="rId2"/>
          <a:stretch>
            <a:fillRect/>
          </a:stretch>
        </p:blipFill>
        <p:spPr>
          <a:xfrm>
            <a:off x="0" y="0"/>
            <a:ext cx="540068" cy="720090"/>
          </a:xfrm>
          <a:prstGeom prst="rect">
            <a:avLst/>
          </a:prstGeom>
        </p:spPr>
      </p:pic>
      <p:pic>
        <p:nvPicPr>
          <p:cNvPr id="6" name="图片 5" descr="图片19"/>
          <p:cNvPicPr>
            <a:picLocks noChangeAspect="1"/>
          </p:cNvPicPr>
          <p:nvPr>
            <p:custDataLst>
              <p:tags r:id="rId3"/>
            </p:custDataLst>
          </p:nvPr>
        </p:nvPicPr>
        <p:blipFill>
          <a:blip r:embed="rId4"/>
          <a:stretch>
            <a:fillRect/>
          </a:stretch>
        </p:blipFill>
        <p:spPr>
          <a:xfrm>
            <a:off x="8603932" y="-5379"/>
            <a:ext cx="540068" cy="720090"/>
          </a:xfrm>
          <a:prstGeom prst="rect">
            <a:avLst/>
          </a:prstGeom>
        </p:spPr>
      </p:pic>
      <p:sp>
        <p:nvSpPr>
          <p:cNvPr id="4099" name="文本占位符 4098"/>
          <p:cNvSpPr>
            <a:spLocks noGrp="1"/>
          </p:cNvSpPr>
          <p:nvPr>
            <p:ph idx="4294967295"/>
            <p:custDataLst>
              <p:tags r:id="rId5"/>
            </p:custDataLst>
          </p:nvPr>
        </p:nvSpPr>
        <p:spPr>
          <a:xfrm>
            <a:off x="1000125" y="1811338"/>
            <a:ext cx="7143750" cy="1655763"/>
          </a:xfrm>
          <a:noFill/>
          <a:ln w="0">
            <a:noFill/>
          </a:ln>
        </p:spPr>
        <p:txBody>
          <a:bodyPr vert="horz" wrap="square" lIns="91440" tIns="45720" rIns="91440" bIns="45720" numCol="1" anchor="t" anchorCtr="0" compatLnSpc="1">
            <a:normAutofit lnSpcReduction="10000"/>
          </a:bodyPr>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5pPr>
            <a:lvl6pPr marL="2514600" indent="-228600" algn="l" rtl="0" fontAlgn="base">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mn-lt"/>
                <a:ea typeface="+mn-ea"/>
              </a:defRPr>
            </a:lvl6pPr>
            <a:lvl7pPr marL="2971800" indent="-228600" algn="l" rtl="0" fontAlgn="base">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mn-lt"/>
                <a:ea typeface="+mn-ea"/>
              </a:defRPr>
            </a:lvl7pPr>
            <a:lvl8pPr marL="3429000" indent="-228600" algn="l" rtl="0" fontAlgn="base">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mn-lt"/>
                <a:ea typeface="+mn-ea"/>
              </a:defRPr>
            </a:lvl8pPr>
            <a:lvl9pPr marL="3886200" indent="-228600" algn="l" rtl="0" fontAlgn="base">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mn-lt"/>
                <a:ea typeface="+mn-ea"/>
              </a:defRPr>
            </a:lvl9pPr>
          </a:lstStyle>
          <a:p>
            <a:pPr lvl="0" algn="l" defTabSz="914400">
              <a:lnSpc>
                <a:spcPct val="130000"/>
              </a:lnSpc>
              <a:defRPr/>
            </a:pPr>
            <a:r>
              <a:rPr kumimoji="1" lang="en-US" altLang="zh-CN" sz="2000" b="1" noProof="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2015</a:t>
            </a:r>
            <a:r>
              <a:rPr kumimoji="1" lang="en-US" altLang="zh-CN" sz="2000" b="1" noProof="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年</a:t>
            </a:r>
            <a:r>
              <a:rPr kumimoji="1" lang="en-US" altLang="zh-CN" sz="2000" b="1" noProof="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12</a:t>
            </a:r>
            <a:r>
              <a:rPr kumimoji="1" lang="en-US" altLang="zh-CN" sz="2000" b="1" noProof="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月</a:t>
            </a:r>
            <a:r>
              <a:rPr kumimoji="1" lang="en-US" altLang="zh-CN" sz="2000" b="1" noProof="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20</a:t>
            </a:r>
            <a:r>
              <a:rPr kumimoji="1" lang="en-US" altLang="zh-CN" sz="2000" b="1" noProof="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日</a:t>
            </a:r>
            <a:r>
              <a:rPr kumimoji="1" lang="en-US" altLang="zh-CN" sz="2000" b="1" noProof="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11</a:t>
            </a:r>
            <a:r>
              <a:rPr kumimoji="1" lang="en-US" altLang="zh-CN" sz="2000" b="1" noProof="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时</a:t>
            </a:r>
            <a:r>
              <a:rPr kumimoji="1" lang="en-US" altLang="zh-CN" sz="2000" b="1" noProof="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40</a:t>
            </a:r>
            <a:r>
              <a:rPr kumimoji="1" lang="en-US" altLang="zh-CN" sz="2000" b="1" noProof="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分，广东省深圳市光明新区红坳渣土受纳场发生特别重大滑坡事故。</a:t>
            </a:r>
            <a:endParaRPr kumimoji="1" lang="en-US" altLang="zh-CN" sz="2000" b="1" noProof="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endParaRPr>
          </a:p>
          <a:p>
            <a:pPr lvl="0" algn="l" defTabSz="914400">
              <a:lnSpc>
                <a:spcPct val="130000"/>
              </a:lnSpc>
              <a:defRPr/>
            </a:pPr>
            <a:r>
              <a:rPr kumimoji="1" lang="en-US" altLang="zh-CN" sz="2000" b="1" noProof="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值得注意的是，</a:t>
            </a:r>
            <a:r>
              <a:rPr kumimoji="1" lang="en-US" altLang="zh-CN" sz="2000" b="1" noProof="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专家认定此事故非山体滑坡，是“人工堆土垮塌”</a:t>
            </a:r>
            <a:r>
              <a:rPr kumimoji="1" lang="en-US" altLang="zh-CN" sz="2000" b="1" noProof="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a:t>
            </a:r>
            <a:endParaRPr kumimoji="1" lang="en-US" altLang="zh-CN" sz="2000" b="1" noProof="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endParaRPr>
          </a:p>
          <a:p>
            <a:pPr lvl="0" algn="l" defTabSz="914400">
              <a:lnSpc>
                <a:spcPct val="130000"/>
              </a:lnSpc>
              <a:defRPr/>
            </a:pPr>
            <a:endParaRPr kumimoji="1" lang="en-US" altLang="zh-CN" sz="2000" b="1" noProof="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endParaRPr>
          </a:p>
          <a:p>
            <a:pPr lvl="0" algn="l" defTabSz="914400">
              <a:lnSpc>
                <a:spcPct val="130000"/>
              </a:lnSpc>
              <a:defRPr/>
            </a:pPr>
            <a:endParaRPr kumimoji="1" lang="en-US" altLang="zh-CN" sz="2000" b="1" noProof="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2" name="矩形 1"/>
          <p:cNvSpPr/>
          <p:nvPr/>
        </p:nvSpPr>
        <p:spPr>
          <a:xfrm>
            <a:off x="1403350" y="1068388"/>
            <a:ext cx="1735138" cy="501650"/>
          </a:xfrm>
          <a:prstGeom prst="rect">
            <a:avLst/>
          </a:prstGeom>
        </p:spPr>
        <p:style>
          <a:lnRef idx="2">
            <a:schemeClr val="dk1">
              <a:shade val="50000"/>
            </a:schemeClr>
          </a:lnRef>
          <a:fillRef idx="1">
            <a:schemeClr val="dk1"/>
          </a:fillRef>
          <a:effectRef idx="0">
            <a:schemeClr val="dk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 typeface="Arial" panose="020B0604020202020204" pitchFamily="34" charset="0"/>
              <a:buNone/>
              <a:defRPr/>
            </a:pPr>
            <a:r>
              <a:rPr kumimoji="1" lang="zh-CN" altLang="en-US" sz="2700" b="1" i="0" u="none" strike="noStrike" kern="1200" cap="none" spc="0" normalizeH="0" baseline="0" noProof="0" dirty="0">
                <a:ln>
                  <a:noFill/>
                </a:ln>
                <a:solidFill>
                  <a:schemeClr val="lt1"/>
                </a:solidFill>
                <a:effectLst/>
                <a:uLnTx/>
                <a:uFillTx/>
                <a:latin typeface="微软雅黑" panose="020B0503020204020204" pitchFamily="34" charset="-122"/>
                <a:ea typeface="微软雅黑" panose="020B0503020204020204" pitchFamily="34" charset="-122"/>
                <a:cs typeface="+mn-cs"/>
              </a:rPr>
              <a:t>事故经过</a:t>
            </a:r>
            <a:endParaRPr kumimoji="1" lang="zh-CN" altLang="en-US" sz="2700" b="1" i="0" u="none" strike="noStrike" kern="1200" cap="none" spc="0" normalizeH="0" baseline="0" noProof="0" dirty="0">
              <a:ln>
                <a:noFill/>
              </a:ln>
              <a:solidFill>
                <a:schemeClr val="lt1"/>
              </a:solidFill>
              <a:effectLst/>
              <a:uLnTx/>
              <a:uFillTx/>
              <a:latin typeface="微软雅黑" panose="020B0503020204020204" pitchFamily="34" charset="-122"/>
              <a:ea typeface="微软雅黑" panose="020B0503020204020204" pitchFamily="34" charset="-122"/>
              <a:cs typeface="+mn-cs"/>
            </a:endParaRPr>
          </a:p>
        </p:txBody>
      </p:sp>
      <p:pic>
        <p:nvPicPr>
          <p:cNvPr id="74756" name="图片 8"/>
          <p:cNvPicPr>
            <a:picLocks noChangeAspect="1"/>
          </p:cNvPicPr>
          <p:nvPr/>
        </p:nvPicPr>
        <p:blipFill>
          <a:blip r:embed="rId6"/>
          <a:stretch>
            <a:fillRect/>
          </a:stretch>
        </p:blipFill>
        <p:spPr>
          <a:xfrm>
            <a:off x="1000125" y="3708400"/>
            <a:ext cx="7223125" cy="2832100"/>
          </a:xfrm>
          <a:prstGeom prst="rect">
            <a:avLst/>
          </a:prstGeom>
          <a:noFill/>
          <a:ln w="9525">
            <a:noFill/>
          </a:ln>
        </p:spPr>
      </p:pic>
    </p:spTree>
    <p:custDataLst>
      <p:tags r:id="rId7"/>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4756"/>
                                        </p:tgtEl>
                                        <p:attrNameLst>
                                          <p:attrName>style.visibility</p:attrName>
                                        </p:attrNameLst>
                                      </p:cBhvr>
                                      <p:to>
                                        <p:strVal val="visible"/>
                                      </p:to>
                                    </p:set>
                                    <p:anim calcmode="lin" valueType="num">
                                      <p:cBhvr additive="base">
                                        <p:cTn id="7" dur="500" fill="hold"/>
                                        <p:tgtEl>
                                          <p:spTgt spid="74756"/>
                                        </p:tgtEl>
                                        <p:attrNameLst>
                                          <p:attrName>ppt_x</p:attrName>
                                        </p:attrNameLst>
                                      </p:cBhvr>
                                      <p:tavLst>
                                        <p:tav tm="0">
                                          <p:val>
                                            <p:strVal val="#ppt_x"/>
                                          </p:val>
                                        </p:tav>
                                        <p:tav tm="100000">
                                          <p:val>
                                            <p:strVal val="#ppt_x"/>
                                          </p:val>
                                        </p:tav>
                                      </p:tavLst>
                                    </p:anim>
                                    <p:anim calcmode="lin" valueType="num">
                                      <p:cBhvr additive="base">
                                        <p:cTn id="8" dur="500" fill="hold"/>
                                        <p:tgtEl>
                                          <p:spTgt spid="7475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p:pic>
        <p:nvPicPr>
          <p:cNvPr id="7" name="图片 6" descr="图片18"/>
          <p:cNvPicPr>
            <a:picLocks noChangeAspect="1"/>
          </p:cNvPicPr>
          <p:nvPr>
            <p:custDataLst>
              <p:tags r:id="rId1"/>
            </p:custDataLst>
          </p:nvPr>
        </p:nvPicPr>
        <p:blipFill>
          <a:blip r:embed="rId2"/>
          <a:stretch>
            <a:fillRect/>
          </a:stretch>
        </p:blipFill>
        <p:spPr>
          <a:xfrm>
            <a:off x="0" y="0"/>
            <a:ext cx="540068" cy="720090"/>
          </a:xfrm>
          <a:prstGeom prst="rect">
            <a:avLst/>
          </a:prstGeom>
        </p:spPr>
      </p:pic>
      <p:pic>
        <p:nvPicPr>
          <p:cNvPr id="6" name="图片 5" descr="图片19"/>
          <p:cNvPicPr>
            <a:picLocks noChangeAspect="1"/>
          </p:cNvPicPr>
          <p:nvPr>
            <p:custDataLst>
              <p:tags r:id="rId3"/>
            </p:custDataLst>
          </p:nvPr>
        </p:nvPicPr>
        <p:blipFill>
          <a:blip r:embed="rId4"/>
          <a:stretch>
            <a:fillRect/>
          </a:stretch>
        </p:blipFill>
        <p:spPr>
          <a:xfrm>
            <a:off x="8603932" y="-5379"/>
            <a:ext cx="540068" cy="720090"/>
          </a:xfrm>
          <a:prstGeom prst="rect">
            <a:avLst/>
          </a:prstGeom>
        </p:spPr>
      </p:pic>
      <p:pic>
        <p:nvPicPr>
          <p:cNvPr id="48132" name="图片 4">
            <a:hlinkClick r:id="rId5" action="ppaction://hlinkfile"/>
          </p:cNvPr>
          <p:cNvPicPr>
            <a:picLocks noChangeAspect="1"/>
          </p:cNvPicPr>
          <p:nvPr/>
        </p:nvPicPr>
        <p:blipFill>
          <a:blip r:embed="rId6"/>
          <a:stretch>
            <a:fillRect/>
          </a:stretch>
        </p:blipFill>
        <p:spPr>
          <a:xfrm>
            <a:off x="1331913" y="1960563"/>
            <a:ext cx="6629400" cy="4279900"/>
          </a:xfrm>
          <a:prstGeom prst="rect">
            <a:avLst/>
          </a:prstGeom>
          <a:noFill/>
          <a:ln w="9525">
            <a:noFill/>
          </a:ln>
        </p:spPr>
      </p:pic>
      <p:sp>
        <p:nvSpPr>
          <p:cNvPr id="48133" name="动作按钮: 前进或下一项 3">
            <a:hlinkClick r:id="" action="ppaction://hlinkshowjump?jump=nextslide" highlightClick="1"/>
          </p:cNvPr>
          <p:cNvSpPr>
            <a:spLocks noChangeArrowheads="1"/>
          </p:cNvSpPr>
          <p:nvPr>
            <p:custDataLst>
              <p:tags r:id="rId7"/>
            </p:custDataLst>
          </p:nvPr>
        </p:nvSpPr>
        <p:spPr bwMode="auto">
          <a:xfrm>
            <a:off x="4211638" y="3860800"/>
            <a:ext cx="433388" cy="431800"/>
          </a:xfrm>
          <a:prstGeom prst="actionButtonForwardNext">
            <a:avLst/>
          </a:prstGeom>
          <a:noFill/>
          <a:ln w="28575" algn="ctr">
            <a:solidFill>
              <a:schemeClr val="lt2"/>
            </a:solidFill>
            <a:miter lim="800000"/>
          </a:ln>
        </p:spPr>
        <p:txBody>
          <a:bodyPr wrap="none"/>
          <a:lstStyle>
            <a:lvl1pPr>
              <a:defRPr kumimoji="1" sz="2400">
                <a:solidFill>
                  <a:schemeClr val="tx1"/>
                </a:solidFill>
                <a:latin typeface="Tahoma" panose="020B0604030504040204" pitchFamily="34" charset="0"/>
                <a:ea typeface="宋体" panose="02010600030101010101" pitchFamily="2" charset="-122"/>
              </a:defRPr>
            </a:lvl1pPr>
            <a:lvl2pPr marL="742950" indent="-285750">
              <a:defRPr kumimoji="1" sz="2400">
                <a:solidFill>
                  <a:schemeClr val="tx1"/>
                </a:solidFill>
                <a:latin typeface="Tahoma" panose="020B0604030504040204" pitchFamily="34" charset="0"/>
                <a:ea typeface="宋体" panose="02010600030101010101" pitchFamily="2" charset="-122"/>
              </a:defRPr>
            </a:lvl2pPr>
            <a:lvl3pPr marL="1143000" indent="-228600">
              <a:defRPr kumimoji="1" sz="2400">
                <a:solidFill>
                  <a:schemeClr val="tx1"/>
                </a:solidFill>
                <a:latin typeface="Tahoma" panose="020B0604030504040204" pitchFamily="34" charset="0"/>
                <a:ea typeface="宋体" panose="02010600030101010101" pitchFamily="2" charset="-122"/>
              </a:defRPr>
            </a:lvl3pPr>
            <a:lvl4pPr marL="1600200" indent="-228600">
              <a:defRPr kumimoji="1" sz="2400">
                <a:solidFill>
                  <a:schemeClr val="tx1"/>
                </a:solidFill>
                <a:latin typeface="Tahoma" panose="020B0604030504040204" pitchFamily="34" charset="0"/>
                <a:ea typeface="宋体" panose="02010600030101010101" pitchFamily="2" charset="-122"/>
              </a:defRPr>
            </a:lvl4pPr>
            <a:lvl5pPr marL="2057400" indent="-228600">
              <a:defRPr kumimoji="1" sz="2400">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kumimoji="1" sz="2400">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kumimoji="1" sz="2400">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kumimoji="1" sz="2400">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kumimoji="1" sz="2400">
                <a:solidFill>
                  <a:schemeClr val="tx1"/>
                </a:solidFill>
                <a:latin typeface="Tahoma" panose="020B060403050404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Tx/>
              <a:buNone/>
              <a:defRPr/>
            </a:pPr>
            <a:endParaRPr kumimoji="1" lang="zh-CN" altLang="en-US" sz="2400" b="0" i="0" u="none" strike="noStrike" kern="1200" cap="none" spc="0" normalizeH="0" baseline="0" noProof="0">
              <a:ln>
                <a:noFill/>
              </a:ln>
              <a:solidFill>
                <a:schemeClr val="dk1"/>
              </a:solidFill>
              <a:effectLst/>
              <a:uLnTx/>
              <a:uFillTx/>
              <a:latin typeface="微软雅黑" panose="020B0503020204020204" pitchFamily="34" charset="-122"/>
              <a:ea typeface="微软雅黑" panose="020B0503020204020204" pitchFamily="34" charset="-122"/>
              <a:cs typeface="+mn-cs"/>
            </a:endParaRPr>
          </a:p>
        </p:txBody>
      </p:sp>
    </p:spTree>
    <p:custDataLst>
      <p:tags r:id="rId8"/>
    </p:custData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p:pic>
        <p:nvPicPr>
          <p:cNvPr id="7" name="图片 6" descr="图片18"/>
          <p:cNvPicPr>
            <a:picLocks noChangeAspect="1"/>
          </p:cNvPicPr>
          <p:nvPr>
            <p:custDataLst>
              <p:tags r:id="rId1"/>
            </p:custDataLst>
          </p:nvPr>
        </p:nvPicPr>
        <p:blipFill>
          <a:blip r:embed="rId2"/>
          <a:stretch>
            <a:fillRect/>
          </a:stretch>
        </p:blipFill>
        <p:spPr>
          <a:xfrm>
            <a:off x="0" y="0"/>
            <a:ext cx="540068" cy="720090"/>
          </a:xfrm>
          <a:prstGeom prst="rect">
            <a:avLst/>
          </a:prstGeom>
        </p:spPr>
      </p:pic>
      <p:pic>
        <p:nvPicPr>
          <p:cNvPr id="6" name="图片 5" descr="图片19"/>
          <p:cNvPicPr>
            <a:picLocks noChangeAspect="1"/>
          </p:cNvPicPr>
          <p:nvPr>
            <p:custDataLst>
              <p:tags r:id="rId3"/>
            </p:custDataLst>
          </p:nvPr>
        </p:nvPicPr>
        <p:blipFill>
          <a:blip r:embed="rId4"/>
          <a:stretch>
            <a:fillRect/>
          </a:stretch>
        </p:blipFill>
        <p:spPr>
          <a:xfrm>
            <a:off x="8603932" y="-5379"/>
            <a:ext cx="540068" cy="720090"/>
          </a:xfrm>
          <a:prstGeom prst="rect">
            <a:avLst/>
          </a:prstGeom>
        </p:spPr>
      </p:pic>
      <p:pic>
        <p:nvPicPr>
          <p:cNvPr id="49154" name="图片 5"/>
          <p:cNvPicPr>
            <a:picLocks noChangeAspect="1"/>
          </p:cNvPicPr>
          <p:nvPr/>
        </p:nvPicPr>
        <p:blipFill>
          <a:blip r:embed="rId5"/>
          <a:stretch>
            <a:fillRect/>
          </a:stretch>
        </p:blipFill>
        <p:spPr>
          <a:xfrm>
            <a:off x="1588" y="258763"/>
            <a:ext cx="9144000" cy="6340475"/>
          </a:xfrm>
          <a:prstGeom prst="rect">
            <a:avLst/>
          </a:prstGeom>
          <a:noFill/>
          <a:ln w="9525">
            <a:noFill/>
          </a:ln>
        </p:spPr>
      </p:pic>
      <p:sp>
        <p:nvSpPr>
          <p:cNvPr id="49155" name="文本框 6"/>
          <p:cNvSpPr txBox="1"/>
          <p:nvPr>
            <p:custDataLst>
              <p:tags r:id="rId6"/>
            </p:custDataLst>
          </p:nvPr>
        </p:nvSpPr>
        <p:spPr>
          <a:xfrm>
            <a:off x="6011863" y="5084763"/>
            <a:ext cx="2781300" cy="829945"/>
          </a:xfrm>
          <a:prstGeom prst="rect">
            <a:avLst/>
          </a:prstGeom>
          <a:noFill/>
          <a:ln w="28575" cap="flat" cmpd="sng">
            <a:solidFill>
              <a:schemeClr val="dk1"/>
            </a:solidFill>
            <a:prstDash val="solid"/>
            <a:miter/>
            <a:headEnd type="none" w="med" len="med"/>
            <a:tailEnd type="none" w="med" len="med"/>
          </a:ln>
        </p:spPr>
        <p:txBody>
          <a:bodyPr>
            <a:spAutoFit/>
          </a:bodyPr>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5pPr>
          </a:lstStyle>
          <a:p>
            <a:pPr marL="0" lvl="0" indent="0" algn="ctr">
              <a:spcBef>
                <a:spcPct val="0"/>
              </a:spcBef>
              <a:buClrTx/>
              <a:buSzTx/>
              <a:buFontTx/>
              <a:buNone/>
            </a:pPr>
            <a:r>
              <a:rPr lang="zh-CN" altLang="en-US" sz="2400" b="1" dirty="0">
                <a:solidFill>
                  <a:schemeClr val="dk1"/>
                </a:solidFill>
                <a:latin typeface="微软雅黑" panose="020B0503020204020204" pitchFamily="34" charset="-122"/>
                <a:ea typeface="微软雅黑" panose="020B0503020204020204" pitchFamily="34" charset="-122"/>
              </a:rPr>
              <a:t>红坳受纳场</a:t>
            </a:r>
            <a:endParaRPr lang="en-US" altLang="zh-CN" sz="2400" b="1" dirty="0">
              <a:solidFill>
                <a:schemeClr val="dk1"/>
              </a:solidFill>
              <a:latin typeface="微软雅黑" panose="020B0503020204020204" pitchFamily="34" charset="-122"/>
              <a:ea typeface="微软雅黑" panose="020B0503020204020204" pitchFamily="34" charset="-122"/>
            </a:endParaRPr>
          </a:p>
          <a:p>
            <a:pPr marL="0" lvl="0" indent="0" algn="ctr">
              <a:spcBef>
                <a:spcPct val="0"/>
              </a:spcBef>
              <a:buClrTx/>
              <a:buSzTx/>
              <a:buFontTx/>
              <a:buNone/>
            </a:pPr>
            <a:r>
              <a:rPr lang="zh-CN" altLang="en-US" sz="2400" b="1" dirty="0">
                <a:solidFill>
                  <a:schemeClr val="dk1"/>
                </a:solidFill>
                <a:latin typeface="微软雅黑" panose="020B0503020204020204" pitchFamily="34" charset="-122"/>
                <a:ea typeface="微软雅黑" panose="020B0503020204020204" pitchFamily="34" charset="-122"/>
              </a:rPr>
              <a:t>建设运营关系图</a:t>
            </a:r>
            <a:endParaRPr lang="zh-CN" altLang="en-US" sz="2400" b="1" dirty="0">
              <a:solidFill>
                <a:schemeClr val="dk1"/>
              </a:solidFill>
              <a:latin typeface="微软雅黑" panose="020B0503020204020204" pitchFamily="34" charset="-122"/>
              <a:ea typeface="微软雅黑" panose="020B0503020204020204" pitchFamily="34" charset="-122"/>
            </a:endParaRPr>
          </a:p>
        </p:txBody>
      </p:sp>
    </p:spTree>
    <p:custDataLst>
      <p:tags r:id="rId7"/>
    </p:custData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p:pic>
        <p:nvPicPr>
          <p:cNvPr id="7" name="图片 6" descr="图片18"/>
          <p:cNvPicPr>
            <a:picLocks noChangeAspect="1"/>
          </p:cNvPicPr>
          <p:nvPr>
            <p:custDataLst>
              <p:tags r:id="rId1"/>
            </p:custDataLst>
          </p:nvPr>
        </p:nvPicPr>
        <p:blipFill>
          <a:blip r:embed="rId2"/>
          <a:stretch>
            <a:fillRect/>
          </a:stretch>
        </p:blipFill>
        <p:spPr>
          <a:xfrm>
            <a:off x="0" y="0"/>
            <a:ext cx="540068" cy="720090"/>
          </a:xfrm>
          <a:prstGeom prst="rect">
            <a:avLst/>
          </a:prstGeom>
        </p:spPr>
      </p:pic>
      <p:pic>
        <p:nvPicPr>
          <p:cNvPr id="6" name="图片 5" descr="图片19"/>
          <p:cNvPicPr>
            <a:picLocks noChangeAspect="1"/>
          </p:cNvPicPr>
          <p:nvPr>
            <p:custDataLst>
              <p:tags r:id="rId3"/>
            </p:custDataLst>
          </p:nvPr>
        </p:nvPicPr>
        <p:blipFill>
          <a:blip r:embed="rId4"/>
          <a:stretch>
            <a:fillRect/>
          </a:stretch>
        </p:blipFill>
        <p:spPr>
          <a:xfrm>
            <a:off x="8603932" y="-5379"/>
            <a:ext cx="540068" cy="720090"/>
          </a:xfrm>
          <a:prstGeom prst="rect">
            <a:avLst/>
          </a:prstGeom>
        </p:spPr>
      </p:pic>
      <p:sp>
        <p:nvSpPr>
          <p:cNvPr id="4" name="矩形 3"/>
          <p:cNvSpPr/>
          <p:nvPr/>
        </p:nvSpPr>
        <p:spPr>
          <a:xfrm>
            <a:off x="1512888" y="1052513"/>
            <a:ext cx="2879725" cy="534988"/>
          </a:xfrm>
          <a:prstGeom prst="rect">
            <a:avLst/>
          </a:prstGeom>
        </p:spPr>
        <p:style>
          <a:lnRef idx="2">
            <a:schemeClr val="dk1">
              <a:shade val="50000"/>
            </a:schemeClr>
          </a:lnRef>
          <a:fillRef idx="1">
            <a:schemeClr val="dk1"/>
          </a:fillRef>
          <a:effectRef idx="0">
            <a:schemeClr val="dk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 typeface="Arial" panose="020B0604020202020204" pitchFamily="34" charset="0"/>
              <a:buNone/>
              <a:defRPr/>
            </a:pPr>
            <a:r>
              <a:rPr kumimoji="1" lang="zh-CN" altLang="en-US" sz="2800" b="1" i="0" u="none" strike="noStrike" kern="1200" cap="none" spc="0" normalizeH="0" baseline="0" noProof="0" dirty="0">
                <a:ln>
                  <a:noFill/>
                </a:ln>
                <a:solidFill>
                  <a:schemeClr val="lt1"/>
                </a:solidFill>
                <a:effectLst/>
                <a:uLnTx/>
                <a:uFillTx/>
                <a:latin typeface="微软雅黑" panose="020B0503020204020204" pitchFamily="34" charset="-122"/>
                <a:ea typeface="微软雅黑" panose="020B0503020204020204" pitchFamily="34" charset="-122"/>
                <a:cs typeface="+mn-cs"/>
              </a:rPr>
              <a:t>接报及响应</a:t>
            </a:r>
            <a:endParaRPr kumimoji="1" lang="zh-CN" altLang="en-US" sz="2800" b="1" i="0" u="none" strike="noStrike" kern="1200" cap="none" spc="0" normalizeH="0" baseline="0" noProof="0" dirty="0">
              <a:ln>
                <a:noFill/>
              </a:ln>
              <a:solidFill>
                <a:schemeClr val="lt1"/>
              </a:solidFill>
              <a:effectLst/>
              <a:uLnTx/>
              <a:uFillTx/>
              <a:latin typeface="微软雅黑" panose="020B0503020204020204" pitchFamily="34" charset="-122"/>
              <a:ea typeface="微软雅黑" panose="020B0503020204020204" pitchFamily="34" charset="-122"/>
              <a:cs typeface="+mn-cs"/>
            </a:endParaRPr>
          </a:p>
        </p:txBody>
      </p:sp>
      <p:sp>
        <p:nvSpPr>
          <p:cNvPr id="72707" name="文本框 2"/>
          <p:cNvSpPr txBox="1">
            <a:spLocks noChangeArrowheads="1"/>
          </p:cNvSpPr>
          <p:nvPr>
            <p:custDataLst>
              <p:tags r:id="rId5"/>
            </p:custDataLst>
          </p:nvPr>
        </p:nvSpPr>
        <p:spPr bwMode="auto">
          <a:xfrm>
            <a:off x="258763" y="1989138"/>
            <a:ext cx="5595938" cy="5323205"/>
          </a:xfrm>
          <a:prstGeom prst="rect">
            <a:avLst/>
          </a:prstGeom>
          <a:noFill/>
          <a:ln>
            <a:noFill/>
          </a:ln>
        </p:spPr>
        <p:txBody>
          <a:bodyPr>
            <a:spAutoFit/>
          </a:bodyPr>
          <a:lstStyle>
            <a:lvl1pPr>
              <a:defRPr sz="3200">
                <a:solidFill>
                  <a:schemeClr val="tx1"/>
                </a:solidFill>
                <a:latin typeface="Times New Roman" panose="02020603050405020304" pitchFamily="18" charset="0"/>
                <a:ea typeface="宋体" panose="02010600030101010101" pitchFamily="2" charset="-122"/>
              </a:defRPr>
            </a:lvl1pPr>
            <a:lvl2pPr marL="742950" indent="-285750">
              <a:defRPr sz="3200">
                <a:solidFill>
                  <a:schemeClr val="tx1"/>
                </a:solidFill>
                <a:latin typeface="Times New Roman" panose="02020603050405020304" pitchFamily="18" charset="0"/>
                <a:ea typeface="宋体" panose="02010600030101010101" pitchFamily="2" charset="-122"/>
              </a:defRPr>
            </a:lvl2pPr>
            <a:lvl3pPr marL="1143000" indent="-228600">
              <a:defRPr sz="3200">
                <a:solidFill>
                  <a:schemeClr val="tx1"/>
                </a:solidFill>
                <a:latin typeface="Times New Roman" panose="02020603050405020304" pitchFamily="18" charset="0"/>
                <a:ea typeface="宋体" panose="02010600030101010101" pitchFamily="2" charset="-122"/>
              </a:defRPr>
            </a:lvl3pPr>
            <a:lvl4pPr marL="1600200" indent="-228600">
              <a:defRPr sz="3200">
                <a:solidFill>
                  <a:schemeClr val="tx1"/>
                </a:solidFill>
                <a:latin typeface="Times New Roman" panose="02020603050405020304" pitchFamily="18" charset="0"/>
                <a:ea typeface="宋体" panose="02010600030101010101" pitchFamily="2" charset="-122"/>
              </a:defRPr>
            </a:lvl4pPr>
            <a:lvl5pPr marL="2057400" indent="-228600">
              <a:defRPr sz="32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sz="32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sz="32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sz="32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sz="3200">
                <a:solidFill>
                  <a:schemeClr val="tx1"/>
                </a:solidFill>
                <a:latin typeface="Times New Roman" panose="02020603050405020304" pitchFamily="18" charset="0"/>
                <a:ea typeface="宋体" panose="02010600030101010101" pitchFamily="2" charset="-122"/>
              </a:defRPr>
            </a:lvl9pPr>
          </a:lstStyle>
          <a:p>
            <a:pPr marL="0" marR="0" lvl="0" indent="0" algn="l" defTabSz="914400" rtl="0" eaLnBrk="0" fontAlgn="base" latinLnBrk="0" hangingPunct="0">
              <a:lnSpc>
                <a:spcPct val="100000"/>
              </a:lnSpc>
              <a:spcBef>
                <a:spcPct val="0"/>
              </a:spcBef>
              <a:spcAft>
                <a:spcPct val="0"/>
              </a:spcAft>
              <a:buClrTx/>
              <a:buSzTx/>
              <a:buFont typeface="Arial" panose="020B0604020202020204" pitchFamily="34" charset="0"/>
              <a:buNone/>
              <a:defRPr/>
            </a:pPr>
            <a:r>
              <a:rPr kumimoji="1" lang="en-US" altLang="zh-CN" sz="2000" b="0"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1</a:t>
            </a:r>
            <a:r>
              <a:rPr kumimoji="1" lang="zh-CN" altLang="en-US" sz="2000" b="0"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a:t>
            </a:r>
            <a:r>
              <a:rPr kumimoji="1" lang="en-US" altLang="zh-CN" sz="2000" b="0"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12 </a:t>
            </a:r>
            <a:r>
              <a:rPr kumimoji="1" lang="zh-CN" altLang="en-US" sz="2000" b="0"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月 </a:t>
            </a:r>
            <a:r>
              <a:rPr kumimoji="1" lang="en-US" altLang="zh-CN" sz="2000" b="0"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20 </a:t>
            </a:r>
            <a:r>
              <a:rPr kumimoji="1" lang="zh-CN" altLang="en-US" sz="2000" b="0"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日 </a:t>
            </a:r>
            <a:r>
              <a:rPr kumimoji="1" lang="en-US" altLang="zh-CN" sz="2000" b="0"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11 </a:t>
            </a:r>
            <a:r>
              <a:rPr kumimoji="1" lang="zh-CN" altLang="en-US" sz="2000" b="0"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时 </a:t>
            </a:r>
            <a:r>
              <a:rPr kumimoji="1" lang="en-US" altLang="zh-CN" sz="2000" b="0"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35 </a:t>
            </a:r>
            <a:r>
              <a:rPr kumimoji="1" lang="zh-CN" altLang="en-US" sz="2000" b="0"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分 </a:t>
            </a:r>
            <a:r>
              <a:rPr kumimoji="1" lang="en-US" altLang="zh-CN" sz="2000" b="0"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54 </a:t>
            </a:r>
            <a:r>
              <a:rPr kumimoji="1" lang="zh-CN" altLang="en-US" sz="2000" b="0"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秒，接报后，深圳市公安消防支队指挥中心同时获知相关信息，立即指令光明公安消防大队迅速组织车辆及指战员赶赴事故现场。</a:t>
            </a:r>
            <a:endParaRPr kumimoji="1" lang="zh-CN" altLang="en-US" sz="2000" b="0"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a:p>
            <a:pPr marL="0" marR="0" lvl="0" indent="0" algn="l" defTabSz="914400" rtl="0" eaLnBrk="0" fontAlgn="base" latinLnBrk="0" hangingPunct="0">
              <a:lnSpc>
                <a:spcPct val="100000"/>
              </a:lnSpc>
              <a:spcBef>
                <a:spcPct val="0"/>
              </a:spcBef>
              <a:spcAft>
                <a:spcPct val="0"/>
              </a:spcAft>
              <a:buClrTx/>
              <a:buSzTx/>
              <a:buFont typeface="Arial" panose="020B0604020202020204" pitchFamily="34" charset="0"/>
              <a:buNone/>
              <a:defRPr/>
            </a:pPr>
            <a:endParaRPr kumimoji="1" lang="en-US" altLang="zh-CN" sz="2000" b="0"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a:p>
            <a:pPr marL="0" marR="0" lvl="0" indent="0" algn="l" defTabSz="914400" rtl="0" eaLnBrk="0" fontAlgn="base" latinLnBrk="0" hangingPunct="0">
              <a:lnSpc>
                <a:spcPct val="100000"/>
              </a:lnSpc>
              <a:spcBef>
                <a:spcPct val="0"/>
              </a:spcBef>
              <a:spcAft>
                <a:spcPct val="0"/>
              </a:spcAft>
              <a:buClrTx/>
              <a:buSzTx/>
              <a:buFont typeface="Arial" panose="020B0604020202020204" pitchFamily="34" charset="0"/>
              <a:buNone/>
              <a:defRPr/>
            </a:pPr>
            <a:r>
              <a:rPr kumimoji="1" lang="en-US" altLang="zh-CN" sz="2000" b="0"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2</a:t>
            </a:r>
            <a:r>
              <a:rPr kumimoji="1" lang="zh-CN" altLang="en-US" sz="2000" b="0"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a:t>
            </a:r>
            <a:r>
              <a:rPr kumimoji="1" lang="en-US" altLang="zh-CN" sz="2000" b="0"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11 </a:t>
            </a:r>
            <a:r>
              <a:rPr kumimoji="1" lang="zh-CN" altLang="en-US" sz="2000" b="0"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时 </a:t>
            </a:r>
            <a:r>
              <a:rPr kumimoji="1" lang="en-US" altLang="zh-CN" sz="2000" b="0"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48 </a:t>
            </a:r>
            <a:r>
              <a:rPr kumimoji="1" lang="zh-CN" altLang="en-US" sz="2000" b="0"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分，光明办事处接到光明公安消防大队事故报告，</a:t>
            </a:r>
            <a:r>
              <a:rPr kumimoji="1" lang="en-US" altLang="zh-CN" sz="2000" b="0"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12 </a:t>
            </a:r>
            <a:r>
              <a:rPr kumimoji="1" lang="zh-CN" altLang="en-US" sz="2000" b="0"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时 </a:t>
            </a:r>
            <a:r>
              <a:rPr kumimoji="1" lang="en-US" altLang="zh-CN" sz="2000" b="0"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30 </a:t>
            </a:r>
            <a:r>
              <a:rPr kumimoji="1" lang="zh-CN" altLang="en-US" sz="2000" b="0"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分，在凤凰社区红坳工业园管理处组建临时现场指挥部，开展先期应急救援工作。</a:t>
            </a:r>
            <a:endParaRPr kumimoji="1" lang="zh-CN" altLang="en-US" sz="2000" b="0"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a:p>
            <a:pPr marL="0" marR="0" lvl="0" indent="0" algn="l" defTabSz="914400" rtl="0" eaLnBrk="0" fontAlgn="base" latinLnBrk="0" hangingPunct="0">
              <a:lnSpc>
                <a:spcPct val="100000"/>
              </a:lnSpc>
              <a:spcBef>
                <a:spcPct val="0"/>
              </a:spcBef>
              <a:spcAft>
                <a:spcPct val="0"/>
              </a:spcAft>
              <a:buClrTx/>
              <a:buSzTx/>
              <a:buFont typeface="Arial" panose="020B0604020202020204" pitchFamily="34" charset="0"/>
              <a:buNone/>
              <a:defRPr/>
            </a:pPr>
            <a:endParaRPr kumimoji="1" lang="zh-CN" altLang="en-US" sz="2000" b="0"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a:p>
            <a:pPr marL="0" marR="0" lvl="0" indent="0" algn="l" defTabSz="914400" rtl="0" eaLnBrk="0" fontAlgn="base" latinLnBrk="0" hangingPunct="0">
              <a:lnSpc>
                <a:spcPct val="100000"/>
              </a:lnSpc>
              <a:spcBef>
                <a:spcPct val="0"/>
              </a:spcBef>
              <a:spcAft>
                <a:spcPct val="0"/>
              </a:spcAft>
              <a:buClrTx/>
              <a:buSzTx/>
              <a:buFont typeface="Arial" panose="020B0604020202020204" pitchFamily="34" charset="0"/>
              <a:buNone/>
              <a:defRPr/>
            </a:pPr>
            <a:r>
              <a:rPr kumimoji="1" lang="en-US" altLang="zh-CN" sz="2000" b="0"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3</a:t>
            </a:r>
            <a:r>
              <a:rPr kumimoji="1" lang="zh-CN" altLang="en-US" sz="2000" b="0"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a:t>
            </a:r>
            <a:r>
              <a:rPr kumimoji="1" lang="en-US" altLang="zh-CN" sz="2000" b="0"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11 </a:t>
            </a:r>
            <a:r>
              <a:rPr kumimoji="1" lang="zh-CN" altLang="en-US" sz="2000" b="0"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时 </a:t>
            </a:r>
            <a:r>
              <a:rPr kumimoji="1" lang="en-US" altLang="zh-CN" sz="2000" b="0"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49 </a:t>
            </a:r>
            <a:r>
              <a:rPr kumimoji="1" lang="zh-CN" altLang="en-US" sz="2000" b="0"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分，光明新区管委会总值班室接到光明公安分局报告；</a:t>
            </a:r>
            <a:r>
              <a:rPr kumimoji="1" lang="en-US" altLang="zh-CN" sz="2000" b="0"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12 </a:t>
            </a:r>
            <a:r>
              <a:rPr kumimoji="1" lang="zh-CN" altLang="en-US" sz="2000" b="0"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时 </a:t>
            </a:r>
            <a:r>
              <a:rPr kumimoji="1" lang="en-US" altLang="zh-CN" sz="2000" b="0"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13 </a:t>
            </a:r>
            <a:r>
              <a:rPr kumimoji="1" lang="zh-CN" altLang="en-US" sz="2000" b="0"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分，光明新区向深圳市政府总值班室报告；</a:t>
            </a:r>
            <a:r>
              <a:rPr kumimoji="1" lang="en-US" altLang="zh-CN" sz="2000" b="0"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12 </a:t>
            </a:r>
            <a:r>
              <a:rPr kumimoji="1" lang="zh-CN" altLang="en-US" sz="2000" b="0"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时 </a:t>
            </a:r>
            <a:r>
              <a:rPr kumimoji="1" lang="en-US" altLang="zh-CN" sz="2000" b="0"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50 </a:t>
            </a:r>
            <a:r>
              <a:rPr kumimoji="1" lang="zh-CN" altLang="en-US" sz="2000" b="0"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分，光明新区值班领导到达现场，立即组织成立新区救援现场临时指挥部，开展应急救援工作。</a:t>
            </a:r>
            <a:endParaRPr kumimoji="1" lang="en-US" altLang="zh-CN" sz="2000" b="0"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a:p>
            <a:pPr marL="0" marR="0" lvl="0" indent="0" algn="l" defTabSz="914400" rtl="0" eaLnBrk="0" fontAlgn="base" latinLnBrk="0" hangingPunct="0">
              <a:lnSpc>
                <a:spcPct val="100000"/>
              </a:lnSpc>
              <a:spcBef>
                <a:spcPct val="0"/>
              </a:spcBef>
              <a:spcAft>
                <a:spcPct val="0"/>
              </a:spcAft>
              <a:buClrTx/>
              <a:buSzTx/>
              <a:buFont typeface="Arial" panose="020B0604020202020204" pitchFamily="34" charset="0"/>
              <a:buNone/>
              <a:defRPr/>
            </a:pPr>
            <a:endParaRPr kumimoji="1" lang="en-US" altLang="zh-CN" sz="2000" b="0"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a:p>
            <a:pPr marL="0" marR="0" lvl="0" indent="0" algn="l" defTabSz="914400" rtl="0" eaLnBrk="0" fontAlgn="base" latinLnBrk="0" hangingPunct="0">
              <a:lnSpc>
                <a:spcPct val="100000"/>
              </a:lnSpc>
              <a:spcBef>
                <a:spcPct val="0"/>
              </a:spcBef>
              <a:spcAft>
                <a:spcPct val="0"/>
              </a:spcAft>
              <a:buClrTx/>
              <a:buSzTx/>
              <a:buFont typeface="Arial" panose="020B0604020202020204" pitchFamily="34" charset="0"/>
              <a:buNone/>
              <a:defRPr/>
            </a:pPr>
            <a:endParaRPr kumimoji="1" lang="en-US" altLang="zh-CN" sz="2000" b="0"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50180" name="图片 5"/>
          <p:cNvPicPr>
            <a:picLocks noChangeAspect="1"/>
          </p:cNvPicPr>
          <p:nvPr/>
        </p:nvPicPr>
        <p:blipFill>
          <a:blip r:embed="rId6"/>
          <a:stretch>
            <a:fillRect/>
          </a:stretch>
        </p:blipFill>
        <p:spPr>
          <a:xfrm>
            <a:off x="5815013" y="557213"/>
            <a:ext cx="3449637" cy="2058987"/>
          </a:xfrm>
          <a:prstGeom prst="rect">
            <a:avLst/>
          </a:prstGeom>
          <a:noFill/>
          <a:ln w="9525">
            <a:noFill/>
          </a:ln>
        </p:spPr>
      </p:pic>
      <p:pic>
        <p:nvPicPr>
          <p:cNvPr id="50181" name="图片 6"/>
          <p:cNvPicPr>
            <a:picLocks noChangeAspect="1"/>
          </p:cNvPicPr>
          <p:nvPr/>
        </p:nvPicPr>
        <p:blipFill>
          <a:blip r:embed="rId7"/>
          <a:stretch>
            <a:fillRect/>
          </a:stretch>
        </p:blipFill>
        <p:spPr>
          <a:xfrm>
            <a:off x="5854700" y="2665413"/>
            <a:ext cx="3392488" cy="2190750"/>
          </a:xfrm>
          <a:prstGeom prst="rect">
            <a:avLst/>
          </a:prstGeom>
          <a:noFill/>
          <a:ln w="9525">
            <a:noFill/>
          </a:ln>
        </p:spPr>
      </p:pic>
      <p:pic>
        <p:nvPicPr>
          <p:cNvPr id="50182" name="Picture 4" descr="https://timgsa.baidu.com/timg?image&amp;quality=80&amp;size=b9999_10000&amp;sec=1560608207035&amp;di=155c22255c1438ae9020021119d598a1&amp;imgtype=0&amp;src=http%3A%2F%2Fnewsimg.cssglw.com%2F1468996035.jpg"/>
          <p:cNvPicPr>
            <a:picLocks noChangeAspect="1"/>
          </p:cNvPicPr>
          <p:nvPr/>
        </p:nvPicPr>
        <p:blipFill>
          <a:blip r:embed="rId8"/>
          <a:stretch>
            <a:fillRect/>
          </a:stretch>
        </p:blipFill>
        <p:spPr>
          <a:xfrm>
            <a:off x="5813425" y="4856163"/>
            <a:ext cx="3492500" cy="1958975"/>
          </a:xfrm>
          <a:prstGeom prst="rect">
            <a:avLst/>
          </a:prstGeom>
          <a:noFill/>
          <a:ln w="9525">
            <a:noFill/>
          </a:ln>
        </p:spPr>
      </p:pic>
    </p:spTree>
    <p:custDataLst>
      <p:tags r:id="rId9"/>
    </p:custData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p:pic>
        <p:nvPicPr>
          <p:cNvPr id="7" name="图片 6" descr="图片18"/>
          <p:cNvPicPr>
            <a:picLocks noChangeAspect="1"/>
          </p:cNvPicPr>
          <p:nvPr>
            <p:custDataLst>
              <p:tags r:id="rId1"/>
            </p:custDataLst>
          </p:nvPr>
        </p:nvPicPr>
        <p:blipFill>
          <a:blip r:embed="rId2"/>
          <a:stretch>
            <a:fillRect/>
          </a:stretch>
        </p:blipFill>
        <p:spPr>
          <a:xfrm>
            <a:off x="0" y="0"/>
            <a:ext cx="540068" cy="720090"/>
          </a:xfrm>
          <a:prstGeom prst="rect">
            <a:avLst/>
          </a:prstGeom>
        </p:spPr>
      </p:pic>
      <p:pic>
        <p:nvPicPr>
          <p:cNvPr id="6" name="图片 5" descr="图片19"/>
          <p:cNvPicPr>
            <a:picLocks noChangeAspect="1"/>
          </p:cNvPicPr>
          <p:nvPr>
            <p:custDataLst>
              <p:tags r:id="rId3"/>
            </p:custDataLst>
          </p:nvPr>
        </p:nvPicPr>
        <p:blipFill>
          <a:blip r:embed="rId4"/>
          <a:stretch>
            <a:fillRect/>
          </a:stretch>
        </p:blipFill>
        <p:spPr>
          <a:xfrm>
            <a:off x="8603932" y="-5379"/>
            <a:ext cx="540068" cy="720090"/>
          </a:xfrm>
          <a:prstGeom prst="rect">
            <a:avLst/>
          </a:prstGeom>
        </p:spPr>
      </p:pic>
      <p:sp>
        <p:nvSpPr>
          <p:cNvPr id="541698" name="AutoShape 2"/>
          <p:cNvSpPr/>
          <p:nvPr>
            <p:custDataLst>
              <p:tags r:id="rId5"/>
            </p:custDataLst>
          </p:nvPr>
        </p:nvSpPr>
        <p:spPr>
          <a:xfrm rot="10800000" flipH="1" flipV="1">
            <a:off x="6858000" y="5410200"/>
            <a:ext cx="830263" cy="344488"/>
          </a:xfrm>
          <a:custGeom>
            <a:avLst/>
            <a:gdLst/>
            <a:ahLst/>
            <a:cxnLst>
              <a:cxn ang="0">
                <a:pos x="0" y="0"/>
              </a:cxn>
              <a:cxn ang="0">
                <a:pos x="7976944" y="5494073"/>
              </a:cxn>
              <a:cxn ang="0">
                <a:pos x="23936790" y="5494073"/>
              </a:cxn>
              <a:cxn ang="0">
                <a:pos x="31913734" y="0"/>
              </a:cxn>
              <a:cxn ang="0">
                <a:pos x="0" y="0"/>
              </a:cxn>
            </a:cxnLst>
            <a:pathLst>
              <a:path w="21600" h="21600">
                <a:moveTo>
                  <a:pt x="0" y="0"/>
                </a:moveTo>
                <a:lnTo>
                  <a:pt x="5399" y="21600"/>
                </a:lnTo>
                <a:lnTo>
                  <a:pt x="16201" y="21600"/>
                </a:lnTo>
                <a:lnTo>
                  <a:pt x="21600" y="0"/>
                </a:lnTo>
                <a:lnTo>
                  <a:pt x="0" y="0"/>
                </a:lnTo>
                <a:close/>
              </a:path>
            </a:pathLst>
          </a:custGeom>
          <a:solidFill>
            <a:srgbClr val="714400">
              <a:alpha val="100000"/>
            </a:srgbClr>
          </a:solidFill>
          <a:ln w="12700" cap="flat" cmpd="sng">
            <a:solidFill>
              <a:schemeClr val="dk1">
                <a:alpha val="100000"/>
              </a:schemeClr>
            </a:solidFill>
            <a:prstDash val="solid"/>
            <a:miter lim="800000"/>
            <a:headEnd type="none" w="med" len="med"/>
            <a:tailEnd type="none" w="med" len="med"/>
          </a:ln>
        </p:spPr>
        <p:txBody>
          <a:bodyPr/>
          <a:p>
            <a:endParaRPr lang="zh-CN" altLang="en-US" sz="2400">
              <a:solidFill>
                <a:schemeClr val="dk1"/>
              </a:solidFill>
              <a:latin typeface="微软雅黑" panose="020B0503020204020204" pitchFamily="34" charset="-122"/>
              <a:ea typeface="微软雅黑" panose="020B0503020204020204" pitchFamily="34" charset="-122"/>
            </a:endParaRPr>
          </a:p>
        </p:txBody>
      </p:sp>
      <p:graphicFrame>
        <p:nvGraphicFramePr>
          <p:cNvPr id="541699" name="Object 3">
            <a:hlinkClick r:id="" action="ppaction://ole?verb="/>
          </p:cNvPr>
          <p:cNvGraphicFramePr/>
          <p:nvPr/>
        </p:nvGraphicFramePr>
        <p:xfrm>
          <a:off x="1752600" y="3810000"/>
          <a:ext cx="1881188" cy="1579563"/>
        </p:xfrm>
        <a:graphic>
          <a:graphicData uri="http://schemas.openxmlformats.org/presentationml/2006/ole">
            <mc:AlternateContent xmlns:mc="http://schemas.openxmlformats.org/markup-compatibility/2006">
              <mc:Choice xmlns:v="urn:schemas-microsoft-com:vml" Requires="v">
                <p:oleObj spid="_x0000_s3079" name="" r:id="rId6" imgW="3772535" imgH="1913890" progId="MS_ClipArt_Gallery">
                  <p:embed/>
                </p:oleObj>
              </mc:Choice>
              <mc:Fallback>
                <p:oleObj name="" r:id="rId6" imgW="3772535" imgH="1913890" progId="MS_ClipArt_Gallery">
                  <p:embed/>
                  <p:pic>
                    <p:nvPicPr>
                      <p:cNvPr id="0" name="图片 3078"/>
                      <p:cNvPicPr/>
                      <p:nvPr/>
                    </p:nvPicPr>
                    <p:blipFill>
                      <a:blip r:embed="rId7">
                        <a:clrChange>
                          <a:clrFrom>
                            <a:srgbClr val="808080"/>
                          </a:clrFrom>
                          <a:clrTo>
                            <a:srgbClr val="47EFEF"/>
                          </a:clrTo>
                        </a:clrChange>
                      </a:blip>
                      <a:srcRect r="1904" b="3023"/>
                      <a:stretch>
                        <a:fillRect/>
                      </a:stretch>
                    </p:blipFill>
                    <p:spPr>
                      <a:xfrm>
                        <a:off x="1752600" y="3810000"/>
                        <a:ext cx="1881188" cy="1579563"/>
                      </a:xfrm>
                      <a:prstGeom prst="rect">
                        <a:avLst/>
                      </a:prstGeom>
                      <a:noFill/>
                      <a:ln w="38100">
                        <a:noFill/>
                        <a:miter/>
                      </a:ln>
                    </p:spPr>
                  </p:pic>
                </p:oleObj>
              </mc:Fallback>
            </mc:AlternateContent>
          </a:graphicData>
        </a:graphic>
      </p:graphicFrame>
      <p:graphicFrame>
        <p:nvGraphicFramePr>
          <p:cNvPr id="541700" name="Object 4">
            <a:hlinkClick r:id="" action="ppaction://ole?verb="/>
          </p:cNvPr>
          <p:cNvGraphicFramePr/>
          <p:nvPr/>
        </p:nvGraphicFramePr>
        <p:xfrm>
          <a:off x="304800" y="4876800"/>
          <a:ext cx="1133475" cy="479425"/>
        </p:xfrm>
        <a:graphic>
          <a:graphicData uri="http://schemas.openxmlformats.org/presentationml/2006/ole">
            <mc:AlternateContent xmlns:mc="http://schemas.openxmlformats.org/markup-compatibility/2006">
              <mc:Choice xmlns:v="urn:schemas-microsoft-com:vml" Requires="v">
                <p:oleObj spid="_x0000_s3077" name="" r:id="rId8" imgW="5967095" imgH="1726565" progId="MS_ClipArt_Gallery">
                  <p:embed/>
                </p:oleObj>
              </mc:Choice>
              <mc:Fallback>
                <p:oleObj name="" r:id="rId8" imgW="5967095" imgH="1726565" progId="MS_ClipArt_Gallery">
                  <p:embed/>
                  <p:pic>
                    <p:nvPicPr>
                      <p:cNvPr id="0" name="图片 3076"/>
                      <p:cNvPicPr/>
                      <p:nvPr/>
                    </p:nvPicPr>
                    <p:blipFill>
                      <a:blip r:embed="rId9">
                        <a:clrChange>
                          <a:clrFrom>
                            <a:srgbClr val="FFFFE0"/>
                          </a:clrFrom>
                          <a:clrTo>
                            <a:srgbClr val="F3FF3B"/>
                          </a:clrTo>
                        </a:clrChange>
                      </a:blip>
                      <a:stretch>
                        <a:fillRect/>
                      </a:stretch>
                    </p:blipFill>
                    <p:spPr>
                      <a:xfrm>
                        <a:off x="304800" y="4876800"/>
                        <a:ext cx="1133475" cy="479425"/>
                      </a:xfrm>
                      <a:prstGeom prst="rect">
                        <a:avLst/>
                      </a:prstGeom>
                      <a:noFill/>
                      <a:ln w="38100">
                        <a:noFill/>
                        <a:miter/>
                      </a:ln>
                    </p:spPr>
                  </p:pic>
                </p:oleObj>
              </mc:Fallback>
            </mc:AlternateContent>
          </a:graphicData>
        </a:graphic>
      </p:graphicFrame>
      <p:sp>
        <p:nvSpPr>
          <p:cNvPr id="541701" name="Line 5"/>
          <p:cNvSpPr/>
          <p:nvPr>
            <p:custDataLst>
              <p:tags r:id="rId10"/>
            </p:custDataLst>
          </p:nvPr>
        </p:nvSpPr>
        <p:spPr>
          <a:xfrm>
            <a:off x="279400" y="5410200"/>
            <a:ext cx="8864600" cy="0"/>
          </a:xfrm>
          <a:prstGeom prst="line">
            <a:avLst/>
          </a:prstGeom>
          <a:ln w="50800" cap="flat" cmpd="sng">
            <a:solidFill>
              <a:schemeClr val="accent2"/>
            </a:solidFill>
            <a:prstDash val="solid"/>
            <a:headEnd type="none" w="med" len="med"/>
            <a:tailEnd type="none" w="med" len="med"/>
          </a:ln>
        </p:spPr>
      </p:sp>
      <p:graphicFrame>
        <p:nvGraphicFramePr>
          <p:cNvPr id="541702" name="Object 6">
            <a:hlinkClick r:id="" action="ppaction://ole?verb="/>
          </p:cNvPr>
          <p:cNvGraphicFramePr/>
          <p:nvPr/>
        </p:nvGraphicFramePr>
        <p:xfrm>
          <a:off x="7772400" y="4800600"/>
          <a:ext cx="1058863" cy="585788"/>
        </p:xfrm>
        <a:graphic>
          <a:graphicData uri="http://schemas.openxmlformats.org/presentationml/2006/ole">
            <mc:AlternateContent xmlns:mc="http://schemas.openxmlformats.org/markup-compatibility/2006">
              <mc:Choice xmlns:v="urn:schemas-microsoft-com:vml" Requires="v">
                <p:oleObj spid="_x0000_s3078" name="" r:id="rId11" imgW="5311775" imgH="2949575" progId="MS_ClipArt_Gallery">
                  <p:embed/>
                </p:oleObj>
              </mc:Choice>
              <mc:Fallback>
                <p:oleObj name="" r:id="rId11" imgW="5311775" imgH="2949575" progId="MS_ClipArt_Gallery">
                  <p:embed/>
                  <p:pic>
                    <p:nvPicPr>
                      <p:cNvPr id="0" name="图片 3077"/>
                      <p:cNvPicPr/>
                      <p:nvPr/>
                    </p:nvPicPr>
                    <p:blipFill>
                      <a:blip r:embed="rId12"/>
                      <a:stretch>
                        <a:fillRect/>
                      </a:stretch>
                    </p:blipFill>
                    <p:spPr>
                      <a:xfrm>
                        <a:off x="7772400" y="4800600"/>
                        <a:ext cx="1058863" cy="585788"/>
                      </a:xfrm>
                      <a:prstGeom prst="rect">
                        <a:avLst/>
                      </a:prstGeom>
                      <a:noFill/>
                      <a:ln w="38100">
                        <a:noFill/>
                        <a:miter/>
                      </a:ln>
                    </p:spPr>
                  </p:pic>
                </p:oleObj>
              </mc:Fallback>
            </mc:AlternateContent>
          </a:graphicData>
        </a:graphic>
      </p:graphicFrame>
      <p:sp>
        <p:nvSpPr>
          <p:cNvPr id="541703" name="Oval 7"/>
          <p:cNvSpPr/>
          <p:nvPr>
            <p:custDataLst>
              <p:tags r:id="rId13"/>
            </p:custDataLst>
          </p:nvPr>
        </p:nvSpPr>
        <p:spPr>
          <a:xfrm>
            <a:off x="4038600" y="4800600"/>
            <a:ext cx="514350" cy="476250"/>
          </a:xfrm>
          <a:prstGeom prst="ellipse">
            <a:avLst/>
          </a:prstGeom>
          <a:solidFill>
            <a:srgbClr val="919191"/>
          </a:solidFill>
          <a:ln w="12700" cap="flat" cmpd="sng">
            <a:solidFill>
              <a:schemeClr val="dk1"/>
            </a:solidFill>
            <a:prstDash val="solid"/>
            <a:headEnd type="none" w="med" len="med"/>
            <a:tailEnd type="none" w="med" len="med"/>
          </a:ln>
        </p:spPr>
        <p:txBody>
          <a:bodyPr wrap="none" anchor="ctr" anchorCtr="0"/>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5pPr>
          </a:lstStyle>
          <a:p>
            <a:pPr marL="0" lvl="0" indent="0" eaLnBrk="1" hangingPunct="1">
              <a:spcBef>
                <a:spcPct val="0"/>
              </a:spcBef>
              <a:buClrTx/>
              <a:buSzTx/>
              <a:buFontTx/>
              <a:buNone/>
            </a:pPr>
            <a:endParaRPr lang="zh-CN" altLang="en-US" sz="2400" dirty="0">
              <a:solidFill>
                <a:schemeClr val="dk1"/>
              </a:solidFill>
              <a:latin typeface="微软雅黑" panose="020B0503020204020204" pitchFamily="34" charset="-122"/>
              <a:ea typeface="微软雅黑" panose="020B0503020204020204" pitchFamily="34" charset="-122"/>
            </a:endParaRPr>
          </a:p>
        </p:txBody>
      </p:sp>
      <p:sp>
        <p:nvSpPr>
          <p:cNvPr id="541704" name="Rectangle 8"/>
          <p:cNvSpPr/>
          <p:nvPr>
            <p:custDataLst>
              <p:tags r:id="rId14"/>
            </p:custDataLst>
          </p:nvPr>
        </p:nvSpPr>
        <p:spPr>
          <a:xfrm>
            <a:off x="4191000" y="4800600"/>
            <a:ext cx="231775" cy="46038"/>
          </a:xfrm>
          <a:prstGeom prst="rect">
            <a:avLst/>
          </a:prstGeom>
          <a:solidFill>
            <a:srgbClr val="CECECE"/>
          </a:solidFill>
          <a:ln w="12700" cap="flat" cmpd="sng">
            <a:solidFill>
              <a:schemeClr val="dk1"/>
            </a:solidFill>
            <a:prstDash val="solid"/>
            <a:miter/>
            <a:headEnd type="none" w="med" len="med"/>
            <a:tailEnd type="none" w="med" len="med"/>
          </a:ln>
        </p:spPr>
        <p:txBody>
          <a:bodyPr wrap="none" anchor="ctr" anchorCtr="0"/>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5pPr>
          </a:lstStyle>
          <a:p>
            <a:pPr marL="0" lvl="0" indent="0" eaLnBrk="1" hangingPunct="1">
              <a:spcBef>
                <a:spcPct val="0"/>
              </a:spcBef>
              <a:buClrTx/>
              <a:buSzTx/>
              <a:buFontTx/>
              <a:buNone/>
            </a:pPr>
            <a:endParaRPr lang="zh-CN" altLang="en-US" sz="2400" dirty="0">
              <a:solidFill>
                <a:schemeClr val="dk1"/>
              </a:solidFill>
              <a:latin typeface="微软雅黑" panose="020B0503020204020204" pitchFamily="34" charset="-122"/>
              <a:ea typeface="微软雅黑" panose="020B0503020204020204" pitchFamily="34" charset="-122"/>
            </a:endParaRPr>
          </a:p>
        </p:txBody>
      </p:sp>
      <p:sp>
        <p:nvSpPr>
          <p:cNvPr id="541705" name="Rectangle 9"/>
          <p:cNvSpPr/>
          <p:nvPr>
            <p:custDataLst>
              <p:tags r:id="rId15"/>
            </p:custDataLst>
          </p:nvPr>
        </p:nvSpPr>
        <p:spPr>
          <a:xfrm>
            <a:off x="1981200" y="5867400"/>
            <a:ext cx="1377950" cy="334963"/>
          </a:xfrm>
          <a:prstGeom prst="rect">
            <a:avLst/>
          </a:prstGeom>
          <a:solidFill>
            <a:srgbClr val="C0FEF9"/>
          </a:solidFill>
          <a:ln w="12700" cap="flat" cmpd="sng">
            <a:solidFill>
              <a:schemeClr val="dk1"/>
            </a:solidFill>
            <a:prstDash val="solid"/>
            <a:miter/>
            <a:headEnd type="none" w="med" len="med"/>
            <a:tailEnd type="none" w="med" len="med"/>
          </a:ln>
        </p:spPr>
        <p:txBody>
          <a:bodyPr wrap="none" lIns="90488" tIns="44450" rIns="90488" bIns="44450" anchor="ctr" anchorCtr="0"/>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5pPr>
          </a:lstStyle>
          <a:p>
            <a:pPr marL="0" lvl="0" indent="0" algn="ctr" defTabSz="762000" eaLnBrk="1" hangingPunct="1">
              <a:spcBef>
                <a:spcPct val="0"/>
              </a:spcBef>
              <a:buClrTx/>
              <a:buSzTx/>
              <a:buFontTx/>
              <a:buNone/>
            </a:pPr>
            <a:r>
              <a:rPr lang="zh-TW" altLang="en-US" sz="2000" b="1" dirty="0">
                <a:solidFill>
                  <a:schemeClr val="dk1"/>
                </a:solidFill>
                <a:latin typeface="微软雅黑" panose="020B0503020204020204" pitchFamily="34" charset="-122"/>
                <a:ea typeface="微软雅黑" panose="020B0503020204020204" pitchFamily="34" charset="-122"/>
              </a:rPr>
              <a:t>废水处理</a:t>
            </a:r>
            <a:endParaRPr lang="zh-TW" altLang="en-US" sz="2000" b="1" dirty="0">
              <a:solidFill>
                <a:schemeClr val="dk1"/>
              </a:solidFill>
              <a:latin typeface="微软雅黑" panose="020B0503020204020204" pitchFamily="34" charset="-122"/>
              <a:ea typeface="微软雅黑" panose="020B0503020204020204" pitchFamily="34" charset="-122"/>
            </a:endParaRPr>
          </a:p>
        </p:txBody>
      </p:sp>
      <p:sp>
        <p:nvSpPr>
          <p:cNvPr id="541706" name="Rectangle 10"/>
          <p:cNvSpPr/>
          <p:nvPr>
            <p:custDataLst>
              <p:tags r:id="rId16"/>
            </p:custDataLst>
          </p:nvPr>
        </p:nvSpPr>
        <p:spPr>
          <a:xfrm>
            <a:off x="4572000" y="5867400"/>
            <a:ext cx="1377950" cy="334963"/>
          </a:xfrm>
          <a:prstGeom prst="rect">
            <a:avLst/>
          </a:prstGeom>
          <a:solidFill>
            <a:srgbClr val="C0FEF9"/>
          </a:solidFill>
          <a:ln w="12700" cap="flat" cmpd="sng">
            <a:solidFill>
              <a:schemeClr val="dk1"/>
            </a:solidFill>
            <a:prstDash val="solid"/>
            <a:miter/>
            <a:headEnd type="none" w="med" len="med"/>
            <a:tailEnd type="none" w="med" len="med"/>
          </a:ln>
        </p:spPr>
        <p:txBody>
          <a:bodyPr wrap="none" lIns="90488" tIns="44450" rIns="90488" bIns="44450" anchor="ctr" anchorCtr="0"/>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5pPr>
          </a:lstStyle>
          <a:p>
            <a:pPr marL="0" lvl="0" indent="0" algn="ctr" defTabSz="762000" eaLnBrk="1" hangingPunct="1">
              <a:spcBef>
                <a:spcPct val="0"/>
              </a:spcBef>
              <a:buClrTx/>
              <a:buSzTx/>
              <a:buFontTx/>
              <a:buNone/>
            </a:pPr>
            <a:r>
              <a:rPr lang="zh-TW" altLang="en-US" sz="2000" b="1" dirty="0">
                <a:solidFill>
                  <a:schemeClr val="dk1"/>
                </a:solidFill>
                <a:latin typeface="微软雅黑" panose="020B0503020204020204" pitchFamily="34" charset="-122"/>
                <a:ea typeface="微软雅黑" panose="020B0503020204020204" pitchFamily="34" charset="-122"/>
              </a:rPr>
              <a:t>污水系统</a:t>
            </a:r>
            <a:endParaRPr lang="zh-TW" altLang="en-US" sz="2000" b="1" dirty="0">
              <a:solidFill>
                <a:schemeClr val="dk1"/>
              </a:solidFill>
              <a:latin typeface="微软雅黑" panose="020B0503020204020204" pitchFamily="34" charset="-122"/>
              <a:ea typeface="微软雅黑" panose="020B0503020204020204" pitchFamily="34" charset="-122"/>
            </a:endParaRPr>
          </a:p>
        </p:txBody>
      </p:sp>
      <p:sp>
        <p:nvSpPr>
          <p:cNvPr id="541707" name="Rectangle 11"/>
          <p:cNvSpPr/>
          <p:nvPr>
            <p:custDataLst>
              <p:tags r:id="rId17"/>
            </p:custDataLst>
          </p:nvPr>
        </p:nvSpPr>
        <p:spPr>
          <a:xfrm>
            <a:off x="7543800" y="4419600"/>
            <a:ext cx="1339850" cy="339725"/>
          </a:xfrm>
          <a:prstGeom prst="rect">
            <a:avLst/>
          </a:prstGeom>
          <a:solidFill>
            <a:srgbClr val="C0FEF9"/>
          </a:solidFill>
          <a:ln w="12700" cap="flat" cmpd="sng">
            <a:solidFill>
              <a:schemeClr val="dk1"/>
            </a:solidFill>
            <a:prstDash val="solid"/>
            <a:miter/>
            <a:headEnd type="none" w="med" len="med"/>
            <a:tailEnd type="none" w="med" len="med"/>
          </a:ln>
        </p:spPr>
        <p:txBody>
          <a:bodyPr wrap="none" lIns="90488" tIns="44450" rIns="90488" bIns="44450" anchor="ctr" anchorCtr="0"/>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5pPr>
          </a:lstStyle>
          <a:p>
            <a:pPr marL="0" lvl="0" indent="0" algn="ctr" defTabSz="762000" eaLnBrk="1" hangingPunct="1">
              <a:spcBef>
                <a:spcPct val="0"/>
              </a:spcBef>
              <a:buClrTx/>
              <a:buSzTx/>
              <a:buFontTx/>
              <a:buNone/>
            </a:pPr>
            <a:r>
              <a:rPr lang="zh-CN" altLang="en-US" sz="1800" b="1" dirty="0">
                <a:solidFill>
                  <a:schemeClr val="dk1"/>
                </a:solidFill>
                <a:latin typeface="微软雅黑" panose="020B0503020204020204" pitchFamily="34" charset="-122"/>
                <a:ea typeface="微软雅黑" panose="020B0503020204020204" pitchFamily="34" charset="-122"/>
              </a:rPr>
              <a:t>废弃物存放</a:t>
            </a:r>
            <a:endParaRPr lang="zh-CN" altLang="en-US" sz="1800" b="1" dirty="0">
              <a:solidFill>
                <a:schemeClr val="dk1"/>
              </a:solidFill>
              <a:latin typeface="微软雅黑" panose="020B0503020204020204" pitchFamily="34" charset="-122"/>
              <a:ea typeface="微软雅黑" panose="020B0503020204020204" pitchFamily="34" charset="-122"/>
            </a:endParaRPr>
          </a:p>
        </p:txBody>
      </p:sp>
      <p:sp>
        <p:nvSpPr>
          <p:cNvPr id="541708" name="Rectangle 12"/>
          <p:cNvSpPr/>
          <p:nvPr>
            <p:custDataLst>
              <p:tags r:id="rId18"/>
            </p:custDataLst>
          </p:nvPr>
        </p:nvSpPr>
        <p:spPr>
          <a:xfrm>
            <a:off x="6858000" y="5943600"/>
            <a:ext cx="815975" cy="334963"/>
          </a:xfrm>
          <a:prstGeom prst="rect">
            <a:avLst/>
          </a:prstGeom>
          <a:solidFill>
            <a:srgbClr val="C0FEF9"/>
          </a:solidFill>
          <a:ln w="12700" cap="flat" cmpd="sng">
            <a:solidFill>
              <a:schemeClr val="dk1"/>
            </a:solidFill>
            <a:prstDash val="solid"/>
            <a:miter/>
            <a:headEnd type="none" w="med" len="med"/>
            <a:tailEnd type="none" w="med" len="med"/>
          </a:ln>
        </p:spPr>
        <p:txBody>
          <a:bodyPr wrap="none" lIns="90488" tIns="44450" rIns="90488" bIns="44450" anchor="ctr" anchorCtr="0"/>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5pPr>
          </a:lstStyle>
          <a:p>
            <a:pPr marL="0" lvl="0" indent="0" algn="ctr" defTabSz="762000" eaLnBrk="1" hangingPunct="1">
              <a:spcBef>
                <a:spcPct val="0"/>
              </a:spcBef>
              <a:buClrTx/>
              <a:buSzTx/>
              <a:buFontTx/>
              <a:buNone/>
            </a:pPr>
            <a:r>
              <a:rPr lang="zh-TW" altLang="en-US" sz="2000" b="1" dirty="0">
                <a:solidFill>
                  <a:schemeClr val="dk1"/>
                </a:solidFill>
                <a:latin typeface="微软雅黑" panose="020B0503020204020204" pitchFamily="34" charset="-122"/>
                <a:ea typeface="微软雅黑" panose="020B0503020204020204" pitchFamily="34" charset="-122"/>
              </a:rPr>
              <a:t>掩埋</a:t>
            </a:r>
            <a:endParaRPr lang="zh-TW" altLang="en-US" sz="2000" b="1" dirty="0">
              <a:solidFill>
                <a:schemeClr val="dk1"/>
              </a:solidFill>
              <a:latin typeface="微软雅黑" panose="020B0503020204020204" pitchFamily="34" charset="-122"/>
              <a:ea typeface="微软雅黑" panose="020B0503020204020204" pitchFamily="34" charset="-122"/>
            </a:endParaRPr>
          </a:p>
        </p:txBody>
      </p:sp>
      <p:sp>
        <p:nvSpPr>
          <p:cNvPr id="541709" name="Rectangle 13"/>
          <p:cNvSpPr/>
          <p:nvPr>
            <p:custDataLst>
              <p:tags r:id="rId19"/>
            </p:custDataLst>
          </p:nvPr>
        </p:nvSpPr>
        <p:spPr>
          <a:xfrm>
            <a:off x="304800" y="3886200"/>
            <a:ext cx="815975" cy="334963"/>
          </a:xfrm>
          <a:prstGeom prst="rect">
            <a:avLst/>
          </a:prstGeom>
          <a:solidFill>
            <a:srgbClr val="C0FEF9"/>
          </a:solidFill>
          <a:ln w="12700" cap="flat" cmpd="sng">
            <a:solidFill>
              <a:schemeClr val="dk1"/>
            </a:solidFill>
            <a:prstDash val="solid"/>
            <a:miter/>
            <a:headEnd type="none" w="med" len="med"/>
            <a:tailEnd type="none" w="med" len="med"/>
          </a:ln>
        </p:spPr>
        <p:txBody>
          <a:bodyPr wrap="none" lIns="90488" tIns="44450" rIns="90488" bIns="44450" anchor="ctr" anchorCtr="0"/>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5pPr>
          </a:lstStyle>
          <a:p>
            <a:pPr marL="0" lvl="0" indent="0" algn="ctr" defTabSz="762000" eaLnBrk="1" hangingPunct="1">
              <a:spcBef>
                <a:spcPct val="0"/>
              </a:spcBef>
              <a:buClrTx/>
              <a:buSzTx/>
              <a:buFontTx/>
              <a:buNone/>
            </a:pPr>
            <a:r>
              <a:rPr lang="zh-TW" altLang="en-US" sz="2000" b="1" dirty="0">
                <a:solidFill>
                  <a:schemeClr val="dk1"/>
                </a:solidFill>
                <a:latin typeface="微软雅黑" panose="020B0503020204020204" pitchFamily="34" charset="-122"/>
                <a:ea typeface="微软雅黑" panose="020B0503020204020204" pitchFamily="34" charset="-122"/>
              </a:rPr>
              <a:t>运输</a:t>
            </a:r>
            <a:endParaRPr lang="zh-TW" altLang="en-US" sz="2000" b="1" dirty="0">
              <a:solidFill>
                <a:schemeClr val="dk1"/>
              </a:solidFill>
              <a:latin typeface="微软雅黑" panose="020B0503020204020204" pitchFamily="34" charset="-122"/>
              <a:ea typeface="微软雅黑" panose="020B0503020204020204" pitchFamily="34" charset="-122"/>
            </a:endParaRPr>
          </a:p>
        </p:txBody>
      </p:sp>
      <p:sp>
        <p:nvSpPr>
          <p:cNvPr id="541710" name="Rectangle 14"/>
          <p:cNvSpPr/>
          <p:nvPr>
            <p:custDataLst>
              <p:tags r:id="rId20"/>
            </p:custDataLst>
          </p:nvPr>
        </p:nvSpPr>
        <p:spPr>
          <a:xfrm>
            <a:off x="1371600" y="3886200"/>
            <a:ext cx="815975" cy="334963"/>
          </a:xfrm>
          <a:prstGeom prst="rect">
            <a:avLst/>
          </a:prstGeom>
          <a:solidFill>
            <a:srgbClr val="C0FEF9"/>
          </a:solidFill>
          <a:ln w="12700" cap="flat" cmpd="sng">
            <a:solidFill>
              <a:schemeClr val="dk1"/>
            </a:solidFill>
            <a:prstDash val="solid"/>
            <a:miter/>
            <a:headEnd type="none" w="med" len="med"/>
            <a:tailEnd type="none" w="med" len="med"/>
          </a:ln>
        </p:spPr>
        <p:txBody>
          <a:bodyPr wrap="none" lIns="90488" tIns="44450" rIns="90488" bIns="44450" anchor="ctr" anchorCtr="0"/>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5pPr>
          </a:lstStyle>
          <a:p>
            <a:pPr marL="0" lvl="0" indent="0" algn="ctr" defTabSz="762000" eaLnBrk="1" hangingPunct="1">
              <a:spcBef>
                <a:spcPct val="0"/>
              </a:spcBef>
              <a:buClrTx/>
              <a:buSzTx/>
              <a:buFontTx/>
              <a:buNone/>
            </a:pPr>
            <a:r>
              <a:rPr lang="zh-TW" altLang="en-US" sz="2000" b="1" dirty="0">
                <a:solidFill>
                  <a:schemeClr val="dk1"/>
                </a:solidFill>
                <a:latin typeface="微软雅黑" panose="020B0503020204020204" pitchFamily="34" charset="-122"/>
                <a:ea typeface="微软雅黑" panose="020B0503020204020204" pitchFamily="34" charset="-122"/>
              </a:rPr>
              <a:t>锅锅炉</a:t>
            </a:r>
            <a:endParaRPr lang="zh-TW" altLang="en-US" sz="2000" b="1" dirty="0">
              <a:solidFill>
                <a:schemeClr val="dk1"/>
              </a:solidFill>
              <a:latin typeface="微软雅黑" panose="020B0503020204020204" pitchFamily="34" charset="-122"/>
              <a:ea typeface="微软雅黑" panose="020B0503020204020204" pitchFamily="34" charset="-122"/>
            </a:endParaRPr>
          </a:p>
        </p:txBody>
      </p:sp>
      <p:sp>
        <p:nvSpPr>
          <p:cNvPr id="541711" name="Line 15"/>
          <p:cNvSpPr/>
          <p:nvPr>
            <p:custDataLst>
              <p:tags r:id="rId21"/>
            </p:custDataLst>
          </p:nvPr>
        </p:nvSpPr>
        <p:spPr>
          <a:xfrm>
            <a:off x="762000" y="4267200"/>
            <a:ext cx="0" cy="517525"/>
          </a:xfrm>
          <a:prstGeom prst="line">
            <a:avLst/>
          </a:prstGeom>
          <a:ln w="38100" cap="flat" cmpd="sng">
            <a:solidFill>
              <a:schemeClr val="dk1"/>
            </a:solidFill>
            <a:prstDash val="solid"/>
            <a:headEnd type="none" w="med" len="med"/>
            <a:tailEnd type="triangle" w="med" len="med"/>
          </a:ln>
        </p:spPr>
      </p:sp>
      <p:sp>
        <p:nvSpPr>
          <p:cNvPr id="541712" name="Line 16"/>
          <p:cNvSpPr/>
          <p:nvPr>
            <p:custDataLst>
              <p:tags r:id="rId22"/>
            </p:custDataLst>
          </p:nvPr>
        </p:nvSpPr>
        <p:spPr>
          <a:xfrm>
            <a:off x="1828800" y="4191000"/>
            <a:ext cx="0" cy="674688"/>
          </a:xfrm>
          <a:prstGeom prst="line">
            <a:avLst/>
          </a:prstGeom>
          <a:ln w="38100" cap="flat" cmpd="sng">
            <a:solidFill>
              <a:schemeClr val="dk1"/>
            </a:solidFill>
            <a:prstDash val="solid"/>
            <a:headEnd type="none" w="med" len="med"/>
            <a:tailEnd type="triangle" w="med" len="med"/>
          </a:ln>
        </p:spPr>
      </p:sp>
      <p:sp>
        <p:nvSpPr>
          <p:cNvPr id="541713" name="Line 17"/>
          <p:cNvSpPr/>
          <p:nvPr>
            <p:custDataLst>
              <p:tags r:id="rId23"/>
            </p:custDataLst>
          </p:nvPr>
        </p:nvSpPr>
        <p:spPr>
          <a:xfrm>
            <a:off x="3276600" y="3276600"/>
            <a:ext cx="0" cy="517525"/>
          </a:xfrm>
          <a:prstGeom prst="line">
            <a:avLst/>
          </a:prstGeom>
          <a:ln w="38100" cap="flat" cmpd="sng">
            <a:solidFill>
              <a:schemeClr val="dk1"/>
            </a:solidFill>
            <a:prstDash val="solid"/>
            <a:headEnd type="none" w="med" len="med"/>
            <a:tailEnd type="triangle" w="med" len="med"/>
          </a:ln>
        </p:spPr>
      </p:sp>
      <p:sp>
        <p:nvSpPr>
          <p:cNvPr id="541714" name="Rectangle 18"/>
          <p:cNvSpPr/>
          <p:nvPr>
            <p:custDataLst>
              <p:tags r:id="rId24"/>
            </p:custDataLst>
          </p:nvPr>
        </p:nvSpPr>
        <p:spPr>
          <a:xfrm>
            <a:off x="2895600" y="2895600"/>
            <a:ext cx="815975" cy="334963"/>
          </a:xfrm>
          <a:prstGeom prst="rect">
            <a:avLst/>
          </a:prstGeom>
          <a:solidFill>
            <a:srgbClr val="C0FEF9"/>
          </a:solidFill>
          <a:ln w="12700" cap="flat" cmpd="sng">
            <a:solidFill>
              <a:schemeClr val="dk1"/>
            </a:solidFill>
            <a:prstDash val="solid"/>
            <a:miter/>
            <a:headEnd type="none" w="med" len="med"/>
            <a:tailEnd type="none" w="med" len="med"/>
          </a:ln>
        </p:spPr>
        <p:txBody>
          <a:bodyPr wrap="none" lIns="90488" tIns="44450" rIns="90488" bIns="44450" anchor="ctr" anchorCtr="0"/>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5pPr>
          </a:lstStyle>
          <a:p>
            <a:pPr marL="0" lvl="0" indent="0" algn="ctr" defTabSz="762000" eaLnBrk="1" hangingPunct="1">
              <a:spcBef>
                <a:spcPct val="0"/>
              </a:spcBef>
              <a:buClrTx/>
              <a:buSzTx/>
              <a:buFontTx/>
              <a:buNone/>
            </a:pPr>
            <a:r>
              <a:rPr lang="zh-TW" altLang="en-US" sz="2000" b="1" dirty="0">
                <a:solidFill>
                  <a:schemeClr val="dk1"/>
                </a:solidFill>
                <a:latin typeface="微软雅黑" panose="020B0503020204020204" pitchFamily="34" charset="-122"/>
                <a:ea typeface="微软雅黑" panose="020B0503020204020204" pitchFamily="34" charset="-122"/>
              </a:rPr>
              <a:t>烟囱</a:t>
            </a:r>
            <a:endParaRPr lang="zh-TW" altLang="en-US" sz="2000" b="1" dirty="0">
              <a:solidFill>
                <a:schemeClr val="dk1"/>
              </a:solidFill>
              <a:latin typeface="微软雅黑" panose="020B0503020204020204" pitchFamily="34" charset="-122"/>
              <a:ea typeface="微软雅黑" panose="020B0503020204020204" pitchFamily="34" charset="-122"/>
            </a:endParaRPr>
          </a:p>
        </p:txBody>
      </p:sp>
      <p:sp>
        <p:nvSpPr>
          <p:cNvPr id="541715" name="Line 19"/>
          <p:cNvSpPr/>
          <p:nvPr>
            <p:custDataLst>
              <p:tags r:id="rId25"/>
            </p:custDataLst>
          </p:nvPr>
        </p:nvSpPr>
        <p:spPr>
          <a:xfrm>
            <a:off x="4267200" y="4191000"/>
            <a:ext cx="0" cy="517525"/>
          </a:xfrm>
          <a:prstGeom prst="line">
            <a:avLst/>
          </a:prstGeom>
          <a:ln w="38100" cap="flat" cmpd="sng">
            <a:solidFill>
              <a:schemeClr val="dk1"/>
            </a:solidFill>
            <a:prstDash val="solid"/>
            <a:headEnd type="none" w="med" len="med"/>
            <a:tailEnd type="triangle" w="med" len="med"/>
          </a:ln>
        </p:spPr>
      </p:sp>
      <p:sp>
        <p:nvSpPr>
          <p:cNvPr id="541716" name="Rectangle 20"/>
          <p:cNvSpPr/>
          <p:nvPr>
            <p:custDataLst>
              <p:tags r:id="rId26"/>
            </p:custDataLst>
          </p:nvPr>
        </p:nvSpPr>
        <p:spPr>
          <a:xfrm>
            <a:off x="3657600" y="3810000"/>
            <a:ext cx="1244600" cy="334963"/>
          </a:xfrm>
          <a:prstGeom prst="rect">
            <a:avLst/>
          </a:prstGeom>
          <a:solidFill>
            <a:srgbClr val="C0FEF9"/>
          </a:solidFill>
          <a:ln w="12700" cap="flat" cmpd="sng">
            <a:solidFill>
              <a:schemeClr val="dk1"/>
            </a:solidFill>
            <a:prstDash val="solid"/>
            <a:miter/>
            <a:headEnd type="none" w="med" len="med"/>
            <a:tailEnd type="none" w="med" len="med"/>
          </a:ln>
        </p:spPr>
        <p:txBody>
          <a:bodyPr wrap="none" lIns="90488" tIns="44450" rIns="90488" bIns="44450" anchor="ctr" anchorCtr="0"/>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5pPr>
          </a:lstStyle>
          <a:p>
            <a:pPr marL="0" lvl="0" indent="0" algn="ctr" defTabSz="762000" eaLnBrk="1" hangingPunct="1">
              <a:spcBef>
                <a:spcPct val="0"/>
              </a:spcBef>
              <a:buClrTx/>
              <a:buSzTx/>
              <a:buFontTx/>
              <a:buNone/>
            </a:pPr>
            <a:r>
              <a:rPr lang="zh-TW" altLang="en-US" sz="2000" b="1" dirty="0">
                <a:solidFill>
                  <a:schemeClr val="dk1"/>
                </a:solidFill>
                <a:latin typeface="微软雅黑" panose="020B0503020204020204" pitchFamily="34" charset="-122"/>
                <a:ea typeface="微软雅黑" panose="020B0503020204020204" pitchFamily="34" charset="-122"/>
              </a:rPr>
              <a:t>化学储槽</a:t>
            </a:r>
            <a:endParaRPr lang="zh-TW" altLang="en-US" sz="2000" b="1" dirty="0">
              <a:solidFill>
                <a:schemeClr val="dk1"/>
              </a:solidFill>
              <a:latin typeface="微软雅黑" panose="020B0503020204020204" pitchFamily="34" charset="-122"/>
              <a:ea typeface="微软雅黑" panose="020B0503020204020204" pitchFamily="34" charset="-122"/>
            </a:endParaRPr>
          </a:p>
        </p:txBody>
      </p:sp>
      <p:sp>
        <p:nvSpPr>
          <p:cNvPr id="541717" name="Line 21"/>
          <p:cNvSpPr/>
          <p:nvPr>
            <p:custDataLst>
              <p:tags r:id="rId27"/>
            </p:custDataLst>
          </p:nvPr>
        </p:nvSpPr>
        <p:spPr>
          <a:xfrm>
            <a:off x="2362200" y="3962400"/>
            <a:ext cx="0" cy="460375"/>
          </a:xfrm>
          <a:prstGeom prst="line">
            <a:avLst/>
          </a:prstGeom>
          <a:ln w="38100" cap="flat" cmpd="sng">
            <a:solidFill>
              <a:schemeClr val="dk1"/>
            </a:solidFill>
            <a:prstDash val="solid"/>
            <a:headEnd type="none" w="med" len="med"/>
            <a:tailEnd type="triangle" w="med" len="med"/>
          </a:ln>
        </p:spPr>
      </p:sp>
      <p:sp>
        <p:nvSpPr>
          <p:cNvPr id="541718" name="Rectangle 22"/>
          <p:cNvSpPr/>
          <p:nvPr>
            <p:custDataLst>
              <p:tags r:id="rId28"/>
            </p:custDataLst>
          </p:nvPr>
        </p:nvSpPr>
        <p:spPr>
          <a:xfrm>
            <a:off x="2209800" y="3581400"/>
            <a:ext cx="815975" cy="334963"/>
          </a:xfrm>
          <a:prstGeom prst="rect">
            <a:avLst/>
          </a:prstGeom>
          <a:solidFill>
            <a:srgbClr val="C0FEF9"/>
          </a:solidFill>
          <a:ln w="12700" cap="flat" cmpd="sng">
            <a:solidFill>
              <a:schemeClr val="dk1"/>
            </a:solidFill>
            <a:prstDash val="solid"/>
            <a:miter/>
            <a:headEnd type="none" w="med" len="med"/>
            <a:tailEnd type="none" w="med" len="med"/>
          </a:ln>
        </p:spPr>
        <p:txBody>
          <a:bodyPr wrap="none" lIns="90488" tIns="44450" rIns="90488" bIns="44450" anchor="ctr" anchorCtr="0"/>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5pPr>
          </a:lstStyle>
          <a:p>
            <a:pPr marL="0" lvl="0" indent="0" algn="ctr" defTabSz="762000" eaLnBrk="1" hangingPunct="1">
              <a:spcBef>
                <a:spcPct val="0"/>
              </a:spcBef>
              <a:buClrTx/>
              <a:buSzTx/>
              <a:buFontTx/>
              <a:buNone/>
            </a:pPr>
            <a:r>
              <a:rPr lang="zh-TW" altLang="en-US" sz="2000" b="1" dirty="0">
                <a:solidFill>
                  <a:schemeClr val="dk1"/>
                </a:solidFill>
                <a:latin typeface="微软雅黑" panose="020B0503020204020204" pitchFamily="34" charset="-122"/>
                <a:ea typeface="微软雅黑" panose="020B0503020204020204" pitchFamily="34" charset="-122"/>
              </a:rPr>
              <a:t>工厂</a:t>
            </a:r>
            <a:endParaRPr lang="zh-TW" altLang="en-US" sz="2000" b="1" dirty="0">
              <a:solidFill>
                <a:schemeClr val="dk1"/>
              </a:solidFill>
              <a:latin typeface="微软雅黑" panose="020B0503020204020204" pitchFamily="34" charset="-122"/>
              <a:ea typeface="微软雅黑" panose="020B0503020204020204" pitchFamily="34" charset="-122"/>
            </a:endParaRPr>
          </a:p>
        </p:txBody>
      </p:sp>
      <p:graphicFrame>
        <p:nvGraphicFramePr>
          <p:cNvPr id="541719" name="Object 23">
            <a:hlinkClick r:id="" action="ppaction://ole?verb="/>
          </p:cNvPr>
          <p:cNvGraphicFramePr/>
          <p:nvPr/>
        </p:nvGraphicFramePr>
        <p:xfrm>
          <a:off x="5562600" y="3886200"/>
          <a:ext cx="1273175" cy="1543050"/>
        </p:xfrm>
        <a:graphic>
          <a:graphicData uri="http://schemas.openxmlformats.org/presentationml/2006/ole">
            <mc:AlternateContent xmlns:mc="http://schemas.openxmlformats.org/markup-compatibility/2006">
              <mc:Choice xmlns:v="urn:schemas-microsoft-com:vml" Requires="v">
                <p:oleObj spid="_x0000_s3076" name="" r:id="rId29" imgW="3636645" imgH="2296795" progId="MS_ClipArt_Gallery">
                  <p:embed/>
                </p:oleObj>
              </mc:Choice>
              <mc:Fallback>
                <p:oleObj name="" r:id="rId29" imgW="3636645" imgH="2296795" progId="MS_ClipArt_Gallery">
                  <p:embed/>
                  <p:pic>
                    <p:nvPicPr>
                      <p:cNvPr id="0" name="图片 3075"/>
                      <p:cNvPicPr/>
                      <p:nvPr/>
                    </p:nvPicPr>
                    <p:blipFill>
                      <a:blip r:embed="rId30">
                        <a:clrChange>
                          <a:clrFrom>
                            <a:srgbClr val="BFBFFF"/>
                          </a:clrFrom>
                          <a:clrTo>
                            <a:srgbClr val="CEDEDE"/>
                          </a:clrTo>
                        </a:clrChange>
                      </a:blip>
                      <a:srcRect b="10001"/>
                      <a:stretch>
                        <a:fillRect/>
                      </a:stretch>
                    </p:blipFill>
                    <p:spPr>
                      <a:xfrm>
                        <a:off x="5562600" y="3886200"/>
                        <a:ext cx="1273175" cy="1543050"/>
                      </a:xfrm>
                      <a:prstGeom prst="rect">
                        <a:avLst/>
                      </a:prstGeom>
                      <a:noFill/>
                      <a:ln w="38100">
                        <a:noFill/>
                        <a:miter/>
                      </a:ln>
                    </p:spPr>
                  </p:pic>
                </p:oleObj>
              </mc:Fallback>
            </mc:AlternateContent>
          </a:graphicData>
        </a:graphic>
      </p:graphicFrame>
      <p:sp>
        <p:nvSpPr>
          <p:cNvPr id="541720" name="Line 24"/>
          <p:cNvSpPr/>
          <p:nvPr>
            <p:custDataLst>
              <p:tags r:id="rId31"/>
            </p:custDataLst>
          </p:nvPr>
        </p:nvSpPr>
        <p:spPr>
          <a:xfrm>
            <a:off x="6400800" y="3505200"/>
            <a:ext cx="0" cy="636588"/>
          </a:xfrm>
          <a:prstGeom prst="line">
            <a:avLst/>
          </a:prstGeom>
          <a:ln w="38100" cap="flat" cmpd="sng">
            <a:solidFill>
              <a:schemeClr val="dk1"/>
            </a:solidFill>
            <a:prstDash val="solid"/>
            <a:headEnd type="none" w="med" len="med"/>
            <a:tailEnd type="triangle" w="med" len="med"/>
          </a:ln>
        </p:spPr>
      </p:sp>
      <p:sp>
        <p:nvSpPr>
          <p:cNvPr id="541721" name="Rectangle 25"/>
          <p:cNvSpPr/>
          <p:nvPr>
            <p:custDataLst>
              <p:tags r:id="rId32"/>
            </p:custDataLst>
          </p:nvPr>
        </p:nvSpPr>
        <p:spPr>
          <a:xfrm>
            <a:off x="5867400" y="3124200"/>
            <a:ext cx="1016000" cy="334963"/>
          </a:xfrm>
          <a:prstGeom prst="rect">
            <a:avLst/>
          </a:prstGeom>
          <a:solidFill>
            <a:srgbClr val="C0FEF9"/>
          </a:solidFill>
          <a:ln w="12700" cap="flat" cmpd="sng">
            <a:solidFill>
              <a:schemeClr val="dk1"/>
            </a:solidFill>
            <a:prstDash val="solid"/>
            <a:miter/>
            <a:headEnd type="none" w="med" len="med"/>
            <a:tailEnd type="none" w="med" len="med"/>
          </a:ln>
        </p:spPr>
        <p:txBody>
          <a:bodyPr wrap="none" lIns="90488" tIns="44450" rIns="90488" bIns="44450" anchor="ctr" anchorCtr="0"/>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5pPr>
          </a:lstStyle>
          <a:p>
            <a:pPr marL="0" lvl="0" indent="0" algn="ctr" defTabSz="762000" eaLnBrk="1" hangingPunct="1">
              <a:spcBef>
                <a:spcPct val="0"/>
              </a:spcBef>
              <a:buClrTx/>
              <a:buSzTx/>
              <a:buFontTx/>
              <a:buNone/>
            </a:pPr>
            <a:r>
              <a:rPr lang="zh-TW" altLang="en-US" sz="2000" b="1" dirty="0">
                <a:solidFill>
                  <a:schemeClr val="dk1"/>
                </a:solidFill>
                <a:latin typeface="微软雅黑" panose="020B0503020204020204" pitchFamily="34" charset="-122"/>
                <a:ea typeface="微软雅黑" panose="020B0503020204020204" pitchFamily="34" charset="-122"/>
              </a:rPr>
              <a:t>写字楼</a:t>
            </a:r>
            <a:endParaRPr lang="zh-TW" altLang="en-US" sz="2000" b="1" dirty="0">
              <a:solidFill>
                <a:schemeClr val="dk1"/>
              </a:solidFill>
              <a:latin typeface="微软雅黑" panose="020B0503020204020204" pitchFamily="34" charset="-122"/>
              <a:ea typeface="微软雅黑" panose="020B0503020204020204" pitchFamily="34" charset="-122"/>
            </a:endParaRPr>
          </a:p>
        </p:txBody>
      </p:sp>
      <p:sp>
        <p:nvSpPr>
          <p:cNvPr id="9242" name="Rectangle 26"/>
          <p:cNvSpPr/>
          <p:nvPr/>
        </p:nvSpPr>
        <p:spPr>
          <a:xfrm>
            <a:off x="1295400" y="1150938"/>
            <a:ext cx="3902075" cy="488950"/>
          </a:xfrm>
          <a:prstGeom prst="rect">
            <a:avLst/>
          </a:prstGeom>
          <a:noFill/>
          <a:ln w="12700">
            <a:noFill/>
          </a:ln>
        </p:spPr>
        <p:txBody>
          <a:bodyPr lIns="90488" tIns="44450" rIns="90488" bIns="44450">
            <a:spAutoFit/>
          </a:bodyPr>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5pPr>
          </a:lstStyle>
          <a:p>
            <a:pPr marL="0" lvl="0" indent="0">
              <a:spcBef>
                <a:spcPct val="0"/>
              </a:spcBef>
              <a:buClrTx/>
              <a:buSzTx/>
              <a:buFontTx/>
              <a:buNone/>
            </a:pPr>
            <a:r>
              <a:rPr lang="zh-CN" altLang="en-US" sz="2600" b="1" dirty="0">
                <a:solidFill>
                  <a:schemeClr val="accent1"/>
                </a:solidFill>
                <a:latin typeface="微软雅黑" panose="020B0503020204020204" pitchFamily="34" charset="-122"/>
                <a:ea typeface="微软雅黑" panose="020B0503020204020204" pitchFamily="34" charset="-122"/>
              </a:rPr>
              <a:t>直接环境因素</a:t>
            </a:r>
            <a:endParaRPr lang="zh-CN" altLang="en-US" sz="2600" b="1" dirty="0">
              <a:solidFill>
                <a:schemeClr val="accent1"/>
              </a:solidFill>
              <a:latin typeface="微软雅黑" panose="020B0503020204020204" pitchFamily="34" charset="-122"/>
              <a:ea typeface="微软雅黑" panose="020B0503020204020204" pitchFamily="34" charset="-122"/>
            </a:endParaRPr>
          </a:p>
        </p:txBody>
      </p:sp>
      <p:sp>
        <p:nvSpPr>
          <p:cNvPr id="541723" name="Rectangle 27"/>
          <p:cNvSpPr/>
          <p:nvPr/>
        </p:nvSpPr>
        <p:spPr>
          <a:xfrm>
            <a:off x="457200" y="2971800"/>
            <a:ext cx="637540" cy="835025"/>
          </a:xfrm>
          <a:prstGeom prst="rect">
            <a:avLst/>
          </a:prstGeom>
          <a:noFill/>
          <a:ln w="12700">
            <a:noFill/>
          </a:ln>
        </p:spPr>
        <p:txBody>
          <a:bodyPr wrap="none" lIns="90488" tIns="44450" rIns="90488" bIns="44450">
            <a:spAutoFit/>
          </a:bodyPr>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5pPr>
          </a:lstStyle>
          <a:p>
            <a:pPr marL="0" lvl="0" indent="0" defTabSz="762000" eaLnBrk="1" hangingPunct="1">
              <a:lnSpc>
                <a:spcPct val="90000"/>
              </a:lnSpc>
              <a:spcBef>
                <a:spcPct val="0"/>
              </a:spcBef>
              <a:buClrTx/>
              <a:buSzTx/>
              <a:buFontTx/>
              <a:buNone/>
            </a:pPr>
            <a:r>
              <a:rPr lang="zh-TW" altLang="en-US" sz="1800" b="1" dirty="0">
                <a:solidFill>
                  <a:schemeClr val="dk1"/>
                </a:solidFill>
                <a:latin typeface="微软雅黑" panose="020B0503020204020204" pitchFamily="34" charset="-122"/>
                <a:ea typeface="微软雅黑" panose="020B0503020204020204" pitchFamily="34" charset="-122"/>
              </a:rPr>
              <a:t>噪音</a:t>
            </a:r>
            <a:endParaRPr lang="zh-TW" altLang="en-US" sz="1800" b="1" dirty="0">
              <a:solidFill>
                <a:schemeClr val="dk1"/>
              </a:solidFill>
              <a:latin typeface="微软雅黑" panose="020B0503020204020204" pitchFamily="34" charset="-122"/>
              <a:ea typeface="微软雅黑" panose="020B0503020204020204" pitchFamily="34" charset="-122"/>
            </a:endParaRPr>
          </a:p>
          <a:p>
            <a:pPr marL="0" lvl="0" indent="0" defTabSz="762000" eaLnBrk="1" hangingPunct="1">
              <a:lnSpc>
                <a:spcPct val="90000"/>
              </a:lnSpc>
              <a:spcBef>
                <a:spcPct val="0"/>
              </a:spcBef>
              <a:buClrTx/>
              <a:buSzTx/>
              <a:buFontTx/>
              <a:buNone/>
            </a:pPr>
            <a:r>
              <a:rPr lang="zh-TW" altLang="en-US" sz="1800" b="1" dirty="0">
                <a:solidFill>
                  <a:schemeClr val="dk1"/>
                </a:solidFill>
                <a:latin typeface="微软雅黑" panose="020B0503020204020204" pitchFamily="34" charset="-122"/>
                <a:ea typeface="微软雅黑" panose="020B0503020204020204" pitchFamily="34" charset="-122"/>
              </a:rPr>
              <a:t>烟尘</a:t>
            </a:r>
            <a:endParaRPr lang="zh-TW" altLang="en-US" sz="1800" b="1" dirty="0">
              <a:solidFill>
                <a:schemeClr val="dk1"/>
              </a:solidFill>
              <a:latin typeface="微软雅黑" panose="020B0503020204020204" pitchFamily="34" charset="-122"/>
              <a:ea typeface="微软雅黑" panose="020B0503020204020204" pitchFamily="34" charset="-122"/>
            </a:endParaRPr>
          </a:p>
          <a:p>
            <a:pPr marL="0" lvl="0" indent="0" defTabSz="762000" eaLnBrk="1" hangingPunct="1">
              <a:lnSpc>
                <a:spcPct val="90000"/>
              </a:lnSpc>
              <a:spcBef>
                <a:spcPct val="0"/>
              </a:spcBef>
              <a:buClrTx/>
              <a:buSzTx/>
              <a:buFontTx/>
              <a:buNone/>
            </a:pPr>
            <a:r>
              <a:rPr lang="zh-TW" altLang="en-US" sz="1800" b="1" dirty="0">
                <a:solidFill>
                  <a:schemeClr val="dk1"/>
                </a:solidFill>
                <a:latin typeface="微软雅黑" panose="020B0503020204020204" pitchFamily="34" charset="-122"/>
                <a:ea typeface="微软雅黑" panose="020B0503020204020204" pitchFamily="34" charset="-122"/>
              </a:rPr>
              <a:t>尾气</a:t>
            </a:r>
            <a:endParaRPr lang="zh-TW" altLang="en-US" sz="1800" b="1" dirty="0">
              <a:solidFill>
                <a:schemeClr val="dk1"/>
              </a:solidFill>
              <a:latin typeface="微软雅黑" panose="020B0503020204020204" pitchFamily="34" charset="-122"/>
              <a:ea typeface="微软雅黑" panose="020B0503020204020204" pitchFamily="34" charset="-122"/>
            </a:endParaRPr>
          </a:p>
        </p:txBody>
      </p:sp>
      <p:sp>
        <p:nvSpPr>
          <p:cNvPr id="541724" name="Rectangle 28"/>
          <p:cNvSpPr/>
          <p:nvPr/>
        </p:nvSpPr>
        <p:spPr>
          <a:xfrm>
            <a:off x="1295400" y="2971800"/>
            <a:ext cx="637540" cy="835025"/>
          </a:xfrm>
          <a:prstGeom prst="rect">
            <a:avLst/>
          </a:prstGeom>
          <a:noFill/>
          <a:ln w="12700">
            <a:noFill/>
          </a:ln>
        </p:spPr>
        <p:txBody>
          <a:bodyPr wrap="none" lIns="90488" tIns="44450" rIns="90488" bIns="44450">
            <a:spAutoFit/>
          </a:bodyPr>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5pPr>
          </a:lstStyle>
          <a:p>
            <a:pPr marL="0" lvl="0" indent="0" defTabSz="762000" eaLnBrk="1" hangingPunct="1">
              <a:lnSpc>
                <a:spcPct val="90000"/>
              </a:lnSpc>
              <a:spcBef>
                <a:spcPct val="0"/>
              </a:spcBef>
              <a:buClrTx/>
              <a:buSzTx/>
              <a:buFontTx/>
              <a:buNone/>
            </a:pPr>
            <a:r>
              <a:rPr lang="zh-TW" altLang="en-US" sz="1800" b="1" dirty="0">
                <a:solidFill>
                  <a:srgbClr val="081D58"/>
                </a:solidFill>
                <a:latin typeface="微软雅黑" panose="020B0503020204020204" pitchFamily="34" charset="-122"/>
                <a:ea typeface="微软雅黑" panose="020B0503020204020204" pitchFamily="34" charset="-122"/>
              </a:rPr>
              <a:t>空污</a:t>
            </a:r>
            <a:endParaRPr lang="zh-TW" altLang="en-US" sz="1800" b="1" dirty="0">
              <a:solidFill>
                <a:srgbClr val="081D58"/>
              </a:solidFill>
              <a:latin typeface="微软雅黑" panose="020B0503020204020204" pitchFamily="34" charset="-122"/>
              <a:ea typeface="微软雅黑" panose="020B0503020204020204" pitchFamily="34" charset="-122"/>
            </a:endParaRPr>
          </a:p>
          <a:p>
            <a:pPr marL="0" lvl="0" indent="0" defTabSz="762000" eaLnBrk="1" hangingPunct="1">
              <a:lnSpc>
                <a:spcPct val="90000"/>
              </a:lnSpc>
              <a:spcBef>
                <a:spcPct val="0"/>
              </a:spcBef>
              <a:buClrTx/>
              <a:buSzTx/>
              <a:buFontTx/>
              <a:buNone/>
            </a:pPr>
            <a:r>
              <a:rPr lang="zh-TW" altLang="en-US" sz="1800" b="1" dirty="0">
                <a:solidFill>
                  <a:srgbClr val="081D58"/>
                </a:solidFill>
                <a:latin typeface="微软雅黑" panose="020B0503020204020204" pitchFamily="34" charset="-122"/>
                <a:ea typeface="微软雅黑" panose="020B0503020204020204" pitchFamily="34" charset="-122"/>
              </a:rPr>
              <a:t>噪音</a:t>
            </a:r>
            <a:endParaRPr lang="zh-TW" altLang="en-US" sz="1800" b="1" dirty="0">
              <a:solidFill>
                <a:srgbClr val="081D58"/>
              </a:solidFill>
              <a:latin typeface="微软雅黑" panose="020B0503020204020204" pitchFamily="34" charset="-122"/>
              <a:ea typeface="微软雅黑" panose="020B0503020204020204" pitchFamily="34" charset="-122"/>
            </a:endParaRPr>
          </a:p>
          <a:p>
            <a:pPr marL="0" lvl="0" indent="0" defTabSz="762000" eaLnBrk="1" hangingPunct="1">
              <a:lnSpc>
                <a:spcPct val="90000"/>
              </a:lnSpc>
              <a:spcBef>
                <a:spcPct val="0"/>
              </a:spcBef>
              <a:buClrTx/>
              <a:buSzTx/>
              <a:buFontTx/>
              <a:buNone/>
            </a:pPr>
            <a:r>
              <a:rPr lang="zh-TW" altLang="en-US" sz="1800" b="1" dirty="0">
                <a:solidFill>
                  <a:srgbClr val="081D58"/>
                </a:solidFill>
                <a:latin typeface="微软雅黑" panose="020B0503020204020204" pitchFamily="34" charset="-122"/>
                <a:ea typeface="微软雅黑" panose="020B0503020204020204" pitchFamily="34" charset="-122"/>
              </a:rPr>
              <a:t>能源</a:t>
            </a:r>
            <a:endParaRPr lang="zh-TW" altLang="en-US" sz="1800" b="1" dirty="0">
              <a:solidFill>
                <a:srgbClr val="081D58"/>
              </a:solidFill>
              <a:latin typeface="微软雅黑" panose="020B0503020204020204" pitchFamily="34" charset="-122"/>
              <a:ea typeface="微软雅黑" panose="020B0503020204020204" pitchFamily="34" charset="-122"/>
            </a:endParaRPr>
          </a:p>
        </p:txBody>
      </p:sp>
      <p:sp>
        <p:nvSpPr>
          <p:cNvPr id="541725" name="Rectangle 29"/>
          <p:cNvSpPr/>
          <p:nvPr/>
        </p:nvSpPr>
        <p:spPr>
          <a:xfrm>
            <a:off x="3276600" y="2286000"/>
            <a:ext cx="637540" cy="642620"/>
          </a:xfrm>
          <a:prstGeom prst="rect">
            <a:avLst/>
          </a:prstGeom>
          <a:noFill/>
          <a:ln w="12700">
            <a:noFill/>
          </a:ln>
        </p:spPr>
        <p:txBody>
          <a:bodyPr wrap="none" lIns="90488" tIns="44450" rIns="90488" bIns="44450">
            <a:spAutoFit/>
          </a:bodyPr>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5pPr>
          </a:lstStyle>
          <a:p>
            <a:pPr marL="0" lvl="0" indent="0" defTabSz="762000" eaLnBrk="1" hangingPunct="1">
              <a:spcBef>
                <a:spcPct val="0"/>
              </a:spcBef>
              <a:buClrTx/>
              <a:buSzTx/>
              <a:buFontTx/>
              <a:buNone/>
            </a:pPr>
            <a:r>
              <a:rPr lang="zh-TW" altLang="en-US" sz="1800" b="1" dirty="0">
                <a:solidFill>
                  <a:srgbClr val="081D58"/>
                </a:solidFill>
                <a:latin typeface="微软雅黑" panose="020B0503020204020204" pitchFamily="34" charset="-122"/>
                <a:ea typeface="微软雅黑" panose="020B0503020204020204" pitchFamily="34" charset="-122"/>
              </a:rPr>
              <a:t>废气</a:t>
            </a:r>
            <a:endParaRPr lang="zh-TW" altLang="en-US" sz="1800" b="1" dirty="0">
              <a:solidFill>
                <a:srgbClr val="081D58"/>
              </a:solidFill>
              <a:latin typeface="微软雅黑" panose="020B0503020204020204" pitchFamily="34" charset="-122"/>
              <a:ea typeface="微软雅黑" panose="020B0503020204020204" pitchFamily="34" charset="-122"/>
            </a:endParaRPr>
          </a:p>
          <a:p>
            <a:pPr marL="0" lvl="0" indent="0" defTabSz="762000" eaLnBrk="1" hangingPunct="1">
              <a:spcBef>
                <a:spcPct val="0"/>
              </a:spcBef>
              <a:buClrTx/>
              <a:buSzTx/>
              <a:buFontTx/>
              <a:buNone/>
            </a:pPr>
            <a:r>
              <a:rPr lang="zh-TW" altLang="en-US" sz="1800" b="1" dirty="0">
                <a:solidFill>
                  <a:srgbClr val="081D58"/>
                </a:solidFill>
                <a:latin typeface="微软雅黑" panose="020B0503020204020204" pitchFamily="34" charset="-122"/>
                <a:ea typeface="微软雅黑" panose="020B0503020204020204" pitchFamily="34" charset="-122"/>
              </a:rPr>
              <a:t>景观</a:t>
            </a:r>
            <a:endParaRPr lang="zh-TW" altLang="en-US" sz="1800" b="1" dirty="0">
              <a:solidFill>
                <a:srgbClr val="081D58"/>
              </a:solidFill>
              <a:latin typeface="微软雅黑" panose="020B0503020204020204" pitchFamily="34" charset="-122"/>
              <a:ea typeface="微软雅黑" panose="020B0503020204020204" pitchFamily="34" charset="-122"/>
            </a:endParaRPr>
          </a:p>
        </p:txBody>
      </p:sp>
      <p:sp>
        <p:nvSpPr>
          <p:cNvPr id="541726" name="Rectangle 30"/>
          <p:cNvSpPr/>
          <p:nvPr/>
        </p:nvSpPr>
        <p:spPr>
          <a:xfrm>
            <a:off x="6934200" y="2438400"/>
            <a:ext cx="1094740" cy="919480"/>
          </a:xfrm>
          <a:prstGeom prst="rect">
            <a:avLst/>
          </a:prstGeom>
          <a:noFill/>
          <a:ln w="12700">
            <a:noFill/>
          </a:ln>
        </p:spPr>
        <p:txBody>
          <a:bodyPr wrap="none" lIns="90488" tIns="44450" rIns="90488" bIns="44450">
            <a:spAutoFit/>
          </a:bodyPr>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5pPr>
          </a:lstStyle>
          <a:p>
            <a:pPr marL="0" lvl="0" indent="0" defTabSz="762000" eaLnBrk="1" hangingPunct="1">
              <a:spcBef>
                <a:spcPct val="0"/>
              </a:spcBef>
              <a:buClrTx/>
              <a:buSzTx/>
              <a:buFontTx/>
              <a:buNone/>
            </a:pPr>
            <a:r>
              <a:rPr lang="zh-TW" altLang="en-US" sz="1800" b="1" dirty="0">
                <a:solidFill>
                  <a:srgbClr val="081D58"/>
                </a:solidFill>
                <a:latin typeface="微软雅黑" panose="020B0503020204020204" pitchFamily="34" charset="-122"/>
                <a:ea typeface="微软雅黑" panose="020B0503020204020204" pitchFamily="34" charset="-122"/>
              </a:rPr>
              <a:t>废弃物</a:t>
            </a:r>
            <a:endParaRPr lang="zh-TW" altLang="en-US" sz="1800" b="1" dirty="0">
              <a:solidFill>
                <a:srgbClr val="081D58"/>
              </a:solidFill>
              <a:latin typeface="微软雅黑" panose="020B0503020204020204" pitchFamily="34" charset="-122"/>
              <a:ea typeface="微软雅黑" panose="020B0503020204020204" pitchFamily="34" charset="-122"/>
            </a:endParaRPr>
          </a:p>
          <a:p>
            <a:pPr marL="0" lvl="0" indent="0" defTabSz="762000" eaLnBrk="1" hangingPunct="1">
              <a:spcBef>
                <a:spcPct val="0"/>
              </a:spcBef>
              <a:buClrTx/>
              <a:buSzTx/>
              <a:buFontTx/>
              <a:buNone/>
            </a:pPr>
            <a:r>
              <a:rPr lang="zh-TW" altLang="en-US" sz="1800" b="1" dirty="0">
                <a:solidFill>
                  <a:srgbClr val="081D58"/>
                </a:solidFill>
                <a:latin typeface="微软雅黑" panose="020B0503020204020204" pitchFamily="34" charset="-122"/>
                <a:ea typeface="微软雅黑" panose="020B0503020204020204" pitchFamily="34" charset="-122"/>
              </a:rPr>
              <a:t>生活污水</a:t>
            </a:r>
            <a:endParaRPr lang="zh-TW" altLang="en-US" sz="1800" b="1" dirty="0">
              <a:solidFill>
                <a:srgbClr val="081D58"/>
              </a:solidFill>
              <a:latin typeface="微软雅黑" panose="020B0503020204020204" pitchFamily="34" charset="-122"/>
              <a:ea typeface="微软雅黑" panose="020B0503020204020204" pitchFamily="34" charset="-122"/>
            </a:endParaRPr>
          </a:p>
          <a:p>
            <a:pPr marL="0" lvl="0" indent="0" defTabSz="762000" eaLnBrk="1" hangingPunct="1">
              <a:spcBef>
                <a:spcPct val="0"/>
              </a:spcBef>
              <a:buClrTx/>
              <a:buSzTx/>
              <a:buFontTx/>
              <a:buNone/>
            </a:pPr>
            <a:r>
              <a:rPr lang="zh-TW" altLang="en-US" sz="1800" b="1" dirty="0">
                <a:solidFill>
                  <a:srgbClr val="081D58"/>
                </a:solidFill>
                <a:latin typeface="微软雅黑" panose="020B0503020204020204" pitchFamily="34" charset="-122"/>
                <a:ea typeface="微软雅黑" panose="020B0503020204020204" pitchFamily="34" charset="-122"/>
              </a:rPr>
              <a:t>氟氯昂</a:t>
            </a:r>
            <a:endParaRPr lang="zh-TW" altLang="en-US" sz="1800" b="1" dirty="0">
              <a:solidFill>
                <a:srgbClr val="081D58"/>
              </a:solidFill>
              <a:latin typeface="微软雅黑" panose="020B0503020204020204" pitchFamily="34" charset="-122"/>
              <a:ea typeface="微软雅黑" panose="020B0503020204020204" pitchFamily="34" charset="-122"/>
            </a:endParaRPr>
          </a:p>
        </p:txBody>
      </p:sp>
      <p:sp>
        <p:nvSpPr>
          <p:cNvPr id="541727" name="Rectangle 31"/>
          <p:cNvSpPr/>
          <p:nvPr/>
        </p:nvSpPr>
        <p:spPr>
          <a:xfrm>
            <a:off x="3962400" y="3124200"/>
            <a:ext cx="637540" cy="642620"/>
          </a:xfrm>
          <a:prstGeom prst="rect">
            <a:avLst/>
          </a:prstGeom>
          <a:noFill/>
          <a:ln w="12700">
            <a:noFill/>
          </a:ln>
        </p:spPr>
        <p:txBody>
          <a:bodyPr wrap="none" lIns="90488" tIns="44450" rIns="90488" bIns="44450">
            <a:spAutoFit/>
          </a:bodyPr>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5pPr>
          </a:lstStyle>
          <a:p>
            <a:pPr marL="0" lvl="0" indent="0" defTabSz="762000" eaLnBrk="1" hangingPunct="1">
              <a:spcBef>
                <a:spcPct val="0"/>
              </a:spcBef>
              <a:buClrTx/>
              <a:buSzTx/>
              <a:buFontTx/>
              <a:buNone/>
            </a:pPr>
            <a:r>
              <a:rPr lang="zh-TW" altLang="en-US" sz="1800" b="1" dirty="0">
                <a:solidFill>
                  <a:srgbClr val="081D58"/>
                </a:solidFill>
                <a:latin typeface="微软雅黑" panose="020B0503020204020204" pitchFamily="34" charset="-122"/>
                <a:ea typeface="微软雅黑" panose="020B0503020204020204" pitchFamily="34" charset="-122"/>
              </a:rPr>
              <a:t>泄漏</a:t>
            </a:r>
            <a:endParaRPr lang="zh-TW" altLang="en-US" sz="1800" b="1" dirty="0">
              <a:solidFill>
                <a:srgbClr val="081D58"/>
              </a:solidFill>
              <a:latin typeface="微软雅黑" panose="020B0503020204020204" pitchFamily="34" charset="-122"/>
              <a:ea typeface="微软雅黑" panose="020B0503020204020204" pitchFamily="34" charset="-122"/>
            </a:endParaRPr>
          </a:p>
          <a:p>
            <a:pPr marL="0" lvl="0" indent="0" defTabSz="762000" eaLnBrk="1" hangingPunct="1">
              <a:spcBef>
                <a:spcPct val="0"/>
              </a:spcBef>
              <a:buClrTx/>
              <a:buSzTx/>
              <a:buFontTx/>
              <a:buNone/>
            </a:pPr>
            <a:r>
              <a:rPr lang="zh-TW" altLang="en-US" sz="1800" b="1" dirty="0">
                <a:solidFill>
                  <a:srgbClr val="081D58"/>
                </a:solidFill>
                <a:latin typeface="微软雅黑" panose="020B0503020204020204" pitchFamily="34" charset="-122"/>
                <a:ea typeface="微软雅黑" panose="020B0503020204020204" pitchFamily="34" charset="-122"/>
              </a:rPr>
              <a:t>爆炸</a:t>
            </a:r>
            <a:endParaRPr lang="zh-TW" altLang="en-US" sz="1800" b="1" dirty="0">
              <a:solidFill>
                <a:srgbClr val="081D58"/>
              </a:solidFill>
              <a:latin typeface="微软雅黑" panose="020B0503020204020204" pitchFamily="34" charset="-122"/>
              <a:ea typeface="微软雅黑" panose="020B0503020204020204" pitchFamily="34" charset="-122"/>
            </a:endParaRPr>
          </a:p>
        </p:txBody>
      </p:sp>
      <p:sp>
        <p:nvSpPr>
          <p:cNvPr id="541728" name="Rectangle 32"/>
          <p:cNvSpPr/>
          <p:nvPr/>
        </p:nvSpPr>
        <p:spPr>
          <a:xfrm>
            <a:off x="1981200" y="2438400"/>
            <a:ext cx="866140" cy="1083945"/>
          </a:xfrm>
          <a:prstGeom prst="rect">
            <a:avLst/>
          </a:prstGeom>
          <a:noFill/>
          <a:ln w="12700">
            <a:noFill/>
          </a:ln>
        </p:spPr>
        <p:txBody>
          <a:bodyPr wrap="none" lIns="90488" tIns="44450" rIns="90488" bIns="44450">
            <a:spAutoFit/>
          </a:bodyPr>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5pPr>
          </a:lstStyle>
          <a:p>
            <a:pPr marL="0" lvl="0" indent="0" defTabSz="762000" eaLnBrk="1" hangingPunct="1">
              <a:lnSpc>
                <a:spcPct val="90000"/>
              </a:lnSpc>
              <a:spcBef>
                <a:spcPct val="0"/>
              </a:spcBef>
              <a:buClrTx/>
              <a:buSzTx/>
              <a:buFontTx/>
              <a:buNone/>
            </a:pPr>
            <a:r>
              <a:rPr lang="zh-TW" altLang="en-US" sz="1800" b="1" dirty="0">
                <a:solidFill>
                  <a:srgbClr val="081D58"/>
                </a:solidFill>
                <a:latin typeface="微软雅黑" panose="020B0503020204020204" pitchFamily="34" charset="-122"/>
                <a:ea typeface="微软雅黑" panose="020B0503020204020204" pitchFamily="34" charset="-122"/>
              </a:rPr>
              <a:t>空污</a:t>
            </a:r>
            <a:endParaRPr lang="zh-TW" altLang="en-US" sz="1800" b="1" dirty="0">
              <a:solidFill>
                <a:srgbClr val="081D58"/>
              </a:solidFill>
              <a:latin typeface="微软雅黑" panose="020B0503020204020204" pitchFamily="34" charset="-122"/>
              <a:ea typeface="微软雅黑" panose="020B0503020204020204" pitchFamily="34" charset="-122"/>
            </a:endParaRPr>
          </a:p>
          <a:p>
            <a:pPr marL="0" lvl="0" indent="0" defTabSz="762000" eaLnBrk="1" hangingPunct="1">
              <a:lnSpc>
                <a:spcPct val="90000"/>
              </a:lnSpc>
              <a:spcBef>
                <a:spcPct val="0"/>
              </a:spcBef>
              <a:buClrTx/>
              <a:buSzTx/>
              <a:buFontTx/>
              <a:buNone/>
            </a:pPr>
            <a:r>
              <a:rPr lang="zh-TW" altLang="en-US" sz="1800" b="1" dirty="0">
                <a:solidFill>
                  <a:srgbClr val="081D58"/>
                </a:solidFill>
                <a:latin typeface="微软雅黑" panose="020B0503020204020204" pitchFamily="34" charset="-122"/>
                <a:ea typeface="微软雅黑" panose="020B0503020204020204" pitchFamily="34" charset="-122"/>
              </a:rPr>
              <a:t>废水</a:t>
            </a:r>
            <a:endParaRPr lang="zh-TW" altLang="en-US" sz="1800" b="1" dirty="0">
              <a:solidFill>
                <a:srgbClr val="081D58"/>
              </a:solidFill>
              <a:latin typeface="微软雅黑" panose="020B0503020204020204" pitchFamily="34" charset="-122"/>
              <a:ea typeface="微软雅黑" panose="020B0503020204020204" pitchFamily="34" charset="-122"/>
            </a:endParaRPr>
          </a:p>
          <a:p>
            <a:pPr marL="0" lvl="0" indent="0" defTabSz="762000" eaLnBrk="1" hangingPunct="1">
              <a:lnSpc>
                <a:spcPct val="90000"/>
              </a:lnSpc>
              <a:spcBef>
                <a:spcPct val="0"/>
              </a:spcBef>
              <a:buClrTx/>
              <a:buSzTx/>
              <a:buFontTx/>
              <a:buNone/>
            </a:pPr>
            <a:r>
              <a:rPr lang="zh-TW" altLang="en-US" sz="1800" b="1" dirty="0">
                <a:solidFill>
                  <a:srgbClr val="081D58"/>
                </a:solidFill>
                <a:latin typeface="微软雅黑" panose="020B0503020204020204" pitchFamily="34" charset="-122"/>
                <a:ea typeface="微软雅黑" panose="020B0503020204020204" pitchFamily="34" charset="-122"/>
              </a:rPr>
              <a:t>废弃物</a:t>
            </a:r>
            <a:endParaRPr lang="zh-TW" altLang="en-US" sz="1800" b="1" dirty="0">
              <a:solidFill>
                <a:srgbClr val="081D58"/>
              </a:solidFill>
              <a:latin typeface="微软雅黑" panose="020B0503020204020204" pitchFamily="34" charset="-122"/>
              <a:ea typeface="微软雅黑" panose="020B0503020204020204" pitchFamily="34" charset="-122"/>
            </a:endParaRPr>
          </a:p>
          <a:p>
            <a:pPr marL="0" lvl="0" indent="0" defTabSz="762000" eaLnBrk="1" hangingPunct="1">
              <a:lnSpc>
                <a:spcPct val="90000"/>
              </a:lnSpc>
              <a:spcBef>
                <a:spcPct val="0"/>
              </a:spcBef>
              <a:buClrTx/>
              <a:buSzTx/>
              <a:buFontTx/>
              <a:buNone/>
            </a:pPr>
            <a:r>
              <a:rPr lang="zh-TW" altLang="en-US" sz="1800" b="1" dirty="0">
                <a:solidFill>
                  <a:srgbClr val="081D58"/>
                </a:solidFill>
                <a:latin typeface="微软雅黑" panose="020B0503020204020204" pitchFamily="34" charset="-122"/>
                <a:ea typeface="微软雅黑" panose="020B0503020204020204" pitchFamily="34" charset="-122"/>
              </a:rPr>
              <a:t>能资源</a:t>
            </a:r>
            <a:endParaRPr lang="zh-TW" altLang="en-US" sz="1800" b="1" dirty="0">
              <a:solidFill>
                <a:srgbClr val="081D58"/>
              </a:solidFill>
              <a:latin typeface="微软雅黑" panose="020B0503020204020204" pitchFamily="34" charset="-122"/>
              <a:ea typeface="微软雅黑" panose="020B0503020204020204" pitchFamily="34" charset="-122"/>
            </a:endParaRPr>
          </a:p>
        </p:txBody>
      </p:sp>
      <p:sp>
        <p:nvSpPr>
          <p:cNvPr id="541729" name="Rectangle 33"/>
          <p:cNvSpPr/>
          <p:nvPr/>
        </p:nvSpPr>
        <p:spPr>
          <a:xfrm>
            <a:off x="7848600" y="5562600"/>
            <a:ext cx="1094740" cy="365760"/>
          </a:xfrm>
          <a:prstGeom prst="rect">
            <a:avLst/>
          </a:prstGeom>
          <a:noFill/>
          <a:ln w="12700">
            <a:noFill/>
          </a:ln>
        </p:spPr>
        <p:txBody>
          <a:bodyPr wrap="none" lIns="90488" tIns="44450" rIns="90488" bIns="44450">
            <a:spAutoFit/>
          </a:bodyPr>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5pPr>
          </a:lstStyle>
          <a:p>
            <a:pPr marL="0" lvl="0" indent="0" defTabSz="762000" eaLnBrk="1" hangingPunct="1">
              <a:spcBef>
                <a:spcPct val="0"/>
              </a:spcBef>
              <a:buClrTx/>
              <a:buSzTx/>
              <a:buFontTx/>
              <a:buNone/>
            </a:pPr>
            <a:r>
              <a:rPr lang="zh-TW" altLang="en-US" sz="1800" b="1" dirty="0">
                <a:solidFill>
                  <a:srgbClr val="081D58"/>
                </a:solidFill>
                <a:latin typeface="微软雅黑" panose="020B0503020204020204" pitchFamily="34" charset="-122"/>
                <a:ea typeface="微软雅黑" panose="020B0503020204020204" pitchFamily="34" charset="-122"/>
              </a:rPr>
              <a:t>土壤污染</a:t>
            </a:r>
            <a:endParaRPr lang="zh-TW" altLang="en-US" sz="1800" b="1" dirty="0">
              <a:solidFill>
                <a:srgbClr val="081D58"/>
              </a:solidFill>
              <a:latin typeface="微软雅黑" panose="020B0503020204020204" pitchFamily="34" charset="-122"/>
              <a:ea typeface="微软雅黑" panose="020B0503020204020204" pitchFamily="34" charset="-122"/>
            </a:endParaRPr>
          </a:p>
        </p:txBody>
      </p:sp>
      <p:sp>
        <p:nvSpPr>
          <p:cNvPr id="541730" name="Rectangle 34"/>
          <p:cNvSpPr/>
          <p:nvPr/>
        </p:nvSpPr>
        <p:spPr>
          <a:xfrm>
            <a:off x="4648200" y="6248400"/>
            <a:ext cx="1323340" cy="365760"/>
          </a:xfrm>
          <a:prstGeom prst="rect">
            <a:avLst/>
          </a:prstGeom>
          <a:noFill/>
          <a:ln w="12700">
            <a:noFill/>
          </a:ln>
        </p:spPr>
        <p:txBody>
          <a:bodyPr wrap="none" lIns="90488" tIns="44450" rIns="90488" bIns="44450">
            <a:spAutoFit/>
          </a:bodyPr>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5pPr>
          </a:lstStyle>
          <a:p>
            <a:pPr marL="0" lvl="0" indent="0" defTabSz="762000" eaLnBrk="1" hangingPunct="1">
              <a:spcBef>
                <a:spcPct val="0"/>
              </a:spcBef>
              <a:buClrTx/>
              <a:buSzTx/>
              <a:buFontTx/>
              <a:buNone/>
            </a:pPr>
            <a:r>
              <a:rPr lang="zh-TW" altLang="en-US" sz="1800" b="1" dirty="0">
                <a:solidFill>
                  <a:srgbClr val="081D58"/>
                </a:solidFill>
                <a:latin typeface="微软雅黑" panose="020B0503020204020204" pitchFamily="34" charset="-122"/>
                <a:ea typeface="微软雅黑" panose="020B0503020204020204" pitchFamily="34" charset="-122"/>
              </a:rPr>
              <a:t>地下水污染</a:t>
            </a:r>
            <a:endParaRPr lang="zh-TW" altLang="en-US" sz="1800" b="1" dirty="0">
              <a:solidFill>
                <a:srgbClr val="081D58"/>
              </a:solidFill>
              <a:latin typeface="微软雅黑" panose="020B0503020204020204" pitchFamily="34" charset="-122"/>
              <a:ea typeface="微软雅黑" panose="020B0503020204020204" pitchFamily="34" charset="-122"/>
            </a:endParaRPr>
          </a:p>
        </p:txBody>
      </p:sp>
      <p:sp>
        <p:nvSpPr>
          <p:cNvPr id="541731" name="Rectangle 35"/>
          <p:cNvSpPr/>
          <p:nvPr/>
        </p:nvSpPr>
        <p:spPr>
          <a:xfrm>
            <a:off x="1905000" y="6248400"/>
            <a:ext cx="1371600" cy="365760"/>
          </a:xfrm>
          <a:prstGeom prst="rect">
            <a:avLst/>
          </a:prstGeom>
          <a:noFill/>
          <a:ln w="12700">
            <a:noFill/>
          </a:ln>
        </p:spPr>
        <p:txBody>
          <a:bodyPr lIns="90488" tIns="44450" rIns="90488" bIns="44450">
            <a:spAutoFit/>
          </a:bodyPr>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5pPr>
          </a:lstStyle>
          <a:p>
            <a:pPr marL="0" lvl="0" indent="0" defTabSz="762000" eaLnBrk="1" hangingPunct="1">
              <a:spcBef>
                <a:spcPct val="0"/>
              </a:spcBef>
              <a:buClrTx/>
              <a:buSzTx/>
              <a:buFontTx/>
              <a:buNone/>
            </a:pPr>
            <a:r>
              <a:rPr lang="zh-TW" altLang="en-US" sz="1800" b="1" dirty="0">
                <a:solidFill>
                  <a:srgbClr val="081D58"/>
                </a:solidFill>
                <a:latin typeface="微软雅黑" panose="020B0503020204020204" pitchFamily="34" charset="-122"/>
                <a:ea typeface="微软雅黑" panose="020B0503020204020204" pitchFamily="34" charset="-122"/>
              </a:rPr>
              <a:t>污泥、废水</a:t>
            </a:r>
            <a:endParaRPr lang="zh-TW" altLang="en-US" sz="1800" b="1" dirty="0">
              <a:solidFill>
                <a:srgbClr val="081D58"/>
              </a:solidFill>
              <a:latin typeface="微软雅黑" panose="020B0503020204020204" pitchFamily="34" charset="-122"/>
              <a:ea typeface="微软雅黑" panose="020B0503020204020204" pitchFamily="34" charset="-122"/>
            </a:endParaRPr>
          </a:p>
        </p:txBody>
      </p:sp>
      <p:sp>
        <p:nvSpPr>
          <p:cNvPr id="541732" name="Rectangle 36"/>
          <p:cNvSpPr/>
          <p:nvPr/>
        </p:nvSpPr>
        <p:spPr>
          <a:xfrm>
            <a:off x="6781800" y="6248400"/>
            <a:ext cx="993140" cy="334645"/>
          </a:xfrm>
          <a:prstGeom prst="rect">
            <a:avLst/>
          </a:prstGeom>
          <a:noFill/>
          <a:ln w="12700">
            <a:noFill/>
          </a:ln>
        </p:spPr>
        <p:txBody>
          <a:bodyPr wrap="none" lIns="90488" tIns="44450" rIns="90488" bIns="44450">
            <a:spAutoFit/>
          </a:bodyPr>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5pPr>
          </a:lstStyle>
          <a:p>
            <a:pPr marL="0" lvl="0" indent="0" defTabSz="762000" eaLnBrk="1" hangingPunct="1">
              <a:spcBef>
                <a:spcPct val="0"/>
              </a:spcBef>
              <a:buClrTx/>
              <a:buSzTx/>
              <a:buFontTx/>
              <a:buNone/>
            </a:pPr>
            <a:r>
              <a:rPr lang="zh-TW" altLang="en-US" sz="1600" b="1" dirty="0">
                <a:solidFill>
                  <a:srgbClr val="081D58"/>
                </a:solidFill>
                <a:latin typeface="微软雅黑" panose="020B0503020204020204" pitchFamily="34" charset="-122"/>
                <a:ea typeface="微软雅黑" panose="020B0503020204020204" pitchFamily="34" charset="-122"/>
              </a:rPr>
              <a:t>土壤污染</a:t>
            </a:r>
            <a:endParaRPr lang="zh-TW" altLang="en-US" sz="1600" b="1" dirty="0">
              <a:solidFill>
                <a:srgbClr val="081D58"/>
              </a:solidFill>
              <a:latin typeface="微软雅黑" panose="020B0503020204020204" pitchFamily="34" charset="-122"/>
              <a:ea typeface="微软雅黑" panose="020B0503020204020204" pitchFamily="34" charset="-122"/>
            </a:endParaRPr>
          </a:p>
        </p:txBody>
      </p:sp>
      <p:sp>
        <p:nvSpPr>
          <p:cNvPr id="541733" name="Rectangle 37"/>
          <p:cNvSpPr/>
          <p:nvPr>
            <p:custDataLst>
              <p:tags r:id="rId33"/>
            </p:custDataLst>
          </p:nvPr>
        </p:nvSpPr>
        <p:spPr>
          <a:xfrm>
            <a:off x="4191000" y="5257800"/>
            <a:ext cx="228600" cy="152400"/>
          </a:xfrm>
          <a:prstGeom prst="rect">
            <a:avLst/>
          </a:prstGeom>
          <a:solidFill>
            <a:schemeClr val="accent1"/>
          </a:solidFill>
          <a:ln w="9525" cap="flat" cmpd="sng">
            <a:solidFill>
              <a:schemeClr val="dk1"/>
            </a:solidFill>
            <a:prstDash val="solid"/>
            <a:miter/>
            <a:headEnd type="none" w="med" len="med"/>
            <a:tailEnd type="none" w="med" len="med"/>
          </a:ln>
        </p:spPr>
        <p:txBody>
          <a:bodyPr wrap="none" anchor="ctr" anchorCtr="0"/>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5pPr>
          </a:lstStyle>
          <a:p>
            <a:pPr marL="0" lvl="0" indent="0" eaLnBrk="1" hangingPunct="1">
              <a:spcBef>
                <a:spcPct val="0"/>
              </a:spcBef>
              <a:buClrTx/>
              <a:buSzTx/>
              <a:buFontTx/>
              <a:buNone/>
            </a:pPr>
            <a:endParaRPr lang="zh-CN" altLang="en-US" sz="2400" dirty="0">
              <a:solidFill>
                <a:schemeClr val="dk1"/>
              </a:solidFill>
              <a:latin typeface="微软雅黑" panose="020B0503020204020204" pitchFamily="34" charset="-122"/>
              <a:ea typeface="微软雅黑" panose="020B0503020204020204" pitchFamily="34" charset="-122"/>
            </a:endParaRPr>
          </a:p>
        </p:txBody>
      </p:sp>
      <p:sp>
        <p:nvSpPr>
          <p:cNvPr id="541734" name="Line 38"/>
          <p:cNvSpPr/>
          <p:nvPr>
            <p:custDataLst>
              <p:tags r:id="rId34"/>
            </p:custDataLst>
          </p:nvPr>
        </p:nvSpPr>
        <p:spPr>
          <a:xfrm>
            <a:off x="2667000" y="5486400"/>
            <a:ext cx="0" cy="381000"/>
          </a:xfrm>
          <a:prstGeom prst="line">
            <a:avLst/>
          </a:prstGeom>
          <a:ln w="38100" cap="flat" cmpd="sng">
            <a:solidFill>
              <a:schemeClr val="dk1"/>
            </a:solidFill>
            <a:prstDash val="solid"/>
            <a:miter/>
            <a:headEnd type="none" w="med" len="med"/>
            <a:tailEnd type="triangle" w="med" len="med"/>
          </a:ln>
        </p:spPr>
      </p:sp>
      <p:sp>
        <p:nvSpPr>
          <p:cNvPr id="541735" name="Line 39"/>
          <p:cNvSpPr/>
          <p:nvPr>
            <p:custDataLst>
              <p:tags r:id="rId35"/>
            </p:custDataLst>
          </p:nvPr>
        </p:nvSpPr>
        <p:spPr>
          <a:xfrm flipH="1">
            <a:off x="5334000" y="5486400"/>
            <a:ext cx="533400" cy="381000"/>
          </a:xfrm>
          <a:prstGeom prst="line">
            <a:avLst/>
          </a:prstGeom>
          <a:ln w="38100" cap="flat" cmpd="sng">
            <a:solidFill>
              <a:schemeClr val="dk1"/>
            </a:solidFill>
            <a:prstDash val="solid"/>
            <a:miter/>
            <a:headEnd type="none" w="med" len="med"/>
            <a:tailEnd type="triangle" w="med" len="med"/>
          </a:ln>
        </p:spPr>
      </p:sp>
    </p:spTree>
    <p:custDataLst>
      <p:tags r:id="rId36"/>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499"/>
                                          </p:stCondLst>
                                        </p:cTn>
                                        <p:tgtEl>
                                          <p:spTgt spid="541701"/>
                                        </p:tgtEl>
                                        <p:attrNameLst>
                                          <p:attrName>style.visibility</p:attrName>
                                        </p:attrNameLst>
                                      </p:cBhvr>
                                      <p:to>
                                        <p:strVal val="visible"/>
                                      </p:to>
                                    </p:set>
                                  </p:childTnLst>
                                </p:cTn>
                              </p:par>
                              <p:par>
                                <p:cTn id="7" presetID="2" presetClass="entr" presetSubtype="2" fill="hold" nodeType="withEffect">
                                  <p:stCondLst>
                                    <p:cond delay="0"/>
                                  </p:stCondLst>
                                  <p:childTnLst>
                                    <p:set>
                                      <p:cBhvr>
                                        <p:cTn id="8" dur="1" fill="hold">
                                          <p:stCondLst>
                                            <p:cond delay="0"/>
                                          </p:stCondLst>
                                        </p:cTn>
                                        <p:tgtEl>
                                          <p:spTgt spid="541700"/>
                                        </p:tgtEl>
                                        <p:attrNameLst>
                                          <p:attrName>style.visibility</p:attrName>
                                        </p:attrNameLst>
                                      </p:cBhvr>
                                      <p:to>
                                        <p:strVal val="visible"/>
                                      </p:to>
                                    </p:set>
                                    <p:anim calcmode="lin" valueType="num">
                                      <p:cBhvr additive="base">
                                        <p:cTn id="9" dur="500" fill="hold"/>
                                        <p:tgtEl>
                                          <p:spTgt spid="541700"/>
                                        </p:tgtEl>
                                        <p:attrNameLst>
                                          <p:attrName>ppt_x</p:attrName>
                                        </p:attrNameLst>
                                      </p:cBhvr>
                                      <p:tavLst>
                                        <p:tav tm="0">
                                          <p:val>
                                            <p:strVal val="1+#ppt_w/2"/>
                                          </p:val>
                                        </p:tav>
                                        <p:tav tm="100000">
                                          <p:val>
                                            <p:strVal val="#ppt_x"/>
                                          </p:val>
                                        </p:tav>
                                      </p:tavLst>
                                    </p:anim>
                                    <p:anim calcmode="lin" valueType="num">
                                      <p:cBhvr additive="base">
                                        <p:cTn id="10" dur="500" fill="hold"/>
                                        <p:tgtEl>
                                          <p:spTgt spid="541700"/>
                                        </p:tgtEl>
                                        <p:attrNameLst>
                                          <p:attrName>ppt_y</p:attrName>
                                        </p:attrNameLst>
                                      </p:cBhvr>
                                      <p:tavLst>
                                        <p:tav tm="0">
                                          <p:val>
                                            <p:strVal val="#ppt_y"/>
                                          </p:val>
                                        </p:tav>
                                        <p:tav tm="100000">
                                          <p:val>
                                            <p:strVal val="#ppt_y"/>
                                          </p:val>
                                        </p:tav>
                                      </p:tavLst>
                                    </p:anim>
                                  </p:childTnLst>
                                </p:cTn>
                              </p:par>
                              <p:par>
                                <p:cTn id="11" presetID="2" presetClass="entr" presetSubtype="1" fill="hold" nodeType="withEffect">
                                  <p:stCondLst>
                                    <p:cond delay="0"/>
                                  </p:stCondLst>
                                  <p:childTnLst>
                                    <p:set>
                                      <p:cBhvr>
                                        <p:cTn id="12" dur="1" fill="hold">
                                          <p:stCondLst>
                                            <p:cond delay="0"/>
                                          </p:stCondLst>
                                        </p:cTn>
                                        <p:tgtEl>
                                          <p:spTgt spid="541711"/>
                                        </p:tgtEl>
                                        <p:attrNameLst>
                                          <p:attrName>style.visibility</p:attrName>
                                        </p:attrNameLst>
                                      </p:cBhvr>
                                      <p:to>
                                        <p:strVal val="visible"/>
                                      </p:to>
                                    </p:set>
                                    <p:anim calcmode="lin" valueType="num">
                                      <p:cBhvr additive="base">
                                        <p:cTn id="13" dur="500" fill="hold"/>
                                        <p:tgtEl>
                                          <p:spTgt spid="541711"/>
                                        </p:tgtEl>
                                        <p:attrNameLst>
                                          <p:attrName>ppt_x</p:attrName>
                                        </p:attrNameLst>
                                      </p:cBhvr>
                                      <p:tavLst>
                                        <p:tav tm="0">
                                          <p:val>
                                            <p:strVal val="#ppt_x"/>
                                          </p:val>
                                        </p:tav>
                                        <p:tav tm="100000">
                                          <p:val>
                                            <p:strVal val="#ppt_x"/>
                                          </p:val>
                                        </p:tav>
                                      </p:tavLst>
                                    </p:anim>
                                    <p:anim calcmode="lin" valueType="num">
                                      <p:cBhvr additive="base">
                                        <p:cTn id="14" dur="500" fill="hold"/>
                                        <p:tgtEl>
                                          <p:spTgt spid="541711"/>
                                        </p:tgtEl>
                                        <p:attrNameLst>
                                          <p:attrName>ppt_y</p:attrName>
                                        </p:attrNameLst>
                                      </p:cBhvr>
                                      <p:tavLst>
                                        <p:tav tm="0">
                                          <p:val>
                                            <p:strVal val="0-#ppt_h/2"/>
                                          </p:val>
                                        </p:tav>
                                        <p:tav tm="100000">
                                          <p:val>
                                            <p:strVal val="#ppt_y"/>
                                          </p:val>
                                        </p:tav>
                                      </p:tavLst>
                                    </p:anim>
                                  </p:childTnLst>
                                </p:cTn>
                              </p:par>
                              <p:par>
                                <p:cTn id="15" presetID="9" presetClass="entr" presetSubtype="0" fill="hold" grpId="0" nodeType="withEffect">
                                  <p:stCondLst>
                                    <p:cond delay="0"/>
                                  </p:stCondLst>
                                  <p:childTnLst>
                                    <p:set>
                                      <p:cBhvr>
                                        <p:cTn id="16" dur="1" fill="hold">
                                          <p:stCondLst>
                                            <p:cond delay="0"/>
                                          </p:stCondLst>
                                        </p:cTn>
                                        <p:tgtEl>
                                          <p:spTgt spid="541709"/>
                                        </p:tgtEl>
                                        <p:attrNameLst>
                                          <p:attrName>style.visibility</p:attrName>
                                        </p:attrNameLst>
                                      </p:cBhvr>
                                      <p:to>
                                        <p:strVal val="visible"/>
                                      </p:to>
                                    </p:set>
                                    <p:animEffect transition="in" filter="dissolve">
                                      <p:cBhvr>
                                        <p:cTn id="17" dur="500"/>
                                        <p:tgtEl>
                                          <p:spTgt spid="541709"/>
                                        </p:tgtEl>
                                      </p:cBhvr>
                                    </p:animEffect>
                                  </p:childTnLst>
                                </p:cTn>
                              </p:par>
                              <p:par>
                                <p:cTn id="18" presetID="1" presetClass="entr" presetSubtype="0" fill="hold" grpId="0" nodeType="withEffect">
                                  <p:stCondLst>
                                    <p:cond delay="0"/>
                                  </p:stCondLst>
                                  <p:childTnLst>
                                    <p:set>
                                      <p:cBhvr>
                                        <p:cTn id="19" dur="1" fill="hold">
                                          <p:stCondLst>
                                            <p:cond delay="499"/>
                                          </p:stCondLst>
                                        </p:cTn>
                                        <p:tgtEl>
                                          <p:spTgt spid="541723"/>
                                        </p:tgtEl>
                                        <p:attrNameLst>
                                          <p:attrName>style.visibility</p:attrName>
                                        </p:attrNameLst>
                                      </p:cBhvr>
                                      <p:to>
                                        <p:strVal val="visible"/>
                                      </p:to>
                                    </p:set>
                                  </p:childTnLst>
                                </p:cTn>
                              </p:par>
                              <p:par>
                                <p:cTn id="20" presetID="3" presetClass="entr" presetSubtype="10" fill="hold" nodeType="withEffect">
                                  <p:stCondLst>
                                    <p:cond delay="0"/>
                                  </p:stCondLst>
                                  <p:childTnLst>
                                    <p:set>
                                      <p:cBhvr>
                                        <p:cTn id="21" dur="1" fill="hold">
                                          <p:stCondLst>
                                            <p:cond delay="0"/>
                                          </p:stCondLst>
                                        </p:cTn>
                                        <p:tgtEl>
                                          <p:spTgt spid="541699"/>
                                        </p:tgtEl>
                                        <p:attrNameLst>
                                          <p:attrName>style.visibility</p:attrName>
                                        </p:attrNameLst>
                                      </p:cBhvr>
                                      <p:to>
                                        <p:strVal val="visible"/>
                                      </p:to>
                                    </p:set>
                                    <p:animEffect transition="in" filter="blinds(horizontal)">
                                      <p:cBhvr>
                                        <p:cTn id="22" dur="500"/>
                                        <p:tgtEl>
                                          <p:spTgt spid="541699"/>
                                        </p:tgtEl>
                                      </p:cBhvr>
                                    </p:animEffect>
                                  </p:childTnLst>
                                </p:cTn>
                              </p:par>
                              <p:par>
                                <p:cTn id="23" presetID="2" presetClass="entr" presetSubtype="1" fill="hold" nodeType="withEffect">
                                  <p:stCondLst>
                                    <p:cond delay="0"/>
                                  </p:stCondLst>
                                  <p:childTnLst>
                                    <p:set>
                                      <p:cBhvr>
                                        <p:cTn id="24" dur="1" fill="hold">
                                          <p:stCondLst>
                                            <p:cond delay="0"/>
                                          </p:stCondLst>
                                        </p:cTn>
                                        <p:tgtEl>
                                          <p:spTgt spid="541712"/>
                                        </p:tgtEl>
                                        <p:attrNameLst>
                                          <p:attrName>style.visibility</p:attrName>
                                        </p:attrNameLst>
                                      </p:cBhvr>
                                      <p:to>
                                        <p:strVal val="visible"/>
                                      </p:to>
                                    </p:set>
                                    <p:anim calcmode="lin" valueType="num">
                                      <p:cBhvr additive="base">
                                        <p:cTn id="25" dur="500" fill="hold"/>
                                        <p:tgtEl>
                                          <p:spTgt spid="541712"/>
                                        </p:tgtEl>
                                        <p:attrNameLst>
                                          <p:attrName>ppt_x</p:attrName>
                                        </p:attrNameLst>
                                      </p:cBhvr>
                                      <p:tavLst>
                                        <p:tav tm="0">
                                          <p:val>
                                            <p:strVal val="#ppt_x"/>
                                          </p:val>
                                        </p:tav>
                                        <p:tav tm="100000">
                                          <p:val>
                                            <p:strVal val="#ppt_x"/>
                                          </p:val>
                                        </p:tav>
                                      </p:tavLst>
                                    </p:anim>
                                    <p:anim calcmode="lin" valueType="num">
                                      <p:cBhvr additive="base">
                                        <p:cTn id="26" dur="500" fill="hold"/>
                                        <p:tgtEl>
                                          <p:spTgt spid="541712"/>
                                        </p:tgtEl>
                                        <p:attrNameLst>
                                          <p:attrName>ppt_y</p:attrName>
                                        </p:attrNameLst>
                                      </p:cBhvr>
                                      <p:tavLst>
                                        <p:tav tm="0">
                                          <p:val>
                                            <p:strVal val="0-#ppt_h/2"/>
                                          </p:val>
                                        </p:tav>
                                        <p:tav tm="100000">
                                          <p:val>
                                            <p:strVal val="#ppt_y"/>
                                          </p:val>
                                        </p:tav>
                                      </p:tavLst>
                                    </p:anim>
                                  </p:childTnLst>
                                </p:cTn>
                              </p:par>
                              <p:par>
                                <p:cTn id="27" presetID="9" presetClass="entr" presetSubtype="0" fill="hold" grpId="0" nodeType="withEffect">
                                  <p:stCondLst>
                                    <p:cond delay="0"/>
                                  </p:stCondLst>
                                  <p:childTnLst>
                                    <p:set>
                                      <p:cBhvr>
                                        <p:cTn id="28" dur="1" fill="hold">
                                          <p:stCondLst>
                                            <p:cond delay="0"/>
                                          </p:stCondLst>
                                        </p:cTn>
                                        <p:tgtEl>
                                          <p:spTgt spid="541710"/>
                                        </p:tgtEl>
                                        <p:attrNameLst>
                                          <p:attrName>style.visibility</p:attrName>
                                        </p:attrNameLst>
                                      </p:cBhvr>
                                      <p:to>
                                        <p:strVal val="visible"/>
                                      </p:to>
                                    </p:set>
                                    <p:animEffect transition="in" filter="dissolve">
                                      <p:cBhvr>
                                        <p:cTn id="29" dur="500"/>
                                        <p:tgtEl>
                                          <p:spTgt spid="541710"/>
                                        </p:tgtEl>
                                      </p:cBhvr>
                                    </p:animEffect>
                                  </p:childTnLst>
                                </p:cTn>
                              </p:par>
                              <p:par>
                                <p:cTn id="30" presetID="1" presetClass="entr" presetSubtype="0" fill="hold" grpId="0" nodeType="withEffect">
                                  <p:stCondLst>
                                    <p:cond delay="0"/>
                                  </p:stCondLst>
                                  <p:childTnLst>
                                    <p:set>
                                      <p:cBhvr>
                                        <p:cTn id="31" dur="1" fill="hold">
                                          <p:stCondLst>
                                            <p:cond delay="499"/>
                                          </p:stCondLst>
                                        </p:cTn>
                                        <p:tgtEl>
                                          <p:spTgt spid="541724"/>
                                        </p:tgtEl>
                                        <p:attrNameLst>
                                          <p:attrName>style.visibility</p:attrName>
                                        </p:attrNameLst>
                                      </p:cBhvr>
                                      <p:to>
                                        <p:strVal val="visible"/>
                                      </p:to>
                                    </p:set>
                                  </p:childTnLst>
                                </p:cTn>
                              </p:par>
                              <p:par>
                                <p:cTn id="32" presetID="2" presetClass="entr" presetSubtype="1" fill="hold" nodeType="withEffect">
                                  <p:stCondLst>
                                    <p:cond delay="0"/>
                                  </p:stCondLst>
                                  <p:childTnLst>
                                    <p:set>
                                      <p:cBhvr>
                                        <p:cTn id="33" dur="1" fill="hold">
                                          <p:stCondLst>
                                            <p:cond delay="0"/>
                                          </p:stCondLst>
                                        </p:cTn>
                                        <p:tgtEl>
                                          <p:spTgt spid="541717"/>
                                        </p:tgtEl>
                                        <p:attrNameLst>
                                          <p:attrName>style.visibility</p:attrName>
                                        </p:attrNameLst>
                                      </p:cBhvr>
                                      <p:to>
                                        <p:strVal val="visible"/>
                                      </p:to>
                                    </p:set>
                                    <p:anim calcmode="lin" valueType="num">
                                      <p:cBhvr additive="base">
                                        <p:cTn id="34" dur="500" fill="hold"/>
                                        <p:tgtEl>
                                          <p:spTgt spid="541717"/>
                                        </p:tgtEl>
                                        <p:attrNameLst>
                                          <p:attrName>ppt_x</p:attrName>
                                        </p:attrNameLst>
                                      </p:cBhvr>
                                      <p:tavLst>
                                        <p:tav tm="0">
                                          <p:val>
                                            <p:strVal val="#ppt_x"/>
                                          </p:val>
                                        </p:tav>
                                        <p:tav tm="100000">
                                          <p:val>
                                            <p:strVal val="#ppt_x"/>
                                          </p:val>
                                        </p:tav>
                                      </p:tavLst>
                                    </p:anim>
                                    <p:anim calcmode="lin" valueType="num">
                                      <p:cBhvr additive="base">
                                        <p:cTn id="35" dur="500" fill="hold"/>
                                        <p:tgtEl>
                                          <p:spTgt spid="541717"/>
                                        </p:tgtEl>
                                        <p:attrNameLst>
                                          <p:attrName>ppt_y</p:attrName>
                                        </p:attrNameLst>
                                      </p:cBhvr>
                                      <p:tavLst>
                                        <p:tav tm="0">
                                          <p:val>
                                            <p:strVal val="0-#ppt_h/2"/>
                                          </p:val>
                                        </p:tav>
                                        <p:tav tm="100000">
                                          <p:val>
                                            <p:strVal val="#ppt_y"/>
                                          </p:val>
                                        </p:tav>
                                      </p:tavLst>
                                    </p:anim>
                                  </p:childTnLst>
                                </p:cTn>
                              </p:par>
                              <p:par>
                                <p:cTn id="36" presetID="9" presetClass="entr" presetSubtype="0" fill="hold" grpId="0" nodeType="withEffect">
                                  <p:stCondLst>
                                    <p:cond delay="0"/>
                                  </p:stCondLst>
                                  <p:childTnLst>
                                    <p:set>
                                      <p:cBhvr>
                                        <p:cTn id="37" dur="1" fill="hold">
                                          <p:stCondLst>
                                            <p:cond delay="0"/>
                                          </p:stCondLst>
                                        </p:cTn>
                                        <p:tgtEl>
                                          <p:spTgt spid="541718"/>
                                        </p:tgtEl>
                                        <p:attrNameLst>
                                          <p:attrName>style.visibility</p:attrName>
                                        </p:attrNameLst>
                                      </p:cBhvr>
                                      <p:to>
                                        <p:strVal val="visible"/>
                                      </p:to>
                                    </p:set>
                                    <p:animEffect transition="in" filter="dissolve">
                                      <p:cBhvr>
                                        <p:cTn id="38" dur="500"/>
                                        <p:tgtEl>
                                          <p:spTgt spid="541718"/>
                                        </p:tgtEl>
                                      </p:cBhvr>
                                    </p:animEffect>
                                  </p:childTnLst>
                                </p:cTn>
                              </p:par>
                              <p:par>
                                <p:cTn id="39" presetID="1" presetClass="entr" presetSubtype="0" fill="hold" grpId="0" nodeType="withEffect">
                                  <p:stCondLst>
                                    <p:cond delay="0"/>
                                  </p:stCondLst>
                                  <p:childTnLst>
                                    <p:set>
                                      <p:cBhvr>
                                        <p:cTn id="40" dur="1" fill="hold">
                                          <p:stCondLst>
                                            <p:cond delay="499"/>
                                          </p:stCondLst>
                                        </p:cTn>
                                        <p:tgtEl>
                                          <p:spTgt spid="541728"/>
                                        </p:tgtEl>
                                        <p:attrNameLst>
                                          <p:attrName>style.visibility</p:attrName>
                                        </p:attrNameLst>
                                      </p:cBhvr>
                                      <p:to>
                                        <p:strVal val="visible"/>
                                      </p:to>
                                    </p:set>
                                  </p:childTnLst>
                                </p:cTn>
                              </p:par>
                              <p:par>
                                <p:cTn id="41" presetID="2" presetClass="entr" presetSubtype="1" fill="hold" nodeType="withEffect">
                                  <p:stCondLst>
                                    <p:cond delay="0"/>
                                  </p:stCondLst>
                                  <p:childTnLst>
                                    <p:set>
                                      <p:cBhvr>
                                        <p:cTn id="42" dur="1" fill="hold">
                                          <p:stCondLst>
                                            <p:cond delay="0"/>
                                          </p:stCondLst>
                                        </p:cTn>
                                        <p:tgtEl>
                                          <p:spTgt spid="541713"/>
                                        </p:tgtEl>
                                        <p:attrNameLst>
                                          <p:attrName>style.visibility</p:attrName>
                                        </p:attrNameLst>
                                      </p:cBhvr>
                                      <p:to>
                                        <p:strVal val="visible"/>
                                      </p:to>
                                    </p:set>
                                    <p:anim calcmode="lin" valueType="num">
                                      <p:cBhvr additive="base">
                                        <p:cTn id="43" dur="500" fill="hold"/>
                                        <p:tgtEl>
                                          <p:spTgt spid="541713"/>
                                        </p:tgtEl>
                                        <p:attrNameLst>
                                          <p:attrName>ppt_x</p:attrName>
                                        </p:attrNameLst>
                                      </p:cBhvr>
                                      <p:tavLst>
                                        <p:tav tm="0">
                                          <p:val>
                                            <p:strVal val="#ppt_x"/>
                                          </p:val>
                                        </p:tav>
                                        <p:tav tm="100000">
                                          <p:val>
                                            <p:strVal val="#ppt_x"/>
                                          </p:val>
                                        </p:tav>
                                      </p:tavLst>
                                    </p:anim>
                                    <p:anim calcmode="lin" valueType="num">
                                      <p:cBhvr additive="base">
                                        <p:cTn id="44" dur="500" fill="hold"/>
                                        <p:tgtEl>
                                          <p:spTgt spid="541713"/>
                                        </p:tgtEl>
                                        <p:attrNameLst>
                                          <p:attrName>ppt_y</p:attrName>
                                        </p:attrNameLst>
                                      </p:cBhvr>
                                      <p:tavLst>
                                        <p:tav tm="0">
                                          <p:val>
                                            <p:strVal val="0-#ppt_h/2"/>
                                          </p:val>
                                        </p:tav>
                                        <p:tav tm="100000">
                                          <p:val>
                                            <p:strVal val="#ppt_y"/>
                                          </p:val>
                                        </p:tav>
                                      </p:tavLst>
                                    </p:anim>
                                  </p:childTnLst>
                                </p:cTn>
                              </p:par>
                              <p:par>
                                <p:cTn id="45" presetID="9" presetClass="entr" presetSubtype="0" fill="hold" grpId="0" nodeType="withEffect">
                                  <p:stCondLst>
                                    <p:cond delay="0"/>
                                  </p:stCondLst>
                                  <p:childTnLst>
                                    <p:set>
                                      <p:cBhvr>
                                        <p:cTn id="46" dur="1" fill="hold">
                                          <p:stCondLst>
                                            <p:cond delay="0"/>
                                          </p:stCondLst>
                                        </p:cTn>
                                        <p:tgtEl>
                                          <p:spTgt spid="541714"/>
                                        </p:tgtEl>
                                        <p:attrNameLst>
                                          <p:attrName>style.visibility</p:attrName>
                                        </p:attrNameLst>
                                      </p:cBhvr>
                                      <p:to>
                                        <p:strVal val="visible"/>
                                      </p:to>
                                    </p:set>
                                    <p:animEffect transition="in" filter="dissolve">
                                      <p:cBhvr>
                                        <p:cTn id="47" dur="500"/>
                                        <p:tgtEl>
                                          <p:spTgt spid="541714"/>
                                        </p:tgtEl>
                                      </p:cBhvr>
                                    </p:animEffect>
                                  </p:childTnLst>
                                </p:cTn>
                              </p:par>
                              <p:par>
                                <p:cTn id="48" presetID="1" presetClass="entr" presetSubtype="0" fill="hold" grpId="0" nodeType="withEffect">
                                  <p:stCondLst>
                                    <p:cond delay="0"/>
                                  </p:stCondLst>
                                  <p:childTnLst>
                                    <p:set>
                                      <p:cBhvr>
                                        <p:cTn id="49" dur="1" fill="hold">
                                          <p:stCondLst>
                                            <p:cond delay="499"/>
                                          </p:stCondLst>
                                        </p:cTn>
                                        <p:tgtEl>
                                          <p:spTgt spid="541725"/>
                                        </p:tgtEl>
                                        <p:attrNameLst>
                                          <p:attrName>style.visibility</p:attrName>
                                        </p:attrNameLst>
                                      </p:cBhvr>
                                      <p:to>
                                        <p:strVal val="visible"/>
                                      </p:to>
                                    </p:set>
                                  </p:childTnLst>
                                </p:cTn>
                              </p:par>
                              <p:par>
                                <p:cTn id="50" presetID="2" presetClass="entr" presetSubtype="1" fill="hold" nodeType="withEffect">
                                  <p:stCondLst>
                                    <p:cond delay="0"/>
                                  </p:stCondLst>
                                  <p:childTnLst>
                                    <p:set>
                                      <p:cBhvr>
                                        <p:cTn id="51" dur="1" fill="hold">
                                          <p:stCondLst>
                                            <p:cond delay="0"/>
                                          </p:stCondLst>
                                        </p:cTn>
                                        <p:tgtEl>
                                          <p:spTgt spid="541734"/>
                                        </p:tgtEl>
                                        <p:attrNameLst>
                                          <p:attrName>style.visibility</p:attrName>
                                        </p:attrNameLst>
                                      </p:cBhvr>
                                      <p:to>
                                        <p:strVal val="visible"/>
                                      </p:to>
                                    </p:set>
                                    <p:anim calcmode="lin" valueType="num">
                                      <p:cBhvr additive="base">
                                        <p:cTn id="52" dur="500" fill="hold"/>
                                        <p:tgtEl>
                                          <p:spTgt spid="541734"/>
                                        </p:tgtEl>
                                        <p:attrNameLst>
                                          <p:attrName>ppt_x</p:attrName>
                                        </p:attrNameLst>
                                      </p:cBhvr>
                                      <p:tavLst>
                                        <p:tav tm="0">
                                          <p:val>
                                            <p:strVal val="#ppt_x"/>
                                          </p:val>
                                        </p:tav>
                                        <p:tav tm="100000">
                                          <p:val>
                                            <p:strVal val="#ppt_x"/>
                                          </p:val>
                                        </p:tav>
                                      </p:tavLst>
                                    </p:anim>
                                    <p:anim calcmode="lin" valueType="num">
                                      <p:cBhvr additive="base">
                                        <p:cTn id="53" dur="500" fill="hold"/>
                                        <p:tgtEl>
                                          <p:spTgt spid="541734"/>
                                        </p:tgtEl>
                                        <p:attrNameLst>
                                          <p:attrName>ppt_y</p:attrName>
                                        </p:attrNameLst>
                                      </p:cBhvr>
                                      <p:tavLst>
                                        <p:tav tm="0">
                                          <p:val>
                                            <p:strVal val="0-#ppt_h/2"/>
                                          </p:val>
                                        </p:tav>
                                        <p:tav tm="100000">
                                          <p:val>
                                            <p:strVal val="#ppt_y"/>
                                          </p:val>
                                        </p:tav>
                                      </p:tavLst>
                                    </p:anim>
                                  </p:childTnLst>
                                </p:cTn>
                              </p:par>
                              <p:par>
                                <p:cTn id="54" presetID="9" presetClass="entr" presetSubtype="0" fill="hold" grpId="0" nodeType="withEffect">
                                  <p:stCondLst>
                                    <p:cond delay="0"/>
                                  </p:stCondLst>
                                  <p:childTnLst>
                                    <p:set>
                                      <p:cBhvr>
                                        <p:cTn id="55" dur="1" fill="hold">
                                          <p:stCondLst>
                                            <p:cond delay="0"/>
                                          </p:stCondLst>
                                        </p:cTn>
                                        <p:tgtEl>
                                          <p:spTgt spid="541705"/>
                                        </p:tgtEl>
                                        <p:attrNameLst>
                                          <p:attrName>style.visibility</p:attrName>
                                        </p:attrNameLst>
                                      </p:cBhvr>
                                      <p:to>
                                        <p:strVal val="visible"/>
                                      </p:to>
                                    </p:set>
                                    <p:animEffect transition="in" filter="dissolve">
                                      <p:cBhvr>
                                        <p:cTn id="56" dur="500"/>
                                        <p:tgtEl>
                                          <p:spTgt spid="541705"/>
                                        </p:tgtEl>
                                      </p:cBhvr>
                                    </p:animEffect>
                                  </p:childTnLst>
                                </p:cTn>
                              </p:par>
                              <p:par>
                                <p:cTn id="57" presetID="1" presetClass="entr" presetSubtype="0" fill="hold" grpId="0" nodeType="withEffect">
                                  <p:stCondLst>
                                    <p:cond delay="0"/>
                                  </p:stCondLst>
                                  <p:childTnLst>
                                    <p:set>
                                      <p:cBhvr>
                                        <p:cTn id="58" dur="1" fill="hold">
                                          <p:stCondLst>
                                            <p:cond delay="499"/>
                                          </p:stCondLst>
                                        </p:cTn>
                                        <p:tgtEl>
                                          <p:spTgt spid="541731"/>
                                        </p:tgtEl>
                                        <p:attrNameLst>
                                          <p:attrName>style.visibility</p:attrName>
                                        </p:attrNameLst>
                                      </p:cBhvr>
                                      <p:to>
                                        <p:strVal val="visible"/>
                                      </p:to>
                                    </p:set>
                                  </p:childTnLst>
                                </p:cTn>
                              </p:par>
                              <p:par>
                                <p:cTn id="59" presetID="1" presetClass="entr" presetSubtype="0" fill="hold" grpId="0" nodeType="withEffect">
                                  <p:stCondLst>
                                    <p:cond delay="0"/>
                                  </p:stCondLst>
                                  <p:childTnLst>
                                    <p:set>
                                      <p:cBhvr>
                                        <p:cTn id="60" dur="1" fill="hold">
                                          <p:stCondLst>
                                            <p:cond delay="499"/>
                                          </p:stCondLst>
                                        </p:cTn>
                                        <p:tgtEl>
                                          <p:spTgt spid="541733"/>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499"/>
                                          </p:stCondLst>
                                        </p:cTn>
                                        <p:tgtEl>
                                          <p:spTgt spid="541703"/>
                                        </p:tgtEl>
                                        <p:attrNameLst>
                                          <p:attrName>style.visibility</p:attrName>
                                        </p:attrNameLst>
                                      </p:cBhvr>
                                      <p:to>
                                        <p:strVal val="visible"/>
                                      </p:to>
                                    </p:set>
                                  </p:childTnLst>
                                </p:cTn>
                              </p:par>
                              <p:par>
                                <p:cTn id="63" presetID="1" presetClass="entr" presetSubtype="0" fill="hold" grpId="0" nodeType="withEffect">
                                  <p:stCondLst>
                                    <p:cond delay="0"/>
                                  </p:stCondLst>
                                  <p:childTnLst>
                                    <p:set>
                                      <p:cBhvr>
                                        <p:cTn id="64" dur="1" fill="hold">
                                          <p:stCondLst>
                                            <p:cond delay="499"/>
                                          </p:stCondLst>
                                        </p:cTn>
                                        <p:tgtEl>
                                          <p:spTgt spid="541704"/>
                                        </p:tgtEl>
                                        <p:attrNameLst>
                                          <p:attrName>style.visibility</p:attrName>
                                        </p:attrNameLst>
                                      </p:cBhvr>
                                      <p:to>
                                        <p:strVal val="visible"/>
                                      </p:to>
                                    </p:set>
                                  </p:childTnLst>
                                </p:cTn>
                              </p:par>
                              <p:par>
                                <p:cTn id="65" presetID="2" presetClass="entr" presetSubtype="1" fill="hold" nodeType="withEffect">
                                  <p:stCondLst>
                                    <p:cond delay="0"/>
                                  </p:stCondLst>
                                  <p:childTnLst>
                                    <p:set>
                                      <p:cBhvr>
                                        <p:cTn id="66" dur="1" fill="hold">
                                          <p:stCondLst>
                                            <p:cond delay="0"/>
                                          </p:stCondLst>
                                        </p:cTn>
                                        <p:tgtEl>
                                          <p:spTgt spid="541715"/>
                                        </p:tgtEl>
                                        <p:attrNameLst>
                                          <p:attrName>style.visibility</p:attrName>
                                        </p:attrNameLst>
                                      </p:cBhvr>
                                      <p:to>
                                        <p:strVal val="visible"/>
                                      </p:to>
                                    </p:set>
                                    <p:anim calcmode="lin" valueType="num">
                                      <p:cBhvr additive="base">
                                        <p:cTn id="67" dur="500" fill="hold"/>
                                        <p:tgtEl>
                                          <p:spTgt spid="541715"/>
                                        </p:tgtEl>
                                        <p:attrNameLst>
                                          <p:attrName>ppt_x</p:attrName>
                                        </p:attrNameLst>
                                      </p:cBhvr>
                                      <p:tavLst>
                                        <p:tav tm="0">
                                          <p:val>
                                            <p:strVal val="#ppt_x"/>
                                          </p:val>
                                        </p:tav>
                                        <p:tav tm="100000">
                                          <p:val>
                                            <p:strVal val="#ppt_x"/>
                                          </p:val>
                                        </p:tav>
                                      </p:tavLst>
                                    </p:anim>
                                    <p:anim calcmode="lin" valueType="num">
                                      <p:cBhvr additive="base">
                                        <p:cTn id="68" dur="500" fill="hold"/>
                                        <p:tgtEl>
                                          <p:spTgt spid="541715"/>
                                        </p:tgtEl>
                                        <p:attrNameLst>
                                          <p:attrName>ppt_y</p:attrName>
                                        </p:attrNameLst>
                                      </p:cBhvr>
                                      <p:tavLst>
                                        <p:tav tm="0">
                                          <p:val>
                                            <p:strVal val="0-#ppt_h/2"/>
                                          </p:val>
                                        </p:tav>
                                        <p:tav tm="100000">
                                          <p:val>
                                            <p:strVal val="#ppt_y"/>
                                          </p:val>
                                        </p:tav>
                                      </p:tavLst>
                                    </p:anim>
                                  </p:childTnLst>
                                </p:cTn>
                              </p:par>
                              <p:par>
                                <p:cTn id="69" presetID="9" presetClass="entr" presetSubtype="0" fill="hold" grpId="0" nodeType="withEffect">
                                  <p:stCondLst>
                                    <p:cond delay="0"/>
                                  </p:stCondLst>
                                  <p:childTnLst>
                                    <p:set>
                                      <p:cBhvr>
                                        <p:cTn id="70" dur="1" fill="hold">
                                          <p:stCondLst>
                                            <p:cond delay="0"/>
                                          </p:stCondLst>
                                        </p:cTn>
                                        <p:tgtEl>
                                          <p:spTgt spid="541716"/>
                                        </p:tgtEl>
                                        <p:attrNameLst>
                                          <p:attrName>style.visibility</p:attrName>
                                        </p:attrNameLst>
                                      </p:cBhvr>
                                      <p:to>
                                        <p:strVal val="visible"/>
                                      </p:to>
                                    </p:set>
                                    <p:animEffect transition="in" filter="dissolve">
                                      <p:cBhvr>
                                        <p:cTn id="71" dur="500"/>
                                        <p:tgtEl>
                                          <p:spTgt spid="541716"/>
                                        </p:tgtEl>
                                      </p:cBhvr>
                                    </p:animEffect>
                                  </p:childTnLst>
                                </p:cTn>
                              </p:par>
                              <p:par>
                                <p:cTn id="72" presetID="1" presetClass="entr" presetSubtype="0" fill="hold" grpId="0" nodeType="withEffect">
                                  <p:stCondLst>
                                    <p:cond delay="0"/>
                                  </p:stCondLst>
                                  <p:childTnLst>
                                    <p:set>
                                      <p:cBhvr>
                                        <p:cTn id="73" dur="1" fill="hold">
                                          <p:stCondLst>
                                            <p:cond delay="499"/>
                                          </p:stCondLst>
                                        </p:cTn>
                                        <p:tgtEl>
                                          <p:spTgt spid="541727"/>
                                        </p:tgtEl>
                                        <p:attrNameLst>
                                          <p:attrName>style.visibility</p:attrName>
                                        </p:attrNameLst>
                                      </p:cBhvr>
                                      <p:to>
                                        <p:strVal val="visible"/>
                                      </p:to>
                                    </p:set>
                                  </p:childTnLst>
                                </p:cTn>
                              </p:par>
                              <p:par>
                                <p:cTn id="74" presetID="3" presetClass="entr" presetSubtype="10" fill="hold" nodeType="withEffect">
                                  <p:stCondLst>
                                    <p:cond delay="0"/>
                                  </p:stCondLst>
                                  <p:childTnLst>
                                    <p:set>
                                      <p:cBhvr>
                                        <p:cTn id="75" dur="1" fill="hold">
                                          <p:stCondLst>
                                            <p:cond delay="0"/>
                                          </p:stCondLst>
                                        </p:cTn>
                                        <p:tgtEl>
                                          <p:spTgt spid="541719"/>
                                        </p:tgtEl>
                                        <p:attrNameLst>
                                          <p:attrName>style.visibility</p:attrName>
                                        </p:attrNameLst>
                                      </p:cBhvr>
                                      <p:to>
                                        <p:strVal val="visible"/>
                                      </p:to>
                                    </p:set>
                                    <p:animEffect transition="in" filter="blinds(horizontal)">
                                      <p:cBhvr>
                                        <p:cTn id="76" dur="500"/>
                                        <p:tgtEl>
                                          <p:spTgt spid="541719"/>
                                        </p:tgtEl>
                                      </p:cBhvr>
                                    </p:animEffect>
                                  </p:childTnLst>
                                </p:cTn>
                              </p:par>
                              <p:par>
                                <p:cTn id="77" presetID="2" presetClass="entr" presetSubtype="1" fill="hold" nodeType="withEffect">
                                  <p:stCondLst>
                                    <p:cond delay="0"/>
                                  </p:stCondLst>
                                  <p:childTnLst>
                                    <p:set>
                                      <p:cBhvr>
                                        <p:cTn id="78" dur="1" fill="hold">
                                          <p:stCondLst>
                                            <p:cond delay="0"/>
                                          </p:stCondLst>
                                        </p:cTn>
                                        <p:tgtEl>
                                          <p:spTgt spid="541720"/>
                                        </p:tgtEl>
                                        <p:attrNameLst>
                                          <p:attrName>style.visibility</p:attrName>
                                        </p:attrNameLst>
                                      </p:cBhvr>
                                      <p:to>
                                        <p:strVal val="visible"/>
                                      </p:to>
                                    </p:set>
                                    <p:anim calcmode="lin" valueType="num">
                                      <p:cBhvr additive="base">
                                        <p:cTn id="79" dur="500" fill="hold"/>
                                        <p:tgtEl>
                                          <p:spTgt spid="541720"/>
                                        </p:tgtEl>
                                        <p:attrNameLst>
                                          <p:attrName>ppt_x</p:attrName>
                                        </p:attrNameLst>
                                      </p:cBhvr>
                                      <p:tavLst>
                                        <p:tav tm="0">
                                          <p:val>
                                            <p:strVal val="#ppt_x"/>
                                          </p:val>
                                        </p:tav>
                                        <p:tav tm="100000">
                                          <p:val>
                                            <p:strVal val="#ppt_x"/>
                                          </p:val>
                                        </p:tav>
                                      </p:tavLst>
                                    </p:anim>
                                    <p:anim calcmode="lin" valueType="num">
                                      <p:cBhvr additive="base">
                                        <p:cTn id="80" dur="500" fill="hold"/>
                                        <p:tgtEl>
                                          <p:spTgt spid="541720"/>
                                        </p:tgtEl>
                                        <p:attrNameLst>
                                          <p:attrName>ppt_y</p:attrName>
                                        </p:attrNameLst>
                                      </p:cBhvr>
                                      <p:tavLst>
                                        <p:tav tm="0">
                                          <p:val>
                                            <p:strVal val="0-#ppt_h/2"/>
                                          </p:val>
                                        </p:tav>
                                        <p:tav tm="100000">
                                          <p:val>
                                            <p:strVal val="#ppt_y"/>
                                          </p:val>
                                        </p:tav>
                                      </p:tavLst>
                                    </p:anim>
                                  </p:childTnLst>
                                </p:cTn>
                              </p:par>
                              <p:par>
                                <p:cTn id="81" presetID="9" presetClass="entr" presetSubtype="0" fill="hold" grpId="0" nodeType="withEffect">
                                  <p:stCondLst>
                                    <p:cond delay="0"/>
                                  </p:stCondLst>
                                  <p:childTnLst>
                                    <p:set>
                                      <p:cBhvr>
                                        <p:cTn id="82" dur="1" fill="hold">
                                          <p:stCondLst>
                                            <p:cond delay="0"/>
                                          </p:stCondLst>
                                        </p:cTn>
                                        <p:tgtEl>
                                          <p:spTgt spid="541721"/>
                                        </p:tgtEl>
                                        <p:attrNameLst>
                                          <p:attrName>style.visibility</p:attrName>
                                        </p:attrNameLst>
                                      </p:cBhvr>
                                      <p:to>
                                        <p:strVal val="visible"/>
                                      </p:to>
                                    </p:set>
                                    <p:animEffect transition="in" filter="dissolve">
                                      <p:cBhvr>
                                        <p:cTn id="83" dur="500"/>
                                        <p:tgtEl>
                                          <p:spTgt spid="541721"/>
                                        </p:tgtEl>
                                      </p:cBhvr>
                                    </p:animEffect>
                                  </p:childTnLst>
                                </p:cTn>
                              </p:par>
                              <p:par>
                                <p:cTn id="84" presetID="1" presetClass="entr" presetSubtype="0" fill="hold" grpId="0" nodeType="withEffect">
                                  <p:stCondLst>
                                    <p:cond delay="0"/>
                                  </p:stCondLst>
                                  <p:childTnLst>
                                    <p:set>
                                      <p:cBhvr>
                                        <p:cTn id="85" dur="1" fill="hold">
                                          <p:stCondLst>
                                            <p:cond delay="499"/>
                                          </p:stCondLst>
                                        </p:cTn>
                                        <p:tgtEl>
                                          <p:spTgt spid="541726"/>
                                        </p:tgtEl>
                                        <p:attrNameLst>
                                          <p:attrName>style.visibility</p:attrName>
                                        </p:attrNameLst>
                                      </p:cBhvr>
                                      <p:to>
                                        <p:strVal val="visible"/>
                                      </p:to>
                                    </p:set>
                                  </p:childTnLst>
                                </p:cTn>
                              </p:par>
                              <p:par>
                                <p:cTn id="86" presetID="2" presetClass="entr" presetSubtype="3" fill="hold" nodeType="withEffect">
                                  <p:stCondLst>
                                    <p:cond delay="0"/>
                                  </p:stCondLst>
                                  <p:childTnLst>
                                    <p:set>
                                      <p:cBhvr>
                                        <p:cTn id="87" dur="1" fill="hold">
                                          <p:stCondLst>
                                            <p:cond delay="0"/>
                                          </p:stCondLst>
                                        </p:cTn>
                                        <p:tgtEl>
                                          <p:spTgt spid="541735"/>
                                        </p:tgtEl>
                                        <p:attrNameLst>
                                          <p:attrName>style.visibility</p:attrName>
                                        </p:attrNameLst>
                                      </p:cBhvr>
                                      <p:to>
                                        <p:strVal val="visible"/>
                                      </p:to>
                                    </p:set>
                                    <p:anim calcmode="lin" valueType="num">
                                      <p:cBhvr additive="base">
                                        <p:cTn id="88" dur="500" fill="hold"/>
                                        <p:tgtEl>
                                          <p:spTgt spid="541735"/>
                                        </p:tgtEl>
                                        <p:attrNameLst>
                                          <p:attrName>ppt_x</p:attrName>
                                        </p:attrNameLst>
                                      </p:cBhvr>
                                      <p:tavLst>
                                        <p:tav tm="0">
                                          <p:val>
                                            <p:strVal val="1+#ppt_w/2"/>
                                          </p:val>
                                        </p:tav>
                                        <p:tav tm="100000">
                                          <p:val>
                                            <p:strVal val="#ppt_x"/>
                                          </p:val>
                                        </p:tav>
                                      </p:tavLst>
                                    </p:anim>
                                    <p:anim calcmode="lin" valueType="num">
                                      <p:cBhvr additive="base">
                                        <p:cTn id="89" dur="500" fill="hold"/>
                                        <p:tgtEl>
                                          <p:spTgt spid="541735"/>
                                        </p:tgtEl>
                                        <p:attrNameLst>
                                          <p:attrName>ppt_y</p:attrName>
                                        </p:attrNameLst>
                                      </p:cBhvr>
                                      <p:tavLst>
                                        <p:tav tm="0">
                                          <p:val>
                                            <p:strVal val="0-#ppt_h/2"/>
                                          </p:val>
                                        </p:tav>
                                        <p:tav tm="100000">
                                          <p:val>
                                            <p:strVal val="#ppt_y"/>
                                          </p:val>
                                        </p:tav>
                                      </p:tavLst>
                                    </p:anim>
                                  </p:childTnLst>
                                </p:cTn>
                              </p:par>
                              <p:par>
                                <p:cTn id="90" presetID="9" presetClass="entr" presetSubtype="0" fill="hold" grpId="0" nodeType="withEffect">
                                  <p:stCondLst>
                                    <p:cond delay="0"/>
                                  </p:stCondLst>
                                  <p:childTnLst>
                                    <p:set>
                                      <p:cBhvr>
                                        <p:cTn id="91" dur="1" fill="hold">
                                          <p:stCondLst>
                                            <p:cond delay="0"/>
                                          </p:stCondLst>
                                        </p:cTn>
                                        <p:tgtEl>
                                          <p:spTgt spid="541706"/>
                                        </p:tgtEl>
                                        <p:attrNameLst>
                                          <p:attrName>style.visibility</p:attrName>
                                        </p:attrNameLst>
                                      </p:cBhvr>
                                      <p:to>
                                        <p:strVal val="visible"/>
                                      </p:to>
                                    </p:set>
                                    <p:animEffect transition="in" filter="dissolve">
                                      <p:cBhvr>
                                        <p:cTn id="92" dur="500"/>
                                        <p:tgtEl>
                                          <p:spTgt spid="541706"/>
                                        </p:tgtEl>
                                      </p:cBhvr>
                                    </p:animEffect>
                                  </p:childTnLst>
                                </p:cTn>
                              </p:par>
                              <p:par>
                                <p:cTn id="93" presetID="1" presetClass="entr" presetSubtype="0" fill="hold" grpId="0" nodeType="withEffect">
                                  <p:stCondLst>
                                    <p:cond delay="0"/>
                                  </p:stCondLst>
                                  <p:childTnLst>
                                    <p:set>
                                      <p:cBhvr>
                                        <p:cTn id="94" dur="1" fill="hold">
                                          <p:stCondLst>
                                            <p:cond delay="499"/>
                                          </p:stCondLst>
                                        </p:cTn>
                                        <p:tgtEl>
                                          <p:spTgt spid="541730"/>
                                        </p:tgtEl>
                                        <p:attrNameLst>
                                          <p:attrName>style.visibility</p:attrName>
                                        </p:attrNameLst>
                                      </p:cBhvr>
                                      <p:to>
                                        <p:strVal val="visible"/>
                                      </p:to>
                                    </p:set>
                                  </p:childTnLst>
                                </p:cTn>
                              </p:par>
                              <p:par>
                                <p:cTn id="95" presetID="1" presetClass="entr" presetSubtype="0" fill="hold" nodeType="withEffect">
                                  <p:stCondLst>
                                    <p:cond delay="0"/>
                                  </p:stCondLst>
                                  <p:childTnLst>
                                    <p:set>
                                      <p:cBhvr>
                                        <p:cTn id="96" dur="1" fill="hold">
                                          <p:stCondLst>
                                            <p:cond delay="499"/>
                                          </p:stCondLst>
                                        </p:cTn>
                                        <p:tgtEl>
                                          <p:spTgt spid="541698"/>
                                        </p:tgtEl>
                                        <p:attrNameLst>
                                          <p:attrName>style.visibility</p:attrName>
                                        </p:attrNameLst>
                                      </p:cBhvr>
                                      <p:to>
                                        <p:strVal val="visible"/>
                                      </p:to>
                                    </p:set>
                                  </p:childTnLst>
                                </p:cTn>
                              </p:par>
                              <p:par>
                                <p:cTn id="97" presetID="9" presetClass="entr" presetSubtype="0" fill="hold" grpId="0" nodeType="withEffect">
                                  <p:stCondLst>
                                    <p:cond delay="0"/>
                                  </p:stCondLst>
                                  <p:childTnLst>
                                    <p:set>
                                      <p:cBhvr>
                                        <p:cTn id="98" dur="1" fill="hold">
                                          <p:stCondLst>
                                            <p:cond delay="0"/>
                                          </p:stCondLst>
                                        </p:cTn>
                                        <p:tgtEl>
                                          <p:spTgt spid="541708"/>
                                        </p:tgtEl>
                                        <p:attrNameLst>
                                          <p:attrName>style.visibility</p:attrName>
                                        </p:attrNameLst>
                                      </p:cBhvr>
                                      <p:to>
                                        <p:strVal val="visible"/>
                                      </p:to>
                                    </p:set>
                                    <p:animEffect transition="in" filter="dissolve">
                                      <p:cBhvr>
                                        <p:cTn id="99" dur="500"/>
                                        <p:tgtEl>
                                          <p:spTgt spid="541708"/>
                                        </p:tgtEl>
                                      </p:cBhvr>
                                    </p:animEffect>
                                  </p:childTnLst>
                                </p:cTn>
                              </p:par>
                              <p:par>
                                <p:cTn id="100" presetID="1" presetClass="entr" presetSubtype="0" fill="hold" grpId="0" nodeType="withEffect">
                                  <p:stCondLst>
                                    <p:cond delay="0"/>
                                  </p:stCondLst>
                                  <p:childTnLst>
                                    <p:set>
                                      <p:cBhvr>
                                        <p:cTn id="101" dur="1" fill="hold">
                                          <p:stCondLst>
                                            <p:cond delay="499"/>
                                          </p:stCondLst>
                                        </p:cTn>
                                        <p:tgtEl>
                                          <p:spTgt spid="541732"/>
                                        </p:tgtEl>
                                        <p:attrNameLst>
                                          <p:attrName>style.visibility</p:attrName>
                                        </p:attrNameLst>
                                      </p:cBhvr>
                                      <p:to>
                                        <p:strVal val="visible"/>
                                      </p:to>
                                    </p:set>
                                  </p:childTnLst>
                                </p:cTn>
                              </p:par>
                              <p:par>
                                <p:cTn id="102" presetID="2" presetClass="entr" presetSubtype="9" fill="hold" nodeType="withEffect">
                                  <p:stCondLst>
                                    <p:cond delay="0"/>
                                  </p:stCondLst>
                                  <p:childTnLst>
                                    <p:set>
                                      <p:cBhvr>
                                        <p:cTn id="103" dur="1" fill="hold">
                                          <p:stCondLst>
                                            <p:cond delay="0"/>
                                          </p:stCondLst>
                                        </p:cTn>
                                        <p:tgtEl>
                                          <p:spTgt spid="541702"/>
                                        </p:tgtEl>
                                        <p:attrNameLst>
                                          <p:attrName>style.visibility</p:attrName>
                                        </p:attrNameLst>
                                      </p:cBhvr>
                                      <p:to>
                                        <p:strVal val="visible"/>
                                      </p:to>
                                    </p:set>
                                    <p:anim calcmode="lin" valueType="num">
                                      <p:cBhvr additive="base">
                                        <p:cTn id="104" dur="500" fill="hold"/>
                                        <p:tgtEl>
                                          <p:spTgt spid="541702"/>
                                        </p:tgtEl>
                                        <p:attrNameLst>
                                          <p:attrName>ppt_x</p:attrName>
                                        </p:attrNameLst>
                                      </p:cBhvr>
                                      <p:tavLst>
                                        <p:tav tm="0">
                                          <p:val>
                                            <p:strVal val="0-#ppt_w/2"/>
                                          </p:val>
                                        </p:tav>
                                        <p:tav tm="100000">
                                          <p:val>
                                            <p:strVal val="#ppt_x"/>
                                          </p:val>
                                        </p:tav>
                                      </p:tavLst>
                                    </p:anim>
                                    <p:anim calcmode="lin" valueType="num">
                                      <p:cBhvr additive="base">
                                        <p:cTn id="105" dur="500" fill="hold"/>
                                        <p:tgtEl>
                                          <p:spTgt spid="541702"/>
                                        </p:tgtEl>
                                        <p:attrNameLst>
                                          <p:attrName>ppt_y</p:attrName>
                                        </p:attrNameLst>
                                      </p:cBhvr>
                                      <p:tavLst>
                                        <p:tav tm="0">
                                          <p:val>
                                            <p:strVal val="0-#ppt_h/2"/>
                                          </p:val>
                                        </p:tav>
                                        <p:tav tm="100000">
                                          <p:val>
                                            <p:strVal val="#ppt_y"/>
                                          </p:val>
                                        </p:tav>
                                      </p:tavLst>
                                    </p:anim>
                                  </p:childTnLst>
                                </p:cTn>
                              </p:par>
                              <p:par>
                                <p:cTn id="106" presetID="9" presetClass="entr" presetSubtype="0" fill="hold" grpId="0" nodeType="withEffect">
                                  <p:stCondLst>
                                    <p:cond delay="0"/>
                                  </p:stCondLst>
                                  <p:childTnLst>
                                    <p:set>
                                      <p:cBhvr>
                                        <p:cTn id="107" dur="1" fill="hold">
                                          <p:stCondLst>
                                            <p:cond delay="0"/>
                                          </p:stCondLst>
                                        </p:cTn>
                                        <p:tgtEl>
                                          <p:spTgt spid="541707"/>
                                        </p:tgtEl>
                                        <p:attrNameLst>
                                          <p:attrName>style.visibility</p:attrName>
                                        </p:attrNameLst>
                                      </p:cBhvr>
                                      <p:to>
                                        <p:strVal val="visible"/>
                                      </p:to>
                                    </p:set>
                                    <p:animEffect transition="in" filter="dissolve">
                                      <p:cBhvr>
                                        <p:cTn id="108" dur="500"/>
                                        <p:tgtEl>
                                          <p:spTgt spid="541707"/>
                                        </p:tgtEl>
                                      </p:cBhvr>
                                    </p:animEffect>
                                  </p:childTnLst>
                                </p:cTn>
                              </p:par>
                              <p:par>
                                <p:cTn id="109" presetID="1" presetClass="entr" presetSubtype="0" fill="hold" grpId="0" nodeType="withEffect">
                                  <p:stCondLst>
                                    <p:cond delay="0"/>
                                  </p:stCondLst>
                                  <p:childTnLst>
                                    <p:set>
                                      <p:cBhvr>
                                        <p:cTn id="110" dur="1" fill="hold">
                                          <p:stCondLst>
                                            <p:cond delay="499"/>
                                          </p:stCondLst>
                                        </p:cTn>
                                        <p:tgtEl>
                                          <p:spTgt spid="54172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1703" grpId="0" bldLvl="0" animBg="1"/>
      <p:bldP spid="541704" grpId="0" bldLvl="0" animBg="1"/>
      <p:bldP spid="541705" grpId="0" bldLvl="0" animBg="1"/>
      <p:bldP spid="541706" grpId="0" bldLvl="0" animBg="1"/>
      <p:bldP spid="541707" grpId="0" bldLvl="0" animBg="1"/>
      <p:bldP spid="541708" grpId="0" bldLvl="0" animBg="1"/>
      <p:bldP spid="541709" grpId="0" bldLvl="0" animBg="1"/>
      <p:bldP spid="541710" grpId="0" bldLvl="0" animBg="1"/>
      <p:bldP spid="541714" grpId="0" bldLvl="0" animBg="1"/>
      <p:bldP spid="541716" grpId="0" bldLvl="0" animBg="1"/>
      <p:bldP spid="541718" grpId="0" bldLvl="0" animBg="1"/>
      <p:bldP spid="541721" grpId="0" bldLvl="0" animBg="1"/>
      <p:bldP spid="541723" grpId="0"/>
      <p:bldP spid="541724" grpId="0"/>
      <p:bldP spid="541725" grpId="0"/>
      <p:bldP spid="541726" grpId="0"/>
      <p:bldP spid="541727" grpId="0"/>
      <p:bldP spid="541728" grpId="0"/>
      <p:bldP spid="541729" grpId="0"/>
      <p:bldP spid="541730" grpId="0"/>
      <p:bldP spid="541731" grpId="0"/>
      <p:bldP spid="541732" grpId="0"/>
      <p:bldP spid="541733" grpId="0" bldLvl="0" animBg="1"/>
    </p:bldLst>
  </p:timing>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p:pic>
        <p:nvPicPr>
          <p:cNvPr id="7" name="图片 6" descr="图片18"/>
          <p:cNvPicPr>
            <a:picLocks noChangeAspect="1"/>
          </p:cNvPicPr>
          <p:nvPr>
            <p:custDataLst>
              <p:tags r:id="rId1"/>
            </p:custDataLst>
          </p:nvPr>
        </p:nvPicPr>
        <p:blipFill>
          <a:blip r:embed="rId2"/>
          <a:stretch>
            <a:fillRect/>
          </a:stretch>
        </p:blipFill>
        <p:spPr>
          <a:xfrm>
            <a:off x="0" y="0"/>
            <a:ext cx="540068" cy="720090"/>
          </a:xfrm>
          <a:prstGeom prst="rect">
            <a:avLst/>
          </a:prstGeom>
        </p:spPr>
      </p:pic>
      <p:pic>
        <p:nvPicPr>
          <p:cNvPr id="2" name="图片 1" descr="图片19"/>
          <p:cNvPicPr>
            <a:picLocks noChangeAspect="1"/>
          </p:cNvPicPr>
          <p:nvPr>
            <p:custDataLst>
              <p:tags r:id="rId3"/>
            </p:custDataLst>
          </p:nvPr>
        </p:nvPicPr>
        <p:blipFill>
          <a:blip r:embed="rId4"/>
          <a:stretch>
            <a:fillRect/>
          </a:stretch>
        </p:blipFill>
        <p:spPr>
          <a:xfrm>
            <a:off x="8603932" y="-5379"/>
            <a:ext cx="540068" cy="720090"/>
          </a:xfrm>
          <a:prstGeom prst="rect">
            <a:avLst/>
          </a:prstGeom>
        </p:spPr>
      </p:pic>
      <p:sp>
        <p:nvSpPr>
          <p:cNvPr id="73731" name="文本框 2"/>
          <p:cNvSpPr txBox="1">
            <a:spLocks noChangeArrowheads="1"/>
          </p:cNvSpPr>
          <p:nvPr>
            <p:custDataLst>
              <p:tags r:id="rId5"/>
            </p:custDataLst>
          </p:nvPr>
        </p:nvSpPr>
        <p:spPr bwMode="auto">
          <a:xfrm>
            <a:off x="350838" y="2205038"/>
            <a:ext cx="8442325" cy="4092575"/>
          </a:xfrm>
          <a:prstGeom prst="rect">
            <a:avLst/>
          </a:prstGeom>
          <a:noFill/>
          <a:ln>
            <a:noFill/>
          </a:ln>
        </p:spPr>
        <p:txBody>
          <a:bodyPr>
            <a:spAutoFit/>
          </a:bodyPr>
          <a:lstStyle>
            <a:lvl1pPr>
              <a:defRPr sz="3200">
                <a:solidFill>
                  <a:schemeClr val="tx1"/>
                </a:solidFill>
                <a:latin typeface="Times New Roman" panose="02020603050405020304" pitchFamily="18" charset="0"/>
                <a:ea typeface="宋体" panose="02010600030101010101" pitchFamily="2" charset="-122"/>
              </a:defRPr>
            </a:lvl1pPr>
            <a:lvl2pPr marL="742950" indent="-285750">
              <a:defRPr sz="3200">
                <a:solidFill>
                  <a:schemeClr val="tx1"/>
                </a:solidFill>
                <a:latin typeface="Times New Roman" panose="02020603050405020304" pitchFamily="18" charset="0"/>
                <a:ea typeface="宋体" panose="02010600030101010101" pitchFamily="2" charset="-122"/>
              </a:defRPr>
            </a:lvl2pPr>
            <a:lvl3pPr marL="1143000" indent="-228600">
              <a:defRPr sz="3200">
                <a:solidFill>
                  <a:schemeClr val="tx1"/>
                </a:solidFill>
                <a:latin typeface="Times New Roman" panose="02020603050405020304" pitchFamily="18" charset="0"/>
                <a:ea typeface="宋体" panose="02010600030101010101" pitchFamily="2" charset="-122"/>
              </a:defRPr>
            </a:lvl3pPr>
            <a:lvl4pPr marL="1600200" indent="-228600">
              <a:defRPr sz="3200">
                <a:solidFill>
                  <a:schemeClr val="tx1"/>
                </a:solidFill>
                <a:latin typeface="Times New Roman" panose="02020603050405020304" pitchFamily="18" charset="0"/>
                <a:ea typeface="宋体" panose="02010600030101010101" pitchFamily="2" charset="-122"/>
              </a:defRPr>
            </a:lvl4pPr>
            <a:lvl5pPr marL="2057400" indent="-228600">
              <a:defRPr sz="32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sz="32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sz="32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sz="32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sz="3200">
                <a:solidFill>
                  <a:schemeClr val="tx1"/>
                </a:solidFill>
                <a:latin typeface="Times New Roman" panose="02020603050405020304" pitchFamily="18" charset="0"/>
                <a:ea typeface="宋体" panose="02010600030101010101" pitchFamily="2" charset="-122"/>
              </a:defRPr>
            </a:lvl9pPr>
          </a:lstStyle>
          <a:p>
            <a:pPr marL="0" marR="0" lvl="0" indent="457200" algn="l" defTabSz="914400" rtl="0" eaLnBrk="0" fontAlgn="base" latinLnBrk="0" hangingPunct="0">
              <a:lnSpc>
                <a:spcPct val="100000"/>
              </a:lnSpc>
              <a:spcBef>
                <a:spcPct val="0"/>
              </a:spcBef>
              <a:spcAft>
                <a:spcPct val="0"/>
              </a:spcAft>
              <a:buClrTx/>
              <a:buSzTx/>
              <a:buFont typeface="Arial" panose="020B0604020202020204" pitchFamily="34" charset="0"/>
              <a:buNone/>
              <a:defRPr/>
            </a:pPr>
            <a:r>
              <a:rPr kumimoji="1" lang="en-US" altLang="zh-CN" sz="2000" b="0"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4</a:t>
            </a:r>
            <a:r>
              <a:rPr kumimoji="1" lang="zh-CN" altLang="en-US" sz="2000" b="0"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a:t>
            </a:r>
            <a:r>
              <a:rPr kumimoji="1" lang="en-US" altLang="zh-CN" sz="2000" b="0"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13 </a:t>
            </a:r>
            <a:r>
              <a:rPr kumimoji="1" lang="zh-CN" altLang="en-US" sz="2000" b="0"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时 </a:t>
            </a:r>
            <a:r>
              <a:rPr kumimoji="1" lang="en-US" altLang="zh-CN" sz="2000" b="0"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15 </a:t>
            </a:r>
            <a:r>
              <a:rPr kumimoji="1" lang="zh-CN" altLang="en-US" sz="2000" b="0"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分，深圳市政府总值班室电话报告国务院总值班 室、广东省政府应急办和省安全监管局；</a:t>
            </a:r>
            <a:r>
              <a:rPr kumimoji="1" lang="en-US" altLang="zh-CN" sz="2000" b="0"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14 </a:t>
            </a:r>
            <a:r>
              <a:rPr kumimoji="1" lang="zh-CN" altLang="en-US" sz="2000" b="0"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时 </a:t>
            </a:r>
            <a:r>
              <a:rPr kumimoji="1" lang="en-US" altLang="zh-CN" sz="2000" b="0"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20 </a:t>
            </a:r>
            <a:r>
              <a:rPr kumimoji="1" lang="zh-CN" altLang="en-US" sz="2000" b="0"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分，深圳市委办公厅分别向中共中央办公厅信息综合室、国 务院总值班室、省委值班室、省委办公厅信息综合室书面报告事故信息。</a:t>
            </a:r>
            <a:endParaRPr kumimoji="1" lang="en-US" altLang="zh-CN" sz="2000" b="0"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a:p>
            <a:pPr marL="0" marR="0" lvl="0" indent="457200" algn="l" defTabSz="914400" rtl="0" eaLnBrk="0" fontAlgn="base" latinLnBrk="0" hangingPunct="0">
              <a:lnSpc>
                <a:spcPct val="100000"/>
              </a:lnSpc>
              <a:spcBef>
                <a:spcPct val="0"/>
              </a:spcBef>
              <a:spcAft>
                <a:spcPct val="0"/>
              </a:spcAft>
              <a:buClrTx/>
              <a:buSzTx/>
              <a:buFont typeface="Arial" panose="020B0604020202020204" pitchFamily="34" charset="0"/>
              <a:buNone/>
              <a:defRPr/>
            </a:pPr>
            <a:endParaRPr kumimoji="1" lang="en-US" altLang="zh-CN" sz="2000" b="0"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a:p>
            <a:pPr marL="0" marR="0" lvl="0" indent="457200" algn="l" defTabSz="914400" rtl="0" eaLnBrk="0" fontAlgn="base" latinLnBrk="0" hangingPunct="0">
              <a:lnSpc>
                <a:spcPct val="100000"/>
              </a:lnSpc>
              <a:spcBef>
                <a:spcPct val="0"/>
              </a:spcBef>
              <a:spcAft>
                <a:spcPct val="0"/>
              </a:spcAft>
              <a:buClrTx/>
              <a:buSzTx/>
              <a:buFont typeface="Arial" panose="020B0604020202020204" pitchFamily="34" charset="0"/>
              <a:buNone/>
              <a:defRPr/>
            </a:pPr>
            <a:r>
              <a:rPr kumimoji="1" lang="en-US" altLang="zh-CN" sz="2000" b="0"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5</a:t>
            </a:r>
            <a:r>
              <a:rPr kumimoji="1" lang="zh-CN" altLang="en-US" sz="2000" b="0"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a:t>
            </a:r>
            <a:r>
              <a:rPr kumimoji="1" lang="en-US" altLang="zh-CN" sz="2000" b="0"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14 </a:t>
            </a:r>
            <a:r>
              <a:rPr kumimoji="1" lang="zh-CN" altLang="en-US" sz="2000" b="0"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时 </a:t>
            </a:r>
            <a:r>
              <a:rPr kumimoji="1" lang="en-US" altLang="zh-CN" sz="2000" b="0"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30 </a:t>
            </a:r>
            <a:r>
              <a:rPr kumimoji="1" lang="zh-CN" altLang="en-US" sz="2000" b="0"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分，深圳市政府成立了光明新区滑坡救援现场指挥部（以下简称指挥部），下设现场搜救、医疗保障、新闻发布等</a:t>
            </a:r>
            <a:r>
              <a:rPr kumimoji="1" lang="en-US" altLang="zh-CN" sz="2000" b="0"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12 </a:t>
            </a:r>
            <a:r>
              <a:rPr kumimoji="1" lang="zh-CN" altLang="en-US" sz="2000" b="0"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个工作组，总指挥暂由常务副市长担任；</a:t>
            </a:r>
            <a:r>
              <a:rPr kumimoji="1" lang="en-US" altLang="zh-CN" sz="2000" b="0"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19 </a:t>
            </a:r>
            <a:r>
              <a:rPr kumimoji="1" lang="zh-CN" altLang="en-US" sz="2000" b="0"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时许，深圳市委书记、市长从北京紧急返回深圳，总指挥转由市委书记担任。</a:t>
            </a:r>
            <a:endParaRPr kumimoji="1" lang="en-US" altLang="zh-CN" sz="2000" b="0"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a:p>
            <a:pPr marL="0" marR="0" lvl="0" indent="457200" algn="l" defTabSz="914400" rtl="0" eaLnBrk="0" fontAlgn="base" latinLnBrk="0" hangingPunct="0">
              <a:lnSpc>
                <a:spcPct val="100000"/>
              </a:lnSpc>
              <a:spcBef>
                <a:spcPct val="0"/>
              </a:spcBef>
              <a:spcAft>
                <a:spcPct val="0"/>
              </a:spcAft>
              <a:buClrTx/>
              <a:buSzTx/>
              <a:buFont typeface="Arial" panose="020B0604020202020204" pitchFamily="34" charset="0"/>
              <a:buNone/>
              <a:defRPr/>
            </a:pPr>
            <a:endParaRPr kumimoji="1" lang="en-US" altLang="zh-CN" sz="2000" b="0"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a:p>
            <a:pPr marL="0" marR="0" lvl="0" indent="457200" algn="l" defTabSz="914400" rtl="0" eaLnBrk="0" fontAlgn="base" latinLnBrk="0" hangingPunct="0">
              <a:lnSpc>
                <a:spcPct val="100000"/>
              </a:lnSpc>
              <a:spcBef>
                <a:spcPct val="0"/>
              </a:spcBef>
              <a:spcAft>
                <a:spcPct val="0"/>
              </a:spcAft>
              <a:buClrTx/>
              <a:buSzTx/>
              <a:buFont typeface="Arial" panose="020B0604020202020204" pitchFamily="34" charset="0"/>
              <a:buNone/>
              <a:defRPr/>
            </a:pPr>
            <a:r>
              <a:rPr kumimoji="1" lang="en-US" altLang="zh-CN" sz="2000" b="0"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6</a:t>
            </a:r>
            <a:r>
              <a:rPr kumimoji="1" lang="zh-CN" altLang="en-US" sz="2000" b="0"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a:t>
            </a:r>
            <a:r>
              <a:rPr kumimoji="1" lang="en-US" altLang="zh-CN" sz="2000" b="0"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21 </a:t>
            </a:r>
            <a:r>
              <a:rPr kumimoji="1" lang="zh-CN" altLang="en-US" sz="2000" b="0"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日 </a:t>
            </a:r>
            <a:r>
              <a:rPr kumimoji="1" lang="en-US" altLang="zh-CN" sz="2000" b="0"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15 </a:t>
            </a:r>
            <a:r>
              <a:rPr kumimoji="1" lang="zh-CN" altLang="en-US" sz="2000" b="0"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时，广东省委省政府成立滑坡事故救援工作领导小组，省长任领导小组组长，省委副书记、深圳市委书记任领导小组副组长。</a:t>
            </a:r>
            <a:endParaRPr kumimoji="1" lang="zh-CN" altLang="en-US" sz="2000" b="0"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a:p>
            <a:pPr marL="0" marR="0" lvl="0" indent="0" algn="l" defTabSz="914400" rtl="0" eaLnBrk="0" fontAlgn="base" latinLnBrk="0" hangingPunct="0">
              <a:lnSpc>
                <a:spcPct val="100000"/>
              </a:lnSpc>
              <a:spcBef>
                <a:spcPct val="0"/>
              </a:spcBef>
              <a:spcAft>
                <a:spcPct val="0"/>
              </a:spcAft>
              <a:buClrTx/>
              <a:buSzTx/>
              <a:buFont typeface="Arial" panose="020B0604020202020204" pitchFamily="34" charset="0"/>
              <a:buNone/>
              <a:defRPr/>
            </a:pPr>
            <a:endParaRPr kumimoji="1" lang="zh-CN" altLang="en-US" sz="2000" b="0"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6" name="矩形 5"/>
          <p:cNvSpPr/>
          <p:nvPr/>
        </p:nvSpPr>
        <p:spPr>
          <a:xfrm>
            <a:off x="1512888" y="1052513"/>
            <a:ext cx="2879725" cy="534988"/>
          </a:xfrm>
          <a:prstGeom prst="rect">
            <a:avLst/>
          </a:prstGeom>
        </p:spPr>
        <p:style>
          <a:lnRef idx="2">
            <a:schemeClr val="dk1">
              <a:shade val="50000"/>
            </a:schemeClr>
          </a:lnRef>
          <a:fillRef idx="1">
            <a:schemeClr val="dk1"/>
          </a:fillRef>
          <a:effectRef idx="0">
            <a:schemeClr val="dk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 typeface="Arial" panose="020B0604020202020204" pitchFamily="34" charset="0"/>
              <a:buNone/>
              <a:defRPr/>
            </a:pPr>
            <a:r>
              <a:rPr kumimoji="1" lang="zh-CN" altLang="en-US" sz="2800" b="1" i="0" u="none" strike="noStrike" kern="1200" cap="none" spc="0" normalizeH="0" baseline="0" noProof="0" dirty="0">
                <a:ln>
                  <a:noFill/>
                </a:ln>
                <a:solidFill>
                  <a:schemeClr val="lt1"/>
                </a:solidFill>
                <a:effectLst/>
                <a:uLnTx/>
                <a:uFillTx/>
                <a:latin typeface="微软雅黑" panose="020B0503020204020204" pitchFamily="34" charset="-122"/>
                <a:ea typeface="微软雅黑" panose="020B0503020204020204" pitchFamily="34" charset="-122"/>
                <a:cs typeface="+mn-cs"/>
              </a:rPr>
              <a:t>接报及响应</a:t>
            </a:r>
            <a:endParaRPr kumimoji="1" lang="zh-CN" altLang="en-US" sz="2800" b="1" i="0" u="none" strike="noStrike" kern="1200" cap="none" spc="0" normalizeH="0" baseline="0" noProof="0" dirty="0">
              <a:ln>
                <a:noFill/>
              </a:ln>
              <a:solidFill>
                <a:schemeClr val="lt1"/>
              </a:solidFill>
              <a:effectLst/>
              <a:uLnTx/>
              <a:uFillTx/>
              <a:latin typeface="微软雅黑" panose="020B0503020204020204" pitchFamily="34" charset="-122"/>
              <a:ea typeface="微软雅黑" panose="020B0503020204020204" pitchFamily="34" charset="-122"/>
              <a:cs typeface="+mn-cs"/>
            </a:endParaRPr>
          </a:p>
        </p:txBody>
      </p:sp>
    </p:spTree>
    <p:custDataLst>
      <p:tags r:id="rId6"/>
    </p:custData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p:pic>
        <p:nvPicPr>
          <p:cNvPr id="7" name="图片 6" descr="图片18"/>
          <p:cNvPicPr>
            <a:picLocks noChangeAspect="1"/>
          </p:cNvPicPr>
          <p:nvPr>
            <p:custDataLst>
              <p:tags r:id="rId1"/>
            </p:custDataLst>
          </p:nvPr>
        </p:nvPicPr>
        <p:blipFill>
          <a:blip r:embed="rId2"/>
          <a:stretch>
            <a:fillRect/>
          </a:stretch>
        </p:blipFill>
        <p:spPr>
          <a:xfrm>
            <a:off x="0" y="0"/>
            <a:ext cx="540068" cy="720090"/>
          </a:xfrm>
          <a:prstGeom prst="rect">
            <a:avLst/>
          </a:prstGeom>
        </p:spPr>
      </p:pic>
      <p:pic>
        <p:nvPicPr>
          <p:cNvPr id="6" name="图片 5" descr="图片19"/>
          <p:cNvPicPr>
            <a:picLocks noChangeAspect="1"/>
          </p:cNvPicPr>
          <p:nvPr>
            <p:custDataLst>
              <p:tags r:id="rId3"/>
            </p:custDataLst>
          </p:nvPr>
        </p:nvPicPr>
        <p:blipFill>
          <a:blip r:embed="rId4"/>
          <a:stretch>
            <a:fillRect/>
          </a:stretch>
        </p:blipFill>
        <p:spPr>
          <a:xfrm>
            <a:off x="8603932" y="-5379"/>
            <a:ext cx="540068" cy="720090"/>
          </a:xfrm>
          <a:prstGeom prst="rect">
            <a:avLst/>
          </a:prstGeom>
        </p:spPr>
      </p:pic>
      <p:sp>
        <p:nvSpPr>
          <p:cNvPr id="4" name="矩形 3"/>
          <p:cNvSpPr/>
          <p:nvPr/>
        </p:nvSpPr>
        <p:spPr>
          <a:xfrm>
            <a:off x="1619250" y="1052513"/>
            <a:ext cx="2447925" cy="568325"/>
          </a:xfrm>
          <a:prstGeom prst="rect">
            <a:avLst/>
          </a:prstGeom>
        </p:spPr>
        <p:style>
          <a:lnRef idx="2">
            <a:schemeClr val="dk1">
              <a:shade val="50000"/>
            </a:schemeClr>
          </a:lnRef>
          <a:fillRef idx="1">
            <a:schemeClr val="dk1"/>
          </a:fillRef>
          <a:effectRef idx="0">
            <a:schemeClr val="dk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 typeface="Arial" panose="020B0604020202020204" pitchFamily="34" charset="0"/>
              <a:buNone/>
              <a:defRPr/>
            </a:pPr>
            <a:r>
              <a:rPr kumimoji="1" lang="zh-CN" altLang="en-US" sz="2800" b="1" i="0" u="none" strike="noStrike" kern="1200" cap="none" spc="0" normalizeH="0" baseline="0" noProof="0" dirty="0">
                <a:ln>
                  <a:noFill/>
                </a:ln>
                <a:solidFill>
                  <a:schemeClr val="lt1"/>
                </a:solidFill>
                <a:effectLst/>
                <a:uLnTx/>
                <a:uFillTx/>
                <a:latin typeface="微软雅黑" panose="020B0503020204020204" pitchFamily="34" charset="-122"/>
                <a:ea typeface="微软雅黑" panose="020B0503020204020204" pitchFamily="34" charset="-122"/>
                <a:cs typeface="+mn-cs"/>
              </a:rPr>
              <a:t>应急处置</a:t>
            </a:r>
            <a:endParaRPr kumimoji="1" lang="zh-CN" altLang="en-US" sz="2800" b="1" i="0" u="none" strike="noStrike" kern="1200" cap="none" spc="0" normalizeH="0" baseline="0" noProof="0" dirty="0">
              <a:ln>
                <a:noFill/>
              </a:ln>
              <a:solidFill>
                <a:schemeClr val="lt1"/>
              </a:solidFill>
              <a:effectLst/>
              <a:uLnTx/>
              <a:uFillTx/>
              <a:latin typeface="微软雅黑" panose="020B0503020204020204" pitchFamily="34" charset="-122"/>
              <a:ea typeface="微软雅黑" panose="020B0503020204020204" pitchFamily="34" charset="-122"/>
              <a:cs typeface="+mn-cs"/>
            </a:endParaRPr>
          </a:p>
        </p:txBody>
      </p:sp>
      <p:sp>
        <p:nvSpPr>
          <p:cNvPr id="74755" name="文本框 2"/>
          <p:cNvSpPr txBox="1">
            <a:spLocks noChangeArrowheads="1"/>
          </p:cNvSpPr>
          <p:nvPr>
            <p:custDataLst>
              <p:tags r:id="rId5"/>
            </p:custDataLst>
          </p:nvPr>
        </p:nvSpPr>
        <p:spPr bwMode="auto">
          <a:xfrm>
            <a:off x="250825" y="1989138"/>
            <a:ext cx="8901113" cy="4399915"/>
          </a:xfrm>
          <a:prstGeom prst="rect">
            <a:avLst/>
          </a:prstGeom>
          <a:noFill/>
          <a:ln>
            <a:noFill/>
          </a:ln>
        </p:spPr>
        <p:txBody>
          <a:bodyPr>
            <a:spAutoFit/>
          </a:bodyPr>
          <a:lstStyle>
            <a:lvl1pPr>
              <a:defRPr sz="3200">
                <a:solidFill>
                  <a:schemeClr val="tx1"/>
                </a:solidFill>
                <a:latin typeface="Times New Roman" panose="02020603050405020304" pitchFamily="18" charset="0"/>
                <a:ea typeface="宋体" panose="02010600030101010101" pitchFamily="2" charset="-122"/>
              </a:defRPr>
            </a:lvl1pPr>
            <a:lvl2pPr marL="742950" indent="-285750">
              <a:defRPr sz="3200">
                <a:solidFill>
                  <a:schemeClr val="tx1"/>
                </a:solidFill>
                <a:latin typeface="Times New Roman" panose="02020603050405020304" pitchFamily="18" charset="0"/>
                <a:ea typeface="宋体" panose="02010600030101010101" pitchFamily="2" charset="-122"/>
              </a:defRPr>
            </a:lvl2pPr>
            <a:lvl3pPr marL="1143000" indent="-228600">
              <a:defRPr sz="3200">
                <a:solidFill>
                  <a:schemeClr val="tx1"/>
                </a:solidFill>
                <a:latin typeface="Times New Roman" panose="02020603050405020304" pitchFamily="18" charset="0"/>
                <a:ea typeface="宋体" panose="02010600030101010101" pitchFamily="2" charset="-122"/>
              </a:defRPr>
            </a:lvl3pPr>
            <a:lvl4pPr marL="1600200" indent="-228600">
              <a:defRPr sz="3200">
                <a:solidFill>
                  <a:schemeClr val="tx1"/>
                </a:solidFill>
                <a:latin typeface="Times New Roman" panose="02020603050405020304" pitchFamily="18" charset="0"/>
                <a:ea typeface="宋体" panose="02010600030101010101" pitchFamily="2" charset="-122"/>
              </a:defRPr>
            </a:lvl4pPr>
            <a:lvl5pPr marL="2057400" indent="-228600">
              <a:defRPr sz="32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sz="32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sz="32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sz="32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sz="3200">
                <a:solidFill>
                  <a:schemeClr val="tx1"/>
                </a:solidFill>
                <a:latin typeface="Times New Roman" panose="02020603050405020304" pitchFamily="18" charset="0"/>
                <a:ea typeface="宋体" panose="02010600030101010101" pitchFamily="2" charset="-122"/>
              </a:defRPr>
            </a:lvl9pPr>
          </a:lstStyle>
          <a:p>
            <a:pPr marL="0" marR="0" lvl="0" indent="457200" algn="l" defTabSz="914400" rtl="0" eaLnBrk="0" fontAlgn="base" latinLnBrk="0" hangingPunct="0">
              <a:lnSpc>
                <a:spcPct val="100000"/>
              </a:lnSpc>
              <a:spcBef>
                <a:spcPct val="0"/>
              </a:spcBef>
              <a:spcAft>
                <a:spcPct val="0"/>
              </a:spcAft>
              <a:buClrTx/>
              <a:buSzTx/>
              <a:buFont typeface="Arial" panose="020B0604020202020204" pitchFamily="34" charset="0"/>
              <a:buNone/>
              <a:defRPr/>
            </a:pPr>
            <a:r>
              <a:rPr kumimoji="1" lang="en-US" altLang="zh-CN" sz="2000" b="0"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1</a:t>
            </a:r>
            <a:r>
              <a:rPr kumimoji="1" lang="zh-CN" altLang="en-US" sz="2000" b="0"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、指挥部第一时间将事故现场分成 </a:t>
            </a:r>
            <a:r>
              <a:rPr kumimoji="1" lang="en-US" altLang="zh-CN" sz="2000" b="0"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35 </a:t>
            </a:r>
            <a:r>
              <a:rPr kumimoji="1" lang="zh-CN" altLang="en-US" sz="2000" b="0"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个网格，打通 </a:t>
            </a:r>
            <a:r>
              <a:rPr kumimoji="1" lang="en-US" altLang="zh-CN" sz="2000" b="0"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6 </a:t>
            </a:r>
            <a:r>
              <a:rPr kumimoji="1" lang="zh-CN" altLang="en-US" sz="2000" b="0"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条救援通道，组织力量 </a:t>
            </a:r>
            <a:r>
              <a:rPr kumimoji="1" lang="en-US" altLang="zh-CN" sz="2000" b="0"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24 </a:t>
            </a:r>
            <a:r>
              <a:rPr kumimoji="1" lang="zh-CN" altLang="en-US" sz="2000" b="0"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小时连续开展现场救援，利用生命探测仪、搜救犬开展 </a:t>
            </a:r>
            <a:r>
              <a:rPr kumimoji="1" lang="en-US" altLang="zh-CN" sz="2000" b="0"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9 </a:t>
            </a:r>
            <a:r>
              <a:rPr kumimoji="1" lang="zh-CN" altLang="en-US" sz="2000" b="0"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次地毯式排查，调集飞艇现场测绘，并结合光学</a:t>
            </a:r>
            <a:endParaRPr kumimoji="1" lang="zh-CN" altLang="en-US" sz="2000" b="0"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a:p>
            <a:pPr marL="0" marR="0" lvl="0" indent="457200" algn="l" defTabSz="914400" rtl="0" eaLnBrk="0" fontAlgn="base" latinLnBrk="0" hangingPunct="0">
              <a:lnSpc>
                <a:spcPct val="100000"/>
              </a:lnSpc>
              <a:spcBef>
                <a:spcPct val="0"/>
              </a:spcBef>
              <a:spcAft>
                <a:spcPct val="0"/>
              </a:spcAft>
              <a:buClrTx/>
              <a:buSzTx/>
              <a:buFont typeface="Arial" panose="020B0604020202020204" pitchFamily="34" charset="0"/>
              <a:buNone/>
              <a:defRPr/>
            </a:pPr>
            <a:r>
              <a:rPr kumimoji="1" lang="zh-CN" altLang="en-US" sz="2000" b="0"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雷达、地质雷达、高密度电法等高科技手段探测，对被埋区域建筑物进行定位开展救援。</a:t>
            </a:r>
            <a:endParaRPr kumimoji="1" lang="zh-CN" altLang="en-US" sz="2000" b="0"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a:p>
            <a:pPr marL="0" marR="0" lvl="0" indent="457200" algn="l" defTabSz="914400" rtl="0" eaLnBrk="0" fontAlgn="base" latinLnBrk="0" hangingPunct="0">
              <a:lnSpc>
                <a:spcPct val="100000"/>
              </a:lnSpc>
              <a:spcBef>
                <a:spcPct val="0"/>
              </a:spcBef>
              <a:spcAft>
                <a:spcPct val="0"/>
              </a:spcAft>
              <a:buClrTx/>
              <a:buSzTx/>
              <a:buFont typeface="Arial" panose="020B0604020202020204" pitchFamily="34" charset="0"/>
              <a:buNone/>
              <a:defRPr/>
            </a:pPr>
            <a:endParaRPr kumimoji="1" lang="en-US" altLang="zh-CN" sz="2000" b="0"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a:p>
            <a:pPr marL="0" marR="0" lvl="0" indent="457200" algn="l" defTabSz="914400" rtl="0" eaLnBrk="0" fontAlgn="base" latinLnBrk="0" hangingPunct="0">
              <a:lnSpc>
                <a:spcPct val="100000"/>
              </a:lnSpc>
              <a:spcBef>
                <a:spcPct val="0"/>
              </a:spcBef>
              <a:spcAft>
                <a:spcPct val="0"/>
              </a:spcAft>
              <a:buClrTx/>
              <a:buSzTx/>
              <a:buFont typeface="Arial" panose="020B0604020202020204" pitchFamily="34" charset="0"/>
              <a:buNone/>
              <a:defRPr/>
            </a:pPr>
            <a:r>
              <a:rPr kumimoji="1" lang="en-US" altLang="zh-CN" sz="2000" b="0"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2</a:t>
            </a:r>
            <a:r>
              <a:rPr kumimoji="1" lang="zh-CN" altLang="en-US" sz="2000" b="0"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、截至 </a:t>
            </a:r>
            <a:r>
              <a:rPr kumimoji="1" lang="en-US" altLang="zh-CN" sz="2000" b="0"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2016 </a:t>
            </a:r>
            <a:r>
              <a:rPr kumimoji="1" lang="zh-CN" altLang="en-US" sz="2000" b="0"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年 </a:t>
            </a:r>
            <a:r>
              <a:rPr kumimoji="1" lang="en-US" altLang="zh-CN" sz="2000" b="0"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1 </a:t>
            </a:r>
            <a:r>
              <a:rPr kumimoji="1" lang="zh-CN" altLang="en-US" sz="2000" b="0"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月 </a:t>
            </a:r>
            <a:r>
              <a:rPr kumimoji="1" lang="en-US" altLang="zh-CN" sz="2000" b="0"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14 </a:t>
            </a:r>
            <a:r>
              <a:rPr kumimoji="1" lang="zh-CN" altLang="en-US" sz="2000" b="0"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日 </a:t>
            </a:r>
            <a:r>
              <a:rPr kumimoji="1" lang="en-US" altLang="zh-CN" sz="2000" b="0"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16 </a:t>
            </a:r>
            <a:r>
              <a:rPr kumimoji="1" lang="zh-CN" altLang="en-US" sz="2000" b="0"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时，累计外运土方 </a:t>
            </a:r>
            <a:r>
              <a:rPr kumimoji="1" lang="en-US" altLang="zh-CN" sz="2000" b="0"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278 </a:t>
            </a:r>
            <a:r>
              <a:rPr kumimoji="1" lang="zh-CN" altLang="en-US" sz="2000" b="0"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万立方米，现场见底验收面积 </a:t>
            </a:r>
            <a:r>
              <a:rPr kumimoji="1" lang="en-US" altLang="zh-CN" sz="2000" b="0"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18.4 </a:t>
            </a:r>
            <a:r>
              <a:rPr kumimoji="1" lang="zh-CN" altLang="en-US" sz="2000" b="0"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万平方米。高峰时期，参加救援的各方力量达 </a:t>
            </a:r>
            <a:r>
              <a:rPr kumimoji="1" lang="en-US" altLang="zh-CN" sz="2000" b="0"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10681 </a:t>
            </a:r>
            <a:r>
              <a:rPr kumimoji="1" lang="zh-CN" altLang="en-US" sz="2000" b="0"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人，投入大型机械设备达 </a:t>
            </a:r>
            <a:r>
              <a:rPr kumimoji="1" lang="en-US" altLang="zh-CN" sz="2000" b="0"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2628 </a:t>
            </a:r>
            <a:r>
              <a:rPr kumimoji="1" lang="zh-CN" altLang="en-US" sz="2000" b="0"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台。</a:t>
            </a:r>
            <a:endParaRPr kumimoji="1" lang="en-US" altLang="zh-CN" sz="2000" b="0"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a:p>
            <a:pPr marL="0" marR="0" lvl="0" indent="457200" algn="l" defTabSz="914400" rtl="0" eaLnBrk="0" fontAlgn="base" latinLnBrk="0" hangingPunct="0">
              <a:lnSpc>
                <a:spcPct val="100000"/>
              </a:lnSpc>
              <a:spcBef>
                <a:spcPct val="0"/>
              </a:spcBef>
              <a:spcAft>
                <a:spcPct val="0"/>
              </a:spcAft>
              <a:buClrTx/>
              <a:buSzTx/>
              <a:buFont typeface="Arial" panose="020B0604020202020204" pitchFamily="34" charset="0"/>
              <a:buNone/>
              <a:defRPr/>
            </a:pPr>
            <a:endParaRPr kumimoji="1" lang="en-US" altLang="zh-CN" sz="2000" b="0"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a:p>
            <a:pPr marL="0" marR="0" lvl="0" indent="457200" algn="l" defTabSz="914400" rtl="0" eaLnBrk="0" fontAlgn="base" latinLnBrk="0" hangingPunct="0">
              <a:lnSpc>
                <a:spcPct val="100000"/>
              </a:lnSpc>
              <a:spcBef>
                <a:spcPct val="0"/>
              </a:spcBef>
              <a:spcAft>
                <a:spcPct val="0"/>
              </a:spcAft>
              <a:buClrTx/>
              <a:buSzTx/>
              <a:buFont typeface="Arial" panose="020B0604020202020204" pitchFamily="34" charset="0"/>
              <a:buNone/>
              <a:defRPr/>
            </a:pPr>
            <a:r>
              <a:rPr kumimoji="1" lang="en-US" altLang="zh-CN" sz="2000" b="0"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3</a:t>
            </a:r>
            <a:r>
              <a:rPr kumimoji="1" lang="zh-CN" altLang="en-US" sz="2000" b="0"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在组织开展现场搜救工作的同时，指挥部还协调国家和省市岩土、燃气、地质等领域专家对现场进行分析，评估再次发生灾害的可能性，对滑坡事故现场山体进行实时监测，严密防范二次滑坡。组织专业力量对现场各类危化品进行彻底核查、登记并进行妥善处理等等</a:t>
            </a:r>
            <a:endParaRPr kumimoji="1" lang="zh-CN" altLang="en-US" sz="2000" b="0"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Tree>
    <p:custDataLst>
      <p:tags r:id="rId6"/>
    </p:custData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p:pic>
        <p:nvPicPr>
          <p:cNvPr id="2" name="图片 1" descr="图片18"/>
          <p:cNvPicPr>
            <a:picLocks noChangeAspect="1"/>
          </p:cNvPicPr>
          <p:nvPr>
            <p:custDataLst>
              <p:tags r:id="rId1"/>
            </p:custDataLst>
          </p:nvPr>
        </p:nvPicPr>
        <p:blipFill>
          <a:blip r:embed="rId2"/>
          <a:stretch>
            <a:fillRect/>
          </a:stretch>
        </p:blipFill>
        <p:spPr>
          <a:xfrm>
            <a:off x="0" y="0"/>
            <a:ext cx="540068" cy="720090"/>
          </a:xfrm>
          <a:prstGeom prst="rect">
            <a:avLst/>
          </a:prstGeom>
        </p:spPr>
      </p:pic>
      <p:pic>
        <p:nvPicPr>
          <p:cNvPr id="6" name="图片 5" descr="图片19"/>
          <p:cNvPicPr>
            <a:picLocks noChangeAspect="1"/>
          </p:cNvPicPr>
          <p:nvPr>
            <p:custDataLst>
              <p:tags r:id="rId3"/>
            </p:custDataLst>
          </p:nvPr>
        </p:nvPicPr>
        <p:blipFill>
          <a:blip r:embed="rId4"/>
          <a:stretch>
            <a:fillRect/>
          </a:stretch>
        </p:blipFill>
        <p:spPr>
          <a:xfrm>
            <a:off x="8603932" y="-5379"/>
            <a:ext cx="540068" cy="720090"/>
          </a:xfrm>
          <a:prstGeom prst="rect">
            <a:avLst/>
          </a:prstGeom>
        </p:spPr>
      </p:pic>
      <p:sp>
        <p:nvSpPr>
          <p:cNvPr id="11266" name="矩形 1"/>
          <p:cNvSpPr>
            <a:spLocks noChangeArrowheads="1"/>
          </p:cNvSpPr>
          <p:nvPr>
            <p:custDataLst>
              <p:tags r:id="rId5"/>
            </p:custDataLst>
          </p:nvPr>
        </p:nvSpPr>
        <p:spPr bwMode="auto">
          <a:xfrm>
            <a:off x="3348038" y="525463"/>
            <a:ext cx="8113713" cy="1076325"/>
          </a:xfrm>
          <a:prstGeom prst="rect">
            <a:avLst/>
          </a:prstGeom>
          <a:noFill/>
          <a:ln>
            <a:noFill/>
          </a:ln>
        </p:spPr>
        <p:txBody>
          <a:bodyPr>
            <a:spAutoFit/>
          </a:bodyPr>
          <a:lstStyle>
            <a:lvl1pPr>
              <a:spcBef>
                <a:spcPct val="20000"/>
              </a:spcBef>
              <a:buClr>
                <a:schemeClr val="folHlink"/>
              </a:buClr>
              <a:buSzPct val="60000"/>
              <a:buFont typeface="Wingdings" panose="05000000000000000000" pitchFamily="2" charset="2"/>
              <a:buChar char="n"/>
              <a:defRPr kumimoji="1" sz="3200">
                <a:solidFill>
                  <a:schemeClr val="tx1"/>
                </a:solidFill>
                <a:latin typeface="Tahoma" panose="020B0604030504040204" pitchFamily="34" charset="0"/>
                <a:ea typeface="宋体" panose="02010600030101010101" pitchFamily="2" charset="-122"/>
              </a:defRPr>
            </a:lvl1pPr>
            <a:lvl2pPr marL="742950" indent="-285750">
              <a:spcBef>
                <a:spcPct val="20000"/>
              </a:spcBef>
              <a:buClr>
                <a:schemeClr val="hlink"/>
              </a:buClr>
              <a:buSzPct val="55000"/>
              <a:buFont typeface="Wingdings" panose="05000000000000000000" pitchFamily="2" charset="2"/>
              <a:buChar char="n"/>
              <a:defRPr kumimoji="1" sz="2800">
                <a:solidFill>
                  <a:schemeClr val="tx1"/>
                </a:solidFill>
                <a:latin typeface="Tahoma" panose="020B0604030504040204" pitchFamily="34" charset="0"/>
                <a:ea typeface="宋体" panose="02010600030101010101" pitchFamily="2" charset="-122"/>
              </a:defRPr>
            </a:lvl2pPr>
            <a:lvl3pPr marL="1143000" indent="-228600">
              <a:spcBef>
                <a:spcPct val="20000"/>
              </a:spcBef>
              <a:buClr>
                <a:schemeClr val="folHlink"/>
              </a:buClr>
              <a:buSzPct val="50000"/>
              <a:buFont typeface="Wingdings" panose="05000000000000000000" pitchFamily="2" charset="2"/>
              <a:buChar char="n"/>
              <a:defRPr kumimoji="1" sz="2400">
                <a:solidFill>
                  <a:schemeClr val="tx1"/>
                </a:solidFill>
                <a:latin typeface="Tahoma" panose="020B0604030504040204" pitchFamily="34" charset="0"/>
                <a:ea typeface="宋体" panose="02010600030101010101" pitchFamily="2" charset="-122"/>
              </a:defRPr>
            </a:lvl3pPr>
            <a:lvl4pPr marL="1600200" indent="-228600">
              <a:spcBef>
                <a:spcPct val="20000"/>
              </a:spcBef>
              <a:buClr>
                <a:schemeClr val="accent2"/>
              </a:buClr>
              <a:buSzPct val="55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4pPr>
            <a:lvl5pPr marL="2057400" indent="-228600">
              <a:spcBef>
                <a:spcPct val="20000"/>
              </a:spcBef>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9pPr>
          </a:lstStyle>
          <a:p>
            <a:pPr marL="0" marR="0" lvl="0" indent="0" algn="l" defTabSz="914400" rtl="0" eaLnBrk="0" fontAlgn="base" latinLnBrk="0" hangingPunct="0">
              <a:lnSpc>
                <a:spcPct val="100000"/>
              </a:lnSpc>
              <a:spcBef>
                <a:spcPct val="0"/>
              </a:spcBef>
              <a:spcAft>
                <a:spcPct val="0"/>
              </a:spcAft>
              <a:buClrTx/>
              <a:buSzTx/>
              <a:buFontTx/>
              <a:buNone/>
              <a:defRPr/>
            </a:pPr>
            <a:r>
              <a:rPr kumimoji="1" lang="zh-CN" altLang="en-US" sz="3200" b="1"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天津港“</a:t>
            </a:r>
            <a:r>
              <a:rPr kumimoji="1" lang="en-US" altLang="zh-CN" sz="3200" b="1"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8.12</a:t>
            </a:r>
            <a:r>
              <a:rPr kumimoji="1" lang="zh-CN" altLang="en-US" sz="3200" b="1"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”瑞海公司</a:t>
            </a:r>
            <a:endParaRPr kumimoji="1" lang="en-US" altLang="zh-CN" sz="3200" b="1"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a:p>
            <a:pPr marL="0" marR="0" lvl="0" indent="0" algn="l" defTabSz="914400" rtl="0" eaLnBrk="0" fontAlgn="base" latinLnBrk="0" hangingPunct="0">
              <a:lnSpc>
                <a:spcPct val="100000"/>
              </a:lnSpc>
              <a:spcBef>
                <a:spcPct val="0"/>
              </a:spcBef>
              <a:spcAft>
                <a:spcPct val="0"/>
              </a:spcAft>
              <a:buClrTx/>
              <a:buSzTx/>
              <a:buFontTx/>
              <a:buNone/>
              <a:defRPr/>
            </a:pPr>
            <a:r>
              <a:rPr kumimoji="1" lang="zh-CN" altLang="en-US" sz="3200" b="1"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危险品仓库爆炸事故</a:t>
            </a:r>
            <a:endParaRPr kumimoji="1" lang="zh-CN" altLang="en-US" sz="3200" b="1"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54275" name="AutoShape 4" descr="http://img5.imgtn.bdimg.com/it/u=817481311,76266316&amp;fm=26&amp;gp=0.jpg"/>
          <p:cNvSpPr>
            <a:spLocks noChangeAspect="1"/>
          </p:cNvSpPr>
          <p:nvPr>
            <p:custDataLst>
              <p:tags r:id="rId6"/>
            </p:custDataLst>
          </p:nvPr>
        </p:nvSpPr>
        <p:spPr>
          <a:xfrm>
            <a:off x="4367213" y="3276600"/>
            <a:ext cx="304800" cy="304800"/>
          </a:xfrm>
          <a:prstGeom prst="rect">
            <a:avLst/>
          </a:prstGeom>
          <a:noFill/>
          <a:ln w="9525">
            <a:noFill/>
          </a:ln>
        </p:spPr>
        <p:txBody>
          <a:bodyPr/>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5pPr>
          </a:lstStyle>
          <a:p>
            <a:pPr marL="0" lvl="0" indent="0">
              <a:spcBef>
                <a:spcPct val="0"/>
              </a:spcBef>
              <a:buClrTx/>
              <a:buSzTx/>
              <a:buFontTx/>
              <a:buNone/>
            </a:pPr>
            <a:endParaRPr lang="zh-CN" altLang="en-US" dirty="0">
              <a:solidFill>
                <a:schemeClr val="dk1"/>
              </a:solidFill>
              <a:latin typeface="微软雅黑" panose="020B0503020204020204" pitchFamily="34" charset="-122"/>
              <a:ea typeface="微软雅黑" panose="020B0503020204020204" pitchFamily="34" charset="-122"/>
            </a:endParaRPr>
          </a:p>
        </p:txBody>
      </p:sp>
      <p:sp>
        <p:nvSpPr>
          <p:cNvPr id="7" name="标题 1"/>
          <p:cNvSpPr txBox="1"/>
          <p:nvPr/>
        </p:nvSpPr>
        <p:spPr bwMode="auto">
          <a:xfrm>
            <a:off x="-677862" y="433388"/>
            <a:ext cx="5349875" cy="1252538"/>
          </a:xfrm>
          <a:prstGeom prst="rect">
            <a:avLst/>
          </a:prstGeom>
          <a:noFill/>
          <a:ln>
            <a:noFill/>
          </a:ln>
        </p:spPr>
        <p:txBody>
          <a:bodyPr anchor="ctr"/>
          <a:lstStyle>
            <a:lvl1pPr>
              <a:defRPr sz="3200">
                <a:solidFill>
                  <a:schemeClr val="tx1"/>
                </a:solidFill>
                <a:latin typeface="Times New Roman" panose="02020603050405020304" pitchFamily="18" charset="0"/>
                <a:ea typeface="宋体" panose="02010600030101010101" pitchFamily="2" charset="-122"/>
              </a:defRPr>
            </a:lvl1pPr>
            <a:lvl2pPr marL="742950" indent="-285750">
              <a:defRPr sz="3200">
                <a:solidFill>
                  <a:schemeClr val="tx1"/>
                </a:solidFill>
                <a:latin typeface="Times New Roman" panose="02020603050405020304" pitchFamily="18" charset="0"/>
                <a:ea typeface="宋体" panose="02010600030101010101" pitchFamily="2" charset="-122"/>
              </a:defRPr>
            </a:lvl2pPr>
            <a:lvl3pPr marL="1143000" indent="-228600">
              <a:defRPr sz="3200">
                <a:solidFill>
                  <a:schemeClr val="tx1"/>
                </a:solidFill>
                <a:latin typeface="Times New Roman" panose="02020603050405020304" pitchFamily="18" charset="0"/>
                <a:ea typeface="宋体" panose="02010600030101010101" pitchFamily="2" charset="-122"/>
              </a:defRPr>
            </a:lvl3pPr>
            <a:lvl4pPr marL="1600200" indent="-228600">
              <a:defRPr sz="3200">
                <a:solidFill>
                  <a:schemeClr val="tx1"/>
                </a:solidFill>
                <a:latin typeface="Times New Roman" panose="02020603050405020304" pitchFamily="18" charset="0"/>
                <a:ea typeface="宋体" panose="02010600030101010101" pitchFamily="2" charset="-122"/>
              </a:defRPr>
            </a:lvl4pPr>
            <a:lvl5pPr marL="2057400" indent="-228600">
              <a:defRPr sz="32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sz="32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sz="32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sz="32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sz="3200">
                <a:solidFill>
                  <a:schemeClr val="tx1"/>
                </a:solidFill>
                <a:latin typeface="Times New Roman" panose="02020603050405020304" pitchFamily="18" charset="0"/>
                <a:ea typeface="宋体" panose="02010600030101010101" pitchFamily="2" charset="-122"/>
              </a:defRPr>
            </a:lvl9pPr>
          </a:lstStyle>
          <a:p>
            <a:pPr marL="0" marR="0" lvl="0" indent="0" algn="ctr" defTabSz="914400" rtl="0" eaLnBrk="0" fontAlgn="base" latinLnBrk="0" hangingPunct="0">
              <a:lnSpc>
                <a:spcPct val="100000"/>
              </a:lnSpc>
              <a:spcBef>
                <a:spcPct val="0"/>
              </a:spcBef>
              <a:spcAft>
                <a:spcPct val="0"/>
              </a:spcAft>
              <a:buClrTx/>
              <a:buSzTx/>
              <a:buFontTx/>
              <a:buNone/>
              <a:defRPr/>
            </a:pPr>
            <a:r>
              <a:rPr kumimoji="1" lang="zh-CN" altLang="en-US" sz="3200" b="1" i="0" u="none" strike="noStrike" kern="0" cap="none" spc="0" normalizeH="0" baseline="0" noProof="0" dirty="0">
                <a:ln>
                  <a:noFill/>
                </a:ln>
                <a:solidFill>
                  <a:schemeClr val="accent1"/>
                </a:solidFill>
                <a:effectLst/>
                <a:uLnTx/>
                <a:uFillTx/>
                <a:latin typeface="微软雅黑" panose="020B0503020204020204" pitchFamily="34" charset="-122"/>
                <a:ea typeface="微软雅黑" panose="020B0503020204020204" pitchFamily="34" charset="-122"/>
                <a:cs typeface="+mj-cs"/>
              </a:rPr>
              <a:t>事故案例二</a:t>
            </a:r>
            <a:endParaRPr kumimoji="1" lang="zh-CN" altLang="en-US" sz="3200" b="1" i="0" u="none" strike="noStrike" kern="0" cap="none" spc="0" normalizeH="0" baseline="0" noProof="0" dirty="0">
              <a:ln>
                <a:noFill/>
              </a:ln>
              <a:solidFill>
                <a:schemeClr val="accent1"/>
              </a:solidFill>
              <a:effectLst/>
              <a:uLnTx/>
              <a:uFillTx/>
              <a:latin typeface="微软雅黑" panose="020B0503020204020204" pitchFamily="34" charset="-122"/>
              <a:ea typeface="微软雅黑" panose="020B0503020204020204" pitchFamily="34" charset="-122"/>
              <a:cs typeface="+mj-cs"/>
            </a:endParaRPr>
          </a:p>
        </p:txBody>
      </p:sp>
      <p:pic>
        <p:nvPicPr>
          <p:cNvPr id="54277" name="Picture 2" descr="C:\Users\Administrator\Desktop\8.12天津爆炸事故\爆炸3.jpg">
            <a:hlinkClick r:id="rId7" action="ppaction://hlinkfile"/>
          </p:cNvPr>
          <p:cNvPicPr>
            <a:picLocks noChangeAspect="1"/>
          </p:cNvPicPr>
          <p:nvPr/>
        </p:nvPicPr>
        <p:blipFill>
          <a:blip r:embed="rId8"/>
          <a:stretch>
            <a:fillRect/>
          </a:stretch>
        </p:blipFill>
        <p:spPr>
          <a:xfrm>
            <a:off x="1692275" y="1871663"/>
            <a:ext cx="6548438" cy="4870450"/>
          </a:xfrm>
          <a:prstGeom prst="rect">
            <a:avLst/>
          </a:prstGeom>
          <a:noFill/>
          <a:ln w="9525">
            <a:noFill/>
          </a:ln>
        </p:spPr>
      </p:pic>
      <p:sp>
        <p:nvSpPr>
          <p:cNvPr id="8" name="动作按钮: 前进或下一项 3">
            <a:hlinkClick r:id="" action="ppaction://hlinkshowjump?jump=nextslide" highlightClick="1"/>
          </p:cNvPr>
          <p:cNvSpPr>
            <a:spLocks noChangeArrowheads="1"/>
          </p:cNvSpPr>
          <p:nvPr>
            <p:custDataLst>
              <p:tags r:id="rId9"/>
            </p:custDataLst>
          </p:nvPr>
        </p:nvSpPr>
        <p:spPr bwMode="auto">
          <a:xfrm>
            <a:off x="4645025" y="4090988"/>
            <a:ext cx="433388" cy="431800"/>
          </a:xfrm>
          <a:prstGeom prst="actionButtonForwardNext">
            <a:avLst/>
          </a:prstGeom>
          <a:noFill/>
          <a:ln w="28575" algn="ctr">
            <a:solidFill>
              <a:schemeClr val="lt2"/>
            </a:solidFill>
            <a:miter lim="800000"/>
          </a:ln>
        </p:spPr>
        <p:txBody>
          <a:bodyPr wrap="none"/>
          <a:lstStyle>
            <a:lvl1pPr>
              <a:defRPr kumimoji="1" sz="2400">
                <a:solidFill>
                  <a:schemeClr val="tx1"/>
                </a:solidFill>
                <a:latin typeface="Tahoma" panose="020B0604030504040204" pitchFamily="34" charset="0"/>
                <a:ea typeface="宋体" panose="02010600030101010101" pitchFamily="2" charset="-122"/>
              </a:defRPr>
            </a:lvl1pPr>
            <a:lvl2pPr marL="742950" indent="-285750">
              <a:defRPr kumimoji="1" sz="2400">
                <a:solidFill>
                  <a:schemeClr val="tx1"/>
                </a:solidFill>
                <a:latin typeface="Tahoma" panose="020B0604030504040204" pitchFamily="34" charset="0"/>
                <a:ea typeface="宋体" panose="02010600030101010101" pitchFamily="2" charset="-122"/>
              </a:defRPr>
            </a:lvl2pPr>
            <a:lvl3pPr marL="1143000" indent="-228600">
              <a:defRPr kumimoji="1" sz="2400">
                <a:solidFill>
                  <a:schemeClr val="tx1"/>
                </a:solidFill>
                <a:latin typeface="Tahoma" panose="020B0604030504040204" pitchFamily="34" charset="0"/>
                <a:ea typeface="宋体" panose="02010600030101010101" pitchFamily="2" charset="-122"/>
              </a:defRPr>
            </a:lvl3pPr>
            <a:lvl4pPr marL="1600200" indent="-228600">
              <a:defRPr kumimoji="1" sz="2400">
                <a:solidFill>
                  <a:schemeClr val="tx1"/>
                </a:solidFill>
                <a:latin typeface="Tahoma" panose="020B0604030504040204" pitchFamily="34" charset="0"/>
                <a:ea typeface="宋体" panose="02010600030101010101" pitchFamily="2" charset="-122"/>
              </a:defRPr>
            </a:lvl4pPr>
            <a:lvl5pPr marL="2057400" indent="-228600">
              <a:defRPr kumimoji="1" sz="2400">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kumimoji="1" sz="2400">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kumimoji="1" sz="2400">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kumimoji="1" sz="2400">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kumimoji="1" sz="2400">
                <a:solidFill>
                  <a:schemeClr val="tx1"/>
                </a:solidFill>
                <a:latin typeface="Tahoma" panose="020B060403050404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Tx/>
              <a:buNone/>
              <a:defRPr/>
            </a:pPr>
            <a:endParaRPr kumimoji="1" lang="zh-CN" altLang="en-US" sz="2400" b="0" i="0" u="none" strike="noStrike" kern="1200" cap="none" spc="0" normalizeH="0" baseline="0" noProof="0">
              <a:ln>
                <a:noFill/>
              </a:ln>
              <a:solidFill>
                <a:schemeClr val="dk1"/>
              </a:solidFill>
              <a:effectLst/>
              <a:uLnTx/>
              <a:uFillTx/>
              <a:latin typeface="微软雅黑" panose="020B0503020204020204" pitchFamily="34" charset="-122"/>
              <a:ea typeface="微软雅黑" panose="020B0503020204020204" pitchFamily="34" charset="-122"/>
              <a:cs typeface="+mn-cs"/>
            </a:endParaRPr>
          </a:p>
        </p:txBody>
      </p:sp>
    </p:spTree>
    <p:custDataLst>
      <p:tags r:id="rId10"/>
    </p:custData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p:pic>
        <p:nvPicPr>
          <p:cNvPr id="7" name="图片 6" descr="图片18"/>
          <p:cNvPicPr>
            <a:picLocks noChangeAspect="1"/>
          </p:cNvPicPr>
          <p:nvPr>
            <p:custDataLst>
              <p:tags r:id="rId1"/>
            </p:custDataLst>
          </p:nvPr>
        </p:nvPicPr>
        <p:blipFill>
          <a:blip r:embed="rId2"/>
          <a:stretch>
            <a:fillRect/>
          </a:stretch>
        </p:blipFill>
        <p:spPr>
          <a:xfrm>
            <a:off x="0" y="0"/>
            <a:ext cx="540068" cy="720090"/>
          </a:xfrm>
          <a:prstGeom prst="rect">
            <a:avLst/>
          </a:prstGeom>
        </p:spPr>
      </p:pic>
      <p:pic>
        <p:nvPicPr>
          <p:cNvPr id="3" name="图片 2" descr="图片19"/>
          <p:cNvPicPr>
            <a:picLocks noChangeAspect="1"/>
          </p:cNvPicPr>
          <p:nvPr>
            <p:custDataLst>
              <p:tags r:id="rId3"/>
            </p:custDataLst>
          </p:nvPr>
        </p:nvPicPr>
        <p:blipFill>
          <a:blip r:embed="rId4"/>
          <a:stretch>
            <a:fillRect/>
          </a:stretch>
        </p:blipFill>
        <p:spPr>
          <a:xfrm>
            <a:off x="8603932" y="-5379"/>
            <a:ext cx="540068" cy="720090"/>
          </a:xfrm>
          <a:prstGeom prst="rect">
            <a:avLst/>
          </a:prstGeom>
        </p:spPr>
      </p:pic>
      <p:sp>
        <p:nvSpPr>
          <p:cNvPr id="55298" name="灯片编号占位符 5"/>
          <p:cNvSpPr txBox="1">
            <a:spLocks noGrp="1"/>
          </p:cNvSpPr>
          <p:nvPr>
            <p:ph type="sldNum" sz="quarter" idx="12"/>
          </p:nvPr>
        </p:nvSpPr>
        <p:spPr>
          <a:noFill/>
          <a:ln w="9525">
            <a:noFill/>
            <a:miter lim="800000"/>
          </a:ln>
          <a:effectLst/>
        </p:spPr>
        <p:txBody>
          <a:bodyPr vert="horz" wrap="square" lIns="91440" tIns="45720" rIns="91440" bIns="45720" numCol="1" anchor="b" anchorCtr="0" compatLnSpc="1">
            <a:noAutofit/>
          </a:bodyPr>
          <a:lstStyle>
            <a:defPPr>
              <a:defRPr lang="zh-CN"/>
            </a:defPPr>
            <a:lvl1pPr marL="0" algn="r" defTabSz="914400" rtl="0" eaLnBrk="1" latinLnBrk="0" hangingPunct="1">
              <a:defRPr sz="14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r">
              <a:buClrTx/>
              <a:buSzTx/>
              <a:buFontTx/>
            </a:pPr>
            <a:fld id="{9A0DB2DC-4C9A-4742-B13C-FB6460FD3503}" type="slidenum">
              <a:rPr lang="zh-CN" altLang="en-US" sz="1200" dirty="0">
                <a:solidFill>
                  <a:schemeClr val="lt1"/>
                </a:solidFill>
                <a:latin typeface="微软雅黑" panose="020B0503020204020204" pitchFamily="34" charset="-122"/>
                <a:ea typeface="微软雅黑" panose="020B0503020204020204" pitchFamily="34" charset="-122"/>
                <a:sym typeface="+mn-ea"/>
              </a:rPr>
            </a:fld>
            <a:endParaRPr lang="zh-CN" altLang="en-US" sz="1200" dirty="0">
              <a:solidFill>
                <a:schemeClr val="lt1"/>
              </a:solidFill>
              <a:latin typeface="微软雅黑" panose="020B0503020204020204" pitchFamily="34" charset="-122"/>
              <a:ea typeface="微软雅黑" panose="020B0503020204020204" pitchFamily="34" charset="-122"/>
              <a:sym typeface="+mn-ea"/>
            </a:endParaRPr>
          </a:p>
        </p:txBody>
      </p:sp>
      <p:sp>
        <p:nvSpPr>
          <p:cNvPr id="55299" name="TextBox 1"/>
          <p:cNvSpPr txBox="1"/>
          <p:nvPr/>
        </p:nvSpPr>
        <p:spPr>
          <a:xfrm>
            <a:off x="71438" y="2017713"/>
            <a:ext cx="4157662" cy="4685030"/>
          </a:xfrm>
          <a:prstGeom prst="rect">
            <a:avLst/>
          </a:prstGeom>
          <a:noFill/>
          <a:ln w="9525">
            <a:noFill/>
          </a:ln>
        </p:spPr>
        <p:txBody>
          <a:bodyPr>
            <a:spAutoFit/>
          </a:bodyPr>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5pPr>
          </a:lstStyle>
          <a:p>
            <a:pPr marL="342900" lvl="0" indent="-342900">
              <a:lnSpc>
                <a:spcPts val="3500"/>
              </a:lnSpc>
              <a:spcBef>
                <a:spcPct val="0"/>
              </a:spcBef>
              <a:buClrTx/>
              <a:buSzTx/>
              <a:buFont typeface="Arial" panose="020B0604020202020204" pitchFamily="34" charset="0"/>
              <a:buChar char="•"/>
            </a:pPr>
            <a:r>
              <a:rPr lang="zh-CN" altLang="en-US"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现场指挥小组统筹开展核心区应急工作，把防止次生环境污染贯穿在救援和应对过程始终，加强现场环境监测，有效封堵核心区化学品和雨污排水管道，科学处置爆炸坑积水，防范化学品清理转运环境风险 。</a:t>
            </a:r>
            <a:endParaRPr lang="zh-CN" altLang="en-US"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pPr marL="342900" lvl="0" indent="-342900">
              <a:lnSpc>
                <a:spcPts val="3500"/>
              </a:lnSpc>
              <a:spcBef>
                <a:spcPct val="0"/>
              </a:spcBef>
              <a:buClrTx/>
              <a:buSzTx/>
              <a:buFont typeface="Arial" panose="020B0604020202020204" pitchFamily="34" charset="0"/>
              <a:buChar char="•"/>
            </a:pPr>
            <a:r>
              <a:rPr lang="zh-CN" altLang="en-US"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环保部工作组重点指导协助开展外扩区的含氰废水处置工作。</a:t>
            </a:r>
            <a:endParaRPr lang="zh-CN" altLang="en-US"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pPr marL="342900" lvl="0" indent="-342900">
              <a:spcBef>
                <a:spcPct val="0"/>
              </a:spcBef>
              <a:buClrTx/>
              <a:buSzTx/>
              <a:buFontTx/>
              <a:buNone/>
            </a:pPr>
            <a:endParaRPr lang="zh-CN" altLang="en-US"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55300" name="Picture 2" descr="各区范围图22"/>
          <p:cNvPicPr>
            <a:picLocks noChangeAspect="1"/>
          </p:cNvPicPr>
          <p:nvPr/>
        </p:nvPicPr>
        <p:blipFill>
          <a:blip r:embed="rId5"/>
          <a:stretch>
            <a:fillRect/>
          </a:stretch>
        </p:blipFill>
        <p:spPr>
          <a:xfrm>
            <a:off x="4540250" y="2017713"/>
            <a:ext cx="4389438" cy="4529137"/>
          </a:xfrm>
          <a:prstGeom prst="rect">
            <a:avLst/>
          </a:prstGeom>
          <a:noFill/>
          <a:ln w="9525">
            <a:noFill/>
          </a:ln>
        </p:spPr>
      </p:pic>
      <p:sp>
        <p:nvSpPr>
          <p:cNvPr id="6" name="标题 1"/>
          <p:cNvSpPr txBox="1"/>
          <p:nvPr/>
        </p:nvSpPr>
        <p:spPr bwMode="auto">
          <a:xfrm>
            <a:off x="1258888" y="806450"/>
            <a:ext cx="8834438" cy="1252538"/>
          </a:xfrm>
          <a:prstGeom prst="rect">
            <a:avLst/>
          </a:prstGeom>
          <a:noFill/>
          <a:ln>
            <a:noFill/>
          </a:ln>
        </p:spPr>
        <p:txBody>
          <a:bodyPr anchor="ctr"/>
          <a:lstStyle>
            <a:lvl1pPr>
              <a:defRPr sz="3200">
                <a:solidFill>
                  <a:schemeClr val="tx1"/>
                </a:solidFill>
                <a:latin typeface="Times New Roman" panose="02020603050405020304" pitchFamily="18" charset="0"/>
                <a:ea typeface="宋体" panose="02010600030101010101" pitchFamily="2" charset="-122"/>
              </a:defRPr>
            </a:lvl1pPr>
            <a:lvl2pPr marL="742950" indent="-285750">
              <a:defRPr sz="3200">
                <a:solidFill>
                  <a:schemeClr val="tx1"/>
                </a:solidFill>
                <a:latin typeface="Times New Roman" panose="02020603050405020304" pitchFamily="18" charset="0"/>
                <a:ea typeface="宋体" panose="02010600030101010101" pitchFamily="2" charset="-122"/>
              </a:defRPr>
            </a:lvl2pPr>
            <a:lvl3pPr marL="1143000" indent="-228600">
              <a:defRPr sz="3200">
                <a:solidFill>
                  <a:schemeClr val="tx1"/>
                </a:solidFill>
                <a:latin typeface="Times New Roman" panose="02020603050405020304" pitchFamily="18" charset="0"/>
                <a:ea typeface="宋体" panose="02010600030101010101" pitchFamily="2" charset="-122"/>
              </a:defRPr>
            </a:lvl3pPr>
            <a:lvl4pPr marL="1600200" indent="-228600">
              <a:defRPr sz="3200">
                <a:solidFill>
                  <a:schemeClr val="tx1"/>
                </a:solidFill>
                <a:latin typeface="Times New Roman" panose="02020603050405020304" pitchFamily="18" charset="0"/>
                <a:ea typeface="宋体" panose="02010600030101010101" pitchFamily="2" charset="-122"/>
              </a:defRPr>
            </a:lvl4pPr>
            <a:lvl5pPr marL="2057400" indent="-228600">
              <a:defRPr sz="32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sz="32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sz="32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sz="32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sz="3200">
                <a:solidFill>
                  <a:schemeClr val="tx1"/>
                </a:solidFill>
                <a:latin typeface="Times New Roman" panose="02020603050405020304" pitchFamily="18" charset="0"/>
                <a:ea typeface="宋体" panose="02010600030101010101" pitchFamily="2" charset="-122"/>
              </a:defRPr>
            </a:lvl9pPr>
          </a:lstStyle>
          <a:p>
            <a:pPr marL="0" marR="0" lvl="0" indent="0" algn="l" defTabSz="914400" rtl="0" eaLnBrk="0" fontAlgn="base" latinLnBrk="0" hangingPunct="0">
              <a:lnSpc>
                <a:spcPct val="100000"/>
              </a:lnSpc>
              <a:spcBef>
                <a:spcPct val="0"/>
              </a:spcBef>
              <a:spcAft>
                <a:spcPct val="0"/>
              </a:spcAft>
              <a:buClrTx/>
              <a:buSzTx/>
              <a:buFontTx/>
              <a:buNone/>
              <a:defRPr/>
            </a:pPr>
            <a:r>
              <a:rPr kumimoji="1" lang="en-US" altLang="zh-CN" sz="2800" b="1" i="0" u="none" strike="noStrike" kern="0" cap="none" spc="0" normalizeH="0" baseline="0" noProof="0" dirty="0">
                <a:ln>
                  <a:noFill/>
                </a:ln>
                <a:solidFill>
                  <a:schemeClr val="accent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1</a:t>
            </a:r>
            <a:r>
              <a:rPr kumimoji="1" lang="zh-CN" altLang="en-US" sz="2800" b="1" i="0" u="none" strike="noStrike" kern="0" cap="none" spc="0" normalizeH="0" baseline="0" noProof="0" dirty="0">
                <a:ln>
                  <a:noFill/>
                </a:ln>
                <a:solidFill>
                  <a:schemeClr val="accent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、事故现场应急处理处置</a:t>
            </a:r>
            <a:endParaRPr kumimoji="1" lang="zh-CN" altLang="en-US" sz="2800" b="1" i="0" u="none" strike="noStrike" kern="0" cap="none" spc="0" normalizeH="0" baseline="0" noProof="0" dirty="0">
              <a:ln>
                <a:noFill/>
              </a:ln>
              <a:solidFill>
                <a:schemeClr val="accent1"/>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Tree>
    <p:custDataLst>
      <p:tags r:id="rId6"/>
    </p:custDataLst>
  </p:cSld>
  <p:clrMapOvr>
    <a:masterClrMapping/>
  </p:clrMapOvr>
  <p:transition/>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p:pic>
        <p:nvPicPr>
          <p:cNvPr id="7" name="图片 6" descr="图片18"/>
          <p:cNvPicPr>
            <a:picLocks noChangeAspect="1"/>
          </p:cNvPicPr>
          <p:nvPr>
            <p:custDataLst>
              <p:tags r:id="rId1"/>
            </p:custDataLst>
          </p:nvPr>
        </p:nvPicPr>
        <p:blipFill>
          <a:blip r:embed="rId2"/>
          <a:stretch>
            <a:fillRect/>
          </a:stretch>
        </p:blipFill>
        <p:spPr>
          <a:xfrm>
            <a:off x="0" y="0"/>
            <a:ext cx="540068" cy="720090"/>
          </a:xfrm>
          <a:prstGeom prst="rect">
            <a:avLst/>
          </a:prstGeom>
        </p:spPr>
      </p:pic>
      <p:pic>
        <p:nvPicPr>
          <p:cNvPr id="2" name="图片 1" descr="图片19"/>
          <p:cNvPicPr>
            <a:picLocks noChangeAspect="1"/>
          </p:cNvPicPr>
          <p:nvPr>
            <p:custDataLst>
              <p:tags r:id="rId3"/>
            </p:custDataLst>
          </p:nvPr>
        </p:nvPicPr>
        <p:blipFill>
          <a:blip r:embed="rId4"/>
          <a:stretch>
            <a:fillRect/>
          </a:stretch>
        </p:blipFill>
        <p:spPr>
          <a:xfrm>
            <a:off x="8603932" y="-5379"/>
            <a:ext cx="540068" cy="720090"/>
          </a:xfrm>
          <a:prstGeom prst="rect">
            <a:avLst/>
          </a:prstGeom>
        </p:spPr>
      </p:pic>
      <p:sp>
        <p:nvSpPr>
          <p:cNvPr id="57346" name="灯片编号占位符 5"/>
          <p:cNvSpPr txBox="1">
            <a:spLocks noGrp="1"/>
          </p:cNvSpPr>
          <p:nvPr>
            <p:ph type="sldNum" sz="quarter" idx="12"/>
          </p:nvPr>
        </p:nvSpPr>
        <p:spPr/>
        <p:txBody>
          <a:bodyPr anchor="b" anchorCtr="0">
            <a:normAutofit fontScale="70000"/>
          </a:bodyPr>
          <a:p>
            <a:pPr marL="0" indent="0" algn="r" eaLnBrk="1" hangingPunct="1">
              <a:spcBef>
                <a:spcPct val="0"/>
              </a:spcBef>
              <a:buClrTx/>
              <a:buSzTx/>
              <a:buFontTx/>
              <a:buNone/>
            </a:pPr>
            <a:fld id="{9A0DB2DC-4C9A-4742-B13C-FB6460FD3503}" type="slidenum">
              <a:rPr lang="zh-CN" altLang="en-US" sz="1200" dirty="0">
                <a:solidFill>
                  <a:srgbClr val="898989"/>
                </a:solidFill>
                <a:latin typeface="微软雅黑" panose="020B0503020204020204" pitchFamily="34" charset="-122"/>
              </a:rPr>
            </a:fld>
            <a:endParaRPr lang="zh-CN" altLang="en-US" sz="1200" dirty="0">
              <a:solidFill>
                <a:srgbClr val="898989"/>
              </a:solidFill>
              <a:latin typeface="微软雅黑" panose="020B0503020204020204" pitchFamily="34" charset="-122"/>
            </a:endParaRPr>
          </a:p>
        </p:txBody>
      </p:sp>
      <p:sp>
        <p:nvSpPr>
          <p:cNvPr id="57347" name="TextBox 1"/>
          <p:cNvSpPr txBox="1"/>
          <p:nvPr/>
        </p:nvSpPr>
        <p:spPr>
          <a:xfrm>
            <a:off x="-25400" y="2222500"/>
            <a:ext cx="4381500" cy="3681730"/>
          </a:xfrm>
          <a:prstGeom prst="rect">
            <a:avLst/>
          </a:prstGeom>
          <a:noFill/>
          <a:ln w="9525">
            <a:noFill/>
          </a:ln>
        </p:spPr>
        <p:txBody>
          <a:bodyPr>
            <a:spAutoFit/>
          </a:bodyPr>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5pPr>
          </a:lstStyle>
          <a:p>
            <a:pPr marL="342900" lvl="0" indent="-342900">
              <a:lnSpc>
                <a:spcPts val="3500"/>
              </a:lnSpc>
              <a:spcBef>
                <a:spcPct val="0"/>
              </a:spcBef>
              <a:buClrTx/>
              <a:buSzTx/>
              <a:buFont typeface="Arial" panose="020B0604020202020204" pitchFamily="34" charset="0"/>
              <a:buChar char="•"/>
            </a:pPr>
            <a:r>
              <a:rPr lang="zh-CN" altLang="en-US" sz="2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及时封堵排海口：滨海新区环保部门于</a:t>
            </a:r>
            <a:r>
              <a:rPr lang="en-US" altLang="zh-CN" sz="2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8</a:t>
            </a:r>
            <a:r>
              <a:rPr lang="zh-CN" altLang="en-US" sz="2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月</a:t>
            </a:r>
            <a:r>
              <a:rPr lang="en-US" altLang="zh-CN" sz="2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13</a:t>
            </a:r>
            <a:r>
              <a:rPr lang="zh-CN" altLang="en-US" sz="2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日凌晨</a:t>
            </a:r>
            <a:r>
              <a:rPr lang="en-US" altLang="zh-CN" sz="2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2</a:t>
            </a:r>
            <a:r>
              <a:rPr lang="zh-CN" altLang="en-US" sz="2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点左右电话要求天津港对全部排海口进行封堵，天津港立即对全部</a:t>
            </a:r>
            <a:r>
              <a:rPr lang="en-US" altLang="zh-CN" sz="2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4</a:t>
            </a:r>
            <a:r>
              <a:rPr lang="zh-CN" altLang="en-US" sz="2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处排海口前泵站进行了关闸断电，停止向海域排水。</a:t>
            </a:r>
            <a:endParaRPr lang="zh-CN" altLang="en-US" sz="2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pPr marL="342900" lvl="0" indent="-342900">
              <a:lnSpc>
                <a:spcPts val="3500"/>
              </a:lnSpc>
              <a:spcBef>
                <a:spcPct val="0"/>
              </a:spcBef>
              <a:buClrTx/>
              <a:buSzTx/>
              <a:buFontTx/>
              <a:buNone/>
            </a:pPr>
            <a:endParaRPr lang="zh-CN" altLang="en-US" sz="2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57348" name="图片 23" descr="陈吉宁部长在事故现场部署污染处置工作"/>
          <p:cNvPicPr>
            <a:picLocks noChangeAspect="1"/>
          </p:cNvPicPr>
          <p:nvPr/>
        </p:nvPicPr>
        <p:blipFill>
          <a:blip r:embed="rId5"/>
          <a:stretch>
            <a:fillRect/>
          </a:stretch>
        </p:blipFill>
        <p:spPr>
          <a:xfrm>
            <a:off x="4356100" y="1982788"/>
            <a:ext cx="4787900" cy="3390900"/>
          </a:xfrm>
          <a:prstGeom prst="rect">
            <a:avLst/>
          </a:prstGeom>
          <a:noFill/>
          <a:ln w="9525">
            <a:noFill/>
          </a:ln>
        </p:spPr>
      </p:pic>
      <p:sp>
        <p:nvSpPr>
          <p:cNvPr id="6" name="标题 1"/>
          <p:cNvSpPr txBox="1"/>
          <p:nvPr/>
        </p:nvSpPr>
        <p:spPr bwMode="auto">
          <a:xfrm>
            <a:off x="1258888" y="806450"/>
            <a:ext cx="8834438" cy="1252538"/>
          </a:xfrm>
          <a:prstGeom prst="rect">
            <a:avLst/>
          </a:prstGeom>
          <a:noFill/>
          <a:ln>
            <a:noFill/>
          </a:ln>
        </p:spPr>
        <p:txBody>
          <a:bodyPr anchor="ctr"/>
          <a:lstStyle>
            <a:lvl1pPr>
              <a:defRPr sz="3200">
                <a:solidFill>
                  <a:schemeClr val="tx1"/>
                </a:solidFill>
                <a:latin typeface="Times New Roman" panose="02020603050405020304" pitchFamily="18" charset="0"/>
                <a:ea typeface="宋体" panose="02010600030101010101" pitchFamily="2" charset="-122"/>
              </a:defRPr>
            </a:lvl1pPr>
            <a:lvl2pPr marL="742950" indent="-285750">
              <a:defRPr sz="3200">
                <a:solidFill>
                  <a:schemeClr val="tx1"/>
                </a:solidFill>
                <a:latin typeface="Times New Roman" panose="02020603050405020304" pitchFamily="18" charset="0"/>
                <a:ea typeface="宋体" panose="02010600030101010101" pitchFamily="2" charset="-122"/>
              </a:defRPr>
            </a:lvl2pPr>
            <a:lvl3pPr marL="1143000" indent="-228600">
              <a:defRPr sz="3200">
                <a:solidFill>
                  <a:schemeClr val="tx1"/>
                </a:solidFill>
                <a:latin typeface="Times New Roman" panose="02020603050405020304" pitchFamily="18" charset="0"/>
                <a:ea typeface="宋体" panose="02010600030101010101" pitchFamily="2" charset="-122"/>
              </a:defRPr>
            </a:lvl3pPr>
            <a:lvl4pPr marL="1600200" indent="-228600">
              <a:defRPr sz="3200">
                <a:solidFill>
                  <a:schemeClr val="tx1"/>
                </a:solidFill>
                <a:latin typeface="Times New Roman" panose="02020603050405020304" pitchFamily="18" charset="0"/>
                <a:ea typeface="宋体" panose="02010600030101010101" pitchFamily="2" charset="-122"/>
              </a:defRPr>
            </a:lvl4pPr>
            <a:lvl5pPr marL="2057400" indent="-228600">
              <a:defRPr sz="32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sz="32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sz="32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sz="32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sz="3200">
                <a:solidFill>
                  <a:schemeClr val="tx1"/>
                </a:solidFill>
                <a:latin typeface="Times New Roman" panose="02020603050405020304" pitchFamily="18" charset="0"/>
                <a:ea typeface="宋体" panose="02010600030101010101" pitchFamily="2" charset="-122"/>
              </a:defRPr>
            </a:lvl9pPr>
          </a:lstStyle>
          <a:p>
            <a:pPr marL="0" marR="0" lvl="0" indent="0" algn="l" defTabSz="914400" rtl="0" eaLnBrk="0" fontAlgn="base" latinLnBrk="0" hangingPunct="0">
              <a:lnSpc>
                <a:spcPct val="100000"/>
              </a:lnSpc>
              <a:spcBef>
                <a:spcPct val="0"/>
              </a:spcBef>
              <a:spcAft>
                <a:spcPct val="0"/>
              </a:spcAft>
              <a:buClrTx/>
              <a:buSzTx/>
              <a:buFontTx/>
              <a:buNone/>
              <a:defRPr/>
            </a:pPr>
            <a:r>
              <a:rPr kumimoji="1" lang="en-US" altLang="zh-CN" sz="2800" b="1" i="0" u="none" strike="noStrike" kern="0" cap="none" spc="0" normalizeH="0" baseline="0" noProof="0" dirty="0">
                <a:ln>
                  <a:noFill/>
                </a:ln>
                <a:solidFill>
                  <a:schemeClr val="accent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1</a:t>
            </a:r>
            <a:r>
              <a:rPr kumimoji="1" lang="zh-CN" altLang="en-US" sz="2800" b="1" i="0" u="none" strike="noStrike" kern="0" cap="none" spc="0" normalizeH="0" baseline="0" noProof="0" dirty="0">
                <a:ln>
                  <a:noFill/>
                </a:ln>
                <a:solidFill>
                  <a:schemeClr val="accent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、事故现场应急处理处置</a:t>
            </a:r>
            <a:endParaRPr kumimoji="1" lang="zh-CN" altLang="en-US" sz="2800" b="1" i="0" u="none" strike="noStrike" kern="0" cap="none" spc="0" normalizeH="0" baseline="0" noProof="0" dirty="0">
              <a:ln>
                <a:noFill/>
              </a:ln>
              <a:solidFill>
                <a:schemeClr val="accent1"/>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Tree>
    <p:custDataLst>
      <p:tags r:id="rId6"/>
    </p:custDataLst>
  </p:cSld>
  <p:clrMapOvr>
    <a:masterClrMapping/>
  </p:clrMapOvr>
  <p:transition/>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p:pic>
        <p:nvPicPr>
          <p:cNvPr id="7" name="图片 6" descr="图片18"/>
          <p:cNvPicPr>
            <a:picLocks noChangeAspect="1"/>
          </p:cNvPicPr>
          <p:nvPr>
            <p:custDataLst>
              <p:tags r:id="rId1"/>
            </p:custDataLst>
          </p:nvPr>
        </p:nvPicPr>
        <p:blipFill>
          <a:blip r:embed="rId2"/>
          <a:stretch>
            <a:fillRect/>
          </a:stretch>
        </p:blipFill>
        <p:spPr>
          <a:xfrm>
            <a:off x="0" y="0"/>
            <a:ext cx="540068" cy="720090"/>
          </a:xfrm>
          <a:prstGeom prst="rect">
            <a:avLst/>
          </a:prstGeom>
        </p:spPr>
      </p:pic>
      <p:pic>
        <p:nvPicPr>
          <p:cNvPr id="6" name="图片 5" descr="图片19"/>
          <p:cNvPicPr>
            <a:picLocks noChangeAspect="1"/>
          </p:cNvPicPr>
          <p:nvPr>
            <p:custDataLst>
              <p:tags r:id="rId3"/>
            </p:custDataLst>
          </p:nvPr>
        </p:nvPicPr>
        <p:blipFill>
          <a:blip r:embed="rId4"/>
          <a:stretch>
            <a:fillRect/>
          </a:stretch>
        </p:blipFill>
        <p:spPr>
          <a:xfrm>
            <a:off x="8603932" y="-5379"/>
            <a:ext cx="540068" cy="720090"/>
          </a:xfrm>
          <a:prstGeom prst="rect">
            <a:avLst/>
          </a:prstGeom>
        </p:spPr>
      </p:pic>
      <p:sp>
        <p:nvSpPr>
          <p:cNvPr id="53250" name="TextBox 1"/>
          <p:cNvSpPr txBox="1">
            <a:spLocks noChangeArrowheads="1"/>
          </p:cNvSpPr>
          <p:nvPr/>
        </p:nvSpPr>
        <p:spPr bwMode="auto">
          <a:xfrm>
            <a:off x="-25400" y="1989138"/>
            <a:ext cx="4381500" cy="4130675"/>
          </a:xfrm>
          <a:prstGeom prst="rect">
            <a:avLst/>
          </a:prstGeom>
          <a:noFill/>
          <a:ln>
            <a:noFill/>
          </a:ln>
        </p:spPr>
        <p:txBody>
          <a:bodyPr>
            <a:spAutoFit/>
          </a:bodyPr>
          <a:lstStyle>
            <a:lvl1pPr marL="342900" indent="-342900">
              <a:defRPr sz="3200">
                <a:solidFill>
                  <a:schemeClr val="tx1"/>
                </a:solidFill>
                <a:latin typeface="Times New Roman" panose="02020603050405020304" pitchFamily="18" charset="0"/>
                <a:ea typeface="宋体" panose="02010600030101010101" pitchFamily="2" charset="-122"/>
              </a:defRPr>
            </a:lvl1pPr>
            <a:lvl2pPr marL="742950" indent="-285750">
              <a:defRPr sz="3200">
                <a:solidFill>
                  <a:schemeClr val="tx1"/>
                </a:solidFill>
                <a:latin typeface="Times New Roman" panose="02020603050405020304" pitchFamily="18" charset="0"/>
                <a:ea typeface="宋体" panose="02010600030101010101" pitchFamily="2" charset="-122"/>
              </a:defRPr>
            </a:lvl2pPr>
            <a:lvl3pPr marL="1143000" indent="-228600">
              <a:defRPr sz="3200">
                <a:solidFill>
                  <a:schemeClr val="tx1"/>
                </a:solidFill>
                <a:latin typeface="Times New Roman" panose="02020603050405020304" pitchFamily="18" charset="0"/>
                <a:ea typeface="宋体" panose="02010600030101010101" pitchFamily="2" charset="-122"/>
              </a:defRPr>
            </a:lvl3pPr>
            <a:lvl4pPr marL="1600200" indent="-228600">
              <a:defRPr sz="3200">
                <a:solidFill>
                  <a:schemeClr val="tx1"/>
                </a:solidFill>
                <a:latin typeface="Times New Roman" panose="02020603050405020304" pitchFamily="18" charset="0"/>
                <a:ea typeface="宋体" panose="02010600030101010101" pitchFamily="2" charset="-122"/>
              </a:defRPr>
            </a:lvl4pPr>
            <a:lvl5pPr marL="2057400" indent="-228600">
              <a:defRPr sz="32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sz="32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sz="32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sz="32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sz="3200">
                <a:solidFill>
                  <a:schemeClr val="tx1"/>
                </a:solidFill>
                <a:latin typeface="Times New Roman" panose="02020603050405020304" pitchFamily="18" charset="0"/>
                <a:ea typeface="宋体" panose="02010600030101010101" pitchFamily="2" charset="-122"/>
              </a:defRPr>
            </a:lvl9pPr>
          </a:lstStyle>
          <a:p>
            <a:pPr marL="0" marR="0" lvl="0" indent="0" algn="just" defTabSz="914400" rtl="0" eaLnBrk="0" fontAlgn="base" latinLnBrk="0" hangingPunct="0">
              <a:lnSpc>
                <a:spcPts val="3500"/>
              </a:lnSpc>
              <a:spcBef>
                <a:spcPct val="0"/>
              </a:spcBef>
              <a:spcAft>
                <a:spcPct val="0"/>
              </a:spcAft>
              <a:buClrTx/>
              <a:buSzTx/>
              <a:buFontTx/>
              <a:buNone/>
              <a:defRPr/>
            </a:pPr>
            <a:r>
              <a:rPr kumimoji="1" lang="zh-CN" altLang="en-US" sz="2400" b="0"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隔离核心区高浓度废水：围绕事故核心区，设置了高</a:t>
            </a:r>
            <a:r>
              <a:rPr kumimoji="1" lang="en-US" altLang="zh-CN" sz="2400" b="0"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1</a:t>
            </a:r>
            <a:r>
              <a:rPr kumimoji="1" lang="zh-CN" altLang="en-US" sz="2400" b="0"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米、长</a:t>
            </a:r>
            <a:r>
              <a:rPr kumimoji="1" lang="en-US" altLang="zh-CN" sz="2400" b="0"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4</a:t>
            </a:r>
            <a:r>
              <a:rPr kumimoji="1" lang="zh-CN" altLang="en-US" sz="2400" b="0"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公里的围堰，确保核心区高浓度废水与外部水环境的完全隔离，既可以防止外部雨水进入事故核心区增加污染量，又可以防止核心区高浓度废水溢流至外环境。</a:t>
            </a:r>
            <a:endParaRPr kumimoji="1" lang="zh-CN" altLang="en-US" sz="2400" b="0"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a:p>
            <a:pPr marL="342900" marR="0" lvl="0" indent="-342900" algn="l" defTabSz="914400" rtl="0" eaLnBrk="0" fontAlgn="base" latinLnBrk="0" hangingPunct="0">
              <a:lnSpc>
                <a:spcPts val="3500"/>
              </a:lnSpc>
              <a:spcBef>
                <a:spcPct val="0"/>
              </a:spcBef>
              <a:spcAft>
                <a:spcPct val="0"/>
              </a:spcAft>
              <a:buClrTx/>
              <a:buSzTx/>
              <a:buFontTx/>
              <a:buNone/>
              <a:defRPr/>
            </a:pPr>
            <a:endParaRPr kumimoji="1" lang="zh-CN" altLang="en-US" sz="2400" b="0"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59395" name="Picture 7"/>
          <p:cNvPicPr>
            <a:picLocks noChangeAspect="1"/>
          </p:cNvPicPr>
          <p:nvPr/>
        </p:nvPicPr>
        <p:blipFill>
          <a:blip r:embed="rId5"/>
          <a:stretch>
            <a:fillRect/>
          </a:stretch>
        </p:blipFill>
        <p:spPr>
          <a:xfrm>
            <a:off x="4716463" y="1438275"/>
            <a:ext cx="4464050" cy="5446713"/>
          </a:xfrm>
          <a:prstGeom prst="rect">
            <a:avLst/>
          </a:prstGeom>
          <a:noFill/>
          <a:ln w="9525">
            <a:noFill/>
          </a:ln>
        </p:spPr>
      </p:pic>
      <p:sp>
        <p:nvSpPr>
          <p:cNvPr id="5" name="标题 1"/>
          <p:cNvSpPr txBox="1"/>
          <p:nvPr/>
        </p:nvSpPr>
        <p:spPr bwMode="auto">
          <a:xfrm>
            <a:off x="1258888" y="806450"/>
            <a:ext cx="8834438" cy="1252538"/>
          </a:xfrm>
          <a:prstGeom prst="rect">
            <a:avLst/>
          </a:prstGeom>
          <a:noFill/>
          <a:ln>
            <a:noFill/>
          </a:ln>
        </p:spPr>
        <p:txBody>
          <a:bodyPr anchor="ctr"/>
          <a:lstStyle>
            <a:lvl1pPr>
              <a:defRPr sz="3200">
                <a:solidFill>
                  <a:schemeClr val="tx1"/>
                </a:solidFill>
                <a:latin typeface="Times New Roman" panose="02020603050405020304" pitchFamily="18" charset="0"/>
                <a:ea typeface="宋体" panose="02010600030101010101" pitchFamily="2" charset="-122"/>
              </a:defRPr>
            </a:lvl1pPr>
            <a:lvl2pPr marL="742950" indent="-285750">
              <a:defRPr sz="3200">
                <a:solidFill>
                  <a:schemeClr val="tx1"/>
                </a:solidFill>
                <a:latin typeface="Times New Roman" panose="02020603050405020304" pitchFamily="18" charset="0"/>
                <a:ea typeface="宋体" panose="02010600030101010101" pitchFamily="2" charset="-122"/>
              </a:defRPr>
            </a:lvl2pPr>
            <a:lvl3pPr marL="1143000" indent="-228600">
              <a:defRPr sz="3200">
                <a:solidFill>
                  <a:schemeClr val="tx1"/>
                </a:solidFill>
                <a:latin typeface="Times New Roman" panose="02020603050405020304" pitchFamily="18" charset="0"/>
                <a:ea typeface="宋体" panose="02010600030101010101" pitchFamily="2" charset="-122"/>
              </a:defRPr>
            </a:lvl3pPr>
            <a:lvl4pPr marL="1600200" indent="-228600">
              <a:defRPr sz="3200">
                <a:solidFill>
                  <a:schemeClr val="tx1"/>
                </a:solidFill>
                <a:latin typeface="Times New Roman" panose="02020603050405020304" pitchFamily="18" charset="0"/>
                <a:ea typeface="宋体" panose="02010600030101010101" pitchFamily="2" charset="-122"/>
              </a:defRPr>
            </a:lvl4pPr>
            <a:lvl5pPr marL="2057400" indent="-228600">
              <a:defRPr sz="32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sz="32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sz="32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sz="32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sz="3200">
                <a:solidFill>
                  <a:schemeClr val="tx1"/>
                </a:solidFill>
                <a:latin typeface="Times New Roman" panose="02020603050405020304" pitchFamily="18" charset="0"/>
                <a:ea typeface="宋体" panose="02010600030101010101" pitchFamily="2" charset="-122"/>
              </a:defRPr>
            </a:lvl9pPr>
          </a:lstStyle>
          <a:p>
            <a:pPr marL="0" marR="0" lvl="0" indent="0" algn="l" defTabSz="914400" rtl="0" eaLnBrk="0" fontAlgn="base" latinLnBrk="0" hangingPunct="0">
              <a:lnSpc>
                <a:spcPct val="100000"/>
              </a:lnSpc>
              <a:spcBef>
                <a:spcPct val="0"/>
              </a:spcBef>
              <a:spcAft>
                <a:spcPct val="0"/>
              </a:spcAft>
              <a:buClrTx/>
              <a:buSzTx/>
              <a:buFontTx/>
              <a:buNone/>
              <a:defRPr/>
            </a:pPr>
            <a:r>
              <a:rPr kumimoji="1" lang="en-US" altLang="zh-CN" sz="2800" b="1" i="0" u="none" strike="noStrike" kern="0" cap="none" spc="0" normalizeH="0" baseline="0" noProof="0" dirty="0">
                <a:ln>
                  <a:noFill/>
                </a:ln>
                <a:solidFill>
                  <a:schemeClr val="accent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1</a:t>
            </a:r>
            <a:r>
              <a:rPr kumimoji="1" lang="zh-CN" altLang="en-US" sz="2800" b="1" i="0" u="none" strike="noStrike" kern="0" cap="none" spc="0" normalizeH="0" baseline="0" noProof="0" dirty="0">
                <a:ln>
                  <a:noFill/>
                </a:ln>
                <a:solidFill>
                  <a:schemeClr val="accent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、事故现场应急处理处置</a:t>
            </a:r>
            <a:endParaRPr kumimoji="1" lang="zh-CN" altLang="en-US" sz="2800" b="1" i="0" u="none" strike="noStrike" kern="0" cap="none" spc="0" normalizeH="0" baseline="0" noProof="0" dirty="0">
              <a:ln>
                <a:noFill/>
              </a:ln>
              <a:solidFill>
                <a:schemeClr val="accent1"/>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Tree>
    <p:custDataLst>
      <p:tags r:id="rId6"/>
    </p:custData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p:pic>
        <p:nvPicPr>
          <p:cNvPr id="7" name="图片 6" descr="图片18"/>
          <p:cNvPicPr>
            <a:picLocks noChangeAspect="1"/>
          </p:cNvPicPr>
          <p:nvPr>
            <p:custDataLst>
              <p:tags r:id="rId1"/>
            </p:custDataLst>
          </p:nvPr>
        </p:nvPicPr>
        <p:blipFill>
          <a:blip r:embed="rId2"/>
          <a:stretch>
            <a:fillRect/>
          </a:stretch>
        </p:blipFill>
        <p:spPr>
          <a:xfrm>
            <a:off x="0" y="0"/>
            <a:ext cx="540068" cy="720090"/>
          </a:xfrm>
          <a:prstGeom prst="rect">
            <a:avLst/>
          </a:prstGeom>
        </p:spPr>
      </p:pic>
      <p:pic>
        <p:nvPicPr>
          <p:cNvPr id="6" name="图片 5" descr="图片19"/>
          <p:cNvPicPr>
            <a:picLocks noChangeAspect="1"/>
          </p:cNvPicPr>
          <p:nvPr>
            <p:custDataLst>
              <p:tags r:id="rId3"/>
            </p:custDataLst>
          </p:nvPr>
        </p:nvPicPr>
        <p:blipFill>
          <a:blip r:embed="rId4"/>
          <a:stretch>
            <a:fillRect/>
          </a:stretch>
        </p:blipFill>
        <p:spPr>
          <a:xfrm>
            <a:off x="8603932" y="-5379"/>
            <a:ext cx="540068" cy="720090"/>
          </a:xfrm>
          <a:prstGeom prst="rect">
            <a:avLst/>
          </a:prstGeom>
        </p:spPr>
      </p:pic>
      <p:sp>
        <p:nvSpPr>
          <p:cNvPr id="60418" name="TextBox 1"/>
          <p:cNvSpPr txBox="1"/>
          <p:nvPr/>
        </p:nvSpPr>
        <p:spPr>
          <a:xfrm>
            <a:off x="177800" y="2636838"/>
            <a:ext cx="4381500" cy="2335530"/>
          </a:xfrm>
          <a:prstGeom prst="rect">
            <a:avLst/>
          </a:prstGeom>
          <a:noFill/>
          <a:ln w="9525">
            <a:noFill/>
          </a:ln>
        </p:spPr>
        <p:txBody>
          <a:bodyPr>
            <a:spAutoFit/>
          </a:bodyPr>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5pPr>
          </a:lstStyle>
          <a:p>
            <a:pPr marL="342900" lvl="0" indent="-342900" algn="just">
              <a:lnSpc>
                <a:spcPts val="3500"/>
              </a:lnSpc>
              <a:spcBef>
                <a:spcPct val="0"/>
              </a:spcBef>
              <a:buClrTx/>
              <a:buSzTx/>
              <a:buFont typeface="Arial" panose="020B0604020202020204" pitchFamily="34" charset="0"/>
              <a:buChar char="•"/>
            </a:pPr>
            <a:r>
              <a:rPr lang="zh-CN" altLang="en-US" sz="2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第一时间开展监测：</a:t>
            </a:r>
            <a:r>
              <a:rPr lang="en-US" altLang="zh-CN" sz="2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8</a:t>
            </a:r>
            <a:r>
              <a:rPr lang="zh-CN" altLang="en-US" sz="2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月</a:t>
            </a:r>
            <a:r>
              <a:rPr lang="en-US" altLang="zh-CN" sz="2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13</a:t>
            </a:r>
            <a:r>
              <a:rPr lang="zh-CN" altLang="en-US" sz="2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日</a:t>
            </a:r>
            <a:r>
              <a:rPr lang="en-US" altLang="zh-CN" sz="2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3</a:t>
            </a:r>
            <a:r>
              <a:rPr lang="zh-CN" altLang="en-US" sz="2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时</a:t>
            </a:r>
            <a:r>
              <a:rPr lang="en-US" altLang="zh-CN" sz="2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40</a:t>
            </a:r>
            <a:r>
              <a:rPr lang="zh-CN" altLang="en-US" sz="2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分，在浓烟最严重的事故下风向初步筛查出甲苯、三氯甲烷、环氧乙烷等事故特征污染物。</a:t>
            </a:r>
            <a:endParaRPr lang="zh-CN" altLang="en-US" sz="2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60419" name="Picture 2" descr="J:\新建文件夹\地表水监测点位图.jpg"/>
          <p:cNvPicPr/>
          <p:nvPr/>
        </p:nvPicPr>
        <p:blipFill>
          <a:blip r:embed="rId5"/>
          <a:stretch>
            <a:fillRect/>
          </a:stretch>
        </p:blipFill>
        <p:spPr>
          <a:xfrm>
            <a:off x="4643438" y="1484313"/>
            <a:ext cx="4500562" cy="5373687"/>
          </a:xfrm>
          <a:prstGeom prst="rect">
            <a:avLst/>
          </a:prstGeom>
          <a:noFill/>
          <a:ln w="9525">
            <a:noFill/>
          </a:ln>
        </p:spPr>
      </p:pic>
      <p:sp>
        <p:nvSpPr>
          <p:cNvPr id="5" name="标题 1"/>
          <p:cNvSpPr txBox="1"/>
          <p:nvPr/>
        </p:nvSpPr>
        <p:spPr bwMode="auto">
          <a:xfrm>
            <a:off x="1258888" y="806450"/>
            <a:ext cx="8834438" cy="1252538"/>
          </a:xfrm>
          <a:prstGeom prst="rect">
            <a:avLst/>
          </a:prstGeom>
          <a:noFill/>
          <a:ln>
            <a:noFill/>
          </a:ln>
        </p:spPr>
        <p:txBody>
          <a:bodyPr anchor="ctr"/>
          <a:lstStyle>
            <a:lvl1pPr>
              <a:defRPr sz="3200">
                <a:solidFill>
                  <a:schemeClr val="tx1"/>
                </a:solidFill>
                <a:latin typeface="Times New Roman" panose="02020603050405020304" pitchFamily="18" charset="0"/>
                <a:ea typeface="宋体" panose="02010600030101010101" pitchFamily="2" charset="-122"/>
              </a:defRPr>
            </a:lvl1pPr>
            <a:lvl2pPr marL="742950" indent="-285750">
              <a:defRPr sz="3200">
                <a:solidFill>
                  <a:schemeClr val="tx1"/>
                </a:solidFill>
                <a:latin typeface="Times New Roman" panose="02020603050405020304" pitchFamily="18" charset="0"/>
                <a:ea typeface="宋体" panose="02010600030101010101" pitchFamily="2" charset="-122"/>
              </a:defRPr>
            </a:lvl2pPr>
            <a:lvl3pPr marL="1143000" indent="-228600">
              <a:defRPr sz="3200">
                <a:solidFill>
                  <a:schemeClr val="tx1"/>
                </a:solidFill>
                <a:latin typeface="Times New Roman" panose="02020603050405020304" pitchFamily="18" charset="0"/>
                <a:ea typeface="宋体" panose="02010600030101010101" pitchFamily="2" charset="-122"/>
              </a:defRPr>
            </a:lvl3pPr>
            <a:lvl4pPr marL="1600200" indent="-228600">
              <a:defRPr sz="3200">
                <a:solidFill>
                  <a:schemeClr val="tx1"/>
                </a:solidFill>
                <a:latin typeface="Times New Roman" panose="02020603050405020304" pitchFamily="18" charset="0"/>
                <a:ea typeface="宋体" panose="02010600030101010101" pitchFamily="2" charset="-122"/>
              </a:defRPr>
            </a:lvl4pPr>
            <a:lvl5pPr marL="2057400" indent="-228600">
              <a:defRPr sz="32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sz="32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sz="32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sz="32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sz="3200">
                <a:solidFill>
                  <a:schemeClr val="tx1"/>
                </a:solidFill>
                <a:latin typeface="Times New Roman" panose="02020603050405020304" pitchFamily="18" charset="0"/>
                <a:ea typeface="宋体" panose="02010600030101010101" pitchFamily="2" charset="-122"/>
              </a:defRPr>
            </a:lvl9pPr>
          </a:lstStyle>
          <a:p>
            <a:pPr marL="0" marR="0" lvl="0" indent="0" algn="l" defTabSz="914400" rtl="0" eaLnBrk="0" fontAlgn="base" latinLnBrk="0" hangingPunct="0">
              <a:lnSpc>
                <a:spcPct val="100000"/>
              </a:lnSpc>
              <a:spcBef>
                <a:spcPct val="0"/>
              </a:spcBef>
              <a:spcAft>
                <a:spcPct val="0"/>
              </a:spcAft>
              <a:buClrTx/>
              <a:buSzTx/>
              <a:buFontTx/>
              <a:buNone/>
              <a:defRPr/>
            </a:pPr>
            <a:r>
              <a:rPr kumimoji="1" lang="en-US" altLang="zh-CN" sz="2800" b="1" i="0" u="none" strike="noStrike" kern="0" cap="none" spc="0" normalizeH="0" baseline="0" noProof="0" dirty="0">
                <a:ln>
                  <a:noFill/>
                </a:ln>
                <a:solidFill>
                  <a:schemeClr val="accent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1</a:t>
            </a:r>
            <a:r>
              <a:rPr kumimoji="1" lang="zh-CN" altLang="en-US" sz="2800" b="1" i="0" u="none" strike="noStrike" kern="0" cap="none" spc="0" normalizeH="0" baseline="0" noProof="0" dirty="0">
                <a:ln>
                  <a:noFill/>
                </a:ln>
                <a:solidFill>
                  <a:schemeClr val="accent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、事故现场应急处理处置</a:t>
            </a:r>
            <a:endParaRPr kumimoji="1" lang="zh-CN" altLang="en-US" sz="2800" b="1" i="0" u="none" strike="noStrike" kern="0" cap="none" spc="0" normalizeH="0" baseline="0" noProof="0" dirty="0">
              <a:ln>
                <a:noFill/>
              </a:ln>
              <a:solidFill>
                <a:schemeClr val="accent1"/>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Tree>
    <p:custDataLst>
      <p:tags r:id="rId6"/>
    </p:custData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p:pic>
        <p:nvPicPr>
          <p:cNvPr id="7" name="图片 6" descr="图片18"/>
          <p:cNvPicPr>
            <a:picLocks noChangeAspect="1"/>
          </p:cNvPicPr>
          <p:nvPr>
            <p:custDataLst>
              <p:tags r:id="rId1"/>
            </p:custDataLst>
          </p:nvPr>
        </p:nvPicPr>
        <p:blipFill>
          <a:blip r:embed="rId2"/>
          <a:stretch>
            <a:fillRect/>
          </a:stretch>
        </p:blipFill>
        <p:spPr>
          <a:xfrm>
            <a:off x="0" y="0"/>
            <a:ext cx="540068" cy="720090"/>
          </a:xfrm>
          <a:prstGeom prst="rect">
            <a:avLst/>
          </a:prstGeom>
        </p:spPr>
      </p:pic>
      <p:pic>
        <p:nvPicPr>
          <p:cNvPr id="6" name="图片 5" descr="图片19"/>
          <p:cNvPicPr>
            <a:picLocks noChangeAspect="1"/>
          </p:cNvPicPr>
          <p:nvPr>
            <p:custDataLst>
              <p:tags r:id="rId3"/>
            </p:custDataLst>
          </p:nvPr>
        </p:nvPicPr>
        <p:blipFill>
          <a:blip r:embed="rId4"/>
          <a:stretch>
            <a:fillRect/>
          </a:stretch>
        </p:blipFill>
        <p:spPr>
          <a:xfrm>
            <a:off x="8603932" y="-5379"/>
            <a:ext cx="540068" cy="720090"/>
          </a:xfrm>
          <a:prstGeom prst="rect">
            <a:avLst/>
          </a:prstGeom>
        </p:spPr>
      </p:pic>
      <p:sp>
        <p:nvSpPr>
          <p:cNvPr id="61442" name="TextBox 1"/>
          <p:cNvSpPr txBox="1"/>
          <p:nvPr>
            <p:custDataLst>
              <p:tags r:id="rId5"/>
            </p:custDataLst>
          </p:nvPr>
        </p:nvSpPr>
        <p:spPr>
          <a:xfrm>
            <a:off x="14288" y="1881188"/>
            <a:ext cx="4381500" cy="4579620"/>
          </a:xfrm>
          <a:prstGeom prst="rect">
            <a:avLst/>
          </a:prstGeom>
          <a:noFill/>
          <a:ln w="9525">
            <a:noFill/>
          </a:ln>
        </p:spPr>
        <p:txBody>
          <a:bodyPr>
            <a:spAutoFit/>
          </a:bodyPr>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5pPr>
          </a:lstStyle>
          <a:p>
            <a:pPr marL="342900" lvl="0" indent="-342900" algn="just">
              <a:lnSpc>
                <a:spcPts val="3500"/>
              </a:lnSpc>
              <a:spcBef>
                <a:spcPct val="0"/>
              </a:spcBef>
              <a:buClrTx/>
              <a:buSzTx/>
              <a:buFont typeface="Arial" panose="020B0604020202020204" pitchFamily="34" charset="0"/>
              <a:buChar char="•"/>
            </a:pPr>
            <a:r>
              <a:rPr lang="zh-CN" altLang="en-US" sz="2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制定监测方案：</a:t>
            </a:r>
            <a:r>
              <a:rPr lang="en-US" altLang="zh-CN" sz="2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8</a:t>
            </a:r>
            <a:r>
              <a:rPr lang="zh-CN" altLang="en-US" sz="2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月</a:t>
            </a:r>
            <a:r>
              <a:rPr lang="en-US" altLang="zh-CN" sz="2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13</a:t>
            </a:r>
            <a:r>
              <a:rPr lang="zh-CN" altLang="en-US" sz="2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日</a:t>
            </a:r>
            <a:r>
              <a:rPr lang="en-US" altLang="zh-CN" sz="2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8</a:t>
            </a:r>
            <a:r>
              <a:rPr lang="zh-CN" altLang="en-US" sz="2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时，确定了居民区、排海口等重点监控目标和苯系物等特征污染物。</a:t>
            </a:r>
            <a:r>
              <a:rPr lang="en-US" altLang="zh-CN" sz="2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13</a:t>
            </a:r>
            <a:r>
              <a:rPr lang="zh-CN" altLang="en-US" sz="2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时，增加大气中氰化氢、硫化氢、氨等监测指标。</a:t>
            </a:r>
            <a:r>
              <a:rPr lang="en-US" altLang="zh-CN" sz="2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8</a:t>
            </a:r>
            <a:r>
              <a:rPr lang="zh-CN" altLang="en-US" sz="2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月</a:t>
            </a:r>
            <a:r>
              <a:rPr lang="en-US" altLang="zh-CN" sz="2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16</a:t>
            </a:r>
            <a:r>
              <a:rPr lang="zh-CN" altLang="en-US" sz="2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日，增加海洋点位。</a:t>
            </a:r>
            <a:endParaRPr lang="en-US" altLang="zh-CN" sz="2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pPr marL="342900" lvl="0" indent="-342900" algn="just">
              <a:lnSpc>
                <a:spcPts val="3500"/>
              </a:lnSpc>
              <a:spcBef>
                <a:spcPct val="0"/>
              </a:spcBef>
              <a:buClrTx/>
              <a:buSzTx/>
              <a:buFont typeface="Arial" panose="020B0604020202020204" pitchFamily="34" charset="0"/>
              <a:buChar char="•"/>
            </a:pPr>
            <a:r>
              <a:rPr lang="zh-CN" altLang="en-US" sz="2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先后</a:t>
            </a:r>
            <a:r>
              <a:rPr lang="en-US" altLang="zh-CN" sz="2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9</a:t>
            </a:r>
            <a:r>
              <a:rPr lang="zh-CN" altLang="en-US" sz="2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次调整监测方案，开展大气、地表水、地下水、海水、土壤等环境应急监测。</a:t>
            </a:r>
            <a:endParaRPr lang="zh-CN" altLang="en-US" sz="2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61443" name="Picture 2" descr="J:\新建文件夹\地表水监测点位图.jpg"/>
          <p:cNvPicPr/>
          <p:nvPr/>
        </p:nvPicPr>
        <p:blipFill>
          <a:blip r:embed="rId6"/>
          <a:stretch>
            <a:fillRect/>
          </a:stretch>
        </p:blipFill>
        <p:spPr>
          <a:xfrm>
            <a:off x="4748213" y="1884363"/>
            <a:ext cx="4284662" cy="4799012"/>
          </a:xfrm>
          <a:prstGeom prst="rect">
            <a:avLst/>
          </a:prstGeom>
          <a:noFill/>
          <a:ln w="9525">
            <a:noFill/>
          </a:ln>
        </p:spPr>
      </p:pic>
      <p:sp>
        <p:nvSpPr>
          <p:cNvPr id="5" name="标题 1"/>
          <p:cNvSpPr txBox="1"/>
          <p:nvPr/>
        </p:nvSpPr>
        <p:spPr bwMode="auto">
          <a:xfrm>
            <a:off x="1258888" y="806450"/>
            <a:ext cx="8834438" cy="1252538"/>
          </a:xfrm>
          <a:prstGeom prst="rect">
            <a:avLst/>
          </a:prstGeom>
          <a:noFill/>
          <a:ln>
            <a:noFill/>
          </a:ln>
        </p:spPr>
        <p:txBody>
          <a:bodyPr anchor="ctr"/>
          <a:lstStyle>
            <a:lvl1pPr>
              <a:defRPr sz="3200">
                <a:solidFill>
                  <a:schemeClr val="tx1"/>
                </a:solidFill>
                <a:latin typeface="Times New Roman" panose="02020603050405020304" pitchFamily="18" charset="0"/>
                <a:ea typeface="宋体" panose="02010600030101010101" pitchFamily="2" charset="-122"/>
              </a:defRPr>
            </a:lvl1pPr>
            <a:lvl2pPr marL="742950" indent="-285750">
              <a:defRPr sz="3200">
                <a:solidFill>
                  <a:schemeClr val="tx1"/>
                </a:solidFill>
                <a:latin typeface="Times New Roman" panose="02020603050405020304" pitchFamily="18" charset="0"/>
                <a:ea typeface="宋体" panose="02010600030101010101" pitchFamily="2" charset="-122"/>
              </a:defRPr>
            </a:lvl2pPr>
            <a:lvl3pPr marL="1143000" indent="-228600">
              <a:defRPr sz="3200">
                <a:solidFill>
                  <a:schemeClr val="tx1"/>
                </a:solidFill>
                <a:latin typeface="Times New Roman" panose="02020603050405020304" pitchFamily="18" charset="0"/>
                <a:ea typeface="宋体" panose="02010600030101010101" pitchFamily="2" charset="-122"/>
              </a:defRPr>
            </a:lvl3pPr>
            <a:lvl4pPr marL="1600200" indent="-228600">
              <a:defRPr sz="3200">
                <a:solidFill>
                  <a:schemeClr val="tx1"/>
                </a:solidFill>
                <a:latin typeface="Times New Roman" panose="02020603050405020304" pitchFamily="18" charset="0"/>
                <a:ea typeface="宋体" panose="02010600030101010101" pitchFamily="2" charset="-122"/>
              </a:defRPr>
            </a:lvl4pPr>
            <a:lvl5pPr marL="2057400" indent="-228600">
              <a:defRPr sz="32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sz="32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sz="32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sz="32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sz="3200">
                <a:solidFill>
                  <a:schemeClr val="tx1"/>
                </a:solidFill>
                <a:latin typeface="Times New Roman" panose="02020603050405020304" pitchFamily="18" charset="0"/>
                <a:ea typeface="宋体" panose="02010600030101010101" pitchFamily="2" charset="-122"/>
              </a:defRPr>
            </a:lvl9pPr>
          </a:lstStyle>
          <a:p>
            <a:pPr marL="0" marR="0" lvl="0" indent="0" algn="l" defTabSz="914400" rtl="0" eaLnBrk="0" fontAlgn="base" latinLnBrk="0" hangingPunct="0">
              <a:lnSpc>
                <a:spcPct val="100000"/>
              </a:lnSpc>
              <a:spcBef>
                <a:spcPct val="0"/>
              </a:spcBef>
              <a:spcAft>
                <a:spcPct val="0"/>
              </a:spcAft>
              <a:buClrTx/>
              <a:buSzTx/>
              <a:buFontTx/>
              <a:buNone/>
              <a:defRPr/>
            </a:pPr>
            <a:r>
              <a:rPr kumimoji="1" lang="en-US" altLang="zh-CN" sz="2800" b="1" i="0" u="none" strike="noStrike" kern="0" cap="none" spc="0" normalizeH="0" baseline="0" noProof="0" dirty="0">
                <a:ln>
                  <a:noFill/>
                </a:ln>
                <a:solidFill>
                  <a:schemeClr val="accent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1</a:t>
            </a:r>
            <a:r>
              <a:rPr kumimoji="1" lang="zh-CN" altLang="en-US" sz="2800" b="1" i="0" u="none" strike="noStrike" kern="0" cap="none" spc="0" normalizeH="0" baseline="0" noProof="0" dirty="0">
                <a:ln>
                  <a:noFill/>
                </a:ln>
                <a:solidFill>
                  <a:schemeClr val="accent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、事故现场应急处理处置</a:t>
            </a:r>
            <a:endParaRPr kumimoji="1" lang="zh-CN" altLang="en-US" sz="2800" b="1" i="0" u="none" strike="noStrike" kern="0" cap="none" spc="0" normalizeH="0" baseline="0" noProof="0" dirty="0">
              <a:ln>
                <a:noFill/>
              </a:ln>
              <a:solidFill>
                <a:schemeClr val="accent1"/>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Tree>
    <p:custDataLst>
      <p:tags r:id="rId7"/>
    </p:custData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p:pic>
        <p:nvPicPr>
          <p:cNvPr id="2" name="图片 1" descr="图片18"/>
          <p:cNvPicPr>
            <a:picLocks noChangeAspect="1"/>
          </p:cNvPicPr>
          <p:nvPr>
            <p:custDataLst>
              <p:tags r:id="rId1"/>
            </p:custDataLst>
          </p:nvPr>
        </p:nvPicPr>
        <p:blipFill>
          <a:blip r:embed="rId2"/>
          <a:stretch>
            <a:fillRect/>
          </a:stretch>
        </p:blipFill>
        <p:spPr>
          <a:xfrm>
            <a:off x="0" y="0"/>
            <a:ext cx="540068" cy="720090"/>
          </a:xfrm>
          <a:prstGeom prst="rect">
            <a:avLst/>
          </a:prstGeom>
        </p:spPr>
      </p:pic>
      <p:pic>
        <p:nvPicPr>
          <p:cNvPr id="6" name="图片 5" descr="图片19"/>
          <p:cNvPicPr>
            <a:picLocks noChangeAspect="1"/>
          </p:cNvPicPr>
          <p:nvPr>
            <p:custDataLst>
              <p:tags r:id="rId3"/>
            </p:custDataLst>
          </p:nvPr>
        </p:nvPicPr>
        <p:blipFill>
          <a:blip r:embed="rId4"/>
          <a:stretch>
            <a:fillRect/>
          </a:stretch>
        </p:blipFill>
        <p:spPr>
          <a:xfrm>
            <a:off x="8603932" y="-5379"/>
            <a:ext cx="540068" cy="720090"/>
          </a:xfrm>
          <a:prstGeom prst="rect">
            <a:avLst/>
          </a:prstGeom>
        </p:spPr>
      </p:pic>
      <p:sp>
        <p:nvSpPr>
          <p:cNvPr id="62466" name="TextBox 1"/>
          <p:cNvSpPr txBox="1"/>
          <p:nvPr>
            <p:custDataLst>
              <p:tags r:id="rId5"/>
            </p:custDataLst>
          </p:nvPr>
        </p:nvSpPr>
        <p:spPr>
          <a:xfrm>
            <a:off x="190500" y="1990725"/>
            <a:ext cx="4381500" cy="1437640"/>
          </a:xfrm>
          <a:prstGeom prst="rect">
            <a:avLst/>
          </a:prstGeom>
          <a:noFill/>
          <a:ln w="9525">
            <a:noFill/>
          </a:ln>
        </p:spPr>
        <p:txBody>
          <a:bodyPr>
            <a:spAutoFit/>
          </a:bodyPr>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5pPr>
          </a:lstStyle>
          <a:p>
            <a:pPr marL="342900" lvl="0" indent="-342900" algn="just">
              <a:lnSpc>
                <a:spcPts val="3500"/>
              </a:lnSpc>
              <a:spcBef>
                <a:spcPct val="0"/>
              </a:spcBef>
              <a:buClrTx/>
              <a:buSzTx/>
              <a:buFont typeface="Arial" panose="020B0604020202020204" pitchFamily="34" charset="0"/>
              <a:buChar char="•"/>
            </a:pPr>
            <a:r>
              <a:rPr lang="zh-CN" altLang="en-US" sz="2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采取“前堵、后封、中间处理”的原则对大量高浓度含氰废水处置。</a:t>
            </a:r>
            <a:endParaRPr lang="zh-CN" altLang="en-US" sz="2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62467" name="Picture 15"/>
          <p:cNvPicPr>
            <a:picLocks noChangeAspect="1"/>
          </p:cNvPicPr>
          <p:nvPr/>
        </p:nvPicPr>
        <p:blipFill>
          <a:blip r:embed="rId6"/>
          <a:stretch>
            <a:fillRect/>
          </a:stretch>
        </p:blipFill>
        <p:spPr>
          <a:xfrm>
            <a:off x="4943475" y="1341438"/>
            <a:ext cx="4237038" cy="2909887"/>
          </a:xfrm>
          <a:prstGeom prst="rect">
            <a:avLst/>
          </a:prstGeom>
          <a:noFill/>
          <a:ln w="9525">
            <a:noFill/>
          </a:ln>
        </p:spPr>
      </p:pic>
      <p:pic>
        <p:nvPicPr>
          <p:cNvPr id="62468" name="Picture 16"/>
          <p:cNvPicPr>
            <a:picLocks noChangeAspect="1"/>
          </p:cNvPicPr>
          <p:nvPr/>
        </p:nvPicPr>
        <p:blipFill>
          <a:blip r:embed="rId7"/>
          <a:stretch>
            <a:fillRect/>
          </a:stretch>
        </p:blipFill>
        <p:spPr>
          <a:xfrm>
            <a:off x="4943475" y="4251325"/>
            <a:ext cx="4237038" cy="2633663"/>
          </a:xfrm>
          <a:prstGeom prst="rect">
            <a:avLst/>
          </a:prstGeom>
          <a:noFill/>
          <a:ln w="9525">
            <a:noFill/>
          </a:ln>
        </p:spPr>
      </p:pic>
      <p:pic>
        <p:nvPicPr>
          <p:cNvPr id="62469" name="Picture 13"/>
          <p:cNvPicPr>
            <a:picLocks noChangeAspect="1"/>
          </p:cNvPicPr>
          <p:nvPr/>
        </p:nvPicPr>
        <p:blipFill>
          <a:blip r:embed="rId8"/>
          <a:stretch>
            <a:fillRect/>
          </a:stretch>
        </p:blipFill>
        <p:spPr>
          <a:xfrm>
            <a:off x="0" y="3390900"/>
            <a:ext cx="4932363" cy="3494088"/>
          </a:xfrm>
          <a:prstGeom prst="rect">
            <a:avLst/>
          </a:prstGeom>
          <a:noFill/>
          <a:ln w="9525">
            <a:noFill/>
          </a:ln>
        </p:spPr>
      </p:pic>
      <p:sp>
        <p:nvSpPr>
          <p:cNvPr id="7" name="标题 1"/>
          <p:cNvSpPr txBox="1"/>
          <p:nvPr/>
        </p:nvSpPr>
        <p:spPr bwMode="auto">
          <a:xfrm>
            <a:off x="1042988" y="476250"/>
            <a:ext cx="8834438" cy="1252538"/>
          </a:xfrm>
          <a:prstGeom prst="rect">
            <a:avLst/>
          </a:prstGeom>
          <a:noFill/>
          <a:ln>
            <a:noFill/>
          </a:ln>
        </p:spPr>
        <p:txBody>
          <a:bodyPr anchor="ctr"/>
          <a:lstStyle>
            <a:lvl1pPr>
              <a:defRPr sz="3200">
                <a:solidFill>
                  <a:schemeClr val="tx1"/>
                </a:solidFill>
                <a:latin typeface="Times New Roman" panose="02020603050405020304" pitchFamily="18" charset="0"/>
                <a:ea typeface="宋体" panose="02010600030101010101" pitchFamily="2" charset="-122"/>
              </a:defRPr>
            </a:lvl1pPr>
            <a:lvl2pPr marL="742950" indent="-285750">
              <a:defRPr sz="3200">
                <a:solidFill>
                  <a:schemeClr val="tx1"/>
                </a:solidFill>
                <a:latin typeface="Times New Roman" panose="02020603050405020304" pitchFamily="18" charset="0"/>
                <a:ea typeface="宋体" panose="02010600030101010101" pitchFamily="2" charset="-122"/>
              </a:defRPr>
            </a:lvl2pPr>
            <a:lvl3pPr marL="1143000" indent="-228600">
              <a:defRPr sz="3200">
                <a:solidFill>
                  <a:schemeClr val="tx1"/>
                </a:solidFill>
                <a:latin typeface="Times New Roman" panose="02020603050405020304" pitchFamily="18" charset="0"/>
                <a:ea typeface="宋体" panose="02010600030101010101" pitchFamily="2" charset="-122"/>
              </a:defRPr>
            </a:lvl3pPr>
            <a:lvl4pPr marL="1600200" indent="-228600">
              <a:defRPr sz="3200">
                <a:solidFill>
                  <a:schemeClr val="tx1"/>
                </a:solidFill>
                <a:latin typeface="Times New Roman" panose="02020603050405020304" pitchFamily="18" charset="0"/>
                <a:ea typeface="宋体" panose="02010600030101010101" pitchFamily="2" charset="-122"/>
              </a:defRPr>
            </a:lvl4pPr>
            <a:lvl5pPr marL="2057400" indent="-228600">
              <a:defRPr sz="32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sz="32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sz="32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sz="32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sz="3200">
                <a:solidFill>
                  <a:schemeClr val="tx1"/>
                </a:solidFill>
                <a:latin typeface="Times New Roman" panose="02020603050405020304" pitchFamily="18" charset="0"/>
                <a:ea typeface="宋体" panose="02010600030101010101" pitchFamily="2" charset="-122"/>
              </a:defRPr>
            </a:lvl9pPr>
          </a:lstStyle>
          <a:p>
            <a:pPr marL="0" marR="0" lvl="0" indent="0" algn="l" defTabSz="914400" rtl="0" eaLnBrk="0" fontAlgn="base" latinLnBrk="0" hangingPunct="0">
              <a:lnSpc>
                <a:spcPct val="100000"/>
              </a:lnSpc>
              <a:spcBef>
                <a:spcPct val="0"/>
              </a:spcBef>
              <a:spcAft>
                <a:spcPct val="0"/>
              </a:spcAft>
              <a:buClrTx/>
              <a:buSzTx/>
              <a:buFontTx/>
              <a:buNone/>
              <a:defRPr/>
            </a:pPr>
            <a:r>
              <a:rPr kumimoji="1" lang="en-US" altLang="zh-CN" sz="2800" b="1" i="0" u="none" strike="noStrike" kern="0" cap="none" spc="0" normalizeH="0" baseline="0" noProof="0" dirty="0">
                <a:ln>
                  <a:noFill/>
                </a:ln>
                <a:solidFill>
                  <a:schemeClr val="accent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1</a:t>
            </a:r>
            <a:r>
              <a:rPr kumimoji="1" lang="zh-CN" altLang="en-US" sz="2800" b="1" i="0" u="none" strike="noStrike" kern="0" cap="none" spc="0" normalizeH="0" baseline="0" noProof="0" dirty="0">
                <a:ln>
                  <a:noFill/>
                </a:ln>
                <a:solidFill>
                  <a:schemeClr val="accent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、事故现场应急处理处置</a:t>
            </a:r>
            <a:endParaRPr kumimoji="1" lang="zh-CN" altLang="en-US" sz="2800" b="1" i="0" u="none" strike="noStrike" kern="0" cap="none" spc="0" normalizeH="0" baseline="0" noProof="0" dirty="0">
              <a:ln>
                <a:noFill/>
              </a:ln>
              <a:solidFill>
                <a:schemeClr val="accent1"/>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Tree>
    <p:custDataLst>
      <p:tags r:id="rId9"/>
    </p:custData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p:pic>
        <p:nvPicPr>
          <p:cNvPr id="2" name="图片 1" descr="图片18"/>
          <p:cNvPicPr>
            <a:picLocks noChangeAspect="1"/>
          </p:cNvPicPr>
          <p:nvPr>
            <p:custDataLst>
              <p:tags r:id="rId1"/>
            </p:custDataLst>
          </p:nvPr>
        </p:nvPicPr>
        <p:blipFill>
          <a:blip r:embed="rId2"/>
          <a:stretch>
            <a:fillRect/>
          </a:stretch>
        </p:blipFill>
        <p:spPr>
          <a:xfrm>
            <a:off x="0" y="0"/>
            <a:ext cx="540068" cy="720090"/>
          </a:xfrm>
          <a:prstGeom prst="rect">
            <a:avLst/>
          </a:prstGeom>
        </p:spPr>
      </p:pic>
      <p:pic>
        <p:nvPicPr>
          <p:cNvPr id="6" name="图片 5" descr="图片19"/>
          <p:cNvPicPr>
            <a:picLocks noChangeAspect="1"/>
          </p:cNvPicPr>
          <p:nvPr>
            <p:custDataLst>
              <p:tags r:id="rId3"/>
            </p:custDataLst>
          </p:nvPr>
        </p:nvPicPr>
        <p:blipFill>
          <a:blip r:embed="rId4"/>
          <a:stretch>
            <a:fillRect/>
          </a:stretch>
        </p:blipFill>
        <p:spPr>
          <a:xfrm>
            <a:off x="8603932" y="-5379"/>
            <a:ext cx="540068" cy="720090"/>
          </a:xfrm>
          <a:prstGeom prst="rect">
            <a:avLst/>
          </a:prstGeom>
        </p:spPr>
      </p:pic>
      <p:sp>
        <p:nvSpPr>
          <p:cNvPr id="63490" name="TextBox 1"/>
          <p:cNvSpPr txBox="1"/>
          <p:nvPr>
            <p:custDataLst>
              <p:tags r:id="rId5"/>
            </p:custDataLst>
          </p:nvPr>
        </p:nvSpPr>
        <p:spPr>
          <a:xfrm>
            <a:off x="0" y="1973263"/>
            <a:ext cx="4381500" cy="988695"/>
          </a:xfrm>
          <a:prstGeom prst="rect">
            <a:avLst/>
          </a:prstGeom>
          <a:noFill/>
          <a:ln w="9525">
            <a:noFill/>
          </a:ln>
        </p:spPr>
        <p:txBody>
          <a:bodyPr>
            <a:spAutoFit/>
          </a:bodyPr>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5pPr>
          </a:lstStyle>
          <a:p>
            <a:pPr marL="342900" lvl="0" indent="-342900" algn="just">
              <a:lnSpc>
                <a:spcPts val="3500"/>
              </a:lnSpc>
              <a:spcBef>
                <a:spcPct val="0"/>
              </a:spcBef>
              <a:buClrTx/>
              <a:buSzTx/>
              <a:buFont typeface="Arial" panose="020B0604020202020204" pitchFamily="34" charset="0"/>
              <a:buChar char="•"/>
            </a:pPr>
            <a:r>
              <a:rPr lang="zh-CN" altLang="en-US" sz="2400" dirty="0">
                <a:solidFill>
                  <a:schemeClr val="dk1"/>
                </a:solidFill>
                <a:latin typeface="微软雅黑" panose="020B0503020204020204" pitchFamily="34" charset="-122"/>
                <a:ea typeface="微软雅黑" panose="020B0503020204020204" pitchFamily="34" charset="-122"/>
              </a:rPr>
              <a:t>严格管控，规范做好固废、危废转移处置工作。</a:t>
            </a:r>
            <a:endParaRPr lang="zh-CN" altLang="en-US" sz="2400" dirty="0">
              <a:solidFill>
                <a:schemeClr val="dk1"/>
              </a:solidFill>
              <a:latin typeface="微软雅黑" panose="020B0503020204020204" pitchFamily="34" charset="-122"/>
              <a:ea typeface="微软雅黑" panose="020B0503020204020204" pitchFamily="34" charset="-122"/>
            </a:endParaRPr>
          </a:p>
        </p:txBody>
      </p:sp>
      <p:pic>
        <p:nvPicPr>
          <p:cNvPr id="63491" name="图片 4" descr="C:\Documents and Settings\Administrator\桌面\天津\9.23\IMG_3668.JPG"/>
          <p:cNvPicPr>
            <a:picLocks noChangeAspect="1"/>
          </p:cNvPicPr>
          <p:nvPr/>
        </p:nvPicPr>
        <p:blipFill>
          <a:blip r:embed="rId6"/>
          <a:stretch>
            <a:fillRect/>
          </a:stretch>
        </p:blipFill>
        <p:spPr>
          <a:xfrm>
            <a:off x="323850" y="3213100"/>
            <a:ext cx="3887788" cy="3638550"/>
          </a:xfrm>
          <a:prstGeom prst="rect">
            <a:avLst/>
          </a:prstGeom>
          <a:noFill/>
          <a:ln w="9525">
            <a:noFill/>
          </a:ln>
        </p:spPr>
      </p:pic>
      <p:pic>
        <p:nvPicPr>
          <p:cNvPr id="63492" name="图片 6" descr="C:\Documents and Settings\Administrator\桌面\天津\9.21\IMG_3613.JPG"/>
          <p:cNvPicPr>
            <a:picLocks noChangeAspect="1"/>
          </p:cNvPicPr>
          <p:nvPr/>
        </p:nvPicPr>
        <p:blipFill>
          <a:blip r:embed="rId7"/>
          <a:srcRect t="23796" r="2213"/>
          <a:stretch>
            <a:fillRect/>
          </a:stretch>
        </p:blipFill>
        <p:spPr>
          <a:xfrm>
            <a:off x="4211638" y="765175"/>
            <a:ext cx="4968875" cy="3305175"/>
          </a:xfrm>
          <a:prstGeom prst="rect">
            <a:avLst/>
          </a:prstGeom>
          <a:noFill/>
          <a:ln w="9525">
            <a:noFill/>
          </a:ln>
        </p:spPr>
      </p:pic>
      <p:pic>
        <p:nvPicPr>
          <p:cNvPr id="63493" name="内容占位符 5" descr="C:\Documents and Settings\Administrator\桌面\天津\9.23\IMG_3641.JPG"/>
          <p:cNvPicPr/>
          <p:nvPr/>
        </p:nvPicPr>
        <p:blipFill>
          <a:blip r:embed="rId8"/>
          <a:stretch>
            <a:fillRect/>
          </a:stretch>
        </p:blipFill>
        <p:spPr>
          <a:xfrm>
            <a:off x="4211638" y="4070350"/>
            <a:ext cx="4932362" cy="2787650"/>
          </a:xfrm>
          <a:prstGeom prst="rect">
            <a:avLst/>
          </a:prstGeom>
          <a:noFill/>
          <a:ln w="9525">
            <a:noFill/>
          </a:ln>
        </p:spPr>
      </p:pic>
      <p:sp>
        <p:nvSpPr>
          <p:cNvPr id="7" name="标题 1"/>
          <p:cNvSpPr txBox="1"/>
          <p:nvPr/>
        </p:nvSpPr>
        <p:spPr bwMode="auto">
          <a:xfrm>
            <a:off x="155575" y="-50800"/>
            <a:ext cx="8832850" cy="1252538"/>
          </a:xfrm>
          <a:prstGeom prst="rect">
            <a:avLst/>
          </a:prstGeom>
          <a:noFill/>
          <a:ln>
            <a:noFill/>
          </a:ln>
        </p:spPr>
        <p:txBody>
          <a:bodyPr anchor="ctr"/>
          <a:lstStyle>
            <a:lvl1pPr>
              <a:defRPr sz="3200">
                <a:solidFill>
                  <a:schemeClr val="tx1"/>
                </a:solidFill>
                <a:latin typeface="Times New Roman" panose="02020603050405020304" pitchFamily="18" charset="0"/>
                <a:ea typeface="宋体" panose="02010600030101010101" pitchFamily="2" charset="-122"/>
              </a:defRPr>
            </a:lvl1pPr>
            <a:lvl2pPr marL="742950" indent="-285750">
              <a:defRPr sz="3200">
                <a:solidFill>
                  <a:schemeClr val="tx1"/>
                </a:solidFill>
                <a:latin typeface="Times New Roman" panose="02020603050405020304" pitchFamily="18" charset="0"/>
                <a:ea typeface="宋体" panose="02010600030101010101" pitchFamily="2" charset="-122"/>
              </a:defRPr>
            </a:lvl2pPr>
            <a:lvl3pPr marL="1143000" indent="-228600">
              <a:defRPr sz="3200">
                <a:solidFill>
                  <a:schemeClr val="tx1"/>
                </a:solidFill>
                <a:latin typeface="Times New Roman" panose="02020603050405020304" pitchFamily="18" charset="0"/>
                <a:ea typeface="宋体" panose="02010600030101010101" pitchFamily="2" charset="-122"/>
              </a:defRPr>
            </a:lvl3pPr>
            <a:lvl4pPr marL="1600200" indent="-228600">
              <a:defRPr sz="3200">
                <a:solidFill>
                  <a:schemeClr val="tx1"/>
                </a:solidFill>
                <a:latin typeface="Times New Roman" panose="02020603050405020304" pitchFamily="18" charset="0"/>
                <a:ea typeface="宋体" panose="02010600030101010101" pitchFamily="2" charset="-122"/>
              </a:defRPr>
            </a:lvl4pPr>
            <a:lvl5pPr marL="2057400" indent="-228600">
              <a:defRPr sz="32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sz="32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sz="32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sz="32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sz="3200">
                <a:solidFill>
                  <a:schemeClr val="tx1"/>
                </a:solidFill>
                <a:latin typeface="Times New Roman" panose="02020603050405020304" pitchFamily="18" charset="0"/>
                <a:ea typeface="宋体" panose="02010600030101010101" pitchFamily="2" charset="-122"/>
              </a:defRPr>
            </a:lvl9pPr>
          </a:lstStyle>
          <a:p>
            <a:pPr marL="0" marR="0" lvl="0" indent="0" algn="l" defTabSz="914400" rtl="0" eaLnBrk="0" fontAlgn="base" latinLnBrk="0" hangingPunct="0">
              <a:lnSpc>
                <a:spcPct val="100000"/>
              </a:lnSpc>
              <a:spcBef>
                <a:spcPct val="0"/>
              </a:spcBef>
              <a:spcAft>
                <a:spcPct val="0"/>
              </a:spcAft>
              <a:buClrTx/>
              <a:buSzTx/>
              <a:buFontTx/>
              <a:buNone/>
              <a:defRPr/>
            </a:pPr>
            <a:r>
              <a:rPr kumimoji="1" lang="en-US" altLang="zh-CN" sz="2800" b="1" i="0" u="none" strike="noStrike" kern="0" cap="none" spc="0" normalizeH="0" baseline="0" noProof="0" dirty="0">
                <a:ln>
                  <a:noFill/>
                </a:ln>
                <a:solidFill>
                  <a:schemeClr val="accent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1</a:t>
            </a:r>
            <a:r>
              <a:rPr kumimoji="1" lang="zh-CN" altLang="en-US" sz="2800" b="1" i="0" u="none" strike="noStrike" kern="0" cap="none" spc="0" normalizeH="0" baseline="0" noProof="0" dirty="0">
                <a:ln>
                  <a:noFill/>
                </a:ln>
                <a:solidFill>
                  <a:schemeClr val="accent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、事故现场应急处理处置</a:t>
            </a:r>
            <a:endParaRPr kumimoji="1" lang="zh-CN" altLang="en-US" sz="2800" b="1" i="0" u="none" strike="noStrike" kern="0" cap="none" spc="0" normalizeH="0" baseline="0" noProof="0" dirty="0">
              <a:ln>
                <a:noFill/>
              </a:ln>
              <a:solidFill>
                <a:schemeClr val="accent1"/>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Tree>
    <p:custDataLst>
      <p:tags r:id="rId9"/>
    </p:custData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p:pic>
        <p:nvPicPr>
          <p:cNvPr id="7" name="图片 6" descr="图片18"/>
          <p:cNvPicPr>
            <a:picLocks noChangeAspect="1"/>
          </p:cNvPicPr>
          <p:nvPr>
            <p:custDataLst>
              <p:tags r:id="rId1"/>
            </p:custDataLst>
          </p:nvPr>
        </p:nvPicPr>
        <p:blipFill>
          <a:blip r:embed="rId2"/>
          <a:stretch>
            <a:fillRect/>
          </a:stretch>
        </p:blipFill>
        <p:spPr>
          <a:xfrm>
            <a:off x="0" y="0"/>
            <a:ext cx="540068" cy="720090"/>
          </a:xfrm>
          <a:prstGeom prst="rect">
            <a:avLst/>
          </a:prstGeom>
        </p:spPr>
      </p:pic>
      <p:pic>
        <p:nvPicPr>
          <p:cNvPr id="6" name="图片 5" descr="图片19"/>
          <p:cNvPicPr>
            <a:picLocks noChangeAspect="1"/>
          </p:cNvPicPr>
          <p:nvPr>
            <p:custDataLst>
              <p:tags r:id="rId3"/>
            </p:custDataLst>
          </p:nvPr>
        </p:nvPicPr>
        <p:blipFill>
          <a:blip r:embed="rId4"/>
          <a:stretch>
            <a:fillRect/>
          </a:stretch>
        </p:blipFill>
        <p:spPr>
          <a:xfrm>
            <a:off x="8603932" y="-5379"/>
            <a:ext cx="540068" cy="720090"/>
          </a:xfrm>
          <a:prstGeom prst="rect">
            <a:avLst/>
          </a:prstGeom>
        </p:spPr>
      </p:pic>
      <p:graphicFrame>
        <p:nvGraphicFramePr>
          <p:cNvPr id="543746" name="Object 2">
            <a:hlinkClick r:id="" action="ppaction://ole?verb="/>
          </p:cNvPr>
          <p:cNvGraphicFramePr/>
          <p:nvPr/>
        </p:nvGraphicFramePr>
        <p:xfrm>
          <a:off x="914400" y="2895600"/>
          <a:ext cx="1828800" cy="1346200"/>
        </p:xfrm>
        <a:graphic>
          <a:graphicData uri="http://schemas.openxmlformats.org/presentationml/2006/ole">
            <mc:AlternateContent xmlns:mc="http://schemas.openxmlformats.org/markup-compatibility/2006">
              <mc:Choice xmlns:v="urn:schemas-microsoft-com:vml" Requires="v">
                <p:oleObj spid="_x0000_s3080" name="" r:id="rId5" imgW="5867400" imgH="4872355" progId="MS_ClipArt_Gallery">
                  <p:embed/>
                </p:oleObj>
              </mc:Choice>
              <mc:Fallback>
                <p:oleObj name="" r:id="rId5" imgW="5867400" imgH="4872355" progId="MS_ClipArt_Gallery">
                  <p:embed/>
                  <p:pic>
                    <p:nvPicPr>
                      <p:cNvPr id="0" name="图片 3079"/>
                      <p:cNvPicPr/>
                      <p:nvPr/>
                    </p:nvPicPr>
                    <p:blipFill>
                      <a:blip r:embed="rId6"/>
                      <a:stretch>
                        <a:fillRect/>
                      </a:stretch>
                    </p:blipFill>
                    <p:spPr>
                      <a:xfrm>
                        <a:off x="914400" y="2895600"/>
                        <a:ext cx="1828800" cy="1346200"/>
                      </a:xfrm>
                      <a:prstGeom prst="rect">
                        <a:avLst/>
                      </a:prstGeom>
                      <a:noFill/>
                      <a:ln w="38100">
                        <a:noFill/>
                        <a:miter/>
                      </a:ln>
                    </p:spPr>
                  </p:pic>
                </p:oleObj>
              </mc:Fallback>
            </mc:AlternateContent>
          </a:graphicData>
        </a:graphic>
      </p:graphicFrame>
      <p:graphicFrame>
        <p:nvGraphicFramePr>
          <p:cNvPr id="543747" name="Object 3">
            <a:hlinkClick r:id="" action="ppaction://ole?verb="/>
          </p:cNvPr>
          <p:cNvGraphicFramePr/>
          <p:nvPr/>
        </p:nvGraphicFramePr>
        <p:xfrm>
          <a:off x="3471863" y="3214688"/>
          <a:ext cx="2376487" cy="1995487"/>
        </p:xfrm>
        <a:graphic>
          <a:graphicData uri="http://schemas.openxmlformats.org/presentationml/2006/ole">
            <mc:AlternateContent xmlns:mc="http://schemas.openxmlformats.org/markup-compatibility/2006">
              <mc:Choice xmlns:v="urn:schemas-microsoft-com:vml" Requires="v">
                <p:oleObj spid="_x0000_s3081" name="" r:id="rId7" imgW="3772535" imgH="1913890" progId="MS_ClipArt_Gallery.5">
                  <p:embed/>
                </p:oleObj>
              </mc:Choice>
              <mc:Fallback>
                <p:oleObj name="" r:id="rId7" imgW="3772535" imgH="1913890" progId="MS_ClipArt_Gallery.5">
                  <p:embed/>
                  <p:pic>
                    <p:nvPicPr>
                      <p:cNvPr id="0" name="图片 3080"/>
                      <p:cNvPicPr/>
                      <p:nvPr/>
                    </p:nvPicPr>
                    <p:blipFill>
                      <a:blip r:embed="rId8">
                        <a:clrChange>
                          <a:clrFrom>
                            <a:srgbClr val="808080"/>
                          </a:clrFrom>
                          <a:clrTo>
                            <a:srgbClr val="47EFEF"/>
                          </a:clrTo>
                        </a:clrChange>
                        <a:clrChange>
                          <a:clrFrom>
                            <a:srgbClr val="C0C0C0"/>
                          </a:clrFrom>
                          <a:clrTo>
                            <a:srgbClr val="1C1C1C"/>
                          </a:clrTo>
                        </a:clrChange>
                      </a:blip>
                      <a:srcRect r="1901" b="3011"/>
                      <a:stretch>
                        <a:fillRect/>
                      </a:stretch>
                    </p:blipFill>
                    <p:spPr>
                      <a:xfrm>
                        <a:off x="3471863" y="3214688"/>
                        <a:ext cx="2376487" cy="1995487"/>
                      </a:xfrm>
                      <a:prstGeom prst="rect">
                        <a:avLst/>
                      </a:prstGeom>
                      <a:noFill/>
                      <a:ln w="38100">
                        <a:noFill/>
                        <a:miter/>
                      </a:ln>
                    </p:spPr>
                  </p:pic>
                </p:oleObj>
              </mc:Fallback>
            </mc:AlternateContent>
          </a:graphicData>
        </a:graphic>
      </p:graphicFrame>
      <p:sp>
        <p:nvSpPr>
          <p:cNvPr id="543748" name="Line 4"/>
          <p:cNvSpPr/>
          <p:nvPr>
            <p:custDataLst>
              <p:tags r:id="rId9"/>
            </p:custDataLst>
          </p:nvPr>
        </p:nvSpPr>
        <p:spPr>
          <a:xfrm>
            <a:off x="2784475" y="3546475"/>
            <a:ext cx="860425" cy="717550"/>
          </a:xfrm>
          <a:prstGeom prst="line">
            <a:avLst/>
          </a:prstGeom>
          <a:ln w="38100" cap="flat" cmpd="sng">
            <a:solidFill>
              <a:schemeClr val="accent2"/>
            </a:solidFill>
            <a:prstDash val="solid"/>
            <a:headEnd type="none" w="med" len="med"/>
            <a:tailEnd type="triangle" w="med" len="med"/>
          </a:ln>
        </p:spPr>
      </p:sp>
      <p:sp>
        <p:nvSpPr>
          <p:cNvPr id="543749" name="Line 5"/>
          <p:cNvSpPr/>
          <p:nvPr>
            <p:custDataLst>
              <p:tags r:id="rId10"/>
            </p:custDataLst>
          </p:nvPr>
        </p:nvSpPr>
        <p:spPr>
          <a:xfrm flipV="1">
            <a:off x="2438400" y="5105400"/>
            <a:ext cx="974725" cy="511175"/>
          </a:xfrm>
          <a:prstGeom prst="line">
            <a:avLst/>
          </a:prstGeom>
          <a:ln w="38100" cap="flat" cmpd="sng">
            <a:solidFill>
              <a:schemeClr val="accent2"/>
            </a:solidFill>
            <a:prstDash val="solid"/>
            <a:headEnd type="none" w="med" len="med"/>
            <a:tailEnd type="triangle" w="med" len="med"/>
          </a:ln>
        </p:spPr>
      </p:sp>
      <p:sp>
        <p:nvSpPr>
          <p:cNvPr id="543750" name="Line 6"/>
          <p:cNvSpPr/>
          <p:nvPr>
            <p:custDataLst>
              <p:tags r:id="rId11"/>
            </p:custDataLst>
          </p:nvPr>
        </p:nvSpPr>
        <p:spPr>
          <a:xfrm flipH="1">
            <a:off x="5740400" y="3651250"/>
            <a:ext cx="882650" cy="603250"/>
          </a:xfrm>
          <a:prstGeom prst="line">
            <a:avLst/>
          </a:prstGeom>
          <a:ln w="38100" cap="flat" cmpd="sng">
            <a:solidFill>
              <a:schemeClr val="accent2"/>
            </a:solidFill>
            <a:prstDash val="solid"/>
            <a:headEnd type="none" w="med" len="med"/>
            <a:tailEnd type="triangle" w="med" len="med"/>
          </a:ln>
        </p:spPr>
      </p:sp>
      <p:sp>
        <p:nvSpPr>
          <p:cNvPr id="543751" name="Line 7"/>
          <p:cNvSpPr/>
          <p:nvPr>
            <p:custDataLst>
              <p:tags r:id="rId12"/>
            </p:custDataLst>
          </p:nvPr>
        </p:nvSpPr>
        <p:spPr>
          <a:xfrm flipH="1" flipV="1">
            <a:off x="6026150" y="5245100"/>
            <a:ext cx="768350" cy="368300"/>
          </a:xfrm>
          <a:prstGeom prst="line">
            <a:avLst/>
          </a:prstGeom>
          <a:ln w="38100" cap="flat" cmpd="sng">
            <a:solidFill>
              <a:schemeClr val="accent2"/>
            </a:solidFill>
            <a:prstDash val="solid"/>
            <a:headEnd type="none" w="med" len="med"/>
            <a:tailEnd type="triangle" w="med" len="med"/>
          </a:ln>
        </p:spPr>
      </p:sp>
      <p:sp>
        <p:nvSpPr>
          <p:cNvPr id="543752" name="Rectangle 8"/>
          <p:cNvSpPr/>
          <p:nvPr/>
        </p:nvSpPr>
        <p:spPr>
          <a:xfrm>
            <a:off x="2667000" y="2438400"/>
            <a:ext cx="1094740" cy="642620"/>
          </a:xfrm>
          <a:prstGeom prst="rect">
            <a:avLst/>
          </a:prstGeom>
          <a:noFill/>
          <a:ln w="12700">
            <a:noFill/>
          </a:ln>
        </p:spPr>
        <p:txBody>
          <a:bodyPr wrap="none" lIns="90488" tIns="44450" rIns="90488" bIns="44450">
            <a:spAutoFit/>
          </a:bodyPr>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5pPr>
          </a:lstStyle>
          <a:p>
            <a:pPr marL="0" lvl="0" indent="0" defTabSz="762000" eaLnBrk="1" hangingPunct="1">
              <a:spcBef>
                <a:spcPct val="0"/>
              </a:spcBef>
              <a:buClrTx/>
              <a:buSzTx/>
              <a:buFontTx/>
              <a:buNone/>
            </a:pPr>
            <a:r>
              <a:rPr lang="zh-CN" altLang="en-US" sz="1800" b="1" dirty="0">
                <a:solidFill>
                  <a:srgbClr val="00279F"/>
                </a:solidFill>
                <a:latin typeface="微软雅黑" panose="020B0503020204020204" pitchFamily="34" charset="-122"/>
                <a:ea typeface="微软雅黑" panose="020B0503020204020204" pitchFamily="34" charset="-122"/>
              </a:rPr>
              <a:t>过程影响</a:t>
            </a:r>
            <a:endParaRPr lang="zh-CN" altLang="en-US" sz="1800" b="1" dirty="0">
              <a:solidFill>
                <a:srgbClr val="00279F"/>
              </a:solidFill>
              <a:latin typeface="微软雅黑" panose="020B0503020204020204" pitchFamily="34" charset="-122"/>
              <a:ea typeface="微软雅黑" panose="020B0503020204020204" pitchFamily="34" charset="-122"/>
            </a:endParaRPr>
          </a:p>
          <a:p>
            <a:pPr marL="0" lvl="0" indent="0" defTabSz="762000" eaLnBrk="1" hangingPunct="1">
              <a:spcBef>
                <a:spcPct val="0"/>
              </a:spcBef>
              <a:buClrTx/>
              <a:buSzTx/>
              <a:buFontTx/>
              <a:buNone/>
            </a:pPr>
            <a:r>
              <a:rPr lang="zh-CN" altLang="en-US" sz="1800" b="1" dirty="0">
                <a:solidFill>
                  <a:srgbClr val="00279F"/>
                </a:solidFill>
                <a:latin typeface="微软雅黑" panose="020B0503020204020204" pitchFamily="34" charset="-122"/>
                <a:ea typeface="微软雅黑" panose="020B0503020204020204" pitchFamily="34" charset="-122"/>
              </a:rPr>
              <a:t>原料运输</a:t>
            </a:r>
            <a:endParaRPr lang="zh-CN" altLang="en-US" sz="1800" b="1" dirty="0">
              <a:solidFill>
                <a:srgbClr val="00279F"/>
              </a:solidFill>
              <a:latin typeface="微软雅黑" panose="020B0503020204020204" pitchFamily="34" charset="-122"/>
              <a:ea typeface="微软雅黑" panose="020B0503020204020204" pitchFamily="34" charset="-122"/>
            </a:endParaRPr>
          </a:p>
        </p:txBody>
      </p:sp>
      <p:sp>
        <p:nvSpPr>
          <p:cNvPr id="543753" name="Rectangle 9"/>
          <p:cNvSpPr/>
          <p:nvPr>
            <p:custDataLst>
              <p:tags r:id="rId13"/>
            </p:custDataLst>
          </p:nvPr>
        </p:nvSpPr>
        <p:spPr>
          <a:xfrm>
            <a:off x="1371600" y="2514600"/>
            <a:ext cx="768350" cy="349250"/>
          </a:xfrm>
          <a:prstGeom prst="rect">
            <a:avLst/>
          </a:prstGeom>
          <a:solidFill>
            <a:srgbClr val="C0FEF9"/>
          </a:solidFill>
          <a:ln w="12700" cap="flat" cmpd="sng">
            <a:solidFill>
              <a:schemeClr val="dk1"/>
            </a:solidFill>
            <a:prstDash val="solid"/>
            <a:miter/>
            <a:headEnd type="none" w="med" len="med"/>
            <a:tailEnd type="none" w="med" len="med"/>
          </a:ln>
        </p:spPr>
        <p:txBody>
          <a:bodyPr wrap="none" lIns="90488" tIns="44450" rIns="90488" bIns="44450" anchor="ctr" anchorCtr="0"/>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5pPr>
          </a:lstStyle>
          <a:p>
            <a:pPr marL="0" lvl="0" indent="0" algn="ctr" defTabSz="762000" eaLnBrk="1" hangingPunct="1">
              <a:spcBef>
                <a:spcPct val="0"/>
              </a:spcBef>
              <a:buClrTx/>
              <a:buSzTx/>
              <a:buFontTx/>
              <a:buNone/>
            </a:pPr>
            <a:r>
              <a:rPr lang="zh-TW" altLang="en-US" sz="1800" b="1" dirty="0">
                <a:solidFill>
                  <a:schemeClr val="dk1"/>
                </a:solidFill>
                <a:latin typeface="微软雅黑" panose="020B0503020204020204" pitchFamily="34" charset="-122"/>
                <a:ea typeface="微软雅黑" panose="020B0503020204020204" pitchFamily="34" charset="-122"/>
              </a:rPr>
              <a:t>分供方</a:t>
            </a:r>
            <a:endParaRPr lang="zh-TW" altLang="en-US" sz="1800" b="1" dirty="0">
              <a:solidFill>
                <a:schemeClr val="dk1"/>
              </a:solidFill>
              <a:latin typeface="微软雅黑" panose="020B0503020204020204" pitchFamily="34" charset="-122"/>
              <a:ea typeface="微软雅黑" panose="020B0503020204020204" pitchFamily="34" charset="-122"/>
            </a:endParaRPr>
          </a:p>
        </p:txBody>
      </p:sp>
      <p:sp>
        <p:nvSpPr>
          <p:cNvPr id="543754" name="Rectangle 10"/>
          <p:cNvSpPr/>
          <p:nvPr>
            <p:custDataLst>
              <p:tags r:id="rId14"/>
            </p:custDataLst>
          </p:nvPr>
        </p:nvSpPr>
        <p:spPr>
          <a:xfrm>
            <a:off x="2444750" y="5835650"/>
            <a:ext cx="1035050" cy="349250"/>
          </a:xfrm>
          <a:prstGeom prst="rect">
            <a:avLst/>
          </a:prstGeom>
          <a:solidFill>
            <a:srgbClr val="C0FEF9"/>
          </a:solidFill>
          <a:ln w="12700" cap="flat" cmpd="sng">
            <a:solidFill>
              <a:schemeClr val="dk1"/>
            </a:solidFill>
            <a:prstDash val="solid"/>
            <a:miter/>
            <a:headEnd type="none" w="med" len="med"/>
            <a:tailEnd type="none" w="med" len="med"/>
          </a:ln>
        </p:spPr>
        <p:txBody>
          <a:bodyPr wrap="none" lIns="90488" tIns="44450" rIns="90488" bIns="44450" anchor="ctr" anchorCtr="0"/>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5pPr>
          </a:lstStyle>
          <a:p>
            <a:pPr marL="0" lvl="0" indent="0" algn="ctr" defTabSz="762000" eaLnBrk="1" hangingPunct="1">
              <a:spcBef>
                <a:spcPct val="0"/>
              </a:spcBef>
              <a:buClrTx/>
              <a:buSzTx/>
              <a:buFontTx/>
              <a:buNone/>
            </a:pPr>
            <a:r>
              <a:rPr lang="zh-TW" altLang="en-US" sz="1800" b="1" dirty="0">
                <a:solidFill>
                  <a:schemeClr val="dk1"/>
                </a:solidFill>
                <a:latin typeface="微软雅黑" panose="020B0503020204020204" pitchFamily="34" charset="-122"/>
                <a:ea typeface="微软雅黑" panose="020B0503020204020204" pitchFamily="34" charset="-122"/>
              </a:rPr>
              <a:t>客户使用</a:t>
            </a:r>
            <a:endParaRPr lang="zh-TW" altLang="en-US" sz="1800" b="1" dirty="0">
              <a:solidFill>
                <a:schemeClr val="dk1"/>
              </a:solidFill>
              <a:latin typeface="微软雅黑" panose="020B0503020204020204" pitchFamily="34" charset="-122"/>
              <a:ea typeface="微软雅黑" panose="020B0503020204020204" pitchFamily="34" charset="-122"/>
            </a:endParaRPr>
          </a:p>
        </p:txBody>
      </p:sp>
      <p:sp>
        <p:nvSpPr>
          <p:cNvPr id="543755" name="Rectangle 11"/>
          <p:cNvSpPr/>
          <p:nvPr>
            <p:custDataLst>
              <p:tags r:id="rId15"/>
            </p:custDataLst>
          </p:nvPr>
        </p:nvSpPr>
        <p:spPr>
          <a:xfrm>
            <a:off x="5359400" y="5854700"/>
            <a:ext cx="1301750" cy="349250"/>
          </a:xfrm>
          <a:prstGeom prst="rect">
            <a:avLst/>
          </a:prstGeom>
          <a:solidFill>
            <a:srgbClr val="C0FEF9"/>
          </a:solidFill>
          <a:ln w="12700" cap="flat" cmpd="sng">
            <a:solidFill>
              <a:schemeClr val="dk1"/>
            </a:solidFill>
            <a:prstDash val="solid"/>
            <a:miter/>
            <a:headEnd type="none" w="med" len="med"/>
            <a:tailEnd type="none" w="med" len="med"/>
          </a:ln>
        </p:spPr>
        <p:txBody>
          <a:bodyPr wrap="none" lIns="90488" tIns="44450" rIns="90488" bIns="44450" anchor="ctr" anchorCtr="0"/>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5pPr>
          </a:lstStyle>
          <a:p>
            <a:pPr marL="0" lvl="0" indent="0" algn="ctr" defTabSz="762000" eaLnBrk="1" hangingPunct="1">
              <a:spcBef>
                <a:spcPct val="0"/>
              </a:spcBef>
              <a:buClrTx/>
              <a:buSzTx/>
              <a:buFontTx/>
              <a:buNone/>
            </a:pPr>
            <a:r>
              <a:rPr lang="zh-TW" altLang="en-US" sz="1800" b="1" dirty="0">
                <a:solidFill>
                  <a:schemeClr val="dk1"/>
                </a:solidFill>
                <a:latin typeface="微软雅黑" panose="020B0503020204020204" pitchFamily="34" charset="-122"/>
                <a:ea typeface="微软雅黑" panose="020B0503020204020204" pitchFamily="34" charset="-122"/>
              </a:rPr>
              <a:t>承包商施工</a:t>
            </a:r>
            <a:endParaRPr lang="zh-TW" altLang="en-US" sz="1800" b="1" dirty="0">
              <a:solidFill>
                <a:schemeClr val="dk1"/>
              </a:solidFill>
              <a:latin typeface="微软雅黑" panose="020B0503020204020204" pitchFamily="34" charset="-122"/>
              <a:ea typeface="微软雅黑" panose="020B0503020204020204" pitchFamily="34" charset="-122"/>
            </a:endParaRPr>
          </a:p>
        </p:txBody>
      </p:sp>
      <p:sp>
        <p:nvSpPr>
          <p:cNvPr id="543756" name="Rectangle 12"/>
          <p:cNvSpPr/>
          <p:nvPr>
            <p:custDataLst>
              <p:tags r:id="rId16"/>
            </p:custDataLst>
          </p:nvPr>
        </p:nvSpPr>
        <p:spPr>
          <a:xfrm>
            <a:off x="5181600" y="2743200"/>
            <a:ext cx="1682750" cy="349250"/>
          </a:xfrm>
          <a:prstGeom prst="rect">
            <a:avLst/>
          </a:prstGeom>
          <a:solidFill>
            <a:srgbClr val="C0FEF9"/>
          </a:solidFill>
          <a:ln w="12700" cap="flat" cmpd="sng">
            <a:solidFill>
              <a:schemeClr val="dk1"/>
            </a:solidFill>
            <a:prstDash val="solid"/>
            <a:miter/>
            <a:headEnd type="none" w="med" len="med"/>
            <a:tailEnd type="none" w="med" len="med"/>
          </a:ln>
        </p:spPr>
        <p:txBody>
          <a:bodyPr wrap="none" lIns="90488" tIns="44450" rIns="90488" bIns="44450" anchor="ctr" anchorCtr="0"/>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5pPr>
          </a:lstStyle>
          <a:p>
            <a:pPr marL="0" lvl="0" indent="0" algn="ctr" defTabSz="762000" eaLnBrk="1" hangingPunct="1">
              <a:spcBef>
                <a:spcPct val="0"/>
              </a:spcBef>
              <a:buClrTx/>
              <a:buSzTx/>
              <a:buFontTx/>
              <a:buNone/>
            </a:pPr>
            <a:r>
              <a:rPr lang="zh-TW" altLang="en-US" sz="1800" b="1" dirty="0">
                <a:solidFill>
                  <a:schemeClr val="dk1"/>
                </a:solidFill>
                <a:latin typeface="微软雅黑" panose="020B0503020204020204" pitchFamily="34" charset="-122"/>
                <a:ea typeface="微软雅黑" panose="020B0503020204020204" pitchFamily="34" charset="-122"/>
              </a:rPr>
              <a:t>绿色设计</a:t>
            </a:r>
            <a:endParaRPr lang="zh-TW" altLang="en-US" sz="1800" b="1" dirty="0">
              <a:solidFill>
                <a:schemeClr val="dk1"/>
              </a:solidFill>
              <a:latin typeface="微软雅黑" panose="020B0503020204020204" pitchFamily="34" charset="-122"/>
              <a:ea typeface="微软雅黑" panose="020B0503020204020204" pitchFamily="34" charset="-122"/>
            </a:endParaRPr>
          </a:p>
        </p:txBody>
      </p:sp>
      <p:sp>
        <p:nvSpPr>
          <p:cNvPr id="11277" name="Rectangle 13"/>
          <p:cNvSpPr>
            <a:spLocks noGrp="1"/>
          </p:cNvSpPr>
          <p:nvPr>
            <p:ph type="title" idx="4294967295"/>
          </p:nvPr>
        </p:nvSpPr>
        <p:spPr>
          <a:xfrm>
            <a:off x="1358900" y="495300"/>
            <a:ext cx="8001000" cy="1143000"/>
          </a:xfrm>
          <a:noFill/>
          <a:ln w="9525">
            <a:noFill/>
          </a:ln>
        </p:spPr>
        <p:txBody>
          <a:bodyPr vert="horz" wrap="square" lIns="91440" tIns="45720" rIns="91440" bIns="45720" anchor="b" anchorCtr="0">
            <a:noAutofit/>
          </a:bodyPr>
          <a:lstStyle>
            <a:lvl1pPr algn="l" rtl="0" eaLnBrk="0" fontAlgn="base" hangingPunct="0">
              <a:spcBef>
                <a:spcPct val="0"/>
              </a:spcBef>
              <a:spcAft>
                <a:spcPct val="0"/>
              </a:spcAft>
              <a:defRPr sz="44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Tahoma" panose="020B0604030504040204" pitchFamily="34" charset="0"/>
                <a:ea typeface="宋体" panose="02010600030101010101" pitchFamily="2" charset="-122"/>
              </a:defRPr>
            </a:lvl2pPr>
            <a:lvl3pPr algn="l" rtl="0" eaLnBrk="0" fontAlgn="base" hangingPunct="0">
              <a:spcBef>
                <a:spcPct val="0"/>
              </a:spcBef>
              <a:spcAft>
                <a:spcPct val="0"/>
              </a:spcAft>
              <a:defRPr sz="4400">
                <a:solidFill>
                  <a:schemeClr val="tx2"/>
                </a:solidFill>
                <a:latin typeface="Tahoma" panose="020B0604030504040204" pitchFamily="34" charset="0"/>
                <a:ea typeface="宋体" panose="02010600030101010101" pitchFamily="2" charset="-122"/>
              </a:defRPr>
            </a:lvl3pPr>
            <a:lvl4pPr algn="l" rtl="0" eaLnBrk="0" fontAlgn="base" hangingPunct="0">
              <a:spcBef>
                <a:spcPct val="0"/>
              </a:spcBef>
              <a:spcAft>
                <a:spcPct val="0"/>
              </a:spcAft>
              <a:defRPr sz="4400">
                <a:solidFill>
                  <a:schemeClr val="tx2"/>
                </a:solidFill>
                <a:latin typeface="Tahoma" panose="020B0604030504040204" pitchFamily="34" charset="0"/>
                <a:ea typeface="宋体" panose="02010600030101010101" pitchFamily="2" charset="-122"/>
              </a:defRPr>
            </a:lvl4pPr>
            <a:lvl5pPr algn="l" rtl="0" eaLnBrk="0" fontAlgn="base" hangingPunct="0">
              <a:spcBef>
                <a:spcPct val="0"/>
              </a:spcBef>
              <a:spcAft>
                <a:spcPct val="0"/>
              </a:spcAft>
              <a:defRPr sz="4400">
                <a:solidFill>
                  <a:schemeClr val="tx2"/>
                </a:solidFill>
                <a:latin typeface="Tahoma" panose="020B0604030504040204" pitchFamily="34" charset="0"/>
                <a:ea typeface="宋体" panose="02010600030101010101" pitchFamily="2" charset="-122"/>
              </a:defRPr>
            </a:lvl5pPr>
            <a:lvl6pPr marL="457200" algn="l" rtl="0" fontAlgn="base">
              <a:spcBef>
                <a:spcPct val="0"/>
              </a:spcBef>
              <a:spcAft>
                <a:spcPct val="0"/>
              </a:spcAft>
              <a:defRPr kumimoji="1" sz="4400">
                <a:solidFill>
                  <a:schemeClr val="tx2"/>
                </a:solidFill>
                <a:latin typeface="Tahoma" panose="020B0604030504040204" pitchFamily="34" charset="0"/>
                <a:ea typeface="宋体" panose="02010600030101010101" pitchFamily="2" charset="-122"/>
              </a:defRPr>
            </a:lvl6pPr>
            <a:lvl7pPr marL="914400" algn="l" rtl="0" fontAlgn="base">
              <a:spcBef>
                <a:spcPct val="0"/>
              </a:spcBef>
              <a:spcAft>
                <a:spcPct val="0"/>
              </a:spcAft>
              <a:defRPr kumimoji="1" sz="4400">
                <a:solidFill>
                  <a:schemeClr val="tx2"/>
                </a:solidFill>
                <a:latin typeface="Tahoma" panose="020B0604030504040204" pitchFamily="34" charset="0"/>
                <a:ea typeface="宋体" panose="02010600030101010101" pitchFamily="2" charset="-122"/>
              </a:defRPr>
            </a:lvl7pPr>
            <a:lvl8pPr marL="1371600" algn="l" rtl="0" fontAlgn="base">
              <a:spcBef>
                <a:spcPct val="0"/>
              </a:spcBef>
              <a:spcAft>
                <a:spcPct val="0"/>
              </a:spcAft>
              <a:defRPr kumimoji="1" sz="4400">
                <a:solidFill>
                  <a:schemeClr val="tx2"/>
                </a:solidFill>
                <a:latin typeface="Tahoma" panose="020B0604030504040204" pitchFamily="34" charset="0"/>
                <a:ea typeface="宋体" panose="02010600030101010101" pitchFamily="2" charset="-122"/>
              </a:defRPr>
            </a:lvl8pPr>
            <a:lvl9pPr marL="1828800" algn="l" rtl="0" fontAlgn="base">
              <a:spcBef>
                <a:spcPct val="0"/>
              </a:spcBef>
              <a:spcAft>
                <a:spcPct val="0"/>
              </a:spcAft>
              <a:defRPr kumimoji="1" sz="4400">
                <a:solidFill>
                  <a:schemeClr val="tx2"/>
                </a:solidFill>
                <a:latin typeface="Tahoma" panose="020B0604030504040204" pitchFamily="34" charset="0"/>
                <a:ea typeface="宋体" panose="02010600030101010101" pitchFamily="2" charset="-122"/>
              </a:defRPr>
            </a:lvl9pPr>
          </a:lstStyle>
          <a:p>
            <a:pPr lvl="0" algn="l" defTabSz="914400" eaLnBrk="1" hangingPunct="1">
              <a:buClrTx/>
              <a:buSzTx/>
              <a:buFontTx/>
            </a:pPr>
            <a:r>
              <a:rPr lang="zh-CN" altLang="en-US" sz="2800" b="1" kern="1200" dirty="0">
                <a:solidFill>
                  <a:schemeClr val="accent1"/>
                </a:solidFill>
                <a:latin typeface="汉仪旗黑-85S" charset="0"/>
                <a:ea typeface="汉仪旗黑-85S" charset="0"/>
                <a:sym typeface="+mn-ea"/>
              </a:rPr>
              <a:t>间接环境因素</a:t>
            </a:r>
            <a:endParaRPr lang="zh-CN" altLang="en-US" sz="2800" b="1" kern="1200" dirty="0">
              <a:solidFill>
                <a:schemeClr val="accent1"/>
              </a:solidFill>
              <a:latin typeface="汉仪旗黑-85S" charset="0"/>
              <a:ea typeface="汉仪旗黑-85S" charset="0"/>
              <a:sym typeface="+mn-ea"/>
            </a:endParaRPr>
          </a:p>
        </p:txBody>
      </p:sp>
      <p:pic>
        <p:nvPicPr>
          <p:cNvPr id="543758" name="Picture 14" descr="NA01441_"/>
          <p:cNvPicPr>
            <a:picLocks noChangeAspect="1"/>
          </p:cNvPicPr>
          <p:nvPr/>
        </p:nvPicPr>
        <p:blipFill>
          <a:blip r:embed="rId17"/>
          <a:stretch>
            <a:fillRect/>
          </a:stretch>
        </p:blipFill>
        <p:spPr>
          <a:xfrm>
            <a:off x="7086600" y="2438400"/>
            <a:ext cx="1290638" cy="1457325"/>
          </a:xfrm>
          <a:prstGeom prst="rect">
            <a:avLst/>
          </a:prstGeom>
          <a:noFill/>
          <a:ln w="9525">
            <a:noFill/>
          </a:ln>
        </p:spPr>
      </p:pic>
      <p:pic>
        <p:nvPicPr>
          <p:cNvPr id="543759" name="Picture 15" descr="BD06517_"/>
          <p:cNvPicPr>
            <a:picLocks noChangeAspect="1"/>
          </p:cNvPicPr>
          <p:nvPr/>
        </p:nvPicPr>
        <p:blipFill>
          <a:blip r:embed="rId18"/>
          <a:stretch>
            <a:fillRect/>
          </a:stretch>
        </p:blipFill>
        <p:spPr>
          <a:xfrm>
            <a:off x="533400" y="5181600"/>
            <a:ext cx="1803400" cy="1189038"/>
          </a:xfrm>
          <a:prstGeom prst="rect">
            <a:avLst/>
          </a:prstGeom>
          <a:noFill/>
          <a:ln w="9525">
            <a:noFill/>
          </a:ln>
        </p:spPr>
      </p:pic>
      <p:pic>
        <p:nvPicPr>
          <p:cNvPr id="543760" name="Picture 16" descr="PE01460_"/>
          <p:cNvPicPr>
            <a:picLocks noChangeAspect="1"/>
          </p:cNvPicPr>
          <p:nvPr/>
        </p:nvPicPr>
        <p:blipFill>
          <a:blip r:embed="rId19"/>
          <a:stretch>
            <a:fillRect/>
          </a:stretch>
        </p:blipFill>
        <p:spPr>
          <a:xfrm rot="-10800000" flipV="1">
            <a:off x="7010400" y="4267200"/>
            <a:ext cx="1547813" cy="1924050"/>
          </a:xfrm>
          <a:prstGeom prst="rect">
            <a:avLst/>
          </a:prstGeom>
          <a:noFill/>
          <a:ln w="9525">
            <a:noFill/>
          </a:ln>
        </p:spPr>
      </p:pic>
    </p:spTree>
    <p:custDataLst>
      <p:tags r:id="rId20"/>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543747"/>
                                        </p:tgtEl>
                                        <p:attrNameLst>
                                          <p:attrName>style.visibility</p:attrName>
                                        </p:attrNameLst>
                                      </p:cBhvr>
                                      <p:to>
                                        <p:strVal val="visible"/>
                                      </p:to>
                                    </p:set>
                                    <p:animEffect transition="in" filter="blinds(horizontal)">
                                      <p:cBhvr>
                                        <p:cTn id="7" dur="500"/>
                                        <p:tgtEl>
                                          <p:spTgt spid="543747"/>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499"/>
                                          </p:stCondLst>
                                        </p:cTn>
                                        <p:tgtEl>
                                          <p:spTgt spid="543746"/>
                                        </p:tgtEl>
                                        <p:attrNameLst>
                                          <p:attrName>style.visibility</p:attrName>
                                        </p:attrNameLst>
                                      </p:cBhvr>
                                      <p:to>
                                        <p:strVal val="visible"/>
                                      </p:to>
                                    </p:set>
                                  </p:childTnLst>
                                </p:cTn>
                              </p:par>
                              <p:par>
                                <p:cTn id="12" presetID="9" presetClass="entr" presetSubtype="0" fill="hold" grpId="0" nodeType="withEffect">
                                  <p:stCondLst>
                                    <p:cond delay="0"/>
                                  </p:stCondLst>
                                  <p:childTnLst>
                                    <p:set>
                                      <p:cBhvr>
                                        <p:cTn id="13" dur="1" fill="hold">
                                          <p:stCondLst>
                                            <p:cond delay="0"/>
                                          </p:stCondLst>
                                        </p:cTn>
                                        <p:tgtEl>
                                          <p:spTgt spid="543753"/>
                                        </p:tgtEl>
                                        <p:attrNameLst>
                                          <p:attrName>style.visibility</p:attrName>
                                        </p:attrNameLst>
                                      </p:cBhvr>
                                      <p:to>
                                        <p:strVal val="visible"/>
                                      </p:to>
                                    </p:set>
                                    <p:animEffect transition="in" filter="dissolve">
                                      <p:cBhvr>
                                        <p:cTn id="14" dur="500"/>
                                        <p:tgtEl>
                                          <p:spTgt spid="543753"/>
                                        </p:tgtEl>
                                      </p:cBhvr>
                                    </p:animEffect>
                                  </p:childTnLst>
                                </p:cTn>
                              </p:par>
                              <p:par>
                                <p:cTn id="15" presetID="2" presetClass="entr" presetSubtype="9" fill="hold" nodeType="withEffect">
                                  <p:stCondLst>
                                    <p:cond delay="0"/>
                                  </p:stCondLst>
                                  <p:childTnLst>
                                    <p:set>
                                      <p:cBhvr>
                                        <p:cTn id="16" dur="1" fill="hold">
                                          <p:stCondLst>
                                            <p:cond delay="0"/>
                                          </p:stCondLst>
                                        </p:cTn>
                                        <p:tgtEl>
                                          <p:spTgt spid="543748"/>
                                        </p:tgtEl>
                                        <p:attrNameLst>
                                          <p:attrName>style.visibility</p:attrName>
                                        </p:attrNameLst>
                                      </p:cBhvr>
                                      <p:to>
                                        <p:strVal val="visible"/>
                                      </p:to>
                                    </p:set>
                                    <p:anim calcmode="lin" valueType="num">
                                      <p:cBhvr additive="base">
                                        <p:cTn id="17" dur="500" fill="hold"/>
                                        <p:tgtEl>
                                          <p:spTgt spid="543748"/>
                                        </p:tgtEl>
                                        <p:attrNameLst>
                                          <p:attrName>ppt_x</p:attrName>
                                        </p:attrNameLst>
                                      </p:cBhvr>
                                      <p:tavLst>
                                        <p:tav tm="0">
                                          <p:val>
                                            <p:strVal val="0-#ppt_w/2"/>
                                          </p:val>
                                        </p:tav>
                                        <p:tav tm="100000">
                                          <p:val>
                                            <p:strVal val="#ppt_x"/>
                                          </p:val>
                                        </p:tav>
                                      </p:tavLst>
                                    </p:anim>
                                    <p:anim calcmode="lin" valueType="num">
                                      <p:cBhvr additive="base">
                                        <p:cTn id="18" dur="500" fill="hold"/>
                                        <p:tgtEl>
                                          <p:spTgt spid="543748"/>
                                        </p:tgtEl>
                                        <p:attrNameLst>
                                          <p:attrName>ppt_y</p:attrName>
                                        </p:attrNameLst>
                                      </p:cBhvr>
                                      <p:tavLst>
                                        <p:tav tm="0">
                                          <p:val>
                                            <p:strVal val="0-#ppt_h/2"/>
                                          </p:val>
                                        </p:tav>
                                        <p:tav tm="100000">
                                          <p:val>
                                            <p:strVal val="#ppt_y"/>
                                          </p:val>
                                        </p:tav>
                                      </p:tavLst>
                                    </p:anim>
                                  </p:childTnLst>
                                </p:cTn>
                              </p:par>
                              <p:par>
                                <p:cTn id="19" presetID="1" presetClass="entr" presetSubtype="0" fill="hold" grpId="0" nodeType="withEffect">
                                  <p:stCondLst>
                                    <p:cond delay="0"/>
                                  </p:stCondLst>
                                  <p:childTnLst>
                                    <p:set>
                                      <p:cBhvr>
                                        <p:cTn id="20" dur="1" fill="hold">
                                          <p:stCondLst>
                                            <p:cond delay="499"/>
                                          </p:stCondLst>
                                        </p:cTn>
                                        <p:tgtEl>
                                          <p:spTgt spid="543752"/>
                                        </p:tgtEl>
                                        <p:attrNameLst>
                                          <p:attrName>style.visibility</p:attrName>
                                        </p:attrNameLst>
                                      </p:cBhvr>
                                      <p:to>
                                        <p:strVal val="visible"/>
                                      </p:to>
                                    </p:set>
                                  </p:childTnLst>
                                </p:cTn>
                              </p:par>
                              <p:par>
                                <p:cTn id="21" presetID="9" presetClass="entr" presetSubtype="0" fill="hold" grpId="0" nodeType="withEffect">
                                  <p:stCondLst>
                                    <p:cond delay="0"/>
                                  </p:stCondLst>
                                  <p:childTnLst>
                                    <p:set>
                                      <p:cBhvr>
                                        <p:cTn id="22" dur="1" fill="hold">
                                          <p:stCondLst>
                                            <p:cond delay="0"/>
                                          </p:stCondLst>
                                        </p:cTn>
                                        <p:tgtEl>
                                          <p:spTgt spid="543756"/>
                                        </p:tgtEl>
                                        <p:attrNameLst>
                                          <p:attrName>style.visibility</p:attrName>
                                        </p:attrNameLst>
                                      </p:cBhvr>
                                      <p:to>
                                        <p:strVal val="visible"/>
                                      </p:to>
                                    </p:set>
                                    <p:animEffect transition="in" filter="dissolve">
                                      <p:cBhvr>
                                        <p:cTn id="23" dur="500"/>
                                        <p:tgtEl>
                                          <p:spTgt spid="543756"/>
                                        </p:tgtEl>
                                      </p:cBhvr>
                                    </p:animEffect>
                                  </p:childTnLst>
                                </p:cTn>
                              </p:par>
                              <p:par>
                                <p:cTn id="24" presetID="1" presetClass="entr" presetSubtype="0" fill="hold" nodeType="withEffect">
                                  <p:stCondLst>
                                    <p:cond delay="0"/>
                                  </p:stCondLst>
                                  <p:childTnLst>
                                    <p:set>
                                      <p:cBhvr>
                                        <p:cTn id="25" dur="1" fill="hold">
                                          <p:stCondLst>
                                            <p:cond delay="499"/>
                                          </p:stCondLst>
                                        </p:cTn>
                                        <p:tgtEl>
                                          <p:spTgt spid="543758"/>
                                        </p:tgtEl>
                                        <p:attrNameLst>
                                          <p:attrName>style.visibility</p:attrName>
                                        </p:attrNameLst>
                                      </p:cBhvr>
                                      <p:to>
                                        <p:strVal val="visible"/>
                                      </p:to>
                                    </p:set>
                                  </p:childTnLst>
                                </p:cTn>
                              </p:par>
                              <p:par>
                                <p:cTn id="26" presetID="2" presetClass="entr" presetSubtype="3" fill="hold" nodeType="withEffect">
                                  <p:stCondLst>
                                    <p:cond delay="0"/>
                                  </p:stCondLst>
                                  <p:childTnLst>
                                    <p:set>
                                      <p:cBhvr>
                                        <p:cTn id="27" dur="1" fill="hold">
                                          <p:stCondLst>
                                            <p:cond delay="0"/>
                                          </p:stCondLst>
                                        </p:cTn>
                                        <p:tgtEl>
                                          <p:spTgt spid="543750"/>
                                        </p:tgtEl>
                                        <p:attrNameLst>
                                          <p:attrName>style.visibility</p:attrName>
                                        </p:attrNameLst>
                                      </p:cBhvr>
                                      <p:to>
                                        <p:strVal val="visible"/>
                                      </p:to>
                                    </p:set>
                                    <p:anim calcmode="lin" valueType="num">
                                      <p:cBhvr additive="base">
                                        <p:cTn id="28" dur="500" fill="hold"/>
                                        <p:tgtEl>
                                          <p:spTgt spid="543750"/>
                                        </p:tgtEl>
                                        <p:attrNameLst>
                                          <p:attrName>ppt_x</p:attrName>
                                        </p:attrNameLst>
                                      </p:cBhvr>
                                      <p:tavLst>
                                        <p:tav tm="0">
                                          <p:val>
                                            <p:strVal val="1+#ppt_w/2"/>
                                          </p:val>
                                        </p:tav>
                                        <p:tav tm="100000">
                                          <p:val>
                                            <p:strVal val="#ppt_x"/>
                                          </p:val>
                                        </p:tav>
                                      </p:tavLst>
                                    </p:anim>
                                    <p:anim calcmode="lin" valueType="num">
                                      <p:cBhvr additive="base">
                                        <p:cTn id="29" dur="500" fill="hold"/>
                                        <p:tgtEl>
                                          <p:spTgt spid="543750"/>
                                        </p:tgtEl>
                                        <p:attrNameLst>
                                          <p:attrName>ppt_y</p:attrName>
                                        </p:attrNameLst>
                                      </p:cBhvr>
                                      <p:tavLst>
                                        <p:tav tm="0">
                                          <p:val>
                                            <p:strVal val="0-#ppt_h/2"/>
                                          </p:val>
                                        </p:tav>
                                        <p:tav tm="100000">
                                          <p:val>
                                            <p:strVal val="#ppt_y"/>
                                          </p:val>
                                        </p:tav>
                                      </p:tavLst>
                                    </p:anim>
                                  </p:childTnLst>
                                </p:cTn>
                              </p:par>
                              <p:par>
                                <p:cTn id="30" presetID="9" presetClass="entr" presetSubtype="0" fill="hold" grpId="0" nodeType="withEffect">
                                  <p:stCondLst>
                                    <p:cond delay="0"/>
                                  </p:stCondLst>
                                  <p:childTnLst>
                                    <p:set>
                                      <p:cBhvr>
                                        <p:cTn id="31" dur="1" fill="hold">
                                          <p:stCondLst>
                                            <p:cond delay="0"/>
                                          </p:stCondLst>
                                        </p:cTn>
                                        <p:tgtEl>
                                          <p:spTgt spid="543755"/>
                                        </p:tgtEl>
                                        <p:attrNameLst>
                                          <p:attrName>style.visibility</p:attrName>
                                        </p:attrNameLst>
                                      </p:cBhvr>
                                      <p:to>
                                        <p:strVal val="visible"/>
                                      </p:to>
                                    </p:set>
                                    <p:animEffect transition="in" filter="dissolve">
                                      <p:cBhvr>
                                        <p:cTn id="32" dur="500"/>
                                        <p:tgtEl>
                                          <p:spTgt spid="543755"/>
                                        </p:tgtEl>
                                      </p:cBhvr>
                                    </p:animEffect>
                                  </p:childTnLst>
                                </p:cTn>
                              </p:par>
                              <p:par>
                                <p:cTn id="33" presetID="1" presetClass="entr" presetSubtype="0" fill="hold" nodeType="withEffect">
                                  <p:stCondLst>
                                    <p:cond delay="0"/>
                                  </p:stCondLst>
                                  <p:childTnLst>
                                    <p:set>
                                      <p:cBhvr>
                                        <p:cTn id="34" dur="1" fill="hold">
                                          <p:stCondLst>
                                            <p:cond delay="499"/>
                                          </p:stCondLst>
                                        </p:cTn>
                                        <p:tgtEl>
                                          <p:spTgt spid="543760"/>
                                        </p:tgtEl>
                                        <p:attrNameLst>
                                          <p:attrName>style.visibility</p:attrName>
                                        </p:attrNameLst>
                                      </p:cBhvr>
                                      <p:to>
                                        <p:strVal val="visible"/>
                                      </p:to>
                                    </p:set>
                                  </p:childTnLst>
                                </p:cTn>
                              </p:par>
                              <p:par>
                                <p:cTn id="35" presetID="2" presetClass="entr" presetSubtype="6" fill="hold" nodeType="withEffect">
                                  <p:stCondLst>
                                    <p:cond delay="0"/>
                                  </p:stCondLst>
                                  <p:childTnLst>
                                    <p:set>
                                      <p:cBhvr>
                                        <p:cTn id="36" dur="1" fill="hold">
                                          <p:stCondLst>
                                            <p:cond delay="0"/>
                                          </p:stCondLst>
                                        </p:cTn>
                                        <p:tgtEl>
                                          <p:spTgt spid="543751"/>
                                        </p:tgtEl>
                                        <p:attrNameLst>
                                          <p:attrName>style.visibility</p:attrName>
                                        </p:attrNameLst>
                                      </p:cBhvr>
                                      <p:to>
                                        <p:strVal val="visible"/>
                                      </p:to>
                                    </p:set>
                                    <p:anim calcmode="lin" valueType="num">
                                      <p:cBhvr additive="base">
                                        <p:cTn id="37" dur="500" fill="hold"/>
                                        <p:tgtEl>
                                          <p:spTgt spid="543751"/>
                                        </p:tgtEl>
                                        <p:attrNameLst>
                                          <p:attrName>ppt_x</p:attrName>
                                        </p:attrNameLst>
                                      </p:cBhvr>
                                      <p:tavLst>
                                        <p:tav tm="0">
                                          <p:val>
                                            <p:strVal val="1+#ppt_w/2"/>
                                          </p:val>
                                        </p:tav>
                                        <p:tav tm="100000">
                                          <p:val>
                                            <p:strVal val="#ppt_x"/>
                                          </p:val>
                                        </p:tav>
                                      </p:tavLst>
                                    </p:anim>
                                    <p:anim calcmode="lin" valueType="num">
                                      <p:cBhvr additive="base">
                                        <p:cTn id="38" dur="500" fill="hold"/>
                                        <p:tgtEl>
                                          <p:spTgt spid="543751"/>
                                        </p:tgtEl>
                                        <p:attrNameLst>
                                          <p:attrName>ppt_y</p:attrName>
                                        </p:attrNameLst>
                                      </p:cBhvr>
                                      <p:tavLst>
                                        <p:tav tm="0">
                                          <p:val>
                                            <p:strVal val="1+#ppt_h/2"/>
                                          </p:val>
                                        </p:tav>
                                        <p:tav tm="100000">
                                          <p:val>
                                            <p:strVal val="#ppt_y"/>
                                          </p:val>
                                        </p:tav>
                                      </p:tavLst>
                                    </p:anim>
                                  </p:childTnLst>
                                </p:cTn>
                              </p:par>
                              <p:par>
                                <p:cTn id="39" presetID="9" presetClass="entr" presetSubtype="0" fill="hold" grpId="0" nodeType="withEffect">
                                  <p:stCondLst>
                                    <p:cond delay="0"/>
                                  </p:stCondLst>
                                  <p:childTnLst>
                                    <p:set>
                                      <p:cBhvr>
                                        <p:cTn id="40" dur="1" fill="hold">
                                          <p:stCondLst>
                                            <p:cond delay="0"/>
                                          </p:stCondLst>
                                        </p:cTn>
                                        <p:tgtEl>
                                          <p:spTgt spid="543754"/>
                                        </p:tgtEl>
                                        <p:attrNameLst>
                                          <p:attrName>style.visibility</p:attrName>
                                        </p:attrNameLst>
                                      </p:cBhvr>
                                      <p:to>
                                        <p:strVal val="visible"/>
                                      </p:to>
                                    </p:set>
                                    <p:animEffect transition="in" filter="dissolve">
                                      <p:cBhvr>
                                        <p:cTn id="41" dur="500"/>
                                        <p:tgtEl>
                                          <p:spTgt spid="543754"/>
                                        </p:tgtEl>
                                      </p:cBhvr>
                                    </p:animEffect>
                                  </p:childTnLst>
                                </p:cTn>
                              </p:par>
                              <p:par>
                                <p:cTn id="42" presetID="1" presetClass="entr" presetSubtype="0" fill="hold" nodeType="withEffect">
                                  <p:stCondLst>
                                    <p:cond delay="0"/>
                                  </p:stCondLst>
                                  <p:childTnLst>
                                    <p:set>
                                      <p:cBhvr>
                                        <p:cTn id="43" dur="1" fill="hold">
                                          <p:stCondLst>
                                            <p:cond delay="499"/>
                                          </p:stCondLst>
                                        </p:cTn>
                                        <p:tgtEl>
                                          <p:spTgt spid="543759"/>
                                        </p:tgtEl>
                                        <p:attrNameLst>
                                          <p:attrName>style.visibility</p:attrName>
                                        </p:attrNameLst>
                                      </p:cBhvr>
                                      <p:to>
                                        <p:strVal val="visible"/>
                                      </p:to>
                                    </p:set>
                                  </p:childTnLst>
                                </p:cTn>
                              </p:par>
                              <p:par>
                                <p:cTn id="44" presetID="2" presetClass="entr" presetSubtype="12" fill="hold" nodeType="withEffect">
                                  <p:stCondLst>
                                    <p:cond delay="0"/>
                                  </p:stCondLst>
                                  <p:childTnLst>
                                    <p:set>
                                      <p:cBhvr>
                                        <p:cTn id="45" dur="1" fill="hold">
                                          <p:stCondLst>
                                            <p:cond delay="0"/>
                                          </p:stCondLst>
                                        </p:cTn>
                                        <p:tgtEl>
                                          <p:spTgt spid="543749"/>
                                        </p:tgtEl>
                                        <p:attrNameLst>
                                          <p:attrName>style.visibility</p:attrName>
                                        </p:attrNameLst>
                                      </p:cBhvr>
                                      <p:to>
                                        <p:strVal val="visible"/>
                                      </p:to>
                                    </p:set>
                                    <p:anim calcmode="lin" valueType="num">
                                      <p:cBhvr additive="base">
                                        <p:cTn id="46" dur="500" fill="hold"/>
                                        <p:tgtEl>
                                          <p:spTgt spid="543749"/>
                                        </p:tgtEl>
                                        <p:attrNameLst>
                                          <p:attrName>ppt_x</p:attrName>
                                        </p:attrNameLst>
                                      </p:cBhvr>
                                      <p:tavLst>
                                        <p:tav tm="0">
                                          <p:val>
                                            <p:strVal val="0-#ppt_w/2"/>
                                          </p:val>
                                        </p:tav>
                                        <p:tav tm="100000">
                                          <p:val>
                                            <p:strVal val="#ppt_x"/>
                                          </p:val>
                                        </p:tav>
                                      </p:tavLst>
                                    </p:anim>
                                    <p:anim calcmode="lin" valueType="num">
                                      <p:cBhvr additive="base">
                                        <p:cTn id="47" dur="500" fill="hold"/>
                                        <p:tgtEl>
                                          <p:spTgt spid="54374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3752" grpId="0"/>
      <p:bldP spid="543753" grpId="0" bldLvl="0" animBg="1"/>
      <p:bldP spid="543754" grpId="0" bldLvl="0" animBg="1"/>
      <p:bldP spid="543755" grpId="0" bldLvl="0" animBg="1"/>
      <p:bldP spid="543756" grpId="0" bldLvl="0" animBg="1"/>
    </p:bldLst>
  </p:timing>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p:pic>
        <p:nvPicPr>
          <p:cNvPr id="7" name="图片 6" descr="图片18"/>
          <p:cNvPicPr>
            <a:picLocks noChangeAspect="1"/>
          </p:cNvPicPr>
          <p:nvPr>
            <p:custDataLst>
              <p:tags r:id="rId1"/>
            </p:custDataLst>
          </p:nvPr>
        </p:nvPicPr>
        <p:blipFill>
          <a:blip r:embed="rId2"/>
          <a:stretch>
            <a:fillRect/>
          </a:stretch>
        </p:blipFill>
        <p:spPr>
          <a:xfrm>
            <a:off x="0" y="0"/>
            <a:ext cx="540068" cy="720090"/>
          </a:xfrm>
          <a:prstGeom prst="rect">
            <a:avLst/>
          </a:prstGeom>
        </p:spPr>
      </p:pic>
      <p:pic>
        <p:nvPicPr>
          <p:cNvPr id="2" name="图片 1" descr="图片19"/>
          <p:cNvPicPr>
            <a:picLocks noChangeAspect="1"/>
          </p:cNvPicPr>
          <p:nvPr>
            <p:custDataLst>
              <p:tags r:id="rId3"/>
            </p:custDataLst>
          </p:nvPr>
        </p:nvPicPr>
        <p:blipFill>
          <a:blip r:embed="rId4"/>
          <a:stretch>
            <a:fillRect/>
          </a:stretch>
        </p:blipFill>
        <p:spPr>
          <a:xfrm>
            <a:off x="8603932" y="-5379"/>
            <a:ext cx="540068" cy="720090"/>
          </a:xfrm>
          <a:prstGeom prst="rect">
            <a:avLst/>
          </a:prstGeom>
        </p:spPr>
      </p:pic>
      <p:sp>
        <p:nvSpPr>
          <p:cNvPr id="64514" name="TextBox 1"/>
          <p:cNvSpPr txBox="1"/>
          <p:nvPr/>
        </p:nvSpPr>
        <p:spPr>
          <a:xfrm>
            <a:off x="-63500" y="2157413"/>
            <a:ext cx="4381500" cy="3681730"/>
          </a:xfrm>
          <a:prstGeom prst="rect">
            <a:avLst/>
          </a:prstGeom>
          <a:noFill/>
          <a:ln w="9525">
            <a:noFill/>
          </a:ln>
        </p:spPr>
        <p:txBody>
          <a:bodyPr>
            <a:spAutoFit/>
          </a:bodyPr>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5pPr>
          </a:lstStyle>
          <a:p>
            <a:pPr marL="342900" lvl="0" indent="-342900" algn="just">
              <a:lnSpc>
                <a:spcPts val="3500"/>
              </a:lnSpc>
              <a:spcBef>
                <a:spcPct val="0"/>
              </a:spcBef>
              <a:buClrTx/>
              <a:buSzTx/>
              <a:buFont typeface="Arial" panose="020B0604020202020204" pitchFamily="34" charset="0"/>
              <a:buChar char="•"/>
            </a:pPr>
            <a:r>
              <a:rPr lang="zh-CN" altLang="en-US"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有效引导，及时公开信息。</a:t>
            </a:r>
            <a:endParaRPr lang="en-US" altLang="zh-CN"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pPr marL="342900" lvl="0" indent="-342900" algn="just">
              <a:lnSpc>
                <a:spcPts val="3500"/>
              </a:lnSpc>
              <a:spcBef>
                <a:spcPct val="0"/>
              </a:spcBef>
              <a:buClrTx/>
              <a:buSzTx/>
              <a:buFont typeface="Arial" panose="020B0604020202020204" pitchFamily="34" charset="0"/>
              <a:buChar char="•"/>
            </a:pPr>
            <a:r>
              <a:rPr lang="en-US" altLang="zh-CN"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8</a:t>
            </a:r>
            <a:r>
              <a:rPr lang="zh-CN" altLang="en-US"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月</a:t>
            </a:r>
            <a:r>
              <a:rPr lang="en-US" altLang="zh-CN"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18</a:t>
            </a:r>
            <a:r>
              <a:rPr lang="zh-CN" altLang="en-US"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日开始，每两小时向社会发布一次环境监测结果。 </a:t>
            </a:r>
            <a:endParaRPr lang="zh-CN" altLang="en-US"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pPr marL="342900" lvl="0" indent="-342900" algn="just">
              <a:lnSpc>
                <a:spcPts val="3500"/>
              </a:lnSpc>
              <a:spcBef>
                <a:spcPct val="0"/>
              </a:spcBef>
              <a:buClrTx/>
              <a:buSzTx/>
              <a:buFont typeface="Arial" panose="020B0604020202020204" pitchFamily="34" charset="0"/>
              <a:buChar char="•"/>
            </a:pPr>
            <a:r>
              <a:rPr lang="zh-CN" altLang="en-US"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成立恶臭等热点问题，通过专舆情分析组，对降雨后路面出现泡沫、存在神经性毒剂的传言、海河入海口死鱼、事故现场家解读、监测发布等多种形式出动回应 。</a:t>
            </a:r>
            <a:endParaRPr lang="zh-CN" altLang="en-US"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64515" name="Picture 7" descr="手机照片 427"/>
          <p:cNvPicPr>
            <a:picLocks noChangeAspect="1"/>
          </p:cNvPicPr>
          <p:nvPr/>
        </p:nvPicPr>
        <p:blipFill>
          <a:blip r:embed="rId5"/>
          <a:stretch>
            <a:fillRect/>
          </a:stretch>
        </p:blipFill>
        <p:spPr>
          <a:xfrm>
            <a:off x="4333875" y="3600450"/>
            <a:ext cx="4787900" cy="3068638"/>
          </a:xfrm>
          <a:prstGeom prst="rect">
            <a:avLst/>
          </a:prstGeom>
          <a:noFill/>
          <a:ln w="9525">
            <a:noFill/>
          </a:ln>
        </p:spPr>
      </p:pic>
      <p:pic>
        <p:nvPicPr>
          <p:cNvPr id="64516" name="Picture 6" descr="IMG_6409"/>
          <p:cNvPicPr>
            <a:picLocks noChangeAspect="1"/>
          </p:cNvPicPr>
          <p:nvPr/>
        </p:nvPicPr>
        <p:blipFill>
          <a:blip r:embed="rId6"/>
          <a:stretch>
            <a:fillRect/>
          </a:stretch>
        </p:blipFill>
        <p:spPr>
          <a:xfrm>
            <a:off x="4333875" y="652463"/>
            <a:ext cx="4787900" cy="2952750"/>
          </a:xfrm>
          <a:prstGeom prst="rect">
            <a:avLst/>
          </a:prstGeom>
          <a:noFill/>
          <a:ln w="9525">
            <a:noFill/>
          </a:ln>
        </p:spPr>
      </p:pic>
      <p:sp>
        <p:nvSpPr>
          <p:cNvPr id="6" name="标题 1"/>
          <p:cNvSpPr txBox="1"/>
          <p:nvPr/>
        </p:nvSpPr>
        <p:spPr bwMode="auto">
          <a:xfrm>
            <a:off x="155575" y="0"/>
            <a:ext cx="8832850" cy="1252538"/>
          </a:xfrm>
          <a:prstGeom prst="rect">
            <a:avLst/>
          </a:prstGeom>
          <a:noFill/>
          <a:ln>
            <a:noFill/>
          </a:ln>
        </p:spPr>
        <p:txBody>
          <a:bodyPr anchor="ctr"/>
          <a:lstStyle>
            <a:lvl1pPr>
              <a:defRPr sz="3200">
                <a:solidFill>
                  <a:schemeClr val="tx1"/>
                </a:solidFill>
                <a:latin typeface="Times New Roman" panose="02020603050405020304" pitchFamily="18" charset="0"/>
                <a:ea typeface="宋体" panose="02010600030101010101" pitchFamily="2" charset="-122"/>
              </a:defRPr>
            </a:lvl1pPr>
            <a:lvl2pPr marL="742950" indent="-285750">
              <a:defRPr sz="3200">
                <a:solidFill>
                  <a:schemeClr val="tx1"/>
                </a:solidFill>
                <a:latin typeface="Times New Roman" panose="02020603050405020304" pitchFamily="18" charset="0"/>
                <a:ea typeface="宋体" panose="02010600030101010101" pitchFamily="2" charset="-122"/>
              </a:defRPr>
            </a:lvl2pPr>
            <a:lvl3pPr marL="1143000" indent="-228600">
              <a:defRPr sz="3200">
                <a:solidFill>
                  <a:schemeClr val="tx1"/>
                </a:solidFill>
                <a:latin typeface="Times New Roman" panose="02020603050405020304" pitchFamily="18" charset="0"/>
                <a:ea typeface="宋体" panose="02010600030101010101" pitchFamily="2" charset="-122"/>
              </a:defRPr>
            </a:lvl3pPr>
            <a:lvl4pPr marL="1600200" indent="-228600">
              <a:defRPr sz="3200">
                <a:solidFill>
                  <a:schemeClr val="tx1"/>
                </a:solidFill>
                <a:latin typeface="Times New Roman" panose="02020603050405020304" pitchFamily="18" charset="0"/>
                <a:ea typeface="宋体" panose="02010600030101010101" pitchFamily="2" charset="-122"/>
              </a:defRPr>
            </a:lvl4pPr>
            <a:lvl5pPr marL="2057400" indent="-228600">
              <a:defRPr sz="32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sz="32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sz="32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sz="32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sz="3200">
                <a:solidFill>
                  <a:schemeClr val="tx1"/>
                </a:solidFill>
                <a:latin typeface="Times New Roman" panose="02020603050405020304" pitchFamily="18" charset="0"/>
                <a:ea typeface="宋体" panose="02010600030101010101" pitchFamily="2" charset="-122"/>
              </a:defRPr>
            </a:lvl9pPr>
          </a:lstStyle>
          <a:p>
            <a:pPr marL="0" marR="0" lvl="0" indent="0" algn="l" defTabSz="914400" rtl="0" eaLnBrk="0" fontAlgn="base" latinLnBrk="0" hangingPunct="0">
              <a:lnSpc>
                <a:spcPct val="100000"/>
              </a:lnSpc>
              <a:spcBef>
                <a:spcPct val="0"/>
              </a:spcBef>
              <a:spcAft>
                <a:spcPct val="0"/>
              </a:spcAft>
              <a:buClrTx/>
              <a:buSzTx/>
              <a:buFontTx/>
              <a:buNone/>
              <a:defRPr/>
            </a:pPr>
            <a:r>
              <a:rPr kumimoji="1" lang="en-US" altLang="zh-CN" sz="2800" b="1" i="0" u="none" strike="noStrike" kern="0" cap="none" spc="0" normalizeH="0" baseline="0" noProof="0" dirty="0">
                <a:ln>
                  <a:noFill/>
                </a:ln>
                <a:solidFill>
                  <a:schemeClr val="accent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1</a:t>
            </a:r>
            <a:r>
              <a:rPr kumimoji="1" lang="zh-CN" altLang="en-US" sz="2800" b="1" i="0" u="none" strike="noStrike" kern="0" cap="none" spc="0" normalizeH="0" baseline="0" noProof="0" dirty="0">
                <a:ln>
                  <a:noFill/>
                </a:ln>
                <a:solidFill>
                  <a:schemeClr val="accent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、事故现场应急处理处置</a:t>
            </a:r>
            <a:endParaRPr kumimoji="1" lang="zh-CN" altLang="en-US" sz="2800" b="1" i="0" u="none" strike="noStrike" kern="0" cap="none" spc="0" normalizeH="0" baseline="0" noProof="0" dirty="0">
              <a:ln>
                <a:noFill/>
              </a:ln>
              <a:solidFill>
                <a:schemeClr val="accent1"/>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Tree>
    <p:custDataLst>
      <p:tags r:id="rId7"/>
    </p:custData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p:pic>
        <p:nvPicPr>
          <p:cNvPr id="2" name="图片 1" descr="图片18"/>
          <p:cNvPicPr>
            <a:picLocks noChangeAspect="1"/>
          </p:cNvPicPr>
          <p:nvPr>
            <p:custDataLst>
              <p:tags r:id="rId1"/>
            </p:custDataLst>
          </p:nvPr>
        </p:nvPicPr>
        <p:blipFill>
          <a:blip r:embed="rId2"/>
          <a:stretch>
            <a:fillRect/>
          </a:stretch>
        </p:blipFill>
        <p:spPr>
          <a:xfrm>
            <a:off x="0" y="0"/>
            <a:ext cx="540068" cy="720090"/>
          </a:xfrm>
          <a:prstGeom prst="rect">
            <a:avLst/>
          </a:prstGeom>
        </p:spPr>
      </p:pic>
      <p:pic>
        <p:nvPicPr>
          <p:cNvPr id="6" name="图片 5" descr="图片19"/>
          <p:cNvPicPr>
            <a:picLocks noChangeAspect="1"/>
          </p:cNvPicPr>
          <p:nvPr>
            <p:custDataLst>
              <p:tags r:id="rId3"/>
            </p:custDataLst>
          </p:nvPr>
        </p:nvPicPr>
        <p:blipFill>
          <a:blip r:embed="rId4"/>
          <a:stretch>
            <a:fillRect/>
          </a:stretch>
        </p:blipFill>
        <p:spPr>
          <a:xfrm>
            <a:off x="8603932" y="-5379"/>
            <a:ext cx="540068" cy="720090"/>
          </a:xfrm>
          <a:prstGeom prst="rect">
            <a:avLst/>
          </a:prstGeom>
        </p:spPr>
      </p:pic>
      <p:sp>
        <p:nvSpPr>
          <p:cNvPr id="11266" name="矩形 1"/>
          <p:cNvSpPr>
            <a:spLocks noChangeArrowheads="1"/>
          </p:cNvSpPr>
          <p:nvPr>
            <p:custDataLst>
              <p:tags r:id="rId5"/>
            </p:custDataLst>
          </p:nvPr>
        </p:nvSpPr>
        <p:spPr bwMode="auto">
          <a:xfrm>
            <a:off x="323850" y="2058988"/>
            <a:ext cx="8551863" cy="4292600"/>
          </a:xfrm>
          <a:prstGeom prst="rect">
            <a:avLst/>
          </a:prstGeom>
          <a:noFill/>
          <a:ln>
            <a:noFill/>
          </a:ln>
        </p:spPr>
        <p:txBody>
          <a:bodyPr>
            <a:spAutoFit/>
          </a:bodyPr>
          <a:lstStyle>
            <a:lvl1pPr>
              <a:spcBef>
                <a:spcPct val="20000"/>
              </a:spcBef>
              <a:buClr>
                <a:schemeClr val="folHlink"/>
              </a:buClr>
              <a:buSzPct val="60000"/>
              <a:buFont typeface="Wingdings" panose="05000000000000000000" pitchFamily="2" charset="2"/>
              <a:buChar char="n"/>
              <a:defRPr kumimoji="1" sz="3200">
                <a:solidFill>
                  <a:schemeClr val="tx1"/>
                </a:solidFill>
                <a:latin typeface="Tahoma" panose="020B0604030504040204" pitchFamily="34" charset="0"/>
                <a:ea typeface="宋体" panose="02010600030101010101" pitchFamily="2" charset="-122"/>
              </a:defRPr>
            </a:lvl1pPr>
            <a:lvl2pPr marL="742950" indent="-285750">
              <a:spcBef>
                <a:spcPct val="20000"/>
              </a:spcBef>
              <a:buClr>
                <a:schemeClr val="hlink"/>
              </a:buClr>
              <a:buSzPct val="55000"/>
              <a:buFont typeface="Wingdings" panose="05000000000000000000" pitchFamily="2" charset="2"/>
              <a:buChar char="n"/>
              <a:defRPr kumimoji="1" sz="2800">
                <a:solidFill>
                  <a:schemeClr val="tx1"/>
                </a:solidFill>
                <a:latin typeface="Tahoma" panose="020B0604030504040204" pitchFamily="34" charset="0"/>
                <a:ea typeface="宋体" panose="02010600030101010101" pitchFamily="2" charset="-122"/>
              </a:defRPr>
            </a:lvl2pPr>
            <a:lvl3pPr marL="1143000" indent="-228600">
              <a:spcBef>
                <a:spcPct val="20000"/>
              </a:spcBef>
              <a:buClr>
                <a:schemeClr val="folHlink"/>
              </a:buClr>
              <a:buSzPct val="50000"/>
              <a:buFont typeface="Wingdings" panose="05000000000000000000" pitchFamily="2" charset="2"/>
              <a:buChar char="n"/>
              <a:defRPr kumimoji="1" sz="2400">
                <a:solidFill>
                  <a:schemeClr val="tx1"/>
                </a:solidFill>
                <a:latin typeface="Tahoma" panose="020B0604030504040204" pitchFamily="34" charset="0"/>
                <a:ea typeface="宋体" panose="02010600030101010101" pitchFamily="2" charset="-122"/>
              </a:defRPr>
            </a:lvl3pPr>
            <a:lvl4pPr marL="1600200" indent="-228600">
              <a:spcBef>
                <a:spcPct val="20000"/>
              </a:spcBef>
              <a:buClr>
                <a:schemeClr val="accent2"/>
              </a:buClr>
              <a:buSzPct val="55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4pPr>
            <a:lvl5pPr marL="2057400" indent="-228600">
              <a:spcBef>
                <a:spcPct val="20000"/>
              </a:spcBef>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9pPr>
          </a:lstStyle>
          <a:p>
            <a:pPr marL="0" marR="0" lvl="0" indent="0" algn="l" defTabSz="914400" rtl="0" eaLnBrk="0" fontAlgn="base" latinLnBrk="0" hangingPunct="0">
              <a:lnSpc>
                <a:spcPct val="100000"/>
              </a:lnSpc>
              <a:spcBef>
                <a:spcPts val="600"/>
              </a:spcBef>
              <a:spcAft>
                <a:spcPts val="600"/>
              </a:spcAft>
              <a:buClrTx/>
              <a:buSzTx/>
              <a:buFontTx/>
              <a:buNone/>
              <a:defRPr/>
            </a:pPr>
            <a:r>
              <a:rPr kumimoji="1" lang="zh-CN" altLang="en-US" sz="2200" b="0"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a:t>
            </a:r>
            <a:r>
              <a:rPr kumimoji="1" lang="en-US" altLang="zh-CN" sz="2200" b="0"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1</a:t>
            </a:r>
            <a:r>
              <a:rPr kumimoji="1" lang="zh-CN" altLang="en-US" sz="2200" b="0"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）天津市政府应对严重复杂的化学品火灾爆炸事故思想准备、工作准备等准备明显不足；</a:t>
            </a:r>
            <a:endParaRPr kumimoji="1" lang="en-US" altLang="zh-CN" sz="2200" b="0"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a:p>
            <a:pPr marL="0" marR="0" lvl="0" indent="0" algn="l" defTabSz="914400" rtl="0" eaLnBrk="0" fontAlgn="base" latinLnBrk="0" hangingPunct="0">
              <a:lnSpc>
                <a:spcPct val="100000"/>
              </a:lnSpc>
              <a:spcBef>
                <a:spcPts val="600"/>
              </a:spcBef>
              <a:spcAft>
                <a:spcPts val="600"/>
              </a:spcAft>
              <a:buClrTx/>
              <a:buSzTx/>
              <a:buFontTx/>
              <a:buNone/>
              <a:defRPr/>
            </a:pPr>
            <a:r>
              <a:rPr kumimoji="1" lang="zh-CN" altLang="en-US" sz="2200" b="0"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a:t>
            </a:r>
            <a:r>
              <a:rPr kumimoji="1" lang="en-US" altLang="zh-CN" sz="2200" b="0"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2</a:t>
            </a:r>
            <a:r>
              <a:rPr kumimoji="1" lang="zh-CN" altLang="en-US" sz="2200" b="0"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）事故发生后，信息公开、舆论应对等方面不够及时有效，造成一些负面影响；</a:t>
            </a:r>
            <a:endParaRPr kumimoji="1" lang="en-US" altLang="zh-CN" sz="2200" b="0"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a:p>
            <a:pPr marL="0" marR="0" lvl="0" indent="0" algn="l" defTabSz="914400" rtl="0" eaLnBrk="0" fontAlgn="base" latinLnBrk="0" hangingPunct="0">
              <a:lnSpc>
                <a:spcPct val="100000"/>
              </a:lnSpc>
              <a:spcBef>
                <a:spcPts val="600"/>
              </a:spcBef>
              <a:spcAft>
                <a:spcPts val="600"/>
              </a:spcAft>
              <a:buClrTx/>
              <a:buSzTx/>
              <a:buFontTx/>
              <a:buNone/>
              <a:defRPr/>
            </a:pPr>
            <a:r>
              <a:rPr kumimoji="1" lang="zh-CN" altLang="en-US" sz="2200" b="0"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a:t>
            </a:r>
            <a:r>
              <a:rPr kumimoji="1" lang="en-US" altLang="zh-CN" sz="2200" b="0"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3</a:t>
            </a:r>
            <a:r>
              <a:rPr kumimoji="1" lang="zh-CN" altLang="en-US" sz="2200" b="0"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）消防力量对事故企业存储的危险化学品底数不清，情况不明，指示前期处置的一些措施针对性、有效性不强。</a:t>
            </a:r>
            <a:endParaRPr kumimoji="1" lang="en-US" altLang="zh-CN" sz="2200" b="0"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a:p>
            <a:pPr marL="0" marR="0" lvl="0" indent="0" algn="l" defTabSz="914400" rtl="0" eaLnBrk="0" fontAlgn="base" latinLnBrk="0" hangingPunct="0">
              <a:lnSpc>
                <a:spcPct val="100000"/>
              </a:lnSpc>
              <a:spcBef>
                <a:spcPts val="600"/>
              </a:spcBef>
              <a:spcAft>
                <a:spcPts val="600"/>
              </a:spcAft>
              <a:buClrTx/>
              <a:buSzTx/>
              <a:buFontTx/>
              <a:buNone/>
              <a:defRPr/>
            </a:pPr>
            <a:r>
              <a:rPr kumimoji="1" lang="zh-CN" altLang="en-US" sz="2200" b="0"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a:t>
            </a:r>
            <a:r>
              <a:rPr kumimoji="1" lang="en-US" altLang="zh-CN" sz="2200" b="0"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4</a:t>
            </a:r>
            <a:r>
              <a:rPr kumimoji="1" lang="zh-CN" altLang="en-US" sz="2200" b="0"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）大爆炸后，次生环境污染是人民群众最为关注的，尤其是危险化学品的爆炸事故现场周边，最容易发生有毒有害气体环境污染问题。</a:t>
            </a:r>
            <a:endParaRPr kumimoji="1" lang="en-US" altLang="zh-CN" sz="2200" b="0"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a:p>
            <a:pPr marL="0" marR="0" lvl="0" indent="0" algn="l" defTabSz="914400" rtl="0" eaLnBrk="0" fontAlgn="base" latinLnBrk="0" hangingPunct="0">
              <a:lnSpc>
                <a:spcPct val="100000"/>
              </a:lnSpc>
              <a:spcBef>
                <a:spcPct val="0"/>
              </a:spcBef>
              <a:spcAft>
                <a:spcPct val="0"/>
              </a:spcAft>
              <a:buClrTx/>
              <a:buSzTx/>
              <a:buFont typeface="Wingdings" panose="05000000000000000000" pitchFamily="2" charset="2"/>
              <a:buNone/>
              <a:defRPr/>
            </a:pPr>
            <a:r>
              <a:rPr kumimoji="1" lang="en-US" altLang="zh-CN" sz="2000" b="1"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    </a:t>
            </a:r>
            <a:endParaRPr kumimoji="1" lang="en-US" altLang="zh-CN" sz="2400" b="1"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a:p>
            <a:pPr marL="0" marR="0" lvl="0" indent="457200" algn="l" defTabSz="914400" rtl="0" eaLnBrk="0" fontAlgn="base" latinLnBrk="0" hangingPunct="0">
              <a:lnSpc>
                <a:spcPct val="100000"/>
              </a:lnSpc>
              <a:spcBef>
                <a:spcPct val="0"/>
              </a:spcBef>
              <a:spcAft>
                <a:spcPct val="0"/>
              </a:spcAft>
              <a:buClrTx/>
              <a:buSzTx/>
              <a:buFontTx/>
              <a:buNone/>
              <a:defRPr/>
            </a:pPr>
            <a:endParaRPr kumimoji="1" lang="en-US" altLang="zh-CN" sz="2400" b="1"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65539" name="AutoShape 4" descr="http://img5.imgtn.bdimg.com/it/u=817481311,76266316&amp;fm=26&amp;gp=0.jpg"/>
          <p:cNvSpPr>
            <a:spLocks noChangeAspect="1"/>
          </p:cNvSpPr>
          <p:nvPr>
            <p:custDataLst>
              <p:tags r:id="rId6"/>
            </p:custDataLst>
          </p:nvPr>
        </p:nvSpPr>
        <p:spPr>
          <a:xfrm>
            <a:off x="4367213" y="3276600"/>
            <a:ext cx="304800" cy="304800"/>
          </a:xfrm>
          <a:prstGeom prst="rect">
            <a:avLst/>
          </a:prstGeom>
          <a:noFill/>
          <a:ln w="9525">
            <a:noFill/>
          </a:ln>
        </p:spPr>
        <p:txBody>
          <a:bodyPr/>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5pPr>
          </a:lstStyle>
          <a:p>
            <a:pPr marL="0" lvl="0" indent="0">
              <a:spcBef>
                <a:spcPct val="0"/>
              </a:spcBef>
              <a:buClrTx/>
              <a:buSzTx/>
              <a:buFontTx/>
              <a:buNone/>
            </a:pPr>
            <a:endParaRPr lang="zh-CN" altLang="en-US" dirty="0">
              <a:solidFill>
                <a:schemeClr val="dk1"/>
              </a:solidFill>
              <a:latin typeface="微软雅黑" panose="020B0503020204020204" pitchFamily="34" charset="-122"/>
              <a:ea typeface="微软雅黑" panose="020B0503020204020204" pitchFamily="34" charset="-122"/>
            </a:endParaRPr>
          </a:p>
        </p:txBody>
      </p:sp>
      <p:sp>
        <p:nvSpPr>
          <p:cNvPr id="7" name="标题 1"/>
          <p:cNvSpPr txBox="1"/>
          <p:nvPr/>
        </p:nvSpPr>
        <p:spPr bwMode="auto">
          <a:xfrm>
            <a:off x="1331913" y="836613"/>
            <a:ext cx="8832850" cy="1252538"/>
          </a:xfrm>
          <a:prstGeom prst="rect">
            <a:avLst/>
          </a:prstGeom>
          <a:noFill/>
          <a:ln>
            <a:noFill/>
          </a:ln>
        </p:spPr>
        <p:txBody>
          <a:bodyPr anchor="ctr"/>
          <a:lstStyle>
            <a:lvl1pPr>
              <a:defRPr sz="3200">
                <a:solidFill>
                  <a:schemeClr val="tx1"/>
                </a:solidFill>
                <a:latin typeface="Times New Roman" panose="02020603050405020304" pitchFamily="18" charset="0"/>
                <a:ea typeface="宋体" panose="02010600030101010101" pitchFamily="2" charset="-122"/>
              </a:defRPr>
            </a:lvl1pPr>
            <a:lvl2pPr marL="742950" indent="-285750">
              <a:defRPr sz="3200">
                <a:solidFill>
                  <a:schemeClr val="tx1"/>
                </a:solidFill>
                <a:latin typeface="Times New Roman" panose="02020603050405020304" pitchFamily="18" charset="0"/>
                <a:ea typeface="宋体" panose="02010600030101010101" pitchFamily="2" charset="-122"/>
              </a:defRPr>
            </a:lvl2pPr>
            <a:lvl3pPr marL="1143000" indent="-228600">
              <a:defRPr sz="3200">
                <a:solidFill>
                  <a:schemeClr val="tx1"/>
                </a:solidFill>
                <a:latin typeface="Times New Roman" panose="02020603050405020304" pitchFamily="18" charset="0"/>
                <a:ea typeface="宋体" panose="02010600030101010101" pitchFamily="2" charset="-122"/>
              </a:defRPr>
            </a:lvl3pPr>
            <a:lvl4pPr marL="1600200" indent="-228600">
              <a:defRPr sz="3200">
                <a:solidFill>
                  <a:schemeClr val="tx1"/>
                </a:solidFill>
                <a:latin typeface="Times New Roman" panose="02020603050405020304" pitchFamily="18" charset="0"/>
                <a:ea typeface="宋体" panose="02010600030101010101" pitchFamily="2" charset="-122"/>
              </a:defRPr>
            </a:lvl4pPr>
            <a:lvl5pPr marL="2057400" indent="-228600">
              <a:defRPr sz="32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sz="32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sz="32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sz="32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sz="3200">
                <a:solidFill>
                  <a:schemeClr val="tx1"/>
                </a:solidFill>
                <a:latin typeface="Times New Roman" panose="02020603050405020304" pitchFamily="18" charset="0"/>
                <a:ea typeface="宋体" panose="02010600030101010101" pitchFamily="2" charset="-122"/>
              </a:defRPr>
            </a:lvl9pPr>
          </a:lstStyle>
          <a:p>
            <a:pPr marL="0" marR="0" lvl="0" indent="0" algn="l" defTabSz="914400" rtl="0" eaLnBrk="0" fontAlgn="base" latinLnBrk="0" hangingPunct="0">
              <a:lnSpc>
                <a:spcPct val="100000"/>
              </a:lnSpc>
              <a:spcBef>
                <a:spcPct val="0"/>
              </a:spcBef>
              <a:spcAft>
                <a:spcPct val="0"/>
              </a:spcAft>
              <a:buClrTx/>
              <a:buSzTx/>
              <a:buFontTx/>
              <a:buNone/>
              <a:defRPr/>
            </a:pPr>
            <a:r>
              <a:rPr kumimoji="1" lang="en-US" altLang="zh-CN" sz="2800" b="1" i="0" u="none" strike="noStrike" kern="0" cap="none" spc="0" normalizeH="0" baseline="0" noProof="0" dirty="0">
                <a:ln>
                  <a:noFill/>
                </a:ln>
                <a:solidFill>
                  <a:schemeClr val="accent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2</a:t>
            </a:r>
            <a:r>
              <a:rPr kumimoji="1" lang="zh-CN" altLang="en-US" sz="2800" b="1" i="0" u="none" strike="noStrike" kern="0" cap="none" spc="0" normalizeH="0" baseline="0" noProof="0" dirty="0">
                <a:ln>
                  <a:noFill/>
                </a:ln>
                <a:solidFill>
                  <a:schemeClr val="accent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、应急措施存在的问题</a:t>
            </a:r>
            <a:endParaRPr kumimoji="1" lang="zh-CN" altLang="en-US" sz="2800" b="1" i="0" u="none" strike="noStrike" kern="0" cap="none" spc="0" normalizeH="0" baseline="0" noProof="0" dirty="0">
              <a:ln>
                <a:noFill/>
              </a:ln>
              <a:solidFill>
                <a:schemeClr val="accent1"/>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Tree>
    <p:custDataLst>
      <p:tags r:id="rId7"/>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26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6" grpId="0"/>
    </p:bldLst>
  </p:timing>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p:pic>
        <p:nvPicPr>
          <p:cNvPr id="2" name="图片 1" descr="图片18"/>
          <p:cNvPicPr>
            <a:picLocks noChangeAspect="1"/>
          </p:cNvPicPr>
          <p:nvPr>
            <p:custDataLst>
              <p:tags r:id="rId1"/>
            </p:custDataLst>
          </p:nvPr>
        </p:nvPicPr>
        <p:blipFill>
          <a:blip r:embed="rId2"/>
          <a:stretch>
            <a:fillRect/>
          </a:stretch>
        </p:blipFill>
        <p:spPr>
          <a:xfrm>
            <a:off x="0" y="0"/>
            <a:ext cx="540068" cy="720090"/>
          </a:xfrm>
          <a:prstGeom prst="rect">
            <a:avLst/>
          </a:prstGeom>
        </p:spPr>
      </p:pic>
      <p:pic>
        <p:nvPicPr>
          <p:cNvPr id="3" name="图片 2" descr="图片19"/>
          <p:cNvPicPr>
            <a:picLocks noChangeAspect="1"/>
          </p:cNvPicPr>
          <p:nvPr>
            <p:custDataLst>
              <p:tags r:id="rId3"/>
            </p:custDataLst>
          </p:nvPr>
        </p:nvPicPr>
        <p:blipFill>
          <a:blip r:embed="rId4"/>
          <a:stretch>
            <a:fillRect/>
          </a:stretch>
        </p:blipFill>
        <p:spPr>
          <a:xfrm>
            <a:off x="8603932" y="-5379"/>
            <a:ext cx="540068" cy="720090"/>
          </a:xfrm>
          <a:prstGeom prst="rect">
            <a:avLst/>
          </a:prstGeom>
        </p:spPr>
      </p:pic>
      <p:sp>
        <p:nvSpPr>
          <p:cNvPr id="11266" name="矩形 1"/>
          <p:cNvSpPr>
            <a:spLocks noChangeArrowheads="1"/>
          </p:cNvSpPr>
          <p:nvPr>
            <p:custDataLst>
              <p:tags r:id="rId5"/>
            </p:custDataLst>
          </p:nvPr>
        </p:nvSpPr>
        <p:spPr bwMode="auto">
          <a:xfrm>
            <a:off x="295275" y="1946275"/>
            <a:ext cx="8551863" cy="5215890"/>
          </a:xfrm>
          <a:prstGeom prst="rect">
            <a:avLst/>
          </a:prstGeom>
          <a:noFill/>
          <a:ln>
            <a:noFill/>
          </a:ln>
        </p:spPr>
        <p:txBody>
          <a:bodyPr>
            <a:spAutoFit/>
          </a:bodyPr>
          <a:lstStyle>
            <a:lvl1pPr>
              <a:spcBef>
                <a:spcPct val="20000"/>
              </a:spcBef>
              <a:buClr>
                <a:schemeClr val="folHlink"/>
              </a:buClr>
              <a:buSzPct val="60000"/>
              <a:buFont typeface="Wingdings" panose="05000000000000000000" pitchFamily="2" charset="2"/>
              <a:buChar char="n"/>
              <a:defRPr kumimoji="1" sz="3200">
                <a:solidFill>
                  <a:schemeClr val="tx1"/>
                </a:solidFill>
                <a:latin typeface="Tahoma" panose="020B0604030504040204" pitchFamily="34" charset="0"/>
                <a:ea typeface="宋体" panose="02010600030101010101" pitchFamily="2" charset="-122"/>
              </a:defRPr>
            </a:lvl1pPr>
            <a:lvl2pPr marL="742950" indent="-285750">
              <a:spcBef>
                <a:spcPct val="20000"/>
              </a:spcBef>
              <a:buClr>
                <a:schemeClr val="hlink"/>
              </a:buClr>
              <a:buSzPct val="55000"/>
              <a:buFont typeface="Wingdings" panose="05000000000000000000" pitchFamily="2" charset="2"/>
              <a:buChar char="n"/>
              <a:defRPr kumimoji="1" sz="2800">
                <a:solidFill>
                  <a:schemeClr val="tx1"/>
                </a:solidFill>
                <a:latin typeface="Tahoma" panose="020B0604030504040204" pitchFamily="34" charset="0"/>
                <a:ea typeface="宋体" panose="02010600030101010101" pitchFamily="2" charset="-122"/>
              </a:defRPr>
            </a:lvl2pPr>
            <a:lvl3pPr marL="1143000" indent="-228600">
              <a:spcBef>
                <a:spcPct val="20000"/>
              </a:spcBef>
              <a:buClr>
                <a:schemeClr val="folHlink"/>
              </a:buClr>
              <a:buSzPct val="50000"/>
              <a:buFont typeface="Wingdings" panose="05000000000000000000" pitchFamily="2" charset="2"/>
              <a:buChar char="n"/>
              <a:defRPr kumimoji="1" sz="2400">
                <a:solidFill>
                  <a:schemeClr val="tx1"/>
                </a:solidFill>
                <a:latin typeface="Tahoma" panose="020B0604030504040204" pitchFamily="34" charset="0"/>
                <a:ea typeface="宋体" panose="02010600030101010101" pitchFamily="2" charset="-122"/>
              </a:defRPr>
            </a:lvl3pPr>
            <a:lvl4pPr marL="1600200" indent="-228600">
              <a:spcBef>
                <a:spcPct val="20000"/>
              </a:spcBef>
              <a:buClr>
                <a:schemeClr val="accent2"/>
              </a:buClr>
              <a:buSzPct val="55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4pPr>
            <a:lvl5pPr marL="2057400" indent="-228600">
              <a:spcBef>
                <a:spcPct val="20000"/>
              </a:spcBef>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9pPr>
          </a:lstStyle>
          <a:p>
            <a:pPr marL="0" marR="0" lvl="0" indent="457200" algn="l" defTabSz="914400" rtl="0" eaLnBrk="0" fontAlgn="base" latinLnBrk="0" hangingPunct="0">
              <a:lnSpc>
                <a:spcPct val="100000"/>
              </a:lnSpc>
              <a:spcBef>
                <a:spcPts val="600"/>
              </a:spcBef>
              <a:spcAft>
                <a:spcPts val="600"/>
              </a:spcAft>
              <a:buClrTx/>
              <a:buSzTx/>
              <a:buFontTx/>
              <a:buNone/>
              <a:defRPr/>
            </a:pPr>
            <a:r>
              <a:rPr kumimoji="1" lang="zh-CN" altLang="en-US" sz="2400" b="0"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通过分析，瑞海公司储存的</a:t>
            </a:r>
            <a:r>
              <a:rPr kumimoji="1" lang="en-US" altLang="zh-CN" sz="2400" b="0"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111</a:t>
            </a:r>
            <a:r>
              <a:rPr kumimoji="1" lang="zh-CN" altLang="en-US" sz="2400" b="0"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种危险货物的化学组分，确定至少有</a:t>
            </a:r>
            <a:r>
              <a:rPr kumimoji="1" lang="en-US" altLang="zh-CN" sz="2400" b="0"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129</a:t>
            </a:r>
            <a:r>
              <a:rPr kumimoji="1" lang="zh-CN" altLang="en-US" sz="2400" b="0"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种化学物质发生爆炸燃烧或泄露扩散，其中氢氧化钠、硝酸钾、硝酸铵、氰化钠、金属镁和硫化钠的重量占总量的</a:t>
            </a:r>
            <a:r>
              <a:rPr kumimoji="1" lang="en-US" altLang="zh-CN" sz="2400" b="0"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50%</a:t>
            </a:r>
            <a:r>
              <a:rPr kumimoji="1" lang="zh-CN" altLang="en-US" sz="2400" b="0"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a:t>
            </a:r>
            <a:endParaRPr kumimoji="1" lang="en-US" altLang="zh-CN" sz="2400" b="0"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a:p>
            <a:pPr marL="0" marR="0" lvl="0" indent="457200" algn="l" defTabSz="914400" rtl="0" eaLnBrk="0" fontAlgn="base" latinLnBrk="0" hangingPunct="0">
              <a:lnSpc>
                <a:spcPct val="100000"/>
              </a:lnSpc>
              <a:spcBef>
                <a:spcPts val="600"/>
              </a:spcBef>
              <a:spcAft>
                <a:spcPts val="600"/>
              </a:spcAft>
              <a:buClrTx/>
              <a:buSzTx/>
              <a:buFontTx/>
              <a:buNone/>
              <a:defRPr/>
            </a:pPr>
            <a:r>
              <a:rPr kumimoji="1" lang="zh-CN" altLang="en-US" sz="2400" b="0"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本次事故残留的化学品与产生的二次污染物超百种，对局部地区的大气环境、水环境和土壤环境都造成了不同程度的污染。</a:t>
            </a:r>
            <a:endParaRPr kumimoji="1" lang="en-US" altLang="zh-CN" sz="2400" b="0"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a:p>
            <a:pPr marL="0" marR="0" lvl="0" indent="457200" algn="l" defTabSz="914400" rtl="0" eaLnBrk="0" fontAlgn="base" latinLnBrk="0" hangingPunct="0">
              <a:lnSpc>
                <a:spcPct val="100000"/>
              </a:lnSpc>
              <a:spcBef>
                <a:spcPts val="600"/>
              </a:spcBef>
              <a:spcAft>
                <a:spcPts val="600"/>
              </a:spcAft>
              <a:buClrTx/>
              <a:buSzTx/>
              <a:buFontTx/>
              <a:buNone/>
              <a:defRPr/>
            </a:pPr>
            <a:r>
              <a:rPr kumimoji="1" lang="zh-CN" altLang="en-US" sz="2400" b="0"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由于事故残留的化学品和产生的污染物质复杂多样，需要继续开展事故中心区环境调查与区域环境风险评估，制定、实施不同区域、不同环境介质的风险管控目标，以及相应的污染防控与环境修复方案和措施。同时开展长期环境健康风险调查与研究。</a:t>
            </a:r>
            <a:endParaRPr kumimoji="1" lang="en-US" altLang="zh-CN" sz="2400" b="0"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a:p>
            <a:pPr marL="0" marR="0" lvl="0" indent="457200" algn="l" defTabSz="914400" rtl="0" eaLnBrk="0" fontAlgn="base" latinLnBrk="0" hangingPunct="0">
              <a:lnSpc>
                <a:spcPct val="100000"/>
              </a:lnSpc>
              <a:spcBef>
                <a:spcPct val="0"/>
              </a:spcBef>
              <a:spcAft>
                <a:spcPct val="0"/>
              </a:spcAft>
              <a:buClrTx/>
              <a:buSzTx/>
              <a:buFontTx/>
              <a:buNone/>
              <a:defRPr/>
            </a:pPr>
            <a:endParaRPr kumimoji="1" lang="en-US" altLang="zh-CN" sz="2400" b="0"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66563" name="AutoShape 4" descr="http://img5.imgtn.bdimg.com/it/u=817481311,76266316&amp;fm=26&amp;gp=0.jpg"/>
          <p:cNvSpPr>
            <a:spLocks noChangeAspect="1"/>
          </p:cNvSpPr>
          <p:nvPr>
            <p:custDataLst>
              <p:tags r:id="rId6"/>
            </p:custDataLst>
          </p:nvPr>
        </p:nvSpPr>
        <p:spPr>
          <a:xfrm>
            <a:off x="4367213" y="3276600"/>
            <a:ext cx="304800" cy="304800"/>
          </a:xfrm>
          <a:prstGeom prst="rect">
            <a:avLst/>
          </a:prstGeom>
          <a:noFill/>
          <a:ln w="9525">
            <a:noFill/>
          </a:ln>
        </p:spPr>
        <p:txBody>
          <a:bodyPr/>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5pPr>
          </a:lstStyle>
          <a:p>
            <a:pPr marL="0" lvl="0" indent="0">
              <a:spcBef>
                <a:spcPct val="0"/>
              </a:spcBef>
              <a:buClrTx/>
              <a:buSzTx/>
              <a:buFontTx/>
              <a:buNone/>
            </a:pPr>
            <a:endParaRPr lang="zh-CN" altLang="en-US" dirty="0">
              <a:solidFill>
                <a:schemeClr val="dk1"/>
              </a:solidFill>
              <a:latin typeface="微软雅黑" panose="020B0503020204020204" pitchFamily="34" charset="-122"/>
              <a:ea typeface="微软雅黑" panose="020B0503020204020204" pitchFamily="34" charset="-122"/>
            </a:endParaRPr>
          </a:p>
        </p:txBody>
      </p:sp>
      <p:sp>
        <p:nvSpPr>
          <p:cNvPr id="7" name="标题 1"/>
          <p:cNvSpPr txBox="1"/>
          <p:nvPr/>
        </p:nvSpPr>
        <p:spPr bwMode="auto">
          <a:xfrm>
            <a:off x="1187450" y="1052513"/>
            <a:ext cx="8834438" cy="887413"/>
          </a:xfrm>
          <a:prstGeom prst="rect">
            <a:avLst/>
          </a:prstGeom>
          <a:noFill/>
          <a:ln>
            <a:noFill/>
          </a:ln>
        </p:spPr>
        <p:txBody>
          <a:bodyPr anchor="ctr"/>
          <a:lstStyle>
            <a:lvl1pPr>
              <a:defRPr sz="3200">
                <a:solidFill>
                  <a:schemeClr val="tx1"/>
                </a:solidFill>
                <a:latin typeface="Times New Roman" panose="02020603050405020304" pitchFamily="18" charset="0"/>
                <a:ea typeface="宋体" panose="02010600030101010101" pitchFamily="2" charset="-122"/>
              </a:defRPr>
            </a:lvl1pPr>
            <a:lvl2pPr marL="742950" indent="-285750">
              <a:defRPr sz="3200">
                <a:solidFill>
                  <a:schemeClr val="tx1"/>
                </a:solidFill>
                <a:latin typeface="Times New Roman" panose="02020603050405020304" pitchFamily="18" charset="0"/>
                <a:ea typeface="宋体" panose="02010600030101010101" pitchFamily="2" charset="-122"/>
              </a:defRPr>
            </a:lvl2pPr>
            <a:lvl3pPr marL="1143000" indent="-228600">
              <a:defRPr sz="3200">
                <a:solidFill>
                  <a:schemeClr val="tx1"/>
                </a:solidFill>
                <a:latin typeface="Times New Roman" panose="02020603050405020304" pitchFamily="18" charset="0"/>
                <a:ea typeface="宋体" panose="02010600030101010101" pitchFamily="2" charset="-122"/>
              </a:defRPr>
            </a:lvl3pPr>
            <a:lvl4pPr marL="1600200" indent="-228600">
              <a:defRPr sz="3200">
                <a:solidFill>
                  <a:schemeClr val="tx1"/>
                </a:solidFill>
                <a:latin typeface="Times New Roman" panose="02020603050405020304" pitchFamily="18" charset="0"/>
                <a:ea typeface="宋体" panose="02010600030101010101" pitchFamily="2" charset="-122"/>
              </a:defRPr>
            </a:lvl4pPr>
            <a:lvl5pPr marL="2057400" indent="-228600">
              <a:defRPr sz="32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sz="32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sz="32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sz="32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sz="3200">
                <a:solidFill>
                  <a:schemeClr val="tx1"/>
                </a:solidFill>
                <a:latin typeface="Times New Roman" panose="02020603050405020304" pitchFamily="18" charset="0"/>
                <a:ea typeface="宋体" panose="02010600030101010101" pitchFamily="2" charset="-122"/>
              </a:defRPr>
            </a:lvl9pPr>
          </a:lstStyle>
          <a:p>
            <a:pPr marL="0" marR="0" lvl="0" indent="0" algn="l" defTabSz="914400" rtl="0" eaLnBrk="0" fontAlgn="base" latinLnBrk="0" hangingPunct="0">
              <a:lnSpc>
                <a:spcPct val="100000"/>
              </a:lnSpc>
              <a:spcBef>
                <a:spcPct val="0"/>
              </a:spcBef>
              <a:spcAft>
                <a:spcPct val="0"/>
              </a:spcAft>
              <a:buClrTx/>
              <a:buSzTx/>
              <a:buFontTx/>
              <a:buNone/>
              <a:defRPr/>
            </a:pPr>
            <a:r>
              <a:rPr kumimoji="1" lang="en-US" altLang="zh-CN" sz="2800" b="1" i="0" u="none" strike="noStrike" kern="0" cap="none" spc="0" normalizeH="0" baseline="0" noProof="0" dirty="0">
                <a:ln>
                  <a:noFill/>
                </a:ln>
                <a:solidFill>
                  <a:schemeClr val="accent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3</a:t>
            </a:r>
            <a:r>
              <a:rPr kumimoji="1" lang="zh-CN" altLang="en-US" sz="2800" b="1" i="0" u="none" strike="noStrike" kern="0" cap="none" spc="0" normalizeH="0" baseline="0" noProof="0" dirty="0">
                <a:ln>
                  <a:noFill/>
                </a:ln>
                <a:solidFill>
                  <a:schemeClr val="accent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、天津大爆炸对环境的影响</a:t>
            </a:r>
            <a:endParaRPr kumimoji="1" lang="zh-CN" altLang="en-US" sz="2800" b="1" i="0" u="none" strike="noStrike" kern="0" cap="none" spc="0" normalizeH="0" baseline="0" noProof="0" dirty="0">
              <a:ln>
                <a:noFill/>
              </a:ln>
              <a:solidFill>
                <a:schemeClr val="accent1"/>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5" name="图片 4"/>
          <p:cNvPicPr>
            <a:picLocks noChangeAspect="1"/>
          </p:cNvPicPr>
          <p:nvPr/>
        </p:nvPicPr>
        <p:blipFill>
          <a:blip r:embed="rId7"/>
          <a:stretch>
            <a:fillRect/>
          </a:stretch>
        </p:blipFill>
        <p:spPr>
          <a:xfrm>
            <a:off x="-1587" y="-1971675"/>
            <a:ext cx="6381750" cy="1781175"/>
          </a:xfrm>
          <a:prstGeom prst="rect">
            <a:avLst/>
          </a:prstGeom>
          <a:ln w="38100" cap="sq">
            <a:solidFill>
              <a:srgbClr val="000000"/>
            </a:solidFill>
            <a:prstDash val="solid"/>
            <a:miter lim="800000"/>
            <a:headEnd/>
            <a:tailEnd/>
          </a:ln>
          <a:effectLst>
            <a:outerShdw blurRad="50800" dist="38100" dir="2700000" algn="tl" rotWithShape="0">
              <a:srgbClr val="000000">
                <a:alpha val="43000"/>
              </a:srgbClr>
            </a:outerShdw>
          </a:effectLst>
        </p:spPr>
      </p:pic>
      <p:pic>
        <p:nvPicPr>
          <p:cNvPr id="6" name="图片 5"/>
          <p:cNvPicPr>
            <a:picLocks noChangeAspect="1"/>
          </p:cNvPicPr>
          <p:nvPr/>
        </p:nvPicPr>
        <p:blipFill>
          <a:blip r:embed="rId8"/>
          <a:stretch>
            <a:fillRect/>
          </a:stretch>
        </p:blipFill>
        <p:spPr>
          <a:xfrm>
            <a:off x="9144000" y="1724025"/>
            <a:ext cx="6657975" cy="1552575"/>
          </a:xfrm>
          <a:prstGeom prst="rect">
            <a:avLst/>
          </a:prstGeom>
          <a:ln w="38100" cap="sq">
            <a:solidFill>
              <a:srgbClr val="000000"/>
            </a:solidFill>
            <a:prstDash val="solid"/>
            <a:miter lim="800000"/>
            <a:headEnd/>
            <a:tailEnd/>
          </a:ln>
          <a:effectLst>
            <a:outerShdw blurRad="50800" dist="38100" dir="2700000" algn="tl" rotWithShape="0">
              <a:srgbClr val="000000">
                <a:alpha val="43000"/>
              </a:srgbClr>
            </a:outerShdw>
          </a:effectLst>
        </p:spPr>
      </p:pic>
      <p:pic>
        <p:nvPicPr>
          <p:cNvPr id="8" name="图片 7"/>
          <p:cNvPicPr>
            <a:picLocks noChangeAspect="1"/>
          </p:cNvPicPr>
          <p:nvPr/>
        </p:nvPicPr>
        <p:blipFill>
          <a:blip r:embed="rId9"/>
          <a:stretch>
            <a:fillRect/>
          </a:stretch>
        </p:blipFill>
        <p:spPr>
          <a:xfrm>
            <a:off x="9144000" y="3459163"/>
            <a:ext cx="6381750" cy="1971675"/>
          </a:xfrm>
          <a:prstGeom prst="rect">
            <a:avLst/>
          </a:prstGeom>
          <a:ln w="38100" cap="sq">
            <a:solidFill>
              <a:srgbClr val="000000"/>
            </a:solidFill>
            <a:prstDash val="solid"/>
            <a:miter lim="800000"/>
            <a:headEnd/>
            <a:tailEnd/>
          </a:ln>
          <a:effectLst>
            <a:outerShdw blurRad="50800" dist="38100" dir="2700000" algn="tl" rotWithShape="0">
              <a:srgbClr val="000000">
                <a:alpha val="43000"/>
              </a:srgbClr>
            </a:outerShdw>
          </a:effectLst>
        </p:spPr>
      </p:pic>
      <p:pic>
        <p:nvPicPr>
          <p:cNvPr id="9" name="图片 8"/>
          <p:cNvPicPr>
            <a:picLocks noChangeAspect="1"/>
          </p:cNvPicPr>
          <p:nvPr/>
        </p:nvPicPr>
        <p:blipFill rotWithShape="1">
          <a:blip r:embed="rId10"/>
          <a:srcRect b="70589"/>
          <a:stretch>
            <a:fillRect/>
          </a:stretch>
        </p:blipFill>
        <p:spPr>
          <a:xfrm>
            <a:off x="9159875" y="5527675"/>
            <a:ext cx="6315075" cy="1338263"/>
          </a:xfrm>
          <a:prstGeom prst="rect">
            <a:avLst/>
          </a:prstGeom>
          <a:ln w="38100" cap="sq">
            <a:solidFill>
              <a:srgbClr val="000000"/>
            </a:solidFill>
            <a:prstDash val="solid"/>
            <a:miter lim="800000"/>
            <a:headEnd/>
            <a:tailEnd/>
          </a:ln>
          <a:effectLst>
            <a:outerShdw blurRad="50800" dist="38100" dir="2700000" algn="tl" rotWithShape="0">
              <a:srgbClr val="000000">
                <a:alpha val="43000"/>
              </a:srgbClr>
            </a:outerShdw>
          </a:effectLst>
        </p:spPr>
      </p:pic>
    </p:spTree>
    <p:custDataLst>
      <p:tags r:id="rId1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0" presetClass="path" presetSubtype="0" accel="50000" decel="50000" fill="hold" nodeType="clickEffect">
                                  <p:stCondLst>
                                    <p:cond delay="0"/>
                                  </p:stCondLst>
                                  <p:childTnLst>
                                    <p:animMotion origin="layout" path="M -0.01458 -1.11111E-6 L -0.01215 -1.11111E-6 C -0.01093 -1.11111E-6 -0.00954 0.07755 -0.00954 0.14005 L -0.00954 0.27963 " pathEditMode="relative" rAng="0" ptsTypes="AAAA">
                                      <p:cBhvr>
                                        <p:cTn id="6" dur="2000" fill="hold"/>
                                        <p:tgtEl>
                                          <p:spTgt spid="5"/>
                                        </p:tgtEl>
                                        <p:attrNameLst>
                                          <p:attrName>ppt_x</p:attrName>
                                          <p:attrName>ppt_y</p:attrName>
                                        </p:attrNameLst>
                                      </p:cBhvr>
                                      <p:rCtr x="200" y="14000"/>
                                    </p:animMotion>
                                  </p:childTnLst>
                                </p:cTn>
                              </p:par>
                              <p:par>
                                <p:cTn id="7" presetID="35" presetClass="path" presetSubtype="0" accel="50000" decel="50000" fill="hold" nodeType="withEffect">
                                  <p:stCondLst>
                                    <p:cond delay="0"/>
                                  </p:stCondLst>
                                  <p:childTnLst>
                                    <p:animMotion origin="layout" path="M -2.5E-6 -3.33333E-6 L -0.73021 -0.00115 " pathEditMode="relative" rAng="0" ptsTypes="AA">
                                      <p:cBhvr>
                                        <p:cTn id="8" dur="2000" fill="hold"/>
                                        <p:tgtEl>
                                          <p:spTgt spid="6"/>
                                        </p:tgtEl>
                                        <p:attrNameLst>
                                          <p:attrName>ppt_x</p:attrName>
                                          <p:attrName>ppt_y</p:attrName>
                                        </p:attrNameLst>
                                      </p:cBhvr>
                                      <p:rCtr x="-36500" y="-100"/>
                                    </p:animMotion>
                                  </p:childTnLst>
                                </p:cTn>
                              </p:par>
                              <p:par>
                                <p:cTn id="9" presetID="35" presetClass="path" presetSubtype="0" accel="50000" decel="50000" fill="hold" nodeType="withEffect">
                                  <p:stCondLst>
                                    <p:cond delay="0"/>
                                  </p:stCondLst>
                                  <p:childTnLst>
                                    <p:animMotion origin="layout" path="M 1.66667E-6 1.85185E-6 L -0.99861 -0.02222 " pathEditMode="relative" rAng="0" ptsTypes="AA">
                                      <p:cBhvr>
                                        <p:cTn id="10" dur="2000" fill="hold"/>
                                        <p:tgtEl>
                                          <p:spTgt spid="8"/>
                                        </p:tgtEl>
                                        <p:attrNameLst>
                                          <p:attrName>ppt_x</p:attrName>
                                          <p:attrName>ppt_y</p:attrName>
                                        </p:attrNameLst>
                                      </p:cBhvr>
                                      <p:rCtr x="-49900" y="-1100"/>
                                    </p:animMotion>
                                  </p:childTnLst>
                                </p:cTn>
                              </p:par>
                              <p:par>
                                <p:cTn id="11" presetID="35" presetClass="path" presetSubtype="0" accel="50000" decel="50000" fill="hold" nodeType="withEffect">
                                  <p:stCondLst>
                                    <p:cond delay="0"/>
                                  </p:stCondLst>
                                  <p:childTnLst>
                                    <p:animMotion origin="layout" path="M 1.38889E-6 -2.22222E-6 L -0.69063 -0.0044 " pathEditMode="relative" rAng="0" ptsTypes="AA">
                                      <p:cBhvr>
                                        <p:cTn id="12" dur="2000" fill="hold"/>
                                        <p:tgtEl>
                                          <p:spTgt spid="9"/>
                                        </p:tgtEl>
                                        <p:attrNameLst>
                                          <p:attrName>ppt_x</p:attrName>
                                          <p:attrName>ppt_y</p:attrName>
                                        </p:attrNameLst>
                                      </p:cBhvr>
                                      <p:rCtr x="-34500" y="-20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p:pic>
        <p:nvPicPr>
          <p:cNvPr id="2" name="图片 1" descr="图片18"/>
          <p:cNvPicPr>
            <a:picLocks noChangeAspect="1"/>
          </p:cNvPicPr>
          <p:nvPr>
            <p:custDataLst>
              <p:tags r:id="rId1"/>
            </p:custDataLst>
          </p:nvPr>
        </p:nvPicPr>
        <p:blipFill>
          <a:blip r:embed="rId2"/>
          <a:stretch>
            <a:fillRect/>
          </a:stretch>
        </p:blipFill>
        <p:spPr>
          <a:xfrm>
            <a:off x="0" y="0"/>
            <a:ext cx="540068" cy="720090"/>
          </a:xfrm>
          <a:prstGeom prst="rect">
            <a:avLst/>
          </a:prstGeom>
        </p:spPr>
      </p:pic>
      <p:pic>
        <p:nvPicPr>
          <p:cNvPr id="6" name="图片 5" descr="图片19"/>
          <p:cNvPicPr>
            <a:picLocks noChangeAspect="1"/>
          </p:cNvPicPr>
          <p:nvPr>
            <p:custDataLst>
              <p:tags r:id="rId3"/>
            </p:custDataLst>
          </p:nvPr>
        </p:nvPicPr>
        <p:blipFill>
          <a:blip r:embed="rId4"/>
          <a:stretch>
            <a:fillRect/>
          </a:stretch>
        </p:blipFill>
        <p:spPr>
          <a:xfrm>
            <a:off x="8603932" y="-5379"/>
            <a:ext cx="540068" cy="720090"/>
          </a:xfrm>
          <a:prstGeom prst="rect">
            <a:avLst/>
          </a:prstGeom>
        </p:spPr>
      </p:pic>
      <p:sp>
        <p:nvSpPr>
          <p:cNvPr id="10" name="矩形 1"/>
          <p:cNvSpPr>
            <a:spLocks noChangeArrowheads="1"/>
          </p:cNvSpPr>
          <p:nvPr>
            <p:custDataLst>
              <p:tags r:id="rId5"/>
            </p:custDataLst>
          </p:nvPr>
        </p:nvSpPr>
        <p:spPr bwMode="auto">
          <a:xfrm>
            <a:off x="166688" y="2976563"/>
            <a:ext cx="8551863" cy="845185"/>
          </a:xfrm>
          <a:prstGeom prst="rect">
            <a:avLst/>
          </a:prstGeom>
          <a:noFill/>
          <a:ln>
            <a:noFill/>
          </a:ln>
        </p:spPr>
        <p:txBody>
          <a:bodyPr>
            <a:spAutoFit/>
          </a:bodyPr>
          <a:lstStyle>
            <a:lvl1pPr>
              <a:spcBef>
                <a:spcPct val="20000"/>
              </a:spcBef>
              <a:buClr>
                <a:schemeClr val="folHlink"/>
              </a:buClr>
              <a:buSzPct val="60000"/>
              <a:buFont typeface="Wingdings" panose="05000000000000000000" pitchFamily="2" charset="2"/>
              <a:buChar char="n"/>
              <a:defRPr kumimoji="1" sz="3200">
                <a:solidFill>
                  <a:schemeClr val="tx1"/>
                </a:solidFill>
                <a:latin typeface="Tahoma" panose="020B0604030504040204" pitchFamily="34" charset="0"/>
                <a:ea typeface="宋体" panose="02010600030101010101" pitchFamily="2" charset="-122"/>
              </a:defRPr>
            </a:lvl1pPr>
            <a:lvl2pPr marL="742950" indent="-285750">
              <a:spcBef>
                <a:spcPct val="20000"/>
              </a:spcBef>
              <a:buClr>
                <a:schemeClr val="hlink"/>
              </a:buClr>
              <a:buSzPct val="55000"/>
              <a:buFont typeface="Wingdings" panose="05000000000000000000" pitchFamily="2" charset="2"/>
              <a:buChar char="n"/>
              <a:defRPr kumimoji="1" sz="2800">
                <a:solidFill>
                  <a:schemeClr val="tx1"/>
                </a:solidFill>
                <a:latin typeface="Tahoma" panose="020B0604030504040204" pitchFamily="34" charset="0"/>
                <a:ea typeface="宋体" panose="02010600030101010101" pitchFamily="2" charset="-122"/>
              </a:defRPr>
            </a:lvl2pPr>
            <a:lvl3pPr marL="1143000" indent="-228600">
              <a:spcBef>
                <a:spcPct val="20000"/>
              </a:spcBef>
              <a:buClr>
                <a:schemeClr val="folHlink"/>
              </a:buClr>
              <a:buSzPct val="50000"/>
              <a:buFont typeface="Wingdings" panose="05000000000000000000" pitchFamily="2" charset="2"/>
              <a:buChar char="n"/>
              <a:defRPr kumimoji="1" sz="2400">
                <a:solidFill>
                  <a:schemeClr val="tx1"/>
                </a:solidFill>
                <a:latin typeface="Tahoma" panose="020B0604030504040204" pitchFamily="34" charset="0"/>
                <a:ea typeface="宋体" panose="02010600030101010101" pitchFamily="2" charset="-122"/>
              </a:defRPr>
            </a:lvl3pPr>
            <a:lvl4pPr marL="1600200" indent="-228600">
              <a:spcBef>
                <a:spcPct val="20000"/>
              </a:spcBef>
              <a:buClr>
                <a:schemeClr val="accent2"/>
              </a:buClr>
              <a:buSzPct val="55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4pPr>
            <a:lvl5pPr marL="2057400" indent="-228600">
              <a:spcBef>
                <a:spcPct val="20000"/>
              </a:spcBef>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9pPr>
          </a:lstStyle>
          <a:p>
            <a:pPr marL="0" marR="0" lvl="0" indent="457200" algn="l" defTabSz="914400" rtl="0" eaLnBrk="0" fontAlgn="base" latinLnBrk="0" hangingPunct="0">
              <a:lnSpc>
                <a:spcPct val="100000"/>
              </a:lnSpc>
              <a:spcBef>
                <a:spcPts val="600"/>
              </a:spcBef>
              <a:spcAft>
                <a:spcPts val="600"/>
              </a:spcAft>
              <a:buClrTx/>
              <a:buSzTx/>
              <a:buFontTx/>
              <a:buNone/>
              <a:defRPr/>
            </a:pPr>
            <a:r>
              <a:rPr kumimoji="1" lang="zh-CN" altLang="en-US" sz="2400" b="0"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a:t>
            </a:r>
            <a:r>
              <a:rPr kumimoji="1" lang="en-US" altLang="zh-CN" sz="2400" b="0"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2</a:t>
            </a:r>
            <a:r>
              <a:rPr kumimoji="1" lang="zh-CN" altLang="en-US" sz="2400" b="0"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）相关单位责任示意图</a:t>
            </a:r>
            <a:endParaRPr kumimoji="1" lang="en-US" altLang="zh-CN" sz="2400" b="0"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a:p>
            <a:pPr marL="0" marR="0" lvl="0" indent="457200" algn="l" defTabSz="914400" rtl="0" eaLnBrk="0" fontAlgn="base" latinLnBrk="0" hangingPunct="0">
              <a:lnSpc>
                <a:spcPct val="100000"/>
              </a:lnSpc>
              <a:spcBef>
                <a:spcPct val="0"/>
              </a:spcBef>
              <a:spcAft>
                <a:spcPct val="0"/>
              </a:spcAft>
              <a:buClrTx/>
              <a:buSzTx/>
              <a:buFontTx/>
              <a:buNone/>
              <a:defRPr/>
            </a:pPr>
            <a:endParaRPr kumimoji="1" lang="en-US" altLang="zh-CN" sz="2400" b="0"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1266" name="矩形 1"/>
          <p:cNvSpPr>
            <a:spLocks noChangeArrowheads="1"/>
          </p:cNvSpPr>
          <p:nvPr>
            <p:custDataLst>
              <p:tags r:id="rId6"/>
            </p:custDataLst>
          </p:nvPr>
        </p:nvSpPr>
        <p:spPr bwMode="auto">
          <a:xfrm>
            <a:off x="295275" y="2014538"/>
            <a:ext cx="8553450" cy="1368425"/>
          </a:xfrm>
          <a:prstGeom prst="rect">
            <a:avLst/>
          </a:prstGeom>
          <a:noFill/>
          <a:ln>
            <a:noFill/>
          </a:ln>
        </p:spPr>
        <p:txBody>
          <a:bodyPr>
            <a:spAutoFit/>
          </a:bodyPr>
          <a:lstStyle>
            <a:lvl1pPr>
              <a:spcBef>
                <a:spcPct val="20000"/>
              </a:spcBef>
              <a:buClr>
                <a:schemeClr val="folHlink"/>
              </a:buClr>
              <a:buSzPct val="60000"/>
              <a:buFont typeface="Wingdings" panose="05000000000000000000" pitchFamily="2" charset="2"/>
              <a:buChar char="n"/>
              <a:defRPr kumimoji="1" sz="3200">
                <a:solidFill>
                  <a:schemeClr val="tx1"/>
                </a:solidFill>
                <a:latin typeface="Tahoma" panose="020B0604030504040204" pitchFamily="34" charset="0"/>
                <a:ea typeface="宋体" panose="02010600030101010101" pitchFamily="2" charset="-122"/>
              </a:defRPr>
            </a:lvl1pPr>
            <a:lvl2pPr marL="742950" indent="-285750">
              <a:spcBef>
                <a:spcPct val="20000"/>
              </a:spcBef>
              <a:buClr>
                <a:schemeClr val="hlink"/>
              </a:buClr>
              <a:buSzPct val="55000"/>
              <a:buFont typeface="Wingdings" panose="05000000000000000000" pitchFamily="2" charset="2"/>
              <a:buChar char="n"/>
              <a:defRPr kumimoji="1" sz="2800">
                <a:solidFill>
                  <a:schemeClr val="tx1"/>
                </a:solidFill>
                <a:latin typeface="Tahoma" panose="020B0604030504040204" pitchFamily="34" charset="0"/>
                <a:ea typeface="宋体" panose="02010600030101010101" pitchFamily="2" charset="-122"/>
              </a:defRPr>
            </a:lvl2pPr>
            <a:lvl3pPr marL="1143000" indent="-228600">
              <a:spcBef>
                <a:spcPct val="20000"/>
              </a:spcBef>
              <a:buClr>
                <a:schemeClr val="folHlink"/>
              </a:buClr>
              <a:buSzPct val="50000"/>
              <a:buFont typeface="Wingdings" panose="05000000000000000000" pitchFamily="2" charset="2"/>
              <a:buChar char="n"/>
              <a:defRPr kumimoji="1" sz="2400">
                <a:solidFill>
                  <a:schemeClr val="tx1"/>
                </a:solidFill>
                <a:latin typeface="Tahoma" panose="020B0604030504040204" pitchFamily="34" charset="0"/>
                <a:ea typeface="宋体" panose="02010600030101010101" pitchFamily="2" charset="-122"/>
              </a:defRPr>
            </a:lvl3pPr>
            <a:lvl4pPr marL="1600200" indent="-228600">
              <a:spcBef>
                <a:spcPct val="20000"/>
              </a:spcBef>
              <a:buClr>
                <a:schemeClr val="accent2"/>
              </a:buClr>
              <a:buSzPct val="55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4pPr>
            <a:lvl5pPr marL="2057400" indent="-228600">
              <a:spcBef>
                <a:spcPct val="20000"/>
              </a:spcBef>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9pPr>
          </a:lstStyle>
          <a:p>
            <a:pPr marL="0" marR="0" lvl="0" indent="457200" algn="l" defTabSz="914400" rtl="0" eaLnBrk="0" fontAlgn="base" latinLnBrk="0" hangingPunct="0">
              <a:lnSpc>
                <a:spcPct val="100000"/>
              </a:lnSpc>
              <a:spcBef>
                <a:spcPts val="600"/>
              </a:spcBef>
              <a:spcAft>
                <a:spcPts val="600"/>
              </a:spcAft>
              <a:buClrTx/>
              <a:buSzTx/>
              <a:buFontTx/>
              <a:buNone/>
              <a:defRPr/>
            </a:pPr>
            <a:r>
              <a:rPr kumimoji="1" lang="zh-CN" altLang="en-US" sz="2400" b="0"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a:t>
            </a:r>
            <a:r>
              <a:rPr kumimoji="1" lang="en-US" altLang="zh-CN" sz="2400" b="0"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1</a:t>
            </a:r>
            <a:r>
              <a:rPr kumimoji="1" lang="zh-CN" altLang="en-US" sz="2400" b="0"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）事故企业相关情况及主要问题</a:t>
            </a:r>
            <a:endParaRPr kumimoji="1" lang="en-US" altLang="zh-CN" sz="2400" b="0"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a:p>
            <a:pPr marL="0" marR="0" lvl="0" indent="457200" algn="l" defTabSz="914400" rtl="0" eaLnBrk="0" fontAlgn="base" latinLnBrk="0" hangingPunct="0">
              <a:lnSpc>
                <a:spcPct val="100000"/>
              </a:lnSpc>
              <a:spcBef>
                <a:spcPts val="600"/>
              </a:spcBef>
              <a:spcAft>
                <a:spcPts val="600"/>
              </a:spcAft>
              <a:buClrTx/>
              <a:buSzTx/>
              <a:buFontTx/>
              <a:buNone/>
              <a:defRPr/>
            </a:pPr>
            <a:r>
              <a:rPr kumimoji="1" lang="zh-CN" altLang="en-US" sz="2400" b="0"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瑞海公司于</a:t>
            </a:r>
            <a:r>
              <a:rPr kumimoji="1" lang="en-US" altLang="zh-CN" sz="2400" b="0"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2012</a:t>
            </a:r>
            <a:r>
              <a:rPr kumimoji="1" lang="zh-CN" altLang="en-US" sz="2400" b="0"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年</a:t>
            </a:r>
            <a:r>
              <a:rPr kumimoji="1" lang="en-US" altLang="zh-CN" sz="2400" b="0"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11</a:t>
            </a:r>
            <a:r>
              <a:rPr kumimoji="1" lang="zh-CN" altLang="en-US" sz="2400" b="0"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月</a:t>
            </a:r>
            <a:r>
              <a:rPr kumimoji="1" lang="en-US" altLang="zh-CN" sz="2400" b="0"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28</a:t>
            </a:r>
            <a:r>
              <a:rPr kumimoji="1" lang="zh-CN" altLang="en-US" sz="2400" b="0"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日成立，为民营企业。</a:t>
            </a:r>
            <a:endParaRPr kumimoji="1" lang="en-US" altLang="zh-CN" sz="2400" b="0"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a:p>
            <a:pPr marL="0" marR="0" lvl="0" indent="457200" algn="l" defTabSz="914400" rtl="0" eaLnBrk="0" fontAlgn="base" latinLnBrk="0" hangingPunct="0">
              <a:lnSpc>
                <a:spcPct val="100000"/>
              </a:lnSpc>
              <a:spcBef>
                <a:spcPct val="0"/>
              </a:spcBef>
              <a:spcAft>
                <a:spcPct val="0"/>
              </a:spcAft>
              <a:buClrTx/>
              <a:buSzTx/>
              <a:buFontTx/>
              <a:buNone/>
              <a:defRPr/>
            </a:pPr>
            <a:endParaRPr kumimoji="1" lang="en-US" altLang="zh-CN" sz="2400" b="0"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67588" name="AutoShape 4" descr="http://img5.imgtn.bdimg.com/it/u=817481311,76266316&amp;fm=26&amp;gp=0.jpg"/>
          <p:cNvSpPr>
            <a:spLocks noChangeAspect="1"/>
          </p:cNvSpPr>
          <p:nvPr>
            <p:custDataLst>
              <p:tags r:id="rId7"/>
            </p:custDataLst>
          </p:nvPr>
        </p:nvSpPr>
        <p:spPr>
          <a:xfrm>
            <a:off x="3419475" y="3276600"/>
            <a:ext cx="304800" cy="304800"/>
          </a:xfrm>
          <a:prstGeom prst="rect">
            <a:avLst/>
          </a:prstGeom>
          <a:noFill/>
          <a:ln w="9525">
            <a:noFill/>
          </a:ln>
        </p:spPr>
        <p:txBody>
          <a:bodyPr/>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5pPr>
          </a:lstStyle>
          <a:p>
            <a:pPr marL="0" lvl="0" indent="0">
              <a:spcBef>
                <a:spcPct val="0"/>
              </a:spcBef>
              <a:buClrTx/>
              <a:buSzTx/>
              <a:buFontTx/>
              <a:buNone/>
            </a:pPr>
            <a:endParaRPr lang="zh-CN" altLang="en-US" dirty="0">
              <a:solidFill>
                <a:schemeClr val="dk1"/>
              </a:solidFill>
              <a:latin typeface="微软雅黑" panose="020B0503020204020204" pitchFamily="34" charset="-122"/>
              <a:ea typeface="微软雅黑" panose="020B0503020204020204" pitchFamily="34" charset="-122"/>
            </a:endParaRPr>
          </a:p>
        </p:txBody>
      </p:sp>
      <p:sp>
        <p:nvSpPr>
          <p:cNvPr id="7" name="标题 1"/>
          <p:cNvSpPr txBox="1"/>
          <p:nvPr/>
        </p:nvSpPr>
        <p:spPr bwMode="auto">
          <a:xfrm>
            <a:off x="1331913" y="836613"/>
            <a:ext cx="8832850" cy="1252538"/>
          </a:xfrm>
          <a:prstGeom prst="rect">
            <a:avLst/>
          </a:prstGeom>
          <a:noFill/>
          <a:ln>
            <a:noFill/>
          </a:ln>
        </p:spPr>
        <p:txBody>
          <a:bodyPr anchor="ctr"/>
          <a:lstStyle>
            <a:lvl1pPr>
              <a:defRPr sz="3200">
                <a:solidFill>
                  <a:schemeClr val="tx1"/>
                </a:solidFill>
                <a:latin typeface="Times New Roman" panose="02020603050405020304" pitchFamily="18" charset="0"/>
                <a:ea typeface="宋体" panose="02010600030101010101" pitchFamily="2" charset="-122"/>
              </a:defRPr>
            </a:lvl1pPr>
            <a:lvl2pPr marL="742950" indent="-285750">
              <a:defRPr sz="3200">
                <a:solidFill>
                  <a:schemeClr val="tx1"/>
                </a:solidFill>
                <a:latin typeface="Times New Roman" panose="02020603050405020304" pitchFamily="18" charset="0"/>
                <a:ea typeface="宋体" panose="02010600030101010101" pitchFamily="2" charset="-122"/>
              </a:defRPr>
            </a:lvl2pPr>
            <a:lvl3pPr marL="1143000" indent="-228600">
              <a:defRPr sz="3200">
                <a:solidFill>
                  <a:schemeClr val="tx1"/>
                </a:solidFill>
                <a:latin typeface="Times New Roman" panose="02020603050405020304" pitchFamily="18" charset="0"/>
                <a:ea typeface="宋体" panose="02010600030101010101" pitchFamily="2" charset="-122"/>
              </a:defRPr>
            </a:lvl3pPr>
            <a:lvl4pPr marL="1600200" indent="-228600">
              <a:defRPr sz="3200">
                <a:solidFill>
                  <a:schemeClr val="tx1"/>
                </a:solidFill>
                <a:latin typeface="Times New Roman" panose="02020603050405020304" pitchFamily="18" charset="0"/>
                <a:ea typeface="宋体" panose="02010600030101010101" pitchFamily="2" charset="-122"/>
              </a:defRPr>
            </a:lvl4pPr>
            <a:lvl5pPr marL="2057400" indent="-228600">
              <a:defRPr sz="32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sz="32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sz="32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sz="32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sz="3200">
                <a:solidFill>
                  <a:schemeClr val="tx1"/>
                </a:solidFill>
                <a:latin typeface="Times New Roman" panose="02020603050405020304" pitchFamily="18" charset="0"/>
                <a:ea typeface="宋体" panose="02010600030101010101" pitchFamily="2" charset="-122"/>
              </a:defRPr>
            </a:lvl9pPr>
          </a:lstStyle>
          <a:p>
            <a:pPr marL="0" marR="0" lvl="0" indent="0" algn="l" defTabSz="914400" rtl="0" eaLnBrk="0" fontAlgn="base" latinLnBrk="0" hangingPunct="0">
              <a:lnSpc>
                <a:spcPct val="100000"/>
              </a:lnSpc>
              <a:spcBef>
                <a:spcPct val="0"/>
              </a:spcBef>
              <a:spcAft>
                <a:spcPct val="0"/>
              </a:spcAft>
              <a:buClrTx/>
              <a:buSzTx/>
              <a:buFontTx/>
              <a:buNone/>
              <a:defRPr/>
            </a:pPr>
            <a:r>
              <a:rPr kumimoji="1" lang="en-US" altLang="zh-CN" sz="2800" b="1" i="0" u="none" strike="noStrike" kern="0" cap="none" spc="0" normalizeH="0" baseline="0" noProof="0" dirty="0">
                <a:ln>
                  <a:noFill/>
                </a:ln>
                <a:solidFill>
                  <a:schemeClr val="accent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3</a:t>
            </a:r>
            <a:r>
              <a:rPr kumimoji="1" lang="zh-CN" altLang="en-US" sz="2800" b="1" i="0" u="none" strike="noStrike" kern="0" cap="none" spc="0" normalizeH="0" baseline="0" noProof="0" dirty="0">
                <a:ln>
                  <a:noFill/>
                </a:ln>
                <a:solidFill>
                  <a:schemeClr val="accent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、天津大爆炸事故责任追究</a:t>
            </a:r>
            <a:endParaRPr kumimoji="1" lang="zh-CN" altLang="en-US" sz="2800" b="1" i="0" u="none" strike="noStrike" kern="0" cap="none" spc="0" normalizeH="0" baseline="0" noProof="0" dirty="0">
              <a:ln>
                <a:noFill/>
              </a:ln>
              <a:solidFill>
                <a:schemeClr val="accent1"/>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4" name="文本框 3"/>
          <p:cNvSpPr txBox="1"/>
          <p:nvPr>
            <p:custDataLst>
              <p:tags r:id="rId8"/>
            </p:custDataLst>
          </p:nvPr>
        </p:nvSpPr>
        <p:spPr>
          <a:xfrm>
            <a:off x="136525" y="6905625"/>
            <a:ext cx="8461375" cy="3169285"/>
          </a:xfrm>
          <a:prstGeom prst="rect">
            <a:avLst/>
          </a:prstGeom>
          <a:noFill/>
          <a:ln w="9525">
            <a:noFill/>
          </a:ln>
        </p:spPr>
        <p:txBody>
          <a:bodyPr>
            <a:spAutoFit/>
          </a:bodyPr>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5pPr>
          </a:lstStyle>
          <a:p>
            <a:pPr marL="0" lvl="0" indent="0">
              <a:spcBef>
                <a:spcPct val="0"/>
              </a:spcBef>
              <a:buClrTx/>
              <a:buSzTx/>
              <a:buFontTx/>
              <a:buNone/>
            </a:pPr>
            <a:r>
              <a:rPr lang="zh-CN" altLang="en-US" sz="2000" dirty="0">
                <a:solidFill>
                  <a:schemeClr val="lt2"/>
                </a:solidFill>
                <a:latin typeface="微软雅黑" panose="020B0503020204020204" pitchFamily="34" charset="-122"/>
                <a:ea typeface="微软雅黑" panose="020B0503020204020204" pitchFamily="34" charset="-122"/>
              </a:rPr>
              <a:t>①严重违反天津市城市总体规划和滨海新区控制性详细规划，未批先建、边建边经营危险货物堆场。</a:t>
            </a:r>
            <a:endParaRPr lang="en-US" altLang="zh-CN" sz="2000" dirty="0">
              <a:solidFill>
                <a:schemeClr val="lt2"/>
              </a:solidFill>
              <a:latin typeface="微软雅黑" panose="020B0503020204020204" pitchFamily="34" charset="-122"/>
              <a:ea typeface="微软雅黑" panose="020B0503020204020204" pitchFamily="34" charset="-122"/>
            </a:endParaRPr>
          </a:p>
          <a:p>
            <a:pPr marL="0" lvl="0" indent="0">
              <a:spcBef>
                <a:spcPct val="0"/>
              </a:spcBef>
              <a:buClrTx/>
              <a:buSzTx/>
              <a:buFontTx/>
              <a:buNone/>
            </a:pPr>
            <a:r>
              <a:rPr lang="zh-CN" altLang="en-US" sz="2000" dirty="0">
                <a:solidFill>
                  <a:schemeClr val="lt2"/>
                </a:solidFill>
                <a:latin typeface="微软雅黑" panose="020B0503020204020204" pitchFamily="34" charset="-122"/>
                <a:ea typeface="微软雅黑" panose="020B0503020204020204" pitchFamily="34" charset="-122"/>
              </a:rPr>
              <a:t>②无证违法经营。没有许可证，违法从事港口危险货物仓储经营业务。</a:t>
            </a:r>
            <a:endParaRPr lang="en-US" altLang="zh-CN" sz="2000" dirty="0">
              <a:solidFill>
                <a:schemeClr val="lt2"/>
              </a:solidFill>
              <a:latin typeface="微软雅黑" panose="020B0503020204020204" pitchFamily="34" charset="-122"/>
              <a:ea typeface="微软雅黑" panose="020B0503020204020204" pitchFamily="34" charset="-122"/>
            </a:endParaRPr>
          </a:p>
          <a:p>
            <a:pPr marL="0" lvl="0" indent="0">
              <a:spcBef>
                <a:spcPct val="0"/>
              </a:spcBef>
              <a:buClrTx/>
              <a:buSzTx/>
              <a:buFontTx/>
              <a:buNone/>
            </a:pPr>
            <a:r>
              <a:rPr lang="zh-CN" altLang="en-US" sz="2000" dirty="0">
                <a:solidFill>
                  <a:schemeClr val="lt2"/>
                </a:solidFill>
                <a:latin typeface="微软雅黑" panose="020B0503020204020204" pitchFamily="34" charset="-122"/>
                <a:ea typeface="微软雅黑" panose="020B0503020204020204" pitchFamily="34" charset="-122"/>
              </a:rPr>
              <a:t>③以不正当手段获得经营危险货物批复。</a:t>
            </a:r>
            <a:endParaRPr lang="en-US" altLang="zh-CN" sz="2000" dirty="0">
              <a:solidFill>
                <a:schemeClr val="lt2"/>
              </a:solidFill>
              <a:latin typeface="微软雅黑" panose="020B0503020204020204" pitchFamily="34" charset="-122"/>
              <a:ea typeface="微软雅黑" panose="020B0503020204020204" pitchFamily="34" charset="-122"/>
            </a:endParaRPr>
          </a:p>
          <a:p>
            <a:pPr marL="0" lvl="0" indent="0">
              <a:spcBef>
                <a:spcPct val="0"/>
              </a:spcBef>
              <a:buClrTx/>
              <a:buSzTx/>
              <a:buFontTx/>
              <a:buNone/>
            </a:pPr>
            <a:r>
              <a:rPr lang="zh-CN" altLang="en-US" sz="2000" dirty="0">
                <a:solidFill>
                  <a:schemeClr val="lt2"/>
                </a:solidFill>
                <a:latin typeface="微软雅黑" panose="020B0503020204020204" pitchFamily="34" charset="-122"/>
                <a:ea typeface="微软雅黑" panose="020B0503020204020204" pitchFamily="34" charset="-122"/>
              </a:rPr>
              <a:t>④违规存放硝酸铵。</a:t>
            </a:r>
            <a:endParaRPr lang="zh-CN" altLang="en-US" sz="2000" dirty="0">
              <a:solidFill>
                <a:schemeClr val="lt2"/>
              </a:solidFill>
              <a:latin typeface="微软雅黑" panose="020B0503020204020204" pitchFamily="34" charset="-122"/>
              <a:ea typeface="微软雅黑" panose="020B0503020204020204" pitchFamily="34" charset="-122"/>
            </a:endParaRPr>
          </a:p>
          <a:p>
            <a:pPr marL="0" lvl="0" indent="0">
              <a:spcBef>
                <a:spcPct val="0"/>
              </a:spcBef>
              <a:buClrTx/>
              <a:buSzTx/>
              <a:buFontTx/>
              <a:buNone/>
            </a:pPr>
            <a:r>
              <a:rPr lang="zh-CN" altLang="en-US" sz="2000" dirty="0">
                <a:solidFill>
                  <a:schemeClr val="lt2"/>
                </a:solidFill>
                <a:latin typeface="微软雅黑" panose="020B0503020204020204" pitchFamily="34" charset="-122"/>
                <a:ea typeface="微软雅黑" panose="020B0503020204020204" pitchFamily="34" charset="-122"/>
              </a:rPr>
              <a:t>⑤严重超负荷经营、超量存储。</a:t>
            </a:r>
            <a:endParaRPr lang="zh-CN" altLang="en-US" sz="2000" dirty="0">
              <a:solidFill>
                <a:schemeClr val="lt2"/>
              </a:solidFill>
              <a:latin typeface="微软雅黑" panose="020B0503020204020204" pitchFamily="34" charset="-122"/>
              <a:ea typeface="微软雅黑" panose="020B0503020204020204" pitchFamily="34" charset="-122"/>
            </a:endParaRPr>
          </a:p>
          <a:p>
            <a:pPr marL="0" lvl="0" indent="0">
              <a:spcBef>
                <a:spcPct val="0"/>
              </a:spcBef>
              <a:buClrTx/>
              <a:buSzTx/>
              <a:buFontTx/>
              <a:buNone/>
            </a:pPr>
            <a:r>
              <a:rPr lang="zh-CN" altLang="en-US" sz="2000" dirty="0">
                <a:solidFill>
                  <a:schemeClr val="lt2"/>
                </a:solidFill>
                <a:latin typeface="微软雅黑" panose="020B0503020204020204" pitchFamily="34" charset="-122"/>
                <a:ea typeface="微软雅黑" panose="020B0503020204020204" pitchFamily="34" charset="-122"/>
              </a:rPr>
              <a:t>⑥违规混存、超高堆码危险货物。</a:t>
            </a:r>
            <a:endParaRPr lang="en-US" altLang="zh-CN" sz="2000" dirty="0">
              <a:solidFill>
                <a:schemeClr val="lt2"/>
              </a:solidFill>
              <a:latin typeface="微软雅黑" panose="020B0503020204020204" pitchFamily="34" charset="-122"/>
              <a:ea typeface="微软雅黑" panose="020B0503020204020204" pitchFamily="34" charset="-122"/>
            </a:endParaRPr>
          </a:p>
          <a:p>
            <a:pPr marL="0" lvl="0" indent="0">
              <a:spcBef>
                <a:spcPct val="0"/>
              </a:spcBef>
              <a:buClrTx/>
              <a:buSzTx/>
              <a:buFontTx/>
              <a:buNone/>
            </a:pPr>
            <a:r>
              <a:rPr lang="zh-CN" altLang="en-US" sz="2000" dirty="0">
                <a:solidFill>
                  <a:schemeClr val="lt2"/>
                </a:solidFill>
                <a:latin typeface="微软雅黑" panose="020B0503020204020204" pitchFamily="34" charset="-122"/>
                <a:ea typeface="微软雅黑" panose="020B0503020204020204" pitchFamily="34" charset="-122"/>
              </a:rPr>
              <a:t>⑦违规开展拆箱、搬运、装卸等作业。</a:t>
            </a:r>
            <a:endParaRPr lang="en-US" altLang="zh-CN" sz="2000" dirty="0">
              <a:solidFill>
                <a:schemeClr val="lt2"/>
              </a:solidFill>
              <a:latin typeface="微软雅黑" panose="020B0503020204020204" pitchFamily="34" charset="-122"/>
              <a:ea typeface="微软雅黑" panose="020B0503020204020204" pitchFamily="34" charset="-122"/>
            </a:endParaRPr>
          </a:p>
          <a:p>
            <a:pPr marL="0" lvl="0" indent="0">
              <a:spcBef>
                <a:spcPct val="0"/>
              </a:spcBef>
              <a:buClrTx/>
              <a:buSzTx/>
              <a:buFontTx/>
              <a:buNone/>
            </a:pPr>
            <a:r>
              <a:rPr lang="en-US" altLang="zh-CN" sz="2000" dirty="0">
                <a:solidFill>
                  <a:schemeClr val="lt2"/>
                </a:solidFill>
                <a:latin typeface="微软雅黑" panose="020B0503020204020204" pitchFamily="34" charset="-122"/>
                <a:ea typeface="微软雅黑" panose="020B0503020204020204" pitchFamily="34" charset="-122"/>
              </a:rPr>
              <a:t>⑧</a:t>
            </a:r>
            <a:r>
              <a:rPr lang="zh-CN" altLang="en-US" sz="2000" dirty="0">
                <a:solidFill>
                  <a:schemeClr val="lt2"/>
                </a:solidFill>
                <a:latin typeface="微软雅黑" panose="020B0503020204020204" pitchFamily="34" charset="-122"/>
                <a:ea typeface="微软雅黑" panose="020B0503020204020204" pitchFamily="34" charset="-122"/>
              </a:rPr>
              <a:t>未按要求进行重大危险源登记备案。</a:t>
            </a:r>
            <a:endParaRPr lang="en-US" altLang="zh-CN" sz="2000" dirty="0">
              <a:solidFill>
                <a:schemeClr val="lt2"/>
              </a:solidFill>
              <a:latin typeface="微软雅黑" panose="020B0503020204020204" pitchFamily="34" charset="-122"/>
              <a:ea typeface="微软雅黑" panose="020B0503020204020204" pitchFamily="34" charset="-122"/>
            </a:endParaRPr>
          </a:p>
          <a:p>
            <a:pPr marL="0" lvl="0" indent="0">
              <a:spcBef>
                <a:spcPct val="0"/>
              </a:spcBef>
              <a:buClrTx/>
              <a:buSzTx/>
              <a:buFontTx/>
              <a:buNone/>
            </a:pPr>
            <a:r>
              <a:rPr lang="zh-CN" altLang="en-US" sz="2000" dirty="0">
                <a:solidFill>
                  <a:schemeClr val="lt2"/>
                </a:solidFill>
                <a:latin typeface="微软雅黑" panose="020B0503020204020204" pitchFamily="34" charset="-122"/>
                <a:ea typeface="微软雅黑" panose="020B0503020204020204" pitchFamily="34" charset="-122"/>
              </a:rPr>
              <a:t>⑨安全生产教育培训严重缺失。</a:t>
            </a:r>
            <a:endParaRPr lang="zh-CN" altLang="en-US" sz="2000" dirty="0">
              <a:solidFill>
                <a:schemeClr val="lt2"/>
              </a:solidFill>
              <a:latin typeface="微软雅黑" panose="020B0503020204020204" pitchFamily="34" charset="-122"/>
              <a:ea typeface="微软雅黑" panose="020B0503020204020204" pitchFamily="34" charset="-122"/>
            </a:endParaRPr>
          </a:p>
        </p:txBody>
      </p:sp>
      <p:pic>
        <p:nvPicPr>
          <p:cNvPr id="9" name="Picture 2" descr="C:\Users\Administrator\Desktop\8.12天津爆炸事故\相关单位责任示意图.png"/>
          <p:cNvPicPr>
            <a:picLocks noChangeAspect="1"/>
          </p:cNvPicPr>
          <p:nvPr/>
        </p:nvPicPr>
        <p:blipFill>
          <a:blip r:embed="rId9"/>
          <a:stretch>
            <a:fillRect/>
          </a:stretch>
        </p:blipFill>
        <p:spPr>
          <a:xfrm>
            <a:off x="9324975" y="0"/>
            <a:ext cx="9163050" cy="6858000"/>
          </a:xfrm>
          <a:prstGeom prst="rect">
            <a:avLst/>
          </a:prstGeom>
          <a:noFill/>
          <a:ln w="9525">
            <a:noFill/>
          </a:ln>
        </p:spPr>
      </p:pic>
    </p:spTree>
    <p:custDataLst>
      <p:tags r:id="rId10"/>
    </p:custData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par>
                                <p:cTn id="9" presetID="64" presetClass="path" presetSubtype="0" accel="12500" decel="12500" fill="hold" grpId="2" nodeType="withEffect">
                                  <p:stCondLst>
                                    <p:cond delay="0"/>
                                  </p:stCondLst>
                                  <p:childTnLst>
                                    <p:animMotion origin="layout" path="M -4.16667E-6 -2.96296E-6 L -4.16667E-6 -0.51736 " pathEditMode="relative" rAng="0" ptsTypes="AA">
                                      <p:cBhvr>
                                        <p:cTn id="10" dur="2000" fill="hold"/>
                                        <p:tgtEl>
                                          <p:spTgt spid="4"/>
                                        </p:tgtEl>
                                        <p:attrNameLst>
                                          <p:attrName>ppt_x</p:attrName>
                                          <p:attrName>ppt_y</p:attrName>
                                        </p:attrNameLst>
                                      </p:cBhvr>
                                      <p:rCtr x="0" y="-25900"/>
                                    </p:animMotion>
                                  </p:childTnLst>
                                </p:cTn>
                              </p:par>
                            </p:childTnLst>
                          </p:cTn>
                        </p:par>
                      </p:childTnLst>
                    </p:cTn>
                  </p:par>
                  <p:par>
                    <p:cTn id="11" fill="hold">
                      <p:stCondLst>
                        <p:cond delay="indefinite"/>
                      </p:stCondLst>
                      <p:childTnLst>
                        <p:par>
                          <p:cTn id="12" fill="hold">
                            <p:stCondLst>
                              <p:cond delay="0"/>
                            </p:stCondLst>
                            <p:childTnLst>
                              <p:par>
                                <p:cTn id="13" presetID="2" presetClass="exit" presetSubtype="4" fill="hold" grpId="1" nodeType="clickEffect">
                                  <p:stCondLst>
                                    <p:cond delay="0"/>
                                  </p:stCondLst>
                                  <p:childTnLst>
                                    <p:anim calcmode="lin" valueType="num">
                                      <p:cBhvr additive="base">
                                        <p:cTn id="14" dur="500"/>
                                        <p:tgtEl>
                                          <p:spTgt spid="4"/>
                                        </p:tgtEl>
                                        <p:attrNameLst>
                                          <p:attrName>ppt_x</p:attrName>
                                        </p:attrNameLst>
                                      </p:cBhvr>
                                      <p:tavLst>
                                        <p:tav tm="0">
                                          <p:val>
                                            <p:strVal val="ppt_x"/>
                                          </p:val>
                                        </p:tav>
                                        <p:tav tm="100000">
                                          <p:val>
                                            <p:strVal val="ppt_x"/>
                                          </p:val>
                                        </p:tav>
                                      </p:tavLst>
                                    </p:anim>
                                    <p:anim calcmode="lin" valueType="num">
                                      <p:cBhvr additive="base">
                                        <p:cTn id="15" dur="500"/>
                                        <p:tgtEl>
                                          <p:spTgt spid="4"/>
                                        </p:tgtEl>
                                        <p:attrNameLst>
                                          <p:attrName>ppt_y</p:attrName>
                                        </p:attrNameLst>
                                      </p:cBhvr>
                                      <p:tavLst>
                                        <p:tav tm="0">
                                          <p:val>
                                            <p:strVal val="ppt_y"/>
                                          </p:val>
                                        </p:tav>
                                        <p:tav tm="100000">
                                          <p:val>
                                            <p:strVal val="1+ppt_h/2"/>
                                          </p:val>
                                        </p:tav>
                                      </p:tavLst>
                                    </p:anim>
                                    <p:set>
                                      <p:cBhvr>
                                        <p:cTn id="16" dur="1" fill="hold">
                                          <p:stCondLst>
                                            <p:cond delay="499"/>
                                          </p:stCondLst>
                                        </p:cTn>
                                        <p:tgtEl>
                                          <p:spTgt spid="4"/>
                                        </p:tgtEl>
                                        <p:attrNameLst>
                                          <p:attrName>style.visibility</p:attrName>
                                        </p:attrNameLst>
                                      </p:cBhvr>
                                      <p:to>
                                        <p:strVal val="hidden"/>
                                      </p:to>
                                    </p:set>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10"/>
                                        </p:tgtEl>
                                        <p:attrNameLst>
                                          <p:attrName>style.visibility</p:attrName>
                                        </p:attrNameLst>
                                      </p:cBhvr>
                                      <p:to>
                                        <p:strVal val="visible"/>
                                      </p:to>
                                    </p:set>
                                    <p:anim calcmode="lin" valueType="num">
                                      <p:cBhvr additive="base">
                                        <p:cTn id="21" dur="500" fill="hold"/>
                                        <p:tgtEl>
                                          <p:spTgt spid="10"/>
                                        </p:tgtEl>
                                        <p:attrNameLst>
                                          <p:attrName>ppt_x</p:attrName>
                                        </p:attrNameLst>
                                      </p:cBhvr>
                                      <p:tavLst>
                                        <p:tav tm="0">
                                          <p:val>
                                            <p:strVal val="#ppt_x"/>
                                          </p:val>
                                        </p:tav>
                                        <p:tav tm="100000">
                                          <p:val>
                                            <p:strVal val="#ppt_x"/>
                                          </p:val>
                                        </p:tav>
                                      </p:tavLst>
                                    </p:anim>
                                    <p:anim calcmode="lin" valueType="num">
                                      <p:cBhvr additive="base">
                                        <p:cTn id="22"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fade">
                                      <p:cBhvr>
                                        <p:cTn id="27" dur="1000"/>
                                        <p:tgtEl>
                                          <p:spTgt spid="9"/>
                                        </p:tgtEl>
                                      </p:cBhvr>
                                    </p:animEffect>
                                    <p:anim calcmode="lin" valueType="num">
                                      <p:cBhvr>
                                        <p:cTn id="28" dur="1000" fill="hold"/>
                                        <p:tgtEl>
                                          <p:spTgt spid="9"/>
                                        </p:tgtEl>
                                        <p:attrNameLst>
                                          <p:attrName>ppt_x</p:attrName>
                                        </p:attrNameLst>
                                      </p:cBhvr>
                                      <p:tavLst>
                                        <p:tav tm="0">
                                          <p:val>
                                            <p:strVal val="#ppt_x"/>
                                          </p:val>
                                        </p:tav>
                                        <p:tav tm="100000">
                                          <p:val>
                                            <p:strVal val="#ppt_x"/>
                                          </p:val>
                                        </p:tav>
                                      </p:tavLst>
                                    </p:anim>
                                    <p:anim calcmode="lin" valueType="num">
                                      <p:cBhvr>
                                        <p:cTn id="29" dur="1000" fill="hold"/>
                                        <p:tgtEl>
                                          <p:spTgt spid="9"/>
                                        </p:tgtEl>
                                        <p:attrNameLst>
                                          <p:attrName>ppt_y</p:attrName>
                                        </p:attrNameLst>
                                      </p:cBhvr>
                                      <p:tavLst>
                                        <p:tav tm="0">
                                          <p:val>
                                            <p:strVal val="#ppt_y+.1"/>
                                          </p:val>
                                        </p:tav>
                                        <p:tav tm="100000">
                                          <p:val>
                                            <p:strVal val="#ppt_y"/>
                                          </p:val>
                                        </p:tav>
                                      </p:tavLst>
                                    </p:anim>
                                  </p:childTnLst>
                                </p:cTn>
                              </p:par>
                              <p:par>
                                <p:cTn id="30" presetID="35" presetClass="path" presetSubtype="0" accel="50000" decel="50000" fill="hold" nodeType="withEffect">
                                  <p:stCondLst>
                                    <p:cond delay="0"/>
                                  </p:stCondLst>
                                  <p:childTnLst>
                                    <p:animMotion origin="layout" path="M -3.33333E-6 0 L -1.01284 0 " pathEditMode="relative" rAng="0" ptsTypes="AA">
                                      <p:cBhvr>
                                        <p:cTn id="31" dur="2000" fill="hold"/>
                                        <p:tgtEl>
                                          <p:spTgt spid="9"/>
                                        </p:tgtEl>
                                        <p:attrNameLst>
                                          <p:attrName>ppt_x</p:attrName>
                                          <p:attrName>ppt_y</p:attrName>
                                        </p:attrNameLst>
                                      </p:cBhvr>
                                      <p:rCtr x="-50600"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4" grpId="0"/>
      <p:bldP spid="4" grpId="1"/>
      <p:bldP spid="4" grpId="2"/>
    </p:bldLst>
  </p:timing>
</p:sld>
</file>

<file path=ppt/slides/slide5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p:pic>
        <p:nvPicPr>
          <p:cNvPr id="7" name="图片 6" descr="图片18"/>
          <p:cNvPicPr>
            <a:picLocks noChangeAspect="1"/>
          </p:cNvPicPr>
          <p:nvPr>
            <p:custDataLst>
              <p:tags r:id="rId1"/>
            </p:custDataLst>
          </p:nvPr>
        </p:nvPicPr>
        <p:blipFill>
          <a:blip r:embed="rId2"/>
          <a:stretch>
            <a:fillRect/>
          </a:stretch>
        </p:blipFill>
        <p:spPr>
          <a:xfrm>
            <a:off x="0" y="0"/>
            <a:ext cx="540068" cy="720090"/>
          </a:xfrm>
          <a:prstGeom prst="rect">
            <a:avLst/>
          </a:prstGeom>
        </p:spPr>
      </p:pic>
      <p:pic>
        <p:nvPicPr>
          <p:cNvPr id="6" name="图片 5" descr="图片19"/>
          <p:cNvPicPr>
            <a:picLocks noChangeAspect="1"/>
          </p:cNvPicPr>
          <p:nvPr>
            <p:custDataLst>
              <p:tags r:id="rId3"/>
            </p:custDataLst>
          </p:nvPr>
        </p:nvPicPr>
        <p:blipFill>
          <a:blip r:embed="rId4"/>
          <a:stretch>
            <a:fillRect/>
          </a:stretch>
        </p:blipFill>
        <p:spPr>
          <a:xfrm>
            <a:off x="8603932" y="-5379"/>
            <a:ext cx="540068" cy="720090"/>
          </a:xfrm>
          <a:prstGeom prst="rect">
            <a:avLst/>
          </a:prstGeom>
        </p:spPr>
      </p:pic>
      <p:sp>
        <p:nvSpPr>
          <p:cNvPr id="2" name="标题 1"/>
          <p:cNvSpPr>
            <a:spLocks noGrp="1"/>
          </p:cNvSpPr>
          <p:nvPr>
            <p:ph type="title" idx="4294967295"/>
          </p:nvPr>
        </p:nvSpPr>
        <p:spPr>
          <a:xfrm>
            <a:off x="1619250" y="1844675"/>
            <a:ext cx="7772400" cy="1362075"/>
          </a:xfrm>
          <a:noFill/>
          <a:ln w="9525">
            <a:noFill/>
          </a:ln>
        </p:spPr>
        <p:txBody>
          <a:bodyPr vert="horz" wrap="square" lIns="91440" tIns="45720" rIns="91440" bIns="45720" numCol="1" anchor="t" anchorCtr="0" compatLnSpc="1">
            <a:noAutofit/>
          </a:bodyPr>
          <a:lstStyle>
            <a:lvl1pPr algn="l" rtl="0" eaLnBrk="0" fontAlgn="base" hangingPunct="0">
              <a:spcBef>
                <a:spcPct val="0"/>
              </a:spcBef>
              <a:spcAft>
                <a:spcPct val="0"/>
              </a:spcAft>
              <a:defRPr sz="4000" b="1" cap="all">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Tahoma" panose="020B0604030504040204" pitchFamily="34" charset="0"/>
                <a:ea typeface="宋体" panose="02010600030101010101" pitchFamily="2" charset="-122"/>
              </a:defRPr>
            </a:lvl2pPr>
            <a:lvl3pPr algn="l" rtl="0" eaLnBrk="0" fontAlgn="base" hangingPunct="0">
              <a:spcBef>
                <a:spcPct val="0"/>
              </a:spcBef>
              <a:spcAft>
                <a:spcPct val="0"/>
              </a:spcAft>
              <a:defRPr sz="4400">
                <a:solidFill>
                  <a:schemeClr val="tx2"/>
                </a:solidFill>
                <a:latin typeface="Tahoma" panose="020B0604030504040204" pitchFamily="34" charset="0"/>
                <a:ea typeface="宋体" panose="02010600030101010101" pitchFamily="2" charset="-122"/>
              </a:defRPr>
            </a:lvl3pPr>
            <a:lvl4pPr algn="l" rtl="0" eaLnBrk="0" fontAlgn="base" hangingPunct="0">
              <a:spcBef>
                <a:spcPct val="0"/>
              </a:spcBef>
              <a:spcAft>
                <a:spcPct val="0"/>
              </a:spcAft>
              <a:defRPr sz="4400">
                <a:solidFill>
                  <a:schemeClr val="tx2"/>
                </a:solidFill>
                <a:latin typeface="Tahoma" panose="020B0604030504040204" pitchFamily="34" charset="0"/>
                <a:ea typeface="宋体" panose="02010600030101010101" pitchFamily="2" charset="-122"/>
              </a:defRPr>
            </a:lvl4pPr>
            <a:lvl5pPr algn="l" rtl="0" eaLnBrk="0" fontAlgn="base" hangingPunct="0">
              <a:spcBef>
                <a:spcPct val="0"/>
              </a:spcBef>
              <a:spcAft>
                <a:spcPct val="0"/>
              </a:spcAft>
              <a:defRPr sz="4400">
                <a:solidFill>
                  <a:schemeClr val="tx2"/>
                </a:solidFill>
                <a:latin typeface="Tahoma" panose="020B0604030504040204" pitchFamily="34" charset="0"/>
                <a:ea typeface="宋体" panose="02010600030101010101" pitchFamily="2" charset="-122"/>
              </a:defRPr>
            </a:lvl5pPr>
            <a:lvl6pPr marL="457200" algn="l" rtl="0" fontAlgn="base">
              <a:spcBef>
                <a:spcPct val="0"/>
              </a:spcBef>
              <a:spcAft>
                <a:spcPct val="0"/>
              </a:spcAft>
              <a:defRPr kumimoji="1" sz="4400">
                <a:solidFill>
                  <a:schemeClr val="tx2"/>
                </a:solidFill>
                <a:latin typeface="Tahoma" panose="020B0604030504040204" pitchFamily="34" charset="0"/>
                <a:ea typeface="宋体" panose="02010600030101010101" pitchFamily="2" charset="-122"/>
              </a:defRPr>
            </a:lvl6pPr>
            <a:lvl7pPr marL="914400" algn="l" rtl="0" fontAlgn="base">
              <a:spcBef>
                <a:spcPct val="0"/>
              </a:spcBef>
              <a:spcAft>
                <a:spcPct val="0"/>
              </a:spcAft>
              <a:defRPr kumimoji="1" sz="4400">
                <a:solidFill>
                  <a:schemeClr val="tx2"/>
                </a:solidFill>
                <a:latin typeface="Tahoma" panose="020B0604030504040204" pitchFamily="34" charset="0"/>
                <a:ea typeface="宋体" panose="02010600030101010101" pitchFamily="2" charset="-122"/>
              </a:defRPr>
            </a:lvl7pPr>
            <a:lvl8pPr marL="1371600" algn="l" rtl="0" fontAlgn="base">
              <a:spcBef>
                <a:spcPct val="0"/>
              </a:spcBef>
              <a:spcAft>
                <a:spcPct val="0"/>
              </a:spcAft>
              <a:defRPr kumimoji="1" sz="4400">
                <a:solidFill>
                  <a:schemeClr val="tx2"/>
                </a:solidFill>
                <a:latin typeface="Tahoma" panose="020B0604030504040204" pitchFamily="34" charset="0"/>
                <a:ea typeface="宋体" panose="02010600030101010101" pitchFamily="2" charset="-122"/>
              </a:defRPr>
            </a:lvl8pPr>
            <a:lvl9pPr marL="1828800" algn="l" rtl="0" fontAlgn="base">
              <a:spcBef>
                <a:spcPct val="0"/>
              </a:spcBef>
              <a:spcAft>
                <a:spcPct val="0"/>
              </a:spcAft>
              <a:defRPr kumimoji="1" sz="4400">
                <a:solidFill>
                  <a:schemeClr val="tx2"/>
                </a:solidFill>
                <a:latin typeface="Tahoma" panose="020B0604030504040204" pitchFamily="34" charset="0"/>
                <a:ea typeface="宋体" panose="02010600030101010101" pitchFamily="2" charset="-122"/>
              </a:defRPr>
            </a:lvl9pPr>
          </a:lstStyle>
          <a:p>
            <a:pPr lvl="0" algn="l" defTabSz="914400">
              <a:buClrTx/>
              <a:buSzTx/>
              <a:buFontTx/>
              <a:defRPr/>
            </a:pPr>
            <a:r>
              <a:rPr kumimoji="1" lang="zh-CN" altLang="en-US" noProof="0" dirty="0">
                <a:ln>
                  <a:noFill/>
                </a:ln>
                <a:solidFill>
                  <a:schemeClr val="accent1"/>
                </a:solidFill>
                <a:effectLst/>
                <a:uLnTx/>
                <a:uFillTx/>
                <a:latin typeface="汉仪旗黑-85S" charset="0"/>
                <a:cs typeface="汉仪旗黑-85S" charset="0"/>
                <a:sym typeface="+mn-ea"/>
              </a:rPr>
              <a:t>二  环境应急管理体系</a:t>
            </a:r>
            <a:endParaRPr kumimoji="1" lang="zh-CN" altLang="en-US" noProof="0" dirty="0">
              <a:ln>
                <a:noFill/>
              </a:ln>
              <a:solidFill>
                <a:schemeClr val="accent1"/>
              </a:solidFill>
              <a:effectLst/>
              <a:uLnTx/>
              <a:uFillTx/>
              <a:latin typeface="汉仪旗黑-85S" charset="0"/>
              <a:cs typeface="汉仪旗黑-85S" charset="0"/>
              <a:sym typeface="+mn-ea"/>
            </a:endParaRPr>
          </a:p>
        </p:txBody>
      </p:sp>
      <p:sp>
        <p:nvSpPr>
          <p:cNvPr id="3" name="文本占位符 2"/>
          <p:cNvSpPr>
            <a:spLocks noGrp="1"/>
          </p:cNvSpPr>
          <p:nvPr>
            <p:ph type="body" idx="4294967295"/>
            <p:custDataLst>
              <p:tags r:id="rId5"/>
            </p:custDataLst>
          </p:nvPr>
        </p:nvSpPr>
        <p:spPr>
          <a:xfrm>
            <a:off x="939800" y="4868863"/>
            <a:ext cx="8204200" cy="1500188"/>
          </a:xfrm>
        </p:spPr>
        <p:txBody>
          <a:bodyPr vert="horz" wrap="square" lIns="91440" tIns="45720" rIns="91440" bIns="45720" numCol="1" anchor="b" anchorCtr="0" compatLnSpc="1">
            <a:normAutofit fontScale="40000"/>
          </a:bodyPr>
          <a:lstStyle/>
          <a:p>
            <a:pPr marL="0" marR="0" lvl="0" indent="0" algn="l" defTabSz="914400" rtl="0" eaLnBrk="0" fontAlgn="base" latinLnBrk="0" hangingPunct="0">
              <a:lnSpc>
                <a:spcPct val="100000"/>
              </a:lnSpc>
              <a:spcBef>
                <a:spcPct val="20000"/>
              </a:spcBef>
              <a:spcAft>
                <a:spcPct val="0"/>
              </a:spcAft>
              <a:buClr>
                <a:schemeClr val="folHlink"/>
              </a:buClr>
              <a:buSzPct val="60000"/>
              <a:buFont typeface="Wingdings" panose="05000000000000000000" pitchFamily="2" charset="2"/>
              <a:buNone/>
              <a:defRPr/>
            </a:pPr>
            <a:r>
              <a:rPr kumimoji="1" lang="en-US" altLang="zh-CN" sz="2800" b="1" i="0" u="none" strike="noStrike" kern="0" cap="none" spc="0" normalizeH="0" baseline="0" noProof="0" dirty="0">
                <a:ln>
                  <a:noFill/>
                </a:ln>
                <a:solidFill>
                  <a:schemeClr val="dk1"/>
                </a:solidFill>
                <a:effectLst/>
                <a:uLnTx/>
                <a:uFillTx/>
                <a:latin typeface="微软雅黑" panose="020B0503020204020204" pitchFamily="34" charset="-122"/>
                <a:cs typeface="微软雅黑" panose="020B0503020204020204" pitchFamily="34" charset="-122"/>
              </a:rPr>
              <a:t>1</a:t>
            </a:r>
            <a:r>
              <a:rPr kumimoji="1" lang="zh-CN" altLang="en-US" sz="2800" b="1" i="0" u="none" strike="noStrike" kern="0" cap="none" spc="0" normalizeH="0" baseline="0" noProof="0" dirty="0">
                <a:ln>
                  <a:noFill/>
                </a:ln>
                <a:solidFill>
                  <a:schemeClr val="dk1"/>
                </a:solidFill>
                <a:effectLst/>
                <a:uLnTx/>
                <a:uFillTx/>
                <a:latin typeface="微软雅黑" panose="020B0503020204020204" pitchFamily="34" charset="-122"/>
                <a:cs typeface="微软雅黑" panose="020B0503020204020204" pitchFamily="34" charset="-122"/>
              </a:rPr>
              <a:t>、建立中国环境应急管理体系的重要性和紧迫性</a:t>
            </a:r>
            <a:endParaRPr kumimoji="1" lang="en-US" altLang="zh-CN" sz="2800" b="1" i="0" u="none" strike="noStrike" kern="0" cap="none" spc="0" normalizeH="0" baseline="0" noProof="0" dirty="0">
              <a:ln>
                <a:noFill/>
              </a:ln>
              <a:solidFill>
                <a:schemeClr val="dk1"/>
              </a:solidFill>
              <a:effectLst/>
              <a:uLnTx/>
              <a:uFillTx/>
              <a:latin typeface="微软雅黑" panose="020B0503020204020204" pitchFamily="34" charset="-122"/>
              <a:cs typeface="微软雅黑" panose="020B0503020204020204" pitchFamily="34" charset="-122"/>
            </a:endParaRPr>
          </a:p>
          <a:p>
            <a:pPr marL="0" marR="0" lvl="0" indent="0" algn="l" defTabSz="914400" rtl="0" eaLnBrk="0" fontAlgn="base" latinLnBrk="0" hangingPunct="0">
              <a:lnSpc>
                <a:spcPct val="100000"/>
              </a:lnSpc>
              <a:spcBef>
                <a:spcPct val="20000"/>
              </a:spcBef>
              <a:spcAft>
                <a:spcPct val="0"/>
              </a:spcAft>
              <a:buClr>
                <a:schemeClr val="folHlink"/>
              </a:buClr>
              <a:buSzPct val="60000"/>
              <a:buFont typeface="Wingdings" panose="05000000000000000000" pitchFamily="2" charset="2"/>
              <a:buNone/>
              <a:defRPr/>
            </a:pPr>
            <a:r>
              <a:rPr kumimoji="1" lang="en-US" altLang="zh-CN" sz="2800" b="1" i="0" u="none" strike="noStrike" kern="0" cap="none" spc="0" normalizeH="0" baseline="0" noProof="0" dirty="0">
                <a:ln>
                  <a:noFill/>
                </a:ln>
                <a:solidFill>
                  <a:schemeClr val="dk1"/>
                </a:solidFill>
                <a:effectLst/>
                <a:uLnTx/>
                <a:uFillTx/>
                <a:latin typeface="微软雅黑" panose="020B0503020204020204" pitchFamily="34" charset="-122"/>
                <a:cs typeface="微软雅黑" panose="020B0503020204020204" pitchFamily="34" charset="-122"/>
              </a:rPr>
              <a:t>2</a:t>
            </a:r>
            <a:r>
              <a:rPr kumimoji="1" lang="zh-CN" altLang="en-US" sz="2800" b="1" i="0" u="none" strike="noStrike" kern="0" cap="none" spc="0" normalizeH="0" baseline="0" noProof="0" dirty="0">
                <a:ln>
                  <a:noFill/>
                </a:ln>
                <a:solidFill>
                  <a:schemeClr val="dk1"/>
                </a:solidFill>
                <a:effectLst/>
                <a:uLnTx/>
                <a:uFillTx/>
                <a:latin typeface="微软雅黑" panose="020B0503020204020204" pitchFamily="34" charset="-122"/>
                <a:cs typeface="微软雅黑" panose="020B0503020204020204" pitchFamily="34" charset="-122"/>
              </a:rPr>
              <a:t>、环境应急管理体系内涵</a:t>
            </a:r>
            <a:endParaRPr kumimoji="1" lang="en-US" altLang="zh-CN" sz="2800" b="1" i="0" u="none" strike="noStrike" kern="0" cap="none" spc="0" normalizeH="0" baseline="0" noProof="0" dirty="0">
              <a:ln>
                <a:noFill/>
              </a:ln>
              <a:solidFill>
                <a:schemeClr val="dk1"/>
              </a:solidFill>
              <a:effectLst/>
              <a:uLnTx/>
              <a:uFillTx/>
              <a:latin typeface="微软雅黑" panose="020B0503020204020204" pitchFamily="34" charset="-122"/>
              <a:cs typeface="微软雅黑" panose="020B0503020204020204" pitchFamily="34" charset="-122"/>
            </a:endParaRPr>
          </a:p>
          <a:p>
            <a:pPr marL="935990" marR="0" lvl="0" indent="-457200" algn="l" defTabSz="914400" rtl="0" eaLnBrk="0" fontAlgn="base" latinLnBrk="0" hangingPunct="0">
              <a:lnSpc>
                <a:spcPct val="100000"/>
              </a:lnSpc>
              <a:spcBef>
                <a:spcPct val="20000"/>
              </a:spcBef>
              <a:spcAft>
                <a:spcPct val="0"/>
              </a:spcAft>
              <a:buClr>
                <a:schemeClr val="folHlink"/>
              </a:buClr>
              <a:buSzPct val="60000"/>
              <a:buFont typeface="Wingdings" panose="05000000000000000000" pitchFamily="2" charset="2"/>
              <a:buNone/>
              <a:defRPr/>
            </a:pPr>
            <a:r>
              <a:rPr kumimoji="1" lang="en-US" altLang="zh-CN" sz="2400" b="0" i="0" u="none" strike="noStrike" kern="0" cap="none" spc="0" normalizeH="0" baseline="0" noProof="0" dirty="0">
                <a:ln>
                  <a:noFill/>
                </a:ln>
                <a:solidFill>
                  <a:schemeClr val="dk1"/>
                </a:solidFill>
                <a:effectLst/>
                <a:uLnTx/>
                <a:uFillTx/>
                <a:latin typeface="微软雅黑" panose="020B0503020204020204" pitchFamily="34" charset="-122"/>
                <a:cs typeface="微软雅黑" panose="020B0503020204020204" pitchFamily="34" charset="-122"/>
              </a:rPr>
              <a:t>2.1  </a:t>
            </a:r>
            <a:r>
              <a:rPr kumimoji="1" lang="zh-CN" altLang="en-US" sz="2400" b="0" i="0" u="none" strike="noStrike" kern="0" cap="none" spc="0" normalizeH="0" baseline="0" noProof="0" dirty="0">
                <a:ln>
                  <a:noFill/>
                </a:ln>
                <a:solidFill>
                  <a:schemeClr val="dk1"/>
                </a:solidFill>
                <a:effectLst/>
                <a:uLnTx/>
                <a:uFillTx/>
                <a:latin typeface="微软雅黑" panose="020B0503020204020204" pitchFamily="34" charset="-122"/>
                <a:cs typeface="微软雅黑" panose="020B0503020204020204" pitchFamily="34" charset="-122"/>
              </a:rPr>
              <a:t>预案建设</a:t>
            </a:r>
            <a:endParaRPr kumimoji="1" lang="en-US" altLang="zh-CN" sz="2400" b="0" i="0" u="none" strike="noStrike" kern="0" cap="none" spc="0" normalizeH="0" baseline="0" noProof="0" dirty="0">
              <a:ln>
                <a:noFill/>
              </a:ln>
              <a:solidFill>
                <a:schemeClr val="dk1"/>
              </a:solidFill>
              <a:effectLst/>
              <a:uLnTx/>
              <a:uFillTx/>
              <a:latin typeface="微软雅黑" panose="020B0503020204020204" pitchFamily="34" charset="-122"/>
              <a:cs typeface="微软雅黑" panose="020B0503020204020204" pitchFamily="34" charset="-122"/>
            </a:endParaRPr>
          </a:p>
          <a:p>
            <a:pPr marL="935990" marR="0" lvl="0" indent="-457200" algn="l" defTabSz="914400" rtl="0" eaLnBrk="0" fontAlgn="base" latinLnBrk="0" hangingPunct="0">
              <a:lnSpc>
                <a:spcPct val="100000"/>
              </a:lnSpc>
              <a:spcBef>
                <a:spcPct val="20000"/>
              </a:spcBef>
              <a:spcAft>
                <a:spcPct val="0"/>
              </a:spcAft>
              <a:buClr>
                <a:schemeClr val="folHlink"/>
              </a:buClr>
              <a:buSzPct val="60000"/>
              <a:buFont typeface="Wingdings" panose="05000000000000000000" pitchFamily="2" charset="2"/>
              <a:buNone/>
              <a:defRPr/>
            </a:pPr>
            <a:r>
              <a:rPr kumimoji="1" lang="en-US" altLang="zh-CN" sz="2400" b="0" i="0" u="none" strike="noStrike" kern="0" cap="none" spc="0" normalizeH="0" baseline="0" noProof="0" dirty="0">
                <a:ln>
                  <a:noFill/>
                </a:ln>
                <a:solidFill>
                  <a:schemeClr val="dk1"/>
                </a:solidFill>
                <a:effectLst/>
                <a:uLnTx/>
                <a:uFillTx/>
                <a:latin typeface="微软雅黑" panose="020B0503020204020204" pitchFamily="34" charset="-122"/>
                <a:cs typeface="微软雅黑" panose="020B0503020204020204" pitchFamily="34" charset="-122"/>
              </a:rPr>
              <a:t>2.2</a:t>
            </a:r>
            <a:r>
              <a:rPr kumimoji="1" lang="zh-CN" altLang="en-US" sz="2400" b="0" i="0" u="none" strike="noStrike" kern="0" cap="none" spc="0" normalizeH="0" baseline="0" noProof="0" dirty="0">
                <a:ln>
                  <a:noFill/>
                </a:ln>
                <a:solidFill>
                  <a:schemeClr val="dk1"/>
                </a:solidFill>
                <a:effectLst/>
                <a:uLnTx/>
                <a:uFillTx/>
                <a:latin typeface="微软雅黑" panose="020B0503020204020204" pitchFamily="34" charset="-122"/>
                <a:cs typeface="微软雅黑" panose="020B0503020204020204" pitchFamily="34" charset="-122"/>
              </a:rPr>
              <a:t>  体制建设</a:t>
            </a:r>
            <a:endParaRPr kumimoji="1" lang="en-US" altLang="zh-CN" sz="2400" b="0" i="0" u="none" strike="noStrike" kern="0" cap="none" spc="0" normalizeH="0" baseline="0" noProof="0" dirty="0">
              <a:ln>
                <a:noFill/>
              </a:ln>
              <a:solidFill>
                <a:schemeClr val="dk1"/>
              </a:solidFill>
              <a:effectLst/>
              <a:uLnTx/>
              <a:uFillTx/>
              <a:latin typeface="微软雅黑" panose="020B0503020204020204" pitchFamily="34" charset="-122"/>
              <a:cs typeface="微软雅黑" panose="020B0503020204020204" pitchFamily="34" charset="-122"/>
            </a:endParaRPr>
          </a:p>
          <a:p>
            <a:pPr marL="935990" marR="0" lvl="0" indent="-457200" algn="l" defTabSz="914400" rtl="0" eaLnBrk="0" fontAlgn="base" latinLnBrk="0" hangingPunct="0">
              <a:lnSpc>
                <a:spcPct val="100000"/>
              </a:lnSpc>
              <a:spcBef>
                <a:spcPct val="20000"/>
              </a:spcBef>
              <a:spcAft>
                <a:spcPct val="0"/>
              </a:spcAft>
              <a:buClr>
                <a:schemeClr val="folHlink"/>
              </a:buClr>
              <a:buSzPct val="60000"/>
              <a:buFont typeface="Wingdings" panose="05000000000000000000" pitchFamily="2" charset="2"/>
              <a:buNone/>
              <a:defRPr/>
            </a:pPr>
            <a:r>
              <a:rPr kumimoji="1" lang="en-US" altLang="zh-CN" sz="2400" b="0" i="0" u="none" strike="noStrike" kern="0" cap="none" spc="0" normalizeH="0" baseline="0" noProof="0" dirty="0">
                <a:ln>
                  <a:noFill/>
                </a:ln>
                <a:solidFill>
                  <a:schemeClr val="dk1"/>
                </a:solidFill>
                <a:effectLst/>
                <a:uLnTx/>
                <a:uFillTx/>
                <a:latin typeface="微软雅黑" panose="020B0503020204020204" pitchFamily="34" charset="-122"/>
                <a:cs typeface="微软雅黑" panose="020B0503020204020204" pitchFamily="34" charset="-122"/>
              </a:rPr>
              <a:t>2.3  </a:t>
            </a:r>
            <a:r>
              <a:rPr kumimoji="1" lang="zh-CN" altLang="en-US" sz="2400" b="0" i="0" u="none" strike="noStrike" kern="0" cap="none" spc="0" normalizeH="0" baseline="0" noProof="0" dirty="0">
                <a:ln>
                  <a:noFill/>
                </a:ln>
                <a:solidFill>
                  <a:schemeClr val="dk1"/>
                </a:solidFill>
                <a:effectLst/>
                <a:uLnTx/>
                <a:uFillTx/>
                <a:latin typeface="微软雅黑" panose="020B0503020204020204" pitchFamily="34" charset="-122"/>
                <a:cs typeface="微软雅黑" panose="020B0503020204020204" pitchFamily="34" charset="-122"/>
              </a:rPr>
              <a:t>机制建设</a:t>
            </a:r>
            <a:endParaRPr kumimoji="1" lang="en-US" altLang="zh-CN" sz="2400" b="0" i="0" u="none" strike="noStrike" kern="0" cap="none" spc="0" normalizeH="0" baseline="0" noProof="0" dirty="0">
              <a:ln>
                <a:noFill/>
              </a:ln>
              <a:solidFill>
                <a:schemeClr val="dk1"/>
              </a:solidFill>
              <a:effectLst/>
              <a:uLnTx/>
              <a:uFillTx/>
              <a:latin typeface="微软雅黑" panose="020B0503020204020204" pitchFamily="34" charset="-122"/>
              <a:cs typeface="微软雅黑" panose="020B0503020204020204" pitchFamily="34" charset="-122"/>
            </a:endParaRPr>
          </a:p>
          <a:p>
            <a:pPr marL="935990" marR="0" lvl="0" indent="-457200" algn="l" defTabSz="914400" rtl="0" eaLnBrk="0" fontAlgn="base" latinLnBrk="0" hangingPunct="0">
              <a:lnSpc>
                <a:spcPct val="100000"/>
              </a:lnSpc>
              <a:spcBef>
                <a:spcPct val="20000"/>
              </a:spcBef>
              <a:spcAft>
                <a:spcPct val="0"/>
              </a:spcAft>
              <a:buClr>
                <a:schemeClr val="folHlink"/>
              </a:buClr>
              <a:buSzPct val="60000"/>
              <a:buFont typeface="Wingdings" panose="05000000000000000000" pitchFamily="2" charset="2"/>
              <a:buNone/>
              <a:defRPr/>
            </a:pPr>
            <a:r>
              <a:rPr kumimoji="1" lang="en-US" altLang="zh-CN" sz="2400" b="0" i="0" u="none" strike="noStrike" kern="0" cap="none" spc="0" normalizeH="0" baseline="0" noProof="0" dirty="0">
                <a:ln>
                  <a:noFill/>
                </a:ln>
                <a:solidFill>
                  <a:schemeClr val="dk1"/>
                </a:solidFill>
                <a:effectLst/>
                <a:uLnTx/>
                <a:uFillTx/>
                <a:latin typeface="微软雅黑" panose="020B0503020204020204" pitchFamily="34" charset="-122"/>
                <a:cs typeface="微软雅黑" panose="020B0503020204020204" pitchFamily="34" charset="-122"/>
              </a:rPr>
              <a:t>2.4  </a:t>
            </a:r>
            <a:r>
              <a:rPr kumimoji="1" lang="zh-CN" altLang="en-US" sz="2400" b="0" i="0" u="none" strike="noStrike" kern="0" cap="none" spc="0" normalizeH="0" baseline="0" noProof="0" dirty="0">
                <a:ln>
                  <a:noFill/>
                </a:ln>
                <a:solidFill>
                  <a:schemeClr val="dk1"/>
                </a:solidFill>
                <a:effectLst/>
                <a:uLnTx/>
                <a:uFillTx/>
                <a:latin typeface="微软雅黑" panose="020B0503020204020204" pitchFamily="34" charset="-122"/>
                <a:cs typeface="微软雅黑" panose="020B0503020204020204" pitchFamily="34" charset="-122"/>
              </a:rPr>
              <a:t>法制建设</a:t>
            </a:r>
            <a:endParaRPr kumimoji="1" lang="en-US" altLang="zh-CN" sz="2400" b="0" i="0" u="none" strike="noStrike" kern="0" cap="none" spc="0" normalizeH="0" baseline="0" noProof="0" dirty="0">
              <a:ln>
                <a:noFill/>
              </a:ln>
              <a:solidFill>
                <a:schemeClr val="dk1"/>
              </a:solidFill>
              <a:effectLst/>
              <a:uLnTx/>
              <a:uFillTx/>
              <a:latin typeface="微软雅黑" panose="020B0503020204020204" pitchFamily="34" charset="-122"/>
              <a:cs typeface="微软雅黑" panose="020B0503020204020204" pitchFamily="34" charset="-122"/>
            </a:endParaRPr>
          </a:p>
          <a:p>
            <a:pPr marL="0" marR="0" lvl="0" indent="0" algn="l" defTabSz="914400" rtl="0" eaLnBrk="0" fontAlgn="base" latinLnBrk="0" hangingPunct="0">
              <a:lnSpc>
                <a:spcPct val="100000"/>
              </a:lnSpc>
              <a:spcBef>
                <a:spcPct val="20000"/>
              </a:spcBef>
              <a:spcAft>
                <a:spcPct val="0"/>
              </a:spcAft>
              <a:buClr>
                <a:schemeClr val="folHlink"/>
              </a:buClr>
              <a:buSzPct val="60000"/>
              <a:buFont typeface="Wingdings" panose="05000000000000000000" pitchFamily="2" charset="2"/>
              <a:buNone/>
              <a:defRPr/>
            </a:pPr>
            <a:r>
              <a:rPr kumimoji="1" lang="en-US" altLang="zh-CN" sz="2800" b="1" i="0" u="none" strike="noStrike" kern="0" cap="none" spc="0" normalizeH="0" baseline="0" noProof="0" dirty="0">
                <a:ln>
                  <a:noFill/>
                </a:ln>
                <a:solidFill>
                  <a:schemeClr val="dk1"/>
                </a:solidFill>
                <a:effectLst/>
                <a:uLnTx/>
                <a:uFillTx/>
                <a:latin typeface="微软雅黑" panose="020B0503020204020204" pitchFamily="34" charset="-122"/>
                <a:cs typeface="微软雅黑" panose="020B0503020204020204" pitchFamily="34" charset="-122"/>
              </a:rPr>
              <a:t>3</a:t>
            </a:r>
            <a:r>
              <a:rPr kumimoji="1" lang="zh-CN" altLang="en-US" sz="2800" b="1" i="0" u="none" strike="noStrike" kern="0" cap="none" spc="0" normalizeH="0" baseline="0" noProof="0" dirty="0">
                <a:ln>
                  <a:noFill/>
                </a:ln>
                <a:solidFill>
                  <a:schemeClr val="dk1"/>
                </a:solidFill>
                <a:effectLst/>
                <a:uLnTx/>
                <a:uFillTx/>
                <a:latin typeface="微软雅黑" panose="020B0503020204020204" pitchFamily="34" charset="-122"/>
                <a:cs typeface="微软雅黑" panose="020B0503020204020204" pitchFamily="34" charset="-122"/>
              </a:rPr>
              <a:t>、环境应急管理法定职责</a:t>
            </a:r>
            <a:endParaRPr kumimoji="1" lang="zh-CN" altLang="en-US" sz="2800" b="1" i="0" u="none" strike="noStrike" kern="0" cap="none" spc="0" normalizeH="0" baseline="0" noProof="0" dirty="0">
              <a:ln>
                <a:noFill/>
              </a:ln>
              <a:solidFill>
                <a:schemeClr val="dk1"/>
              </a:solidFill>
              <a:effectLst/>
              <a:uLnTx/>
              <a:uFillTx/>
              <a:latin typeface="微软雅黑" panose="020B0503020204020204" pitchFamily="34" charset="-122"/>
              <a:cs typeface="微软雅黑" panose="020B0503020204020204" pitchFamily="34" charset="-122"/>
            </a:endParaRPr>
          </a:p>
        </p:txBody>
      </p:sp>
    </p:spTree>
    <p:custDataLst>
      <p:tags r:id="rId6"/>
    </p:custData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p:pic>
        <p:nvPicPr>
          <p:cNvPr id="7" name="图片 6" descr="图片18"/>
          <p:cNvPicPr>
            <a:picLocks noChangeAspect="1"/>
          </p:cNvPicPr>
          <p:nvPr>
            <p:custDataLst>
              <p:tags r:id="rId1"/>
            </p:custDataLst>
          </p:nvPr>
        </p:nvPicPr>
        <p:blipFill>
          <a:blip r:embed="rId2"/>
          <a:stretch>
            <a:fillRect/>
          </a:stretch>
        </p:blipFill>
        <p:spPr>
          <a:xfrm>
            <a:off x="0" y="0"/>
            <a:ext cx="540068" cy="720090"/>
          </a:xfrm>
          <a:prstGeom prst="rect">
            <a:avLst/>
          </a:prstGeom>
        </p:spPr>
      </p:pic>
      <p:pic>
        <p:nvPicPr>
          <p:cNvPr id="6" name="图片 5" descr="图片19"/>
          <p:cNvPicPr>
            <a:picLocks noChangeAspect="1"/>
          </p:cNvPicPr>
          <p:nvPr>
            <p:custDataLst>
              <p:tags r:id="rId3"/>
            </p:custDataLst>
          </p:nvPr>
        </p:nvPicPr>
        <p:blipFill>
          <a:blip r:embed="rId4"/>
          <a:stretch>
            <a:fillRect/>
          </a:stretch>
        </p:blipFill>
        <p:spPr>
          <a:xfrm>
            <a:off x="8603932" y="-5379"/>
            <a:ext cx="540068" cy="720090"/>
          </a:xfrm>
          <a:prstGeom prst="rect">
            <a:avLst/>
          </a:prstGeom>
        </p:spPr>
      </p:pic>
      <p:sp>
        <p:nvSpPr>
          <p:cNvPr id="9222" name="Text Box 6"/>
          <p:cNvSpPr txBox="1"/>
          <p:nvPr/>
        </p:nvSpPr>
        <p:spPr>
          <a:xfrm>
            <a:off x="684213" y="3394075"/>
            <a:ext cx="7993062" cy="3784600"/>
          </a:xfrm>
          <a:prstGeom prst="rect">
            <a:avLst/>
          </a:prstGeom>
          <a:noFill/>
          <a:ln w="9525">
            <a:noFill/>
          </a:ln>
        </p:spPr>
        <p:txBody>
          <a:bodyPr>
            <a:spAutoFit/>
          </a:bodyPr>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5pPr>
          </a:lstStyle>
          <a:p>
            <a:pPr marL="0" lvl="0" indent="0" eaLnBrk="1" hangingPunct="1">
              <a:spcBef>
                <a:spcPct val="0"/>
              </a:spcBef>
              <a:buClrTx/>
              <a:buSzTx/>
              <a:buFontTx/>
              <a:buNone/>
            </a:pPr>
            <a:r>
              <a:rPr lang="zh-CN" altLang="en-US" sz="2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    环境安全形势十分严峻。当前，我国正处于工业化、城镇化加速发展时期，各种自然灾害和人为活动带来的环境风险不断加剧，突发环境事件的诱因更加多样、复杂。环境恶化状况尚未得到根本遏制；企业环境违法问题仍然普遍存在，环境风险隐患突出；突发环境事件仍呈高发态势，跨界污染、重金属及有毒有害物质污染事件频发，社会危害和影响明显加大。</a:t>
            </a:r>
            <a:r>
              <a:rPr lang="en-US" altLang="zh-CN" sz="2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2005</a:t>
            </a:r>
            <a:r>
              <a:rPr lang="zh-CN" altLang="en-US" sz="2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年，国务院及其他部门已经制定了</a:t>
            </a:r>
            <a:r>
              <a:rPr lang="en-US" altLang="zh-CN" sz="2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2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国家突发公共事件总体应急预案</a:t>
            </a:r>
            <a:r>
              <a:rPr lang="en-US" altLang="zh-CN" sz="2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2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a:t>
            </a:r>
            <a:r>
              <a:rPr lang="en-US" altLang="zh-CN" sz="2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25</a:t>
            </a:r>
            <a:r>
              <a:rPr lang="zh-CN" altLang="en-US" sz="2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件专项预案、</a:t>
            </a:r>
            <a:r>
              <a:rPr lang="en-US" altLang="zh-CN" sz="2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80</a:t>
            </a:r>
            <a:r>
              <a:rPr lang="zh-CN" altLang="en-US" sz="2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件部门预案和省级预案。</a:t>
            </a:r>
            <a:endParaRPr lang="zh-CN" altLang="en-US" sz="2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pPr marL="0" lvl="0" indent="0" eaLnBrk="1" hangingPunct="1">
              <a:spcBef>
                <a:spcPct val="0"/>
              </a:spcBef>
              <a:buClrTx/>
              <a:buSzTx/>
              <a:buFontTx/>
              <a:buNone/>
            </a:pPr>
            <a:endParaRPr lang="zh-CN" altLang="en-US" sz="2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9223" name="Text Box 7"/>
          <p:cNvSpPr txBox="1"/>
          <p:nvPr/>
        </p:nvSpPr>
        <p:spPr>
          <a:xfrm>
            <a:off x="2159000" y="2000250"/>
            <a:ext cx="4824413" cy="1272540"/>
          </a:xfrm>
          <a:prstGeom prst="rect">
            <a:avLst/>
          </a:prstGeom>
          <a:noFill/>
          <a:ln w="9525">
            <a:noFill/>
          </a:ln>
        </p:spPr>
        <p:txBody>
          <a:bodyPr>
            <a:spAutoFit/>
          </a:bodyPr>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5pPr>
          </a:lstStyle>
          <a:p>
            <a:pPr marL="0" lvl="0" indent="0">
              <a:lnSpc>
                <a:spcPct val="120000"/>
              </a:lnSpc>
              <a:spcBef>
                <a:spcPct val="0"/>
              </a:spcBef>
              <a:buClrTx/>
              <a:buSzTx/>
              <a:buFontTx/>
              <a:buNone/>
            </a:pPr>
            <a:r>
              <a:rPr lang="zh-CN" altLang="zh-CN" dirty="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rPr>
              <a:t>局部有改善  总体未遏制</a:t>
            </a:r>
            <a:endParaRPr lang="zh-CN" altLang="zh-CN" dirty="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endParaRPr>
          </a:p>
          <a:p>
            <a:pPr marL="0" lvl="0" indent="0">
              <a:lnSpc>
                <a:spcPct val="120000"/>
              </a:lnSpc>
              <a:spcBef>
                <a:spcPct val="0"/>
              </a:spcBef>
              <a:buClrTx/>
              <a:buSzTx/>
              <a:buFontTx/>
              <a:buNone/>
            </a:pPr>
            <a:r>
              <a:rPr lang="zh-CN" altLang="zh-CN" dirty="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rPr>
              <a:t>形势很严峻  压力在增大</a:t>
            </a:r>
            <a:endParaRPr lang="zh-CN" altLang="zh-CN" dirty="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69636" name="标题 1"/>
          <p:cNvSpPr txBox="1"/>
          <p:nvPr>
            <p:custDataLst>
              <p:tags r:id="rId5"/>
            </p:custDataLst>
          </p:nvPr>
        </p:nvSpPr>
        <p:spPr>
          <a:xfrm>
            <a:off x="1187450" y="785813"/>
            <a:ext cx="8834438" cy="1252537"/>
          </a:xfrm>
          <a:prstGeom prst="rect">
            <a:avLst/>
          </a:prstGeom>
          <a:noFill/>
          <a:ln w="9525">
            <a:noFill/>
          </a:ln>
        </p:spPr>
        <p:txBody>
          <a:bodyPr anchor="ctr" anchorCtr="0"/>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5pPr>
          </a:lstStyle>
          <a:p>
            <a:pPr marL="0" lvl="0" indent="0">
              <a:spcBef>
                <a:spcPct val="0"/>
              </a:spcBef>
              <a:buClrTx/>
              <a:buSzTx/>
              <a:buFontTx/>
              <a:buNone/>
            </a:pPr>
            <a:r>
              <a:rPr lang="en-US" altLang="zh-CN" sz="28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1</a:t>
            </a:r>
            <a:r>
              <a:rPr lang="zh-CN" altLang="en-US" sz="28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、建立中国环境应急管理体系的重要性和紧迫性</a:t>
            </a:r>
            <a:endParaRPr lang="zh-CN" altLang="en-US" sz="28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ustDataLst>
      <p:tags r:id="rId6"/>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9223"/>
                                        </p:tgtEl>
                                        <p:attrNameLst>
                                          <p:attrName>style.visibility</p:attrName>
                                        </p:attrNameLst>
                                      </p:cBhvr>
                                      <p:to>
                                        <p:strVal val="visible"/>
                                      </p:to>
                                    </p:set>
                                    <p:animEffect transition="in" filter="box(in)">
                                      <p:cBhvr>
                                        <p:cTn id="7" dur="500"/>
                                        <p:tgtEl>
                                          <p:spTgt spid="9223"/>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grpId="0" nodeType="clickEffect">
                                  <p:stCondLst>
                                    <p:cond delay="0"/>
                                  </p:stCondLst>
                                  <p:childTnLst>
                                    <p:set>
                                      <p:cBhvr>
                                        <p:cTn id="11" dur="1" fill="hold">
                                          <p:stCondLst>
                                            <p:cond delay="0"/>
                                          </p:stCondLst>
                                        </p:cTn>
                                        <p:tgtEl>
                                          <p:spTgt spid="9222"/>
                                        </p:tgtEl>
                                        <p:attrNameLst>
                                          <p:attrName>style.visibility</p:attrName>
                                        </p:attrNameLst>
                                      </p:cBhvr>
                                      <p:to>
                                        <p:strVal val="visible"/>
                                      </p:to>
                                    </p:set>
                                    <p:animEffect transition="in" filter="diamond(in)">
                                      <p:cBhvr>
                                        <p:cTn id="12" dur="1000"/>
                                        <p:tgtEl>
                                          <p:spTgt spid="92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22" grpId="0"/>
      <p:bldP spid="9223" grpId="0" bldLvl="0"/>
    </p:bldLst>
  </p:timing>
</p:sld>
</file>

<file path=ppt/slides/slide5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p:pic>
        <p:nvPicPr>
          <p:cNvPr id="7" name="图片 6" descr="图片18"/>
          <p:cNvPicPr>
            <a:picLocks noChangeAspect="1"/>
          </p:cNvPicPr>
          <p:nvPr>
            <p:custDataLst>
              <p:tags r:id="rId1"/>
            </p:custDataLst>
          </p:nvPr>
        </p:nvPicPr>
        <p:blipFill>
          <a:blip r:embed="rId2"/>
          <a:stretch>
            <a:fillRect/>
          </a:stretch>
        </p:blipFill>
        <p:spPr>
          <a:xfrm>
            <a:off x="0" y="0"/>
            <a:ext cx="540068" cy="720090"/>
          </a:xfrm>
          <a:prstGeom prst="rect">
            <a:avLst/>
          </a:prstGeom>
        </p:spPr>
      </p:pic>
      <p:pic>
        <p:nvPicPr>
          <p:cNvPr id="6" name="图片 5" descr="图片19"/>
          <p:cNvPicPr>
            <a:picLocks noChangeAspect="1"/>
          </p:cNvPicPr>
          <p:nvPr>
            <p:custDataLst>
              <p:tags r:id="rId3"/>
            </p:custDataLst>
          </p:nvPr>
        </p:nvPicPr>
        <p:blipFill>
          <a:blip r:embed="rId4"/>
          <a:stretch>
            <a:fillRect/>
          </a:stretch>
        </p:blipFill>
        <p:spPr>
          <a:xfrm>
            <a:off x="8603932" y="-5379"/>
            <a:ext cx="540068" cy="720090"/>
          </a:xfrm>
          <a:prstGeom prst="rect">
            <a:avLst/>
          </a:prstGeom>
        </p:spPr>
      </p:pic>
      <p:pic>
        <p:nvPicPr>
          <p:cNvPr id="70658" name="Picture 2"/>
          <p:cNvPicPr>
            <a:picLocks noChangeAspect="1"/>
          </p:cNvPicPr>
          <p:nvPr/>
        </p:nvPicPr>
        <p:blipFill>
          <a:blip r:embed="rId5"/>
          <a:stretch>
            <a:fillRect/>
          </a:stretch>
        </p:blipFill>
        <p:spPr>
          <a:xfrm>
            <a:off x="388938" y="1393825"/>
            <a:ext cx="4549775" cy="4954588"/>
          </a:xfrm>
          <a:prstGeom prst="rect">
            <a:avLst/>
          </a:prstGeom>
          <a:noFill/>
          <a:ln w="9525">
            <a:noFill/>
          </a:ln>
        </p:spPr>
      </p:pic>
      <p:pic>
        <p:nvPicPr>
          <p:cNvPr id="70659" name="Picture 2"/>
          <p:cNvPicPr>
            <a:picLocks noGrp="1" noChangeAspect="1"/>
          </p:cNvPicPr>
          <p:nvPr/>
        </p:nvPicPr>
        <p:blipFill>
          <a:blip r:embed="rId6"/>
          <a:stretch>
            <a:fillRect/>
          </a:stretch>
        </p:blipFill>
        <p:spPr>
          <a:xfrm>
            <a:off x="4913313" y="1374775"/>
            <a:ext cx="4114800" cy="4954588"/>
          </a:xfrm>
          <a:prstGeom prst="rect">
            <a:avLst/>
          </a:prstGeom>
          <a:noFill/>
          <a:ln w="9525">
            <a:noFill/>
          </a:ln>
        </p:spPr>
      </p:pic>
      <p:sp>
        <p:nvSpPr>
          <p:cNvPr id="70660" name="标题 1"/>
          <p:cNvSpPr txBox="1"/>
          <p:nvPr/>
        </p:nvSpPr>
        <p:spPr>
          <a:xfrm>
            <a:off x="355600" y="333375"/>
            <a:ext cx="8229600" cy="1252538"/>
          </a:xfrm>
          <a:prstGeom prst="rect">
            <a:avLst/>
          </a:prstGeom>
          <a:noFill/>
          <a:ln w="9525">
            <a:noFill/>
          </a:ln>
        </p:spPr>
        <p:txBody>
          <a:bodyPr anchor="ctr" anchorCtr="0"/>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5pPr>
          </a:lstStyle>
          <a:p>
            <a:pPr marL="0" lvl="0" indent="0" algn="ctr">
              <a:spcBef>
                <a:spcPct val="0"/>
              </a:spcBef>
              <a:buClrTx/>
              <a:buSzTx/>
              <a:buFontTx/>
              <a:buNone/>
            </a:pPr>
            <a:r>
              <a:rPr lang="zh-CN" altLang="en-US" sz="3000" b="1" dirty="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rPr>
              <a:t>应急管理</a:t>
            </a:r>
            <a:r>
              <a:rPr lang="en-US" altLang="zh-CN" sz="3000" b="1" dirty="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3000" b="1" dirty="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rPr>
              <a:t>新时期的要求</a:t>
            </a:r>
            <a:endParaRPr lang="zh-CN" altLang="en-US" sz="3000" b="1" dirty="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ustDataLst>
      <p:tags r:id="rId7"/>
    </p:custData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p:pic>
        <p:nvPicPr>
          <p:cNvPr id="7" name="图片 6" descr="图片18"/>
          <p:cNvPicPr>
            <a:picLocks noChangeAspect="1"/>
          </p:cNvPicPr>
          <p:nvPr>
            <p:custDataLst>
              <p:tags r:id="rId1"/>
            </p:custDataLst>
          </p:nvPr>
        </p:nvPicPr>
        <p:blipFill>
          <a:blip r:embed="rId2"/>
          <a:stretch>
            <a:fillRect/>
          </a:stretch>
        </p:blipFill>
        <p:spPr>
          <a:xfrm>
            <a:off x="0" y="0"/>
            <a:ext cx="540068" cy="720090"/>
          </a:xfrm>
          <a:prstGeom prst="rect">
            <a:avLst/>
          </a:prstGeom>
        </p:spPr>
      </p:pic>
      <p:pic>
        <p:nvPicPr>
          <p:cNvPr id="6" name="图片 5" descr="图片19"/>
          <p:cNvPicPr>
            <a:picLocks noChangeAspect="1"/>
          </p:cNvPicPr>
          <p:nvPr>
            <p:custDataLst>
              <p:tags r:id="rId3"/>
            </p:custDataLst>
          </p:nvPr>
        </p:nvPicPr>
        <p:blipFill>
          <a:blip r:embed="rId4"/>
          <a:stretch>
            <a:fillRect/>
          </a:stretch>
        </p:blipFill>
        <p:spPr>
          <a:xfrm>
            <a:off x="8603932" y="-5379"/>
            <a:ext cx="540068" cy="720090"/>
          </a:xfrm>
          <a:prstGeom prst="rect">
            <a:avLst/>
          </a:prstGeom>
        </p:spPr>
      </p:pic>
      <p:sp>
        <p:nvSpPr>
          <p:cNvPr id="1036" name="矩形 2"/>
          <p:cNvSpPr>
            <a:spLocks noChangeArrowheads="1"/>
          </p:cNvSpPr>
          <p:nvPr/>
        </p:nvSpPr>
        <p:spPr bwMode="auto">
          <a:xfrm>
            <a:off x="1438275" y="1030288"/>
            <a:ext cx="5673725" cy="737235"/>
          </a:xfrm>
          <a:prstGeom prst="rect">
            <a:avLst/>
          </a:prstGeom>
          <a:noFill/>
          <a:ln>
            <a:noFill/>
          </a:ln>
        </p:spPr>
        <p:txBody>
          <a:bodyPr>
            <a:spAutoFit/>
          </a:bodyPr>
          <a:lstStyle>
            <a:lvl1pPr eaLnBrk="0" hangingPunct="0">
              <a:defRPr sz="2400">
                <a:solidFill>
                  <a:schemeClr val="tx1"/>
                </a:solidFill>
                <a:latin typeface="Arial" panose="020B0604020202020204" pitchFamily="34" charset="0"/>
                <a:ea typeface="宋体" panose="02010600030101010101" pitchFamily="2" charset="-122"/>
              </a:defRPr>
            </a:lvl1pPr>
            <a:lvl2pPr marL="742950" indent="-285750" eaLnBrk="0" hangingPunct="0">
              <a:defRPr sz="2400">
                <a:solidFill>
                  <a:schemeClr val="tx1"/>
                </a:solidFill>
                <a:latin typeface="Arial" panose="020B0604020202020204" pitchFamily="34" charset="0"/>
                <a:ea typeface="宋体" panose="02010600030101010101" pitchFamily="2" charset="-122"/>
              </a:defRPr>
            </a:lvl2pPr>
            <a:lvl3pPr marL="1143000" indent="-228600" eaLnBrk="0" hangingPunct="0">
              <a:defRPr sz="2400">
                <a:solidFill>
                  <a:schemeClr val="tx1"/>
                </a:solidFill>
                <a:latin typeface="Arial" panose="020B0604020202020204" pitchFamily="34" charset="0"/>
                <a:ea typeface="宋体" panose="02010600030101010101" pitchFamily="2" charset="-122"/>
              </a:defRPr>
            </a:lvl3pPr>
            <a:lvl4pPr marL="1600200" indent="-228600" eaLnBrk="0" hangingPunct="0">
              <a:defRPr sz="2400">
                <a:solidFill>
                  <a:schemeClr val="tx1"/>
                </a:solidFill>
                <a:latin typeface="Arial" panose="020B0604020202020204" pitchFamily="34" charset="0"/>
                <a:ea typeface="宋体" panose="02010600030101010101" pitchFamily="2" charset="-122"/>
              </a:defRPr>
            </a:lvl4pPr>
            <a:lvl5pPr marL="2057400" indent="-228600" eaLnBrk="0" hangingPunct="0">
              <a:defRPr sz="24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folHlink"/>
              </a:buClr>
              <a:buFont typeface="Wingdings" panose="05000000000000000000" pitchFamily="2" charset="2"/>
              <a:defRPr sz="24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folHlink"/>
              </a:buClr>
              <a:buFont typeface="Wingdings" panose="05000000000000000000" pitchFamily="2" charset="2"/>
              <a:defRPr sz="24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folHlink"/>
              </a:buClr>
              <a:buFont typeface="Wingdings" panose="05000000000000000000" pitchFamily="2" charset="2"/>
              <a:defRPr sz="24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folHlink"/>
              </a:buClr>
              <a:buFont typeface="Wingdings" panose="05000000000000000000" pitchFamily="2" charset="2"/>
              <a:defRPr sz="2400">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150000"/>
              </a:lnSpc>
              <a:spcBef>
                <a:spcPct val="0"/>
              </a:spcBef>
              <a:spcAft>
                <a:spcPct val="0"/>
              </a:spcAft>
              <a:buClrTx/>
              <a:buSzTx/>
              <a:buFontTx/>
              <a:buNone/>
              <a:defRPr/>
            </a:pPr>
            <a:r>
              <a:rPr kumimoji="1" lang="zh-CN" altLang="en-US" sz="2800" b="1" i="0" u="none" strike="noStrike" kern="1200" cap="none" spc="0" normalizeH="0" baseline="0" noProof="0" dirty="0">
                <a:ln>
                  <a:noFill/>
                </a:ln>
                <a:solidFill>
                  <a:schemeClr val="accent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 </a:t>
            </a:r>
            <a:r>
              <a:rPr kumimoji="1" lang="en-US" altLang="zh-CN" sz="2800" b="1" i="0" u="none" strike="noStrike" kern="1200" cap="none" spc="0" normalizeH="0" baseline="0" noProof="0" dirty="0">
                <a:ln>
                  <a:noFill/>
                </a:ln>
                <a:solidFill>
                  <a:schemeClr val="accent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2.1</a:t>
            </a:r>
            <a:r>
              <a:rPr kumimoji="1" lang="zh-CN" altLang="en-US" sz="2800" b="1" i="0" u="none" strike="noStrike" kern="1200" cap="none" spc="0" normalizeH="0" baseline="0" noProof="0" dirty="0">
                <a:ln>
                  <a:noFill/>
                </a:ln>
                <a:solidFill>
                  <a:schemeClr val="accent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 预案建设：“一案三制” </a:t>
            </a:r>
            <a:endParaRPr kumimoji="1" lang="zh-CN" altLang="en-US" sz="2800" b="1" i="0" u="none" strike="noStrike" kern="1200" cap="none" spc="0" normalizeH="0" baseline="0" noProof="0" dirty="0">
              <a:ln>
                <a:noFill/>
              </a:ln>
              <a:solidFill>
                <a:schemeClr val="accent1"/>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7" name="Text Box 6"/>
          <p:cNvSpPr txBox="1"/>
          <p:nvPr/>
        </p:nvSpPr>
        <p:spPr>
          <a:xfrm>
            <a:off x="604838" y="4027488"/>
            <a:ext cx="7934325" cy="3599815"/>
          </a:xfrm>
          <a:prstGeom prst="rect">
            <a:avLst/>
          </a:prstGeom>
          <a:noFill/>
          <a:ln w="9525">
            <a:noFill/>
          </a:ln>
        </p:spPr>
        <p:txBody>
          <a:bodyPr>
            <a:spAutoFit/>
          </a:bodyPr>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5pPr>
          </a:lstStyle>
          <a:p>
            <a:pPr marL="0" lvl="0" indent="457200" eaLnBrk="1" hangingPunct="1">
              <a:spcBef>
                <a:spcPts val="600"/>
              </a:spcBef>
              <a:spcAft>
                <a:spcPts val="600"/>
              </a:spcAft>
              <a:buClrTx/>
              <a:buSzTx/>
              <a:buFontTx/>
              <a:buNone/>
            </a:pPr>
            <a:r>
              <a:rPr lang="zh-CN" altLang="en-US" sz="22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预案建设是环境应急管理的龙头。</a:t>
            </a:r>
            <a:endParaRPr lang="en-US" altLang="zh-CN" sz="22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pPr marL="0" lvl="0" indent="457200" eaLnBrk="1" hangingPunct="1">
              <a:spcBef>
                <a:spcPts val="600"/>
              </a:spcBef>
              <a:spcAft>
                <a:spcPts val="600"/>
              </a:spcAft>
              <a:buClrTx/>
              <a:buSzTx/>
              <a:buFontTx/>
              <a:buNone/>
            </a:pPr>
            <a:r>
              <a:rPr lang="zh-CN" altLang="en-US" sz="22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国家突发事件应急预案分为两个层次：</a:t>
            </a:r>
            <a:endParaRPr lang="en-US" altLang="zh-CN" sz="22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pPr marL="0" lvl="0" indent="457200" eaLnBrk="1" hangingPunct="1">
              <a:spcBef>
                <a:spcPts val="600"/>
              </a:spcBef>
              <a:spcAft>
                <a:spcPts val="600"/>
              </a:spcAft>
              <a:buClrTx/>
              <a:buSzTx/>
              <a:buFontTx/>
              <a:buNone/>
            </a:pPr>
            <a:r>
              <a:rPr lang="zh-CN" altLang="en-US" sz="22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a:t>
            </a:r>
            <a:r>
              <a:rPr lang="en-US" altLang="zh-CN" sz="22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1</a:t>
            </a:r>
            <a:r>
              <a:rPr lang="zh-CN" altLang="en-US" sz="22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）中央一级突发事件应急预案、专项应急预案和部门应急预案。</a:t>
            </a:r>
            <a:endParaRPr lang="en-US" altLang="zh-CN" sz="22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pPr marL="0" lvl="0" indent="457200" eaLnBrk="1" hangingPunct="1">
              <a:spcBef>
                <a:spcPts val="600"/>
              </a:spcBef>
              <a:spcAft>
                <a:spcPts val="600"/>
              </a:spcAft>
              <a:buClrTx/>
              <a:buSzTx/>
              <a:buFontTx/>
              <a:buNone/>
            </a:pPr>
            <a:r>
              <a:rPr lang="zh-CN" altLang="en-US" sz="22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a:t>
            </a:r>
            <a:r>
              <a:rPr lang="en-US" altLang="zh-CN" sz="22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2</a:t>
            </a:r>
            <a:r>
              <a:rPr lang="zh-CN" altLang="en-US" sz="22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）地方一级突发事件总体应急预案、专项应急预案和部门应急预案</a:t>
            </a:r>
            <a:endParaRPr lang="en-US" altLang="zh-CN" sz="22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pPr marL="0" lvl="0" indent="457200" eaLnBrk="1" hangingPunct="1">
              <a:spcBef>
                <a:spcPts val="600"/>
              </a:spcBef>
              <a:spcAft>
                <a:spcPts val="600"/>
              </a:spcAft>
              <a:buClrTx/>
              <a:buSzTx/>
              <a:buFontTx/>
              <a:buNone/>
            </a:pPr>
            <a:endParaRPr lang="en-US" altLang="zh-CN" sz="22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pPr marL="0" lvl="0" indent="457200" eaLnBrk="1" hangingPunct="1">
              <a:spcBef>
                <a:spcPts val="600"/>
              </a:spcBef>
              <a:spcAft>
                <a:spcPts val="600"/>
              </a:spcAft>
              <a:buClrTx/>
              <a:buSzTx/>
              <a:buFontTx/>
              <a:buNone/>
            </a:pPr>
            <a:endParaRPr lang="en-US" altLang="zh-CN" sz="22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72708" name="矩形 1"/>
          <p:cNvSpPr/>
          <p:nvPr/>
        </p:nvSpPr>
        <p:spPr>
          <a:xfrm>
            <a:off x="755650" y="2089150"/>
            <a:ext cx="7632700" cy="1938020"/>
          </a:xfrm>
          <a:prstGeom prst="rect">
            <a:avLst/>
          </a:prstGeom>
          <a:noFill/>
          <a:ln w="9525">
            <a:noFill/>
          </a:ln>
        </p:spPr>
        <p:txBody>
          <a:bodyPr>
            <a:spAutoFit/>
          </a:bodyPr>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5pPr>
          </a:lstStyle>
          <a:p>
            <a:pPr marL="0" lvl="0" indent="457200" eaLnBrk="1" hangingPunct="1">
              <a:spcBef>
                <a:spcPts val="600"/>
              </a:spcBef>
              <a:spcAft>
                <a:spcPts val="600"/>
              </a:spcAft>
              <a:buClrTx/>
              <a:buSzTx/>
              <a:buFontTx/>
              <a:buNone/>
            </a:pPr>
            <a:r>
              <a:rPr lang="zh-CN" altLang="en-US" sz="2400" dirty="0">
                <a:solidFill>
                  <a:schemeClr val="dk1"/>
                </a:solidFill>
                <a:latin typeface="微软雅黑" panose="020B0503020204020204" pitchFamily="34" charset="-122"/>
                <a:ea typeface="微软雅黑" panose="020B0503020204020204" pitchFamily="34" charset="-122"/>
              </a:rPr>
              <a:t>环境应急管理体系是指在政府领导下，以法律为准绳，全面整合各种资源，</a:t>
            </a:r>
            <a:r>
              <a:rPr lang="zh-CN" altLang="en-US" sz="2400" u="sng" dirty="0">
                <a:solidFill>
                  <a:schemeClr val="dk1"/>
                </a:solidFill>
                <a:latin typeface="微软雅黑" panose="020B0503020204020204" pitchFamily="34" charset="-122"/>
                <a:ea typeface="微软雅黑" panose="020B0503020204020204" pitchFamily="34" charset="-122"/>
              </a:rPr>
              <a:t>制定科学规范的应急机制和应急预案</a:t>
            </a:r>
            <a:r>
              <a:rPr lang="zh-CN" altLang="en-US" sz="2400" dirty="0">
                <a:solidFill>
                  <a:schemeClr val="dk1"/>
                </a:solidFill>
                <a:latin typeface="微软雅黑" panose="020B0503020204020204" pitchFamily="34" charset="-122"/>
                <a:ea typeface="微软雅黑" panose="020B0503020204020204" pitchFamily="34" charset="-122"/>
              </a:rPr>
              <a:t>，建立以政府为核心、全社会共同参与的组织网络，</a:t>
            </a:r>
            <a:r>
              <a:rPr lang="zh-CN" altLang="en-US" sz="2400" u="sng" dirty="0">
                <a:solidFill>
                  <a:schemeClr val="dk1"/>
                </a:solidFill>
                <a:latin typeface="微软雅黑" panose="020B0503020204020204" pitchFamily="34" charset="-122"/>
                <a:ea typeface="微软雅黑" panose="020B0503020204020204" pitchFamily="34" charset="-122"/>
              </a:rPr>
              <a:t>预防和应对各类突发环境事件，</a:t>
            </a:r>
            <a:r>
              <a:rPr lang="zh-CN" altLang="en-US" sz="2400" dirty="0">
                <a:solidFill>
                  <a:schemeClr val="dk1"/>
                </a:solidFill>
                <a:latin typeface="微软雅黑" panose="020B0503020204020204" pitchFamily="34" charset="-122"/>
                <a:ea typeface="微软雅黑" panose="020B0503020204020204" pitchFamily="34" charset="-122"/>
              </a:rPr>
              <a:t>保障公众生命财产和环境安全，保证社会秩序正常运转的工作系统。</a:t>
            </a:r>
            <a:endParaRPr lang="zh-CN" altLang="en-US" sz="2400" dirty="0">
              <a:solidFill>
                <a:schemeClr val="dk1"/>
              </a:solidFill>
              <a:latin typeface="微软雅黑" panose="020B0503020204020204" pitchFamily="34" charset="-122"/>
              <a:ea typeface="微软雅黑" panose="020B0503020204020204" pitchFamily="34" charset="-122"/>
            </a:endParaRPr>
          </a:p>
        </p:txBody>
      </p:sp>
    </p:spTree>
    <p:custDataLst>
      <p:tags r:id="rId5"/>
    </p:custData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diamond(in)">
                                      <p:cBhvr>
                                        <p:cTn id="7" dur="1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5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p:pic>
        <p:nvPicPr>
          <p:cNvPr id="7" name="图片 6" descr="图片18"/>
          <p:cNvPicPr>
            <a:picLocks noChangeAspect="1"/>
          </p:cNvPicPr>
          <p:nvPr>
            <p:custDataLst>
              <p:tags r:id="rId1"/>
            </p:custDataLst>
          </p:nvPr>
        </p:nvPicPr>
        <p:blipFill>
          <a:blip r:embed="rId2"/>
          <a:stretch>
            <a:fillRect/>
          </a:stretch>
        </p:blipFill>
        <p:spPr>
          <a:xfrm>
            <a:off x="0" y="0"/>
            <a:ext cx="540068" cy="720090"/>
          </a:xfrm>
          <a:prstGeom prst="rect">
            <a:avLst/>
          </a:prstGeom>
        </p:spPr>
      </p:pic>
      <p:pic>
        <p:nvPicPr>
          <p:cNvPr id="6" name="图片 5" descr="图片19"/>
          <p:cNvPicPr>
            <a:picLocks noChangeAspect="1"/>
          </p:cNvPicPr>
          <p:nvPr>
            <p:custDataLst>
              <p:tags r:id="rId3"/>
            </p:custDataLst>
          </p:nvPr>
        </p:nvPicPr>
        <p:blipFill>
          <a:blip r:embed="rId4"/>
          <a:stretch>
            <a:fillRect/>
          </a:stretch>
        </p:blipFill>
        <p:spPr>
          <a:xfrm>
            <a:off x="8603932" y="-5379"/>
            <a:ext cx="540068" cy="720090"/>
          </a:xfrm>
          <a:prstGeom prst="rect">
            <a:avLst/>
          </a:prstGeom>
        </p:spPr>
      </p:pic>
      <p:sp>
        <p:nvSpPr>
          <p:cNvPr id="74754" name="AutoShape 4" descr="http://img5.imgtn.bdimg.com/it/u=817481311,76266316&amp;fm=26&amp;gp=0.jpg"/>
          <p:cNvSpPr>
            <a:spLocks noChangeAspect="1"/>
          </p:cNvSpPr>
          <p:nvPr>
            <p:custDataLst>
              <p:tags r:id="rId5"/>
            </p:custDataLst>
          </p:nvPr>
        </p:nvSpPr>
        <p:spPr>
          <a:xfrm>
            <a:off x="4367213" y="3276600"/>
            <a:ext cx="304800" cy="304800"/>
          </a:xfrm>
          <a:prstGeom prst="rect">
            <a:avLst/>
          </a:prstGeom>
          <a:noFill/>
          <a:ln w="9525">
            <a:noFill/>
          </a:ln>
        </p:spPr>
        <p:txBody>
          <a:bodyPr/>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5pPr>
          </a:lstStyle>
          <a:p>
            <a:pPr marL="0" lvl="0" indent="0">
              <a:spcBef>
                <a:spcPct val="0"/>
              </a:spcBef>
              <a:buClrTx/>
              <a:buSzTx/>
              <a:buFontTx/>
              <a:buNone/>
            </a:pPr>
            <a:endParaRPr lang="zh-CN" altLang="en-US" dirty="0">
              <a:solidFill>
                <a:schemeClr val="dk1"/>
              </a:solidFill>
              <a:latin typeface="微软雅黑" panose="020B0503020204020204" pitchFamily="34" charset="-122"/>
              <a:ea typeface="微软雅黑" panose="020B0503020204020204" pitchFamily="34" charset="-122"/>
            </a:endParaRPr>
          </a:p>
        </p:txBody>
      </p:sp>
      <p:sp>
        <p:nvSpPr>
          <p:cNvPr id="5" name="Text Box 6"/>
          <p:cNvSpPr txBox="1"/>
          <p:nvPr/>
        </p:nvSpPr>
        <p:spPr>
          <a:xfrm>
            <a:off x="674688" y="1827213"/>
            <a:ext cx="7994650" cy="1938020"/>
          </a:xfrm>
          <a:prstGeom prst="rect">
            <a:avLst/>
          </a:prstGeom>
          <a:noFill/>
          <a:ln w="9525">
            <a:noFill/>
          </a:ln>
        </p:spPr>
        <p:txBody>
          <a:bodyPr>
            <a:spAutoFit/>
          </a:bodyPr>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5pPr>
          </a:lstStyle>
          <a:p>
            <a:pPr marL="0" lvl="0" indent="457200" eaLnBrk="1" hangingPunct="1">
              <a:spcBef>
                <a:spcPts val="600"/>
              </a:spcBef>
              <a:spcAft>
                <a:spcPts val="600"/>
              </a:spcAft>
              <a:buClrTx/>
              <a:buSzTx/>
              <a:buFontTx/>
              <a:buNone/>
            </a:pPr>
            <a:r>
              <a:rPr lang="zh-CN" altLang="en-US" sz="2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中国的应急管理体系以“</a:t>
            </a:r>
            <a:r>
              <a:rPr lang="zh-CN" altLang="en-US" sz="2400" u="sng"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事前预防</a:t>
            </a:r>
            <a:r>
              <a:rPr lang="en-US" altLang="zh-CN" sz="2400" u="sng"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2400" u="sng"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应急准备</a:t>
            </a:r>
            <a:r>
              <a:rPr lang="en-US" altLang="zh-CN" sz="2400" u="sng"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2400" u="sng"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应急响应</a:t>
            </a:r>
            <a:r>
              <a:rPr lang="en-US" altLang="zh-CN" sz="2400" u="sng"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2400" u="sng"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事后管理</a:t>
            </a:r>
            <a:r>
              <a:rPr lang="zh-CN" altLang="en-US" sz="2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”四个阶段的全过程管理为主线，围绕应急预案、应急管理体制、机制、法制建设，构建“一案三制”的核心构架。</a:t>
            </a:r>
            <a:br>
              <a:rPr lang="zh-CN" altLang="en-US" sz="2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br>
            <a:endParaRPr lang="zh-CN" altLang="en-US" sz="2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p:txBody>
      </p:sp>
      <p:grpSp>
        <p:nvGrpSpPr>
          <p:cNvPr id="74756" name="Organization Chart 4"/>
          <p:cNvGrpSpPr>
            <a:grpSpLocks noChangeAspect="1"/>
          </p:cNvGrpSpPr>
          <p:nvPr/>
        </p:nvGrpSpPr>
        <p:grpSpPr>
          <a:xfrm>
            <a:off x="571500" y="4551363"/>
            <a:ext cx="8001000" cy="1744662"/>
            <a:chOff x="222" y="2353"/>
            <a:chExt cx="2880" cy="720"/>
          </a:xfrm>
        </p:grpSpPr>
        <p:cxnSp>
          <p:nvCxnSpPr>
            <p:cNvPr id="74761" name="_s1028"/>
            <p:cNvCxnSpPr>
              <a:stCxn id="74767" idx="0"/>
              <a:endCxn id="74764" idx="2"/>
            </p:cNvCxnSpPr>
            <p:nvPr/>
          </p:nvCxnSpPr>
          <p:spPr>
            <a:xfrm rot="5400000" flipH="1">
              <a:off x="2094" y="2209"/>
              <a:ext cx="144" cy="1008"/>
            </a:xfrm>
            <a:prstGeom prst="bentConnector3">
              <a:avLst>
                <a:gd name="adj1" fmla="val 25532"/>
              </a:avLst>
            </a:prstGeom>
            <a:ln w="28575" cap="flat" cmpd="sng">
              <a:solidFill>
                <a:srgbClr val="540000"/>
              </a:solidFill>
              <a:prstDash val="solid"/>
              <a:miter/>
              <a:headEnd type="none" w="med" len="med"/>
              <a:tailEnd type="none" w="med" len="med"/>
            </a:ln>
          </p:spPr>
        </p:cxnSp>
        <p:cxnSp>
          <p:nvCxnSpPr>
            <p:cNvPr id="74762" name="_s1029"/>
            <p:cNvCxnSpPr>
              <a:stCxn id="74766" idx="0"/>
              <a:endCxn id="74764" idx="2"/>
            </p:cNvCxnSpPr>
            <p:nvPr/>
          </p:nvCxnSpPr>
          <p:spPr>
            <a:xfrm rot="-5400000">
              <a:off x="1589" y="2711"/>
              <a:ext cx="144" cy="1"/>
            </a:xfrm>
            <a:prstGeom prst="straightConnector1">
              <a:avLst/>
            </a:prstGeom>
            <a:ln w="28575" cap="flat" cmpd="sng">
              <a:solidFill>
                <a:srgbClr val="540000"/>
              </a:solidFill>
              <a:prstDash val="solid"/>
              <a:headEnd type="none" w="med" len="med"/>
              <a:tailEnd type="none" w="med" len="med"/>
            </a:ln>
          </p:spPr>
        </p:cxnSp>
        <p:cxnSp>
          <p:nvCxnSpPr>
            <p:cNvPr id="74763" name="_s1030"/>
            <p:cNvCxnSpPr>
              <a:stCxn id="74765" idx="0"/>
              <a:endCxn id="74764" idx="2"/>
            </p:cNvCxnSpPr>
            <p:nvPr/>
          </p:nvCxnSpPr>
          <p:spPr>
            <a:xfrm rot="-5400000">
              <a:off x="1086" y="2209"/>
              <a:ext cx="144" cy="1008"/>
            </a:xfrm>
            <a:prstGeom prst="bentConnector3">
              <a:avLst>
                <a:gd name="adj1" fmla="val 25532"/>
              </a:avLst>
            </a:prstGeom>
            <a:ln w="28575" cap="flat" cmpd="sng">
              <a:solidFill>
                <a:srgbClr val="540000"/>
              </a:solidFill>
              <a:prstDash val="solid"/>
              <a:miter/>
              <a:headEnd type="none" w="med" len="med"/>
              <a:tailEnd type="none" w="med" len="med"/>
            </a:ln>
          </p:spPr>
        </p:cxnSp>
        <p:sp>
          <p:nvSpPr>
            <p:cNvPr id="74764" name="_s1031"/>
            <p:cNvSpPr/>
            <p:nvPr/>
          </p:nvSpPr>
          <p:spPr>
            <a:xfrm>
              <a:off x="1230" y="2353"/>
              <a:ext cx="864" cy="288"/>
            </a:xfrm>
            <a:prstGeom prst="roundRect">
              <a:avLst>
                <a:gd name="adj" fmla="val 16667"/>
              </a:avLst>
            </a:prstGeom>
            <a:gradFill rotWithShape="1">
              <a:gsLst>
                <a:gs pos="0">
                  <a:srgbClr val="F9F67F"/>
                </a:gs>
                <a:gs pos="100000">
                  <a:srgbClr val="FFCC00"/>
                </a:gs>
              </a:gsLst>
              <a:lin ang="5400000" scaled="1"/>
              <a:tileRect/>
            </a:gradFill>
            <a:ln w="9525" cap="flat" cmpd="sng">
              <a:solidFill>
                <a:srgbClr val="800000"/>
              </a:solidFill>
              <a:prstDash val="solid"/>
              <a:headEnd type="none" w="med" len="med"/>
              <a:tailEnd type="none" w="med" len="med"/>
            </a:ln>
          </p:spPr>
          <p:txBody>
            <a:bodyPr wrap="none" lIns="0" tIns="0" rIns="0" bIns="0" anchor="ctr" anchorCtr="0"/>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5pPr>
            </a:lstStyle>
            <a:p>
              <a:pPr marL="0" lvl="0" indent="0" algn="ctr" eaLnBrk="1" latinLnBrk="1" hangingPunct="1">
                <a:spcBef>
                  <a:spcPct val="0"/>
                </a:spcBef>
                <a:buClrTx/>
                <a:buSzTx/>
                <a:buFontTx/>
                <a:buNone/>
              </a:pPr>
              <a:r>
                <a:rPr lang="en-US" altLang="zh-CN" sz="2800" b="1" i="1" dirty="0">
                  <a:solidFill>
                    <a:srgbClr val="003300"/>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2800" b="1" i="1" dirty="0">
                  <a:solidFill>
                    <a:srgbClr val="003300"/>
                  </a:solidFill>
                  <a:latin typeface="微软雅黑" panose="020B0503020204020204" pitchFamily="34" charset="-122"/>
                  <a:ea typeface="微软雅黑" panose="020B0503020204020204" pitchFamily="34" charset="-122"/>
                  <a:cs typeface="微软雅黑" panose="020B0503020204020204" pitchFamily="34" charset="-122"/>
                </a:rPr>
                <a:t>三制”</a:t>
              </a:r>
              <a:endParaRPr lang="zh-CN" altLang="en-US" sz="2800" b="1" i="1" dirty="0">
                <a:solidFill>
                  <a:srgbClr val="00330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74765" name="_s1032"/>
            <p:cNvSpPr/>
            <p:nvPr/>
          </p:nvSpPr>
          <p:spPr>
            <a:xfrm>
              <a:off x="222" y="2785"/>
              <a:ext cx="864" cy="288"/>
            </a:xfrm>
            <a:prstGeom prst="roundRect">
              <a:avLst>
                <a:gd name="adj" fmla="val 16667"/>
              </a:avLst>
            </a:prstGeom>
            <a:gradFill rotWithShape="1">
              <a:gsLst>
                <a:gs pos="0">
                  <a:srgbClr val="FF9933"/>
                </a:gs>
                <a:gs pos="100000">
                  <a:srgbClr val="FF6600"/>
                </a:gs>
              </a:gsLst>
              <a:lin ang="5400000" scaled="1"/>
              <a:tileRect/>
            </a:gradFill>
            <a:ln w="9525" cap="flat" cmpd="sng">
              <a:solidFill>
                <a:srgbClr val="800000"/>
              </a:solidFill>
              <a:prstDash val="solid"/>
              <a:headEnd type="none" w="med" len="med"/>
              <a:tailEnd type="none" w="med" len="med"/>
            </a:ln>
          </p:spPr>
          <p:txBody>
            <a:bodyPr wrap="none" lIns="0" tIns="0" rIns="0" bIns="0" anchor="ctr" anchorCtr="0"/>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5pPr>
            </a:lstStyle>
            <a:p>
              <a:pPr marL="0" lvl="0" indent="0" algn="ctr" eaLnBrk="1" latinLnBrk="1" hangingPunct="1">
                <a:spcBef>
                  <a:spcPct val="0"/>
                </a:spcBef>
                <a:buClrTx/>
                <a:buSzTx/>
                <a:buFontTx/>
                <a:buNone/>
              </a:pPr>
              <a:r>
                <a:rPr lang="zh-CN" altLang="en-US" sz="2600" b="1" i="1" dirty="0">
                  <a:solidFill>
                    <a:srgbClr val="003300"/>
                  </a:solidFill>
                  <a:latin typeface="微软雅黑" panose="020B0503020204020204" pitchFamily="34" charset="-122"/>
                  <a:ea typeface="微软雅黑" panose="020B0503020204020204" pitchFamily="34" charset="-122"/>
                </a:rPr>
                <a:t>环境应急机制</a:t>
              </a:r>
              <a:endParaRPr lang="zh-CN" altLang="en-US" sz="2600" b="1" i="1" dirty="0">
                <a:solidFill>
                  <a:srgbClr val="003300"/>
                </a:solidFill>
                <a:latin typeface="微软雅黑" panose="020B0503020204020204" pitchFamily="34" charset="-122"/>
                <a:ea typeface="微软雅黑" panose="020B0503020204020204" pitchFamily="34" charset="-122"/>
              </a:endParaRPr>
            </a:p>
          </p:txBody>
        </p:sp>
        <p:sp>
          <p:nvSpPr>
            <p:cNvPr id="74766" name="_s1033"/>
            <p:cNvSpPr/>
            <p:nvPr/>
          </p:nvSpPr>
          <p:spPr>
            <a:xfrm>
              <a:off x="1230" y="2785"/>
              <a:ext cx="864" cy="288"/>
            </a:xfrm>
            <a:prstGeom prst="roundRect">
              <a:avLst>
                <a:gd name="adj" fmla="val 16667"/>
              </a:avLst>
            </a:prstGeom>
            <a:gradFill rotWithShape="1">
              <a:gsLst>
                <a:gs pos="0">
                  <a:srgbClr val="FF9933"/>
                </a:gs>
                <a:gs pos="100000">
                  <a:srgbClr val="FF6600"/>
                </a:gs>
              </a:gsLst>
              <a:lin ang="5400000" scaled="1"/>
              <a:tileRect/>
            </a:gradFill>
            <a:ln w="9525" cap="flat" cmpd="sng">
              <a:solidFill>
                <a:srgbClr val="800000"/>
              </a:solidFill>
              <a:prstDash val="solid"/>
              <a:headEnd type="none" w="med" len="med"/>
              <a:tailEnd type="none" w="med" len="med"/>
            </a:ln>
          </p:spPr>
          <p:txBody>
            <a:bodyPr wrap="none" lIns="0" tIns="0" rIns="0" bIns="0" anchor="ctr" anchorCtr="0"/>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5pPr>
            </a:lstStyle>
            <a:p>
              <a:pPr marL="0" lvl="0" indent="0" algn="ctr" eaLnBrk="1" latinLnBrk="1" hangingPunct="1">
                <a:spcBef>
                  <a:spcPct val="0"/>
                </a:spcBef>
                <a:buClrTx/>
                <a:buSzTx/>
                <a:buFontTx/>
                <a:buNone/>
              </a:pPr>
              <a:r>
                <a:rPr lang="zh-CN" altLang="en-US" sz="2600" b="1" i="1" dirty="0">
                  <a:solidFill>
                    <a:srgbClr val="003300"/>
                  </a:solidFill>
                  <a:latin typeface="微软雅黑" panose="020B0503020204020204" pitchFamily="34" charset="-122"/>
                  <a:ea typeface="微软雅黑" panose="020B0503020204020204" pitchFamily="34" charset="-122"/>
                </a:rPr>
                <a:t>环境应急体制</a:t>
              </a:r>
              <a:endParaRPr lang="zh-CN" altLang="en-US" sz="2600" b="1" i="1" dirty="0">
                <a:solidFill>
                  <a:srgbClr val="003300"/>
                </a:solidFill>
                <a:latin typeface="微软雅黑" panose="020B0503020204020204" pitchFamily="34" charset="-122"/>
                <a:ea typeface="微软雅黑" panose="020B0503020204020204" pitchFamily="34" charset="-122"/>
              </a:endParaRPr>
            </a:p>
          </p:txBody>
        </p:sp>
        <p:sp>
          <p:nvSpPr>
            <p:cNvPr id="74767" name="_s1034"/>
            <p:cNvSpPr/>
            <p:nvPr/>
          </p:nvSpPr>
          <p:spPr>
            <a:xfrm>
              <a:off x="2238" y="2785"/>
              <a:ext cx="864" cy="288"/>
            </a:xfrm>
            <a:prstGeom prst="roundRect">
              <a:avLst>
                <a:gd name="adj" fmla="val 16667"/>
              </a:avLst>
            </a:prstGeom>
            <a:gradFill rotWithShape="1">
              <a:gsLst>
                <a:gs pos="0">
                  <a:srgbClr val="FF9933"/>
                </a:gs>
                <a:gs pos="100000">
                  <a:srgbClr val="FF6600"/>
                </a:gs>
              </a:gsLst>
              <a:lin ang="5400000" scaled="1"/>
              <a:tileRect/>
            </a:gradFill>
            <a:ln w="9525" cap="flat" cmpd="sng">
              <a:solidFill>
                <a:srgbClr val="800000"/>
              </a:solidFill>
              <a:prstDash val="solid"/>
              <a:headEnd type="none" w="med" len="med"/>
              <a:tailEnd type="none" w="med" len="med"/>
            </a:ln>
          </p:spPr>
          <p:txBody>
            <a:bodyPr wrap="none" lIns="0" tIns="0" rIns="0" bIns="0" anchor="ctr" anchorCtr="0"/>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5pPr>
            </a:lstStyle>
            <a:p>
              <a:pPr marL="0" lvl="0" indent="0" algn="ctr" eaLnBrk="1" latinLnBrk="1" hangingPunct="1">
                <a:spcBef>
                  <a:spcPct val="0"/>
                </a:spcBef>
                <a:buClrTx/>
                <a:buSzTx/>
                <a:buFontTx/>
                <a:buNone/>
              </a:pPr>
              <a:r>
                <a:rPr lang="zh-CN" altLang="en-US" sz="2600" b="1" i="1" dirty="0">
                  <a:solidFill>
                    <a:srgbClr val="003300"/>
                  </a:solidFill>
                  <a:latin typeface="微软雅黑" panose="020B0503020204020204" pitchFamily="34" charset="-122"/>
                  <a:ea typeface="微软雅黑" panose="020B0503020204020204" pitchFamily="34" charset="-122"/>
                </a:rPr>
                <a:t>环境应急法制</a:t>
              </a:r>
              <a:endParaRPr lang="zh-CN" altLang="en-US" sz="2600" b="1" i="1" dirty="0">
                <a:solidFill>
                  <a:srgbClr val="003300"/>
                </a:solidFill>
                <a:latin typeface="微软雅黑" panose="020B0503020204020204" pitchFamily="34" charset="-122"/>
                <a:ea typeface="微软雅黑" panose="020B0503020204020204" pitchFamily="34" charset="-122"/>
              </a:endParaRPr>
            </a:p>
          </p:txBody>
        </p:sp>
      </p:grpSp>
      <p:grpSp>
        <p:nvGrpSpPr>
          <p:cNvPr id="74757" name="组合 1"/>
          <p:cNvGrpSpPr/>
          <p:nvPr/>
        </p:nvGrpSpPr>
        <p:grpSpPr>
          <a:xfrm>
            <a:off x="323850" y="3484563"/>
            <a:ext cx="7850188" cy="583565"/>
            <a:chOff x="568325" y="1347788"/>
            <a:chExt cx="7850188" cy="583565"/>
          </a:xfrm>
        </p:grpSpPr>
        <p:sp>
          <p:nvSpPr>
            <p:cNvPr id="13" name="Text Box 13"/>
            <p:cNvSpPr txBox="1">
              <a:spLocks noChangeArrowheads="1"/>
            </p:cNvSpPr>
            <p:nvPr>
              <p:custDataLst>
                <p:tags r:id="rId6"/>
              </p:custDataLst>
            </p:nvPr>
          </p:nvSpPr>
          <p:spPr bwMode="auto">
            <a:xfrm>
              <a:off x="568325" y="1347788"/>
              <a:ext cx="2232025" cy="583565"/>
            </a:xfrm>
            <a:prstGeom prst="rect">
              <a:avLst/>
            </a:prstGeom>
            <a:solidFill>
              <a:schemeClr val="accent5">
                <a:lumMod val="60000"/>
                <a:lumOff val="40000"/>
              </a:schemeClr>
            </a:solidFill>
            <a:ln w="9525" algn="ctr">
              <a:solidFill>
                <a:srgbClr val="003366"/>
              </a:solidFill>
              <a:miter lim="800000"/>
            </a:ln>
          </p:spPr>
          <p:txBody>
            <a:bodyPr>
              <a:spAutoFit/>
            </a:bodyPr>
            <a:lstStyle>
              <a:lvl1pPr eaLnBrk="0" hangingPunct="0">
                <a:defRPr sz="2400">
                  <a:solidFill>
                    <a:schemeClr val="tx1"/>
                  </a:solidFill>
                  <a:latin typeface="Arial" panose="020B0604020202020204" pitchFamily="34" charset="0"/>
                  <a:ea typeface="宋体" panose="02010600030101010101" pitchFamily="2" charset="-122"/>
                </a:defRPr>
              </a:lvl1pPr>
              <a:lvl2pPr marL="742950" indent="-285750" eaLnBrk="0" hangingPunct="0">
                <a:defRPr sz="2400">
                  <a:solidFill>
                    <a:schemeClr val="tx1"/>
                  </a:solidFill>
                  <a:latin typeface="Arial" panose="020B0604020202020204" pitchFamily="34" charset="0"/>
                  <a:ea typeface="宋体" panose="02010600030101010101" pitchFamily="2" charset="-122"/>
                </a:defRPr>
              </a:lvl2pPr>
              <a:lvl3pPr marL="1143000" indent="-228600" eaLnBrk="0" hangingPunct="0">
                <a:defRPr sz="2400">
                  <a:solidFill>
                    <a:schemeClr val="tx1"/>
                  </a:solidFill>
                  <a:latin typeface="Arial" panose="020B0604020202020204" pitchFamily="34" charset="0"/>
                  <a:ea typeface="宋体" panose="02010600030101010101" pitchFamily="2" charset="-122"/>
                </a:defRPr>
              </a:lvl3pPr>
              <a:lvl4pPr marL="1600200" indent="-228600" eaLnBrk="0" hangingPunct="0">
                <a:defRPr sz="2400">
                  <a:solidFill>
                    <a:schemeClr val="tx1"/>
                  </a:solidFill>
                  <a:latin typeface="Arial" panose="020B0604020202020204" pitchFamily="34" charset="0"/>
                  <a:ea typeface="宋体" panose="02010600030101010101" pitchFamily="2" charset="-122"/>
                </a:defRPr>
              </a:lvl4pPr>
              <a:lvl5pPr marL="2057400" indent="-228600" eaLnBrk="0" hangingPunct="0">
                <a:defRPr sz="24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folHlink"/>
                </a:buClr>
                <a:buFont typeface="Wingdings" panose="05000000000000000000" pitchFamily="2" charset="2"/>
                <a:defRPr sz="24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folHlink"/>
                </a:buClr>
                <a:buFont typeface="Wingdings" panose="05000000000000000000" pitchFamily="2" charset="2"/>
                <a:defRPr sz="24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folHlink"/>
                </a:buClr>
                <a:buFont typeface="Wingdings" panose="05000000000000000000" pitchFamily="2" charset="2"/>
                <a:defRPr sz="24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folHlink"/>
                </a:buClr>
                <a:buFont typeface="Wingdings" panose="05000000000000000000" pitchFamily="2" charset="2"/>
                <a:defRPr sz="2400">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1" hangingPunct="1">
                <a:lnSpc>
                  <a:spcPct val="100000"/>
                </a:lnSpc>
                <a:spcBef>
                  <a:spcPct val="0"/>
                </a:spcBef>
                <a:spcAft>
                  <a:spcPct val="0"/>
                </a:spcAft>
                <a:buClrTx/>
                <a:buSzTx/>
                <a:buFontTx/>
                <a:buNone/>
                <a:defRPr/>
              </a:pPr>
              <a:r>
                <a:rPr kumimoji="1" lang="en-US" altLang="zh-CN" sz="3200" b="0" i="1"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a:t>
              </a:r>
              <a:r>
                <a:rPr kumimoji="1" lang="zh-CN" altLang="en-US" sz="3200" b="0" i="1"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一案”</a:t>
              </a:r>
              <a:endParaRPr kumimoji="1" lang="zh-CN" altLang="en-US" sz="3200" b="0" i="1"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74759" name="Line 14"/>
            <p:cNvSpPr/>
            <p:nvPr/>
          </p:nvSpPr>
          <p:spPr>
            <a:xfrm>
              <a:off x="2800350" y="1649413"/>
              <a:ext cx="1296988" cy="0"/>
            </a:xfrm>
            <a:prstGeom prst="line">
              <a:avLst/>
            </a:prstGeom>
            <a:ln w="9525" cap="flat" cmpd="sng">
              <a:solidFill>
                <a:srgbClr val="000000"/>
              </a:solidFill>
              <a:prstDash val="solid"/>
              <a:headEnd type="none" w="med" len="med"/>
              <a:tailEnd type="none" w="med" len="med"/>
            </a:ln>
          </p:spPr>
        </p:sp>
        <p:sp>
          <p:nvSpPr>
            <p:cNvPr id="15" name="Text Box 15"/>
            <p:cNvSpPr txBox="1">
              <a:spLocks noChangeArrowheads="1"/>
            </p:cNvSpPr>
            <p:nvPr/>
          </p:nvSpPr>
          <p:spPr bwMode="auto">
            <a:xfrm>
              <a:off x="4097338" y="1347788"/>
              <a:ext cx="4321175" cy="583565"/>
            </a:xfrm>
            <a:prstGeom prst="rect">
              <a:avLst/>
            </a:prstGeom>
            <a:solidFill>
              <a:schemeClr val="accent5">
                <a:lumMod val="60000"/>
                <a:lumOff val="40000"/>
              </a:schemeClr>
            </a:solidFill>
            <a:ln w="9525" algn="ctr">
              <a:solidFill>
                <a:srgbClr val="003366"/>
              </a:solidFill>
              <a:miter lim="800000"/>
            </a:ln>
          </p:spPr>
          <p:txBody>
            <a:bodyPr>
              <a:spAutoFit/>
            </a:bodyPr>
            <a:lstStyle>
              <a:lvl1pPr eaLnBrk="0" hangingPunct="0">
                <a:defRPr sz="2400">
                  <a:solidFill>
                    <a:schemeClr val="tx1"/>
                  </a:solidFill>
                  <a:latin typeface="Arial" panose="020B0604020202020204" pitchFamily="34" charset="0"/>
                  <a:ea typeface="宋体" panose="02010600030101010101" pitchFamily="2" charset="-122"/>
                </a:defRPr>
              </a:lvl1pPr>
              <a:lvl2pPr marL="742950" indent="-285750" eaLnBrk="0" hangingPunct="0">
                <a:defRPr sz="2400">
                  <a:solidFill>
                    <a:schemeClr val="tx1"/>
                  </a:solidFill>
                  <a:latin typeface="Arial" panose="020B0604020202020204" pitchFamily="34" charset="0"/>
                  <a:ea typeface="宋体" panose="02010600030101010101" pitchFamily="2" charset="-122"/>
                </a:defRPr>
              </a:lvl2pPr>
              <a:lvl3pPr marL="1143000" indent="-228600" eaLnBrk="0" hangingPunct="0">
                <a:defRPr sz="2400">
                  <a:solidFill>
                    <a:schemeClr val="tx1"/>
                  </a:solidFill>
                  <a:latin typeface="Arial" panose="020B0604020202020204" pitchFamily="34" charset="0"/>
                  <a:ea typeface="宋体" panose="02010600030101010101" pitchFamily="2" charset="-122"/>
                </a:defRPr>
              </a:lvl3pPr>
              <a:lvl4pPr marL="1600200" indent="-228600" eaLnBrk="0" hangingPunct="0">
                <a:defRPr sz="2400">
                  <a:solidFill>
                    <a:schemeClr val="tx1"/>
                  </a:solidFill>
                  <a:latin typeface="Arial" panose="020B0604020202020204" pitchFamily="34" charset="0"/>
                  <a:ea typeface="宋体" panose="02010600030101010101" pitchFamily="2" charset="-122"/>
                </a:defRPr>
              </a:lvl4pPr>
              <a:lvl5pPr marL="2057400" indent="-228600" eaLnBrk="0" hangingPunct="0">
                <a:defRPr sz="24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folHlink"/>
                </a:buClr>
                <a:buFont typeface="Wingdings" panose="05000000000000000000" pitchFamily="2" charset="2"/>
                <a:defRPr sz="24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folHlink"/>
                </a:buClr>
                <a:buFont typeface="Wingdings" panose="05000000000000000000" pitchFamily="2" charset="2"/>
                <a:defRPr sz="24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folHlink"/>
                </a:buClr>
                <a:buFont typeface="Wingdings" panose="05000000000000000000" pitchFamily="2" charset="2"/>
                <a:defRPr sz="24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folHlink"/>
                </a:buClr>
                <a:buFont typeface="Wingdings" panose="05000000000000000000" pitchFamily="2" charset="2"/>
                <a:defRPr sz="2400">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1" hangingPunct="1">
                <a:lnSpc>
                  <a:spcPct val="100000"/>
                </a:lnSpc>
                <a:spcBef>
                  <a:spcPct val="50000"/>
                </a:spcBef>
                <a:spcAft>
                  <a:spcPct val="0"/>
                </a:spcAft>
                <a:buClrTx/>
                <a:buSzTx/>
                <a:buFontTx/>
                <a:buNone/>
                <a:defRPr/>
              </a:pPr>
              <a:r>
                <a:rPr kumimoji="1" lang="zh-CN" altLang="en-US" sz="3200" b="0" i="1" u="none" strike="noStrike" kern="1200" cap="none" spc="0" normalizeH="0" baseline="0" noProof="0" dirty="0">
                  <a:ln>
                    <a:noFill/>
                  </a:ln>
                  <a:solidFill>
                    <a:schemeClr val="dk1">
                      <a:lumMod val="85000"/>
                      <a:lumOff val="15000"/>
                    </a:schemeClr>
                  </a:solidFill>
                  <a:effectLst/>
                  <a:uLnTx/>
                  <a:uFillTx/>
                  <a:latin typeface="微软雅黑" panose="020B0503020204020204" pitchFamily="34" charset="-122"/>
                  <a:ea typeface="微软雅黑" panose="020B0503020204020204" pitchFamily="34" charset="-122"/>
                  <a:cs typeface="+mn-cs"/>
                </a:rPr>
                <a:t>突发环境事件应急预案</a:t>
              </a:r>
              <a:endParaRPr kumimoji="1" lang="zh-CN" altLang="en-US" sz="3200" b="0" i="1" u="none" strike="noStrike" kern="1200" cap="none" spc="0" normalizeH="0" baseline="0" noProof="0" dirty="0">
                <a:ln>
                  <a:noFill/>
                </a:ln>
                <a:solidFill>
                  <a:schemeClr val="dk1">
                    <a:lumMod val="85000"/>
                    <a:lumOff val="15000"/>
                  </a:schemeClr>
                </a:solidFill>
                <a:effectLst/>
                <a:uLnTx/>
                <a:uFillTx/>
                <a:latin typeface="微软雅黑" panose="020B0503020204020204" pitchFamily="34" charset="-122"/>
                <a:ea typeface="微软雅黑" panose="020B0503020204020204" pitchFamily="34" charset="-122"/>
                <a:cs typeface="+mn-cs"/>
              </a:endParaRPr>
            </a:p>
          </p:txBody>
        </p:sp>
      </p:grpSp>
    </p:spTree>
    <p:custDataLst>
      <p:tags r:id="rId7"/>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diamond(in)">
                                      <p:cBhvr>
                                        <p:cTn id="7"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5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p:pic>
        <p:nvPicPr>
          <p:cNvPr id="7" name="图片 6" descr="图片18"/>
          <p:cNvPicPr>
            <a:picLocks noChangeAspect="1"/>
          </p:cNvPicPr>
          <p:nvPr>
            <p:custDataLst>
              <p:tags r:id="rId1"/>
            </p:custDataLst>
          </p:nvPr>
        </p:nvPicPr>
        <p:blipFill>
          <a:blip r:embed="rId2"/>
          <a:stretch>
            <a:fillRect/>
          </a:stretch>
        </p:blipFill>
        <p:spPr>
          <a:xfrm>
            <a:off x="0" y="0"/>
            <a:ext cx="540068" cy="720090"/>
          </a:xfrm>
          <a:prstGeom prst="rect">
            <a:avLst/>
          </a:prstGeom>
        </p:spPr>
      </p:pic>
      <p:pic>
        <p:nvPicPr>
          <p:cNvPr id="6" name="图片 5" descr="图片19"/>
          <p:cNvPicPr>
            <a:picLocks noChangeAspect="1"/>
          </p:cNvPicPr>
          <p:nvPr>
            <p:custDataLst>
              <p:tags r:id="rId3"/>
            </p:custDataLst>
          </p:nvPr>
        </p:nvPicPr>
        <p:blipFill>
          <a:blip r:embed="rId4"/>
          <a:stretch>
            <a:fillRect/>
          </a:stretch>
        </p:blipFill>
        <p:spPr>
          <a:xfrm>
            <a:off x="8603932" y="-5379"/>
            <a:ext cx="540068" cy="720090"/>
          </a:xfrm>
          <a:prstGeom prst="rect">
            <a:avLst/>
          </a:prstGeom>
        </p:spPr>
      </p:pic>
      <p:sp>
        <p:nvSpPr>
          <p:cNvPr id="1036" name="矩形 2"/>
          <p:cNvSpPr>
            <a:spLocks noChangeArrowheads="1"/>
          </p:cNvSpPr>
          <p:nvPr/>
        </p:nvSpPr>
        <p:spPr bwMode="auto">
          <a:xfrm>
            <a:off x="1438275" y="1030288"/>
            <a:ext cx="5673725" cy="737235"/>
          </a:xfrm>
          <a:prstGeom prst="rect">
            <a:avLst/>
          </a:prstGeom>
          <a:noFill/>
          <a:ln>
            <a:noFill/>
          </a:ln>
        </p:spPr>
        <p:txBody>
          <a:bodyPr>
            <a:spAutoFit/>
          </a:bodyPr>
          <a:lstStyle>
            <a:lvl1pPr eaLnBrk="0" hangingPunct="0">
              <a:defRPr sz="2400">
                <a:solidFill>
                  <a:schemeClr val="tx1"/>
                </a:solidFill>
                <a:latin typeface="Arial" panose="020B0604020202020204" pitchFamily="34" charset="0"/>
                <a:ea typeface="宋体" panose="02010600030101010101" pitchFamily="2" charset="-122"/>
              </a:defRPr>
            </a:lvl1pPr>
            <a:lvl2pPr marL="742950" indent="-285750" eaLnBrk="0" hangingPunct="0">
              <a:defRPr sz="2400">
                <a:solidFill>
                  <a:schemeClr val="tx1"/>
                </a:solidFill>
                <a:latin typeface="Arial" panose="020B0604020202020204" pitchFamily="34" charset="0"/>
                <a:ea typeface="宋体" panose="02010600030101010101" pitchFamily="2" charset="-122"/>
              </a:defRPr>
            </a:lvl2pPr>
            <a:lvl3pPr marL="1143000" indent="-228600" eaLnBrk="0" hangingPunct="0">
              <a:defRPr sz="2400">
                <a:solidFill>
                  <a:schemeClr val="tx1"/>
                </a:solidFill>
                <a:latin typeface="Arial" panose="020B0604020202020204" pitchFamily="34" charset="0"/>
                <a:ea typeface="宋体" panose="02010600030101010101" pitchFamily="2" charset="-122"/>
              </a:defRPr>
            </a:lvl3pPr>
            <a:lvl4pPr marL="1600200" indent="-228600" eaLnBrk="0" hangingPunct="0">
              <a:defRPr sz="2400">
                <a:solidFill>
                  <a:schemeClr val="tx1"/>
                </a:solidFill>
                <a:latin typeface="Arial" panose="020B0604020202020204" pitchFamily="34" charset="0"/>
                <a:ea typeface="宋体" panose="02010600030101010101" pitchFamily="2" charset="-122"/>
              </a:defRPr>
            </a:lvl4pPr>
            <a:lvl5pPr marL="2057400" indent="-228600" eaLnBrk="0" hangingPunct="0">
              <a:defRPr sz="24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folHlink"/>
              </a:buClr>
              <a:buFont typeface="Wingdings" panose="05000000000000000000" pitchFamily="2" charset="2"/>
              <a:defRPr sz="24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folHlink"/>
              </a:buClr>
              <a:buFont typeface="Wingdings" panose="05000000000000000000" pitchFamily="2" charset="2"/>
              <a:defRPr sz="24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folHlink"/>
              </a:buClr>
              <a:buFont typeface="Wingdings" panose="05000000000000000000" pitchFamily="2" charset="2"/>
              <a:defRPr sz="24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folHlink"/>
              </a:buClr>
              <a:buFont typeface="Wingdings" panose="05000000000000000000" pitchFamily="2" charset="2"/>
              <a:defRPr sz="2400">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150000"/>
              </a:lnSpc>
              <a:spcBef>
                <a:spcPct val="0"/>
              </a:spcBef>
              <a:spcAft>
                <a:spcPct val="0"/>
              </a:spcAft>
              <a:buClrTx/>
              <a:buSzTx/>
              <a:buFontTx/>
              <a:buNone/>
              <a:defRPr/>
            </a:pPr>
            <a:r>
              <a:rPr kumimoji="1" lang="zh-CN" altLang="en-US" sz="2800" b="1" i="0" u="none" strike="noStrike" kern="1200" cap="none" spc="0" normalizeH="0" baseline="0" noProof="0" dirty="0">
                <a:ln>
                  <a:noFill/>
                </a:ln>
                <a:solidFill>
                  <a:schemeClr val="accent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 </a:t>
            </a:r>
            <a:r>
              <a:rPr kumimoji="1" lang="en-US" altLang="zh-CN" sz="2800" b="1" i="0" u="none" strike="noStrike" kern="1200" cap="none" spc="0" normalizeH="0" baseline="0" noProof="0" dirty="0">
                <a:ln>
                  <a:noFill/>
                </a:ln>
                <a:solidFill>
                  <a:schemeClr val="accent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2.2</a:t>
            </a:r>
            <a:r>
              <a:rPr kumimoji="1" lang="zh-CN" altLang="en-US" sz="2800" b="1" i="0" u="none" strike="noStrike" kern="1200" cap="none" spc="0" normalizeH="0" baseline="0" noProof="0" dirty="0">
                <a:ln>
                  <a:noFill/>
                </a:ln>
                <a:solidFill>
                  <a:schemeClr val="accent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 体制建设 </a:t>
            </a:r>
            <a:endParaRPr kumimoji="1" lang="zh-CN" altLang="en-US" sz="2800" b="1" i="0" u="none" strike="noStrike" kern="1200" cap="none" spc="0" normalizeH="0" baseline="0" noProof="0" dirty="0">
              <a:ln>
                <a:noFill/>
              </a:ln>
              <a:solidFill>
                <a:schemeClr val="accent1"/>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7" name="Text Box 6"/>
          <p:cNvSpPr txBox="1"/>
          <p:nvPr/>
        </p:nvSpPr>
        <p:spPr>
          <a:xfrm>
            <a:off x="604838" y="1989138"/>
            <a:ext cx="7934325" cy="4184650"/>
          </a:xfrm>
          <a:prstGeom prst="rect">
            <a:avLst/>
          </a:prstGeom>
          <a:noFill/>
          <a:ln w="9525">
            <a:noFill/>
          </a:ln>
        </p:spPr>
        <p:txBody>
          <a:bodyPr>
            <a:spAutoFit/>
          </a:bodyPr>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5pPr>
          </a:lstStyle>
          <a:p>
            <a:pPr marL="0" lvl="0" indent="457200" eaLnBrk="1" hangingPunct="1">
              <a:spcBef>
                <a:spcPts val="600"/>
              </a:spcBef>
              <a:spcAft>
                <a:spcPts val="600"/>
              </a:spcAft>
              <a:buClrTx/>
              <a:buSzTx/>
              <a:buFontTx/>
              <a:buNone/>
            </a:pPr>
            <a:r>
              <a:rPr lang="zh-CN" altLang="en-US" sz="24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a:t>
            </a:r>
            <a:r>
              <a:rPr lang="en-US" altLang="zh-CN" sz="24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1</a:t>
            </a:r>
            <a:r>
              <a:rPr lang="zh-CN" altLang="en-US" sz="24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）领导机构</a:t>
            </a:r>
            <a:endParaRPr lang="en-US" altLang="zh-CN" sz="24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pPr marL="0" lvl="0" indent="457200" eaLnBrk="1" hangingPunct="1">
              <a:spcBef>
                <a:spcPct val="0"/>
              </a:spcBef>
              <a:buClrTx/>
              <a:buSzTx/>
              <a:buFontTx/>
              <a:buNone/>
            </a:pPr>
            <a:r>
              <a:rPr lang="zh-CN" altLang="en-US" sz="2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国务院是突发公共事件应急管理工作的最高领导机构。</a:t>
            </a:r>
            <a:endParaRPr lang="en-US" altLang="zh-CN" sz="2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pPr marL="0" lvl="0" indent="457200" eaLnBrk="1" hangingPunct="1">
              <a:spcBef>
                <a:spcPts val="600"/>
              </a:spcBef>
              <a:spcAft>
                <a:spcPts val="600"/>
              </a:spcAft>
              <a:buClrTx/>
              <a:buSzTx/>
              <a:buFontTx/>
              <a:buNone/>
            </a:pPr>
            <a:r>
              <a:rPr lang="zh-CN" altLang="en-US" sz="24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a:t>
            </a:r>
            <a:r>
              <a:rPr lang="en-US" altLang="zh-CN" sz="24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2</a:t>
            </a:r>
            <a:r>
              <a:rPr lang="zh-CN" altLang="en-US" sz="24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）办事机构</a:t>
            </a:r>
            <a:endParaRPr lang="en-US" altLang="zh-CN" sz="24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pPr marL="0" lvl="0" indent="457200" eaLnBrk="1" hangingPunct="1">
              <a:spcBef>
                <a:spcPts val="600"/>
              </a:spcBef>
              <a:spcAft>
                <a:spcPts val="600"/>
              </a:spcAft>
              <a:buClrTx/>
              <a:buSzTx/>
              <a:buFontTx/>
              <a:buNone/>
            </a:pPr>
            <a:r>
              <a:rPr lang="zh-CN" altLang="en-US" sz="2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国务院办公厅设国务院应急管理办公室，履行值守应急、信息汇总和综合协调组织，发挥运转枢纽作用。</a:t>
            </a:r>
            <a:endParaRPr lang="en-US" altLang="zh-CN" sz="2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pPr marL="0" lvl="0" indent="457200" eaLnBrk="1" hangingPunct="1">
              <a:spcBef>
                <a:spcPts val="600"/>
              </a:spcBef>
              <a:spcAft>
                <a:spcPts val="600"/>
              </a:spcAft>
              <a:buClrTx/>
              <a:buSzTx/>
              <a:buFontTx/>
              <a:buNone/>
            </a:pPr>
            <a:r>
              <a:rPr lang="zh-CN" altLang="en-US" sz="24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a:t>
            </a:r>
            <a:r>
              <a:rPr lang="en-US" altLang="zh-CN" sz="24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3</a:t>
            </a:r>
            <a:r>
              <a:rPr lang="zh-CN" altLang="en-US" sz="24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）工作机构</a:t>
            </a:r>
            <a:endParaRPr lang="en-US" altLang="zh-CN" sz="24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pPr marL="0" lvl="0" indent="457200" eaLnBrk="1" hangingPunct="1">
              <a:spcBef>
                <a:spcPts val="600"/>
              </a:spcBef>
              <a:spcAft>
                <a:spcPts val="600"/>
              </a:spcAft>
              <a:buClrTx/>
              <a:buSzTx/>
              <a:buFontTx/>
              <a:buNone/>
            </a:pPr>
            <a:r>
              <a:rPr lang="zh-CN" altLang="en-US" sz="2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国务院有关部门依据相关法律、行政法规和各自的职责，负责相关类别突发公共事件的应急管理工作。</a:t>
            </a:r>
            <a:endParaRPr lang="en-US" altLang="zh-CN" sz="2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pPr marL="0" lvl="0" indent="457200" eaLnBrk="1" hangingPunct="1">
              <a:spcBef>
                <a:spcPts val="600"/>
              </a:spcBef>
              <a:spcAft>
                <a:spcPts val="600"/>
              </a:spcAft>
              <a:buClrTx/>
              <a:buSzTx/>
              <a:buFontTx/>
              <a:buNone/>
            </a:pPr>
            <a:endParaRPr lang="en-US" altLang="zh-CN" sz="2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ustDataLst>
      <p:tags r:id="rId5"/>
    </p:custData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diamond(in)">
                                      <p:cBhvr>
                                        <p:cTn id="7" dur="1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p:pic>
        <p:nvPicPr>
          <p:cNvPr id="7" name="图片 6" descr="图片18"/>
          <p:cNvPicPr>
            <a:picLocks noChangeAspect="1"/>
          </p:cNvPicPr>
          <p:nvPr>
            <p:custDataLst>
              <p:tags r:id="rId1"/>
            </p:custDataLst>
          </p:nvPr>
        </p:nvPicPr>
        <p:blipFill>
          <a:blip r:embed="rId2"/>
          <a:stretch>
            <a:fillRect/>
          </a:stretch>
        </p:blipFill>
        <p:spPr>
          <a:xfrm>
            <a:off x="0" y="0"/>
            <a:ext cx="540068" cy="720090"/>
          </a:xfrm>
          <a:prstGeom prst="rect">
            <a:avLst/>
          </a:prstGeom>
        </p:spPr>
      </p:pic>
      <p:pic>
        <p:nvPicPr>
          <p:cNvPr id="6" name="图片 5" descr="图片19"/>
          <p:cNvPicPr>
            <a:picLocks noChangeAspect="1"/>
          </p:cNvPicPr>
          <p:nvPr>
            <p:custDataLst>
              <p:tags r:id="rId3"/>
            </p:custDataLst>
          </p:nvPr>
        </p:nvPicPr>
        <p:blipFill>
          <a:blip r:embed="rId4"/>
          <a:stretch>
            <a:fillRect/>
          </a:stretch>
        </p:blipFill>
        <p:spPr>
          <a:xfrm>
            <a:off x="8603932" y="-5379"/>
            <a:ext cx="540068" cy="720090"/>
          </a:xfrm>
          <a:prstGeom prst="rect">
            <a:avLst/>
          </a:prstGeom>
        </p:spPr>
      </p:pic>
      <p:sp>
        <p:nvSpPr>
          <p:cNvPr id="12290" name="Rectangle 2"/>
          <p:cNvSpPr>
            <a:spLocks noGrp="1"/>
          </p:cNvSpPr>
          <p:nvPr>
            <p:ph type="title" idx="4294967295"/>
          </p:nvPr>
        </p:nvSpPr>
        <p:spPr>
          <a:xfrm>
            <a:off x="1150938" y="617538"/>
            <a:ext cx="7793037" cy="1143000"/>
          </a:xfrm>
          <a:noFill/>
          <a:ln w="9525">
            <a:noFill/>
          </a:ln>
        </p:spPr>
        <p:txBody>
          <a:bodyPr vert="horz" wrap="square" lIns="91440" tIns="45720" rIns="91440" bIns="45720" anchor="b" anchorCtr="0">
            <a:noAutofit/>
          </a:bodyPr>
          <a:lstStyle>
            <a:lvl1pPr algn="l" rtl="0" eaLnBrk="0" fontAlgn="base" hangingPunct="0">
              <a:spcBef>
                <a:spcPct val="0"/>
              </a:spcBef>
              <a:spcAft>
                <a:spcPct val="0"/>
              </a:spcAft>
              <a:defRPr sz="44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Tahoma" panose="020B0604030504040204" pitchFamily="34" charset="0"/>
                <a:ea typeface="宋体" panose="02010600030101010101" pitchFamily="2" charset="-122"/>
              </a:defRPr>
            </a:lvl2pPr>
            <a:lvl3pPr algn="l" rtl="0" eaLnBrk="0" fontAlgn="base" hangingPunct="0">
              <a:spcBef>
                <a:spcPct val="0"/>
              </a:spcBef>
              <a:spcAft>
                <a:spcPct val="0"/>
              </a:spcAft>
              <a:defRPr sz="4400">
                <a:solidFill>
                  <a:schemeClr val="tx2"/>
                </a:solidFill>
                <a:latin typeface="Tahoma" panose="020B0604030504040204" pitchFamily="34" charset="0"/>
                <a:ea typeface="宋体" panose="02010600030101010101" pitchFamily="2" charset="-122"/>
              </a:defRPr>
            </a:lvl3pPr>
            <a:lvl4pPr algn="l" rtl="0" eaLnBrk="0" fontAlgn="base" hangingPunct="0">
              <a:spcBef>
                <a:spcPct val="0"/>
              </a:spcBef>
              <a:spcAft>
                <a:spcPct val="0"/>
              </a:spcAft>
              <a:defRPr sz="4400">
                <a:solidFill>
                  <a:schemeClr val="tx2"/>
                </a:solidFill>
                <a:latin typeface="Tahoma" panose="020B0604030504040204" pitchFamily="34" charset="0"/>
                <a:ea typeface="宋体" panose="02010600030101010101" pitchFamily="2" charset="-122"/>
              </a:defRPr>
            </a:lvl4pPr>
            <a:lvl5pPr algn="l" rtl="0" eaLnBrk="0" fontAlgn="base" hangingPunct="0">
              <a:spcBef>
                <a:spcPct val="0"/>
              </a:spcBef>
              <a:spcAft>
                <a:spcPct val="0"/>
              </a:spcAft>
              <a:defRPr sz="4400">
                <a:solidFill>
                  <a:schemeClr val="tx2"/>
                </a:solidFill>
                <a:latin typeface="Tahoma" panose="020B0604030504040204" pitchFamily="34" charset="0"/>
                <a:ea typeface="宋体" panose="02010600030101010101" pitchFamily="2" charset="-122"/>
              </a:defRPr>
            </a:lvl5pPr>
            <a:lvl6pPr marL="457200" algn="l" rtl="0" fontAlgn="base">
              <a:spcBef>
                <a:spcPct val="0"/>
              </a:spcBef>
              <a:spcAft>
                <a:spcPct val="0"/>
              </a:spcAft>
              <a:defRPr kumimoji="1" sz="4400">
                <a:solidFill>
                  <a:schemeClr val="tx2"/>
                </a:solidFill>
                <a:latin typeface="Tahoma" panose="020B0604030504040204" pitchFamily="34" charset="0"/>
                <a:ea typeface="宋体" panose="02010600030101010101" pitchFamily="2" charset="-122"/>
              </a:defRPr>
            </a:lvl6pPr>
            <a:lvl7pPr marL="914400" algn="l" rtl="0" fontAlgn="base">
              <a:spcBef>
                <a:spcPct val="0"/>
              </a:spcBef>
              <a:spcAft>
                <a:spcPct val="0"/>
              </a:spcAft>
              <a:defRPr kumimoji="1" sz="4400">
                <a:solidFill>
                  <a:schemeClr val="tx2"/>
                </a:solidFill>
                <a:latin typeface="Tahoma" panose="020B0604030504040204" pitchFamily="34" charset="0"/>
                <a:ea typeface="宋体" panose="02010600030101010101" pitchFamily="2" charset="-122"/>
              </a:defRPr>
            </a:lvl7pPr>
            <a:lvl8pPr marL="1371600" algn="l" rtl="0" fontAlgn="base">
              <a:spcBef>
                <a:spcPct val="0"/>
              </a:spcBef>
              <a:spcAft>
                <a:spcPct val="0"/>
              </a:spcAft>
              <a:defRPr kumimoji="1" sz="4400">
                <a:solidFill>
                  <a:schemeClr val="tx2"/>
                </a:solidFill>
                <a:latin typeface="Tahoma" panose="020B0604030504040204" pitchFamily="34" charset="0"/>
                <a:ea typeface="宋体" panose="02010600030101010101" pitchFamily="2" charset="-122"/>
              </a:defRPr>
            </a:lvl8pPr>
            <a:lvl9pPr marL="1828800" algn="l" rtl="0" fontAlgn="base">
              <a:spcBef>
                <a:spcPct val="0"/>
              </a:spcBef>
              <a:spcAft>
                <a:spcPct val="0"/>
              </a:spcAft>
              <a:defRPr kumimoji="1" sz="4400">
                <a:solidFill>
                  <a:schemeClr val="tx2"/>
                </a:solidFill>
                <a:latin typeface="Tahoma" panose="020B0604030504040204" pitchFamily="34" charset="0"/>
                <a:ea typeface="宋体" panose="02010600030101010101" pitchFamily="2" charset="-122"/>
              </a:defRPr>
            </a:lvl9pPr>
          </a:lstStyle>
          <a:p>
            <a:pPr lvl="0" algn="l" defTabSz="914400" eaLnBrk="1" hangingPunct="1">
              <a:buClrTx/>
              <a:buSzTx/>
              <a:buFontTx/>
            </a:pPr>
            <a:r>
              <a:rPr lang="zh-CN" altLang="en-US" sz="3600" b="1" kern="1200" dirty="0">
                <a:solidFill>
                  <a:schemeClr val="accent1"/>
                </a:solidFill>
                <a:latin typeface="汉仪旗黑-85S" charset="0"/>
                <a:ea typeface="华文中宋" panose="02010600040101010101" pitchFamily="2" charset="-122"/>
                <a:cs typeface="汉仪旗黑-85S" charset="0"/>
                <a:sym typeface="+mn-ea"/>
              </a:rPr>
              <a:t> 二 环境因素的来源</a:t>
            </a:r>
            <a:endParaRPr lang="zh-CN" altLang="en-US" sz="3600" b="1" kern="1200" dirty="0">
              <a:solidFill>
                <a:schemeClr val="accent1"/>
              </a:solidFill>
              <a:latin typeface="汉仪旗黑-85S" charset="0"/>
              <a:ea typeface="华文中宋" panose="02010600040101010101" pitchFamily="2" charset="-122"/>
              <a:cs typeface="汉仪旗黑-85S" charset="0"/>
              <a:sym typeface="+mn-ea"/>
            </a:endParaRPr>
          </a:p>
        </p:txBody>
      </p:sp>
      <p:sp>
        <p:nvSpPr>
          <p:cNvPr id="12291" name="AutoShape 4"/>
          <p:cNvSpPr/>
          <p:nvPr>
            <p:custDataLst>
              <p:tags r:id="rId5"/>
            </p:custDataLst>
          </p:nvPr>
        </p:nvSpPr>
        <p:spPr>
          <a:xfrm>
            <a:off x="304800" y="3962400"/>
            <a:ext cx="1828800" cy="685800"/>
          </a:xfrm>
          <a:prstGeom prst="flowChartTerminator">
            <a:avLst/>
          </a:prstGeom>
          <a:solidFill>
            <a:schemeClr val="accent1"/>
          </a:solidFill>
          <a:ln w="9525" cap="flat" cmpd="sng">
            <a:solidFill>
              <a:schemeClr val="dk1"/>
            </a:solidFill>
            <a:prstDash val="solid"/>
            <a:miter/>
            <a:headEnd type="none" w="med" len="med"/>
            <a:tailEnd type="none" w="med" len="med"/>
          </a:ln>
        </p:spPr>
        <p:txBody>
          <a:bodyPr wrap="none" anchor="ctr" anchorCtr="0"/>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5pPr>
          </a:lstStyle>
          <a:p>
            <a:pPr marL="0" lvl="0" indent="0" algn="ctr" eaLnBrk="1" hangingPunct="1">
              <a:spcBef>
                <a:spcPct val="0"/>
              </a:spcBef>
              <a:buClrTx/>
              <a:buSzTx/>
              <a:buFontTx/>
              <a:buNone/>
            </a:pPr>
            <a:r>
              <a:rPr lang="zh-CN" altLang="en-US" sz="2400" b="1" dirty="0">
                <a:solidFill>
                  <a:schemeClr val="lt1"/>
                </a:solidFill>
                <a:latin typeface="微软雅黑" panose="020B0503020204020204" pitchFamily="34" charset="-122"/>
                <a:ea typeface="微软雅黑" panose="020B0503020204020204" pitchFamily="34" charset="-122"/>
              </a:rPr>
              <a:t>环境因素</a:t>
            </a:r>
            <a:endParaRPr lang="zh-CN" altLang="en-US" sz="2400" b="1" dirty="0">
              <a:solidFill>
                <a:schemeClr val="lt1"/>
              </a:solidFill>
              <a:latin typeface="微软雅黑" panose="020B0503020204020204" pitchFamily="34" charset="-122"/>
              <a:ea typeface="微软雅黑" panose="020B0503020204020204" pitchFamily="34" charset="-122"/>
            </a:endParaRPr>
          </a:p>
        </p:txBody>
      </p:sp>
      <p:sp>
        <p:nvSpPr>
          <p:cNvPr id="12292" name="AutoShape 5"/>
          <p:cNvSpPr/>
          <p:nvPr>
            <p:custDataLst>
              <p:tags r:id="rId6"/>
            </p:custDataLst>
          </p:nvPr>
        </p:nvSpPr>
        <p:spPr>
          <a:xfrm>
            <a:off x="3276600" y="2133600"/>
            <a:ext cx="1828800" cy="1062038"/>
          </a:xfrm>
          <a:prstGeom prst="flowChartMultidocument">
            <a:avLst/>
          </a:prstGeom>
          <a:solidFill>
            <a:schemeClr val="accent1"/>
          </a:solidFill>
          <a:ln w="9525" cap="flat" cmpd="sng">
            <a:solidFill>
              <a:schemeClr val="dk1"/>
            </a:solidFill>
            <a:prstDash val="solid"/>
            <a:miter/>
            <a:headEnd type="none" w="med" len="med"/>
            <a:tailEnd type="none" w="med" len="med"/>
          </a:ln>
        </p:spPr>
        <p:txBody>
          <a:bodyPr wrap="none" anchor="ctr" anchorCtr="0"/>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5pPr>
          </a:lstStyle>
          <a:p>
            <a:pPr marL="0" lvl="0" indent="0" algn="ctr" eaLnBrk="1" hangingPunct="1">
              <a:spcBef>
                <a:spcPct val="0"/>
              </a:spcBef>
              <a:buClrTx/>
              <a:buSzTx/>
              <a:buFontTx/>
              <a:buNone/>
            </a:pPr>
            <a:r>
              <a:rPr lang="zh-CN" altLang="en-US" sz="2400" b="1" dirty="0">
                <a:solidFill>
                  <a:schemeClr val="lt1"/>
                </a:solidFill>
                <a:latin typeface="微软雅黑" panose="020B0503020204020204" pitchFamily="34" charset="-122"/>
                <a:ea typeface="微软雅黑" panose="020B0503020204020204" pitchFamily="34" charset="-122"/>
              </a:rPr>
              <a:t>活动</a:t>
            </a:r>
            <a:endParaRPr lang="zh-CN" altLang="en-US" sz="2400" b="1" dirty="0">
              <a:solidFill>
                <a:schemeClr val="lt1"/>
              </a:solidFill>
              <a:latin typeface="微软雅黑" panose="020B0503020204020204" pitchFamily="34" charset="-122"/>
              <a:ea typeface="微软雅黑" panose="020B0503020204020204" pitchFamily="34" charset="-122"/>
            </a:endParaRPr>
          </a:p>
        </p:txBody>
      </p:sp>
      <p:sp>
        <p:nvSpPr>
          <p:cNvPr id="12293" name="AutoShape 6"/>
          <p:cNvSpPr/>
          <p:nvPr>
            <p:custDataLst>
              <p:tags r:id="rId7"/>
            </p:custDataLst>
          </p:nvPr>
        </p:nvSpPr>
        <p:spPr>
          <a:xfrm>
            <a:off x="3352800" y="3733800"/>
            <a:ext cx="1828800" cy="1062038"/>
          </a:xfrm>
          <a:prstGeom prst="flowChartMultidocument">
            <a:avLst/>
          </a:prstGeom>
          <a:solidFill>
            <a:schemeClr val="accent1"/>
          </a:solidFill>
          <a:ln w="9525" cap="flat" cmpd="sng">
            <a:solidFill>
              <a:schemeClr val="dk1"/>
            </a:solidFill>
            <a:prstDash val="solid"/>
            <a:miter/>
            <a:headEnd type="none" w="med" len="med"/>
            <a:tailEnd type="none" w="med" len="med"/>
          </a:ln>
        </p:spPr>
        <p:txBody>
          <a:bodyPr wrap="none" anchor="ctr" anchorCtr="0"/>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5pPr>
          </a:lstStyle>
          <a:p>
            <a:pPr marL="0" lvl="0" indent="0" algn="ctr" eaLnBrk="1" hangingPunct="1">
              <a:spcBef>
                <a:spcPct val="0"/>
              </a:spcBef>
              <a:buClrTx/>
              <a:buSzTx/>
              <a:buFontTx/>
              <a:buNone/>
            </a:pPr>
            <a:r>
              <a:rPr lang="zh-CN" altLang="en-US" sz="2400" b="1" dirty="0">
                <a:solidFill>
                  <a:schemeClr val="lt1"/>
                </a:solidFill>
                <a:latin typeface="微软雅黑" panose="020B0503020204020204" pitchFamily="34" charset="-122"/>
                <a:ea typeface="微软雅黑" panose="020B0503020204020204" pitchFamily="34" charset="-122"/>
              </a:rPr>
              <a:t>产品</a:t>
            </a:r>
            <a:endParaRPr lang="zh-CN" altLang="en-US" sz="2400" b="1" dirty="0">
              <a:solidFill>
                <a:schemeClr val="lt1"/>
              </a:solidFill>
              <a:latin typeface="微软雅黑" panose="020B0503020204020204" pitchFamily="34" charset="-122"/>
              <a:ea typeface="微软雅黑" panose="020B0503020204020204" pitchFamily="34" charset="-122"/>
            </a:endParaRPr>
          </a:p>
        </p:txBody>
      </p:sp>
      <p:sp>
        <p:nvSpPr>
          <p:cNvPr id="12294" name="AutoShape 7"/>
          <p:cNvSpPr/>
          <p:nvPr>
            <p:custDataLst>
              <p:tags r:id="rId8"/>
            </p:custDataLst>
          </p:nvPr>
        </p:nvSpPr>
        <p:spPr>
          <a:xfrm>
            <a:off x="3352800" y="5181600"/>
            <a:ext cx="1828800" cy="1062038"/>
          </a:xfrm>
          <a:prstGeom prst="flowChartMultidocument">
            <a:avLst/>
          </a:prstGeom>
          <a:solidFill>
            <a:schemeClr val="accent1"/>
          </a:solidFill>
          <a:ln w="9525" cap="flat" cmpd="sng">
            <a:solidFill>
              <a:schemeClr val="dk1"/>
            </a:solidFill>
            <a:prstDash val="solid"/>
            <a:miter/>
            <a:headEnd type="none" w="med" len="med"/>
            <a:tailEnd type="none" w="med" len="med"/>
          </a:ln>
        </p:spPr>
        <p:txBody>
          <a:bodyPr wrap="none" anchor="ctr" anchorCtr="0"/>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5pPr>
          </a:lstStyle>
          <a:p>
            <a:pPr marL="0" lvl="0" indent="0" algn="ctr" eaLnBrk="1" hangingPunct="1">
              <a:spcBef>
                <a:spcPct val="0"/>
              </a:spcBef>
              <a:buClrTx/>
              <a:buSzTx/>
              <a:buFontTx/>
              <a:buNone/>
            </a:pPr>
            <a:r>
              <a:rPr lang="zh-CN" altLang="en-US" sz="2400" b="1" dirty="0">
                <a:solidFill>
                  <a:schemeClr val="lt1"/>
                </a:solidFill>
                <a:latin typeface="微软雅黑" panose="020B0503020204020204" pitchFamily="34" charset="-122"/>
                <a:ea typeface="微软雅黑" panose="020B0503020204020204" pitchFamily="34" charset="-122"/>
              </a:rPr>
              <a:t>服务</a:t>
            </a:r>
            <a:endParaRPr lang="zh-CN" altLang="en-US" sz="2400" b="1" dirty="0">
              <a:solidFill>
                <a:schemeClr val="lt1"/>
              </a:solidFill>
              <a:latin typeface="微软雅黑" panose="020B0503020204020204" pitchFamily="34" charset="-122"/>
              <a:ea typeface="微软雅黑" panose="020B0503020204020204" pitchFamily="34" charset="-122"/>
            </a:endParaRPr>
          </a:p>
        </p:txBody>
      </p:sp>
      <p:sp>
        <p:nvSpPr>
          <p:cNvPr id="12295" name="AutoShape 8"/>
          <p:cNvSpPr/>
          <p:nvPr>
            <p:custDataLst>
              <p:tags r:id="rId9"/>
            </p:custDataLst>
          </p:nvPr>
        </p:nvSpPr>
        <p:spPr>
          <a:xfrm>
            <a:off x="5943600" y="1828800"/>
            <a:ext cx="2514600" cy="609600"/>
          </a:xfrm>
          <a:prstGeom prst="flowChartDelay">
            <a:avLst/>
          </a:prstGeom>
          <a:solidFill>
            <a:schemeClr val="accent1"/>
          </a:solidFill>
          <a:ln w="9525" cap="flat" cmpd="sng">
            <a:solidFill>
              <a:schemeClr val="dk1"/>
            </a:solidFill>
            <a:prstDash val="solid"/>
            <a:miter/>
            <a:headEnd type="none" w="med" len="med"/>
            <a:tailEnd type="none" w="med" len="med"/>
          </a:ln>
        </p:spPr>
        <p:txBody>
          <a:bodyPr wrap="none" anchor="ctr" anchorCtr="0"/>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5pPr>
          </a:lstStyle>
          <a:p>
            <a:pPr marL="0" lvl="0" indent="0" algn="ctr" eaLnBrk="1" hangingPunct="1">
              <a:spcBef>
                <a:spcPct val="0"/>
              </a:spcBef>
              <a:buClrTx/>
              <a:buSzTx/>
              <a:buFontTx/>
              <a:buNone/>
            </a:pPr>
            <a:r>
              <a:rPr lang="zh-CN" altLang="en-US" sz="2400" b="1" dirty="0">
                <a:solidFill>
                  <a:schemeClr val="lt1"/>
                </a:solidFill>
                <a:latin typeface="微软雅黑" panose="020B0503020204020204" pitchFamily="34" charset="-122"/>
                <a:ea typeface="微软雅黑" panose="020B0503020204020204" pitchFamily="34" charset="-122"/>
              </a:rPr>
              <a:t>喷洒农药</a:t>
            </a:r>
            <a:endParaRPr lang="zh-CN" altLang="en-US" sz="2400" b="1" dirty="0">
              <a:solidFill>
                <a:schemeClr val="lt1"/>
              </a:solidFill>
              <a:latin typeface="微软雅黑" panose="020B0503020204020204" pitchFamily="34" charset="-122"/>
              <a:ea typeface="微软雅黑" panose="020B0503020204020204" pitchFamily="34" charset="-122"/>
            </a:endParaRPr>
          </a:p>
        </p:txBody>
      </p:sp>
      <p:sp>
        <p:nvSpPr>
          <p:cNvPr id="12296" name="AutoShape 9"/>
          <p:cNvSpPr/>
          <p:nvPr>
            <p:custDataLst>
              <p:tags r:id="rId10"/>
            </p:custDataLst>
          </p:nvPr>
        </p:nvSpPr>
        <p:spPr>
          <a:xfrm>
            <a:off x="5943600" y="2362200"/>
            <a:ext cx="2438400" cy="609600"/>
          </a:xfrm>
          <a:prstGeom prst="flowChartDelay">
            <a:avLst/>
          </a:prstGeom>
          <a:solidFill>
            <a:schemeClr val="accent1"/>
          </a:solidFill>
          <a:ln w="9525" cap="flat" cmpd="sng">
            <a:solidFill>
              <a:schemeClr val="dk1"/>
            </a:solidFill>
            <a:prstDash val="solid"/>
            <a:miter/>
            <a:headEnd type="none" w="med" len="med"/>
            <a:tailEnd type="none" w="med" len="med"/>
          </a:ln>
        </p:spPr>
        <p:txBody>
          <a:bodyPr wrap="none" anchor="ctr" anchorCtr="0"/>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5pPr>
          </a:lstStyle>
          <a:p>
            <a:pPr marL="0" lvl="0" indent="0" algn="ctr" eaLnBrk="1" hangingPunct="1">
              <a:spcBef>
                <a:spcPct val="0"/>
              </a:spcBef>
              <a:buClrTx/>
              <a:buSzTx/>
              <a:buFontTx/>
              <a:buNone/>
            </a:pPr>
            <a:r>
              <a:rPr lang="zh-CN" altLang="en-US" sz="2400" b="1" dirty="0">
                <a:solidFill>
                  <a:schemeClr val="lt1"/>
                </a:solidFill>
                <a:latin typeface="微软雅黑" panose="020B0503020204020204" pitchFamily="34" charset="-122"/>
                <a:ea typeface="微软雅黑" panose="020B0503020204020204" pitchFamily="34" charset="-122"/>
              </a:rPr>
              <a:t>行政办公</a:t>
            </a:r>
            <a:endParaRPr lang="zh-CN" altLang="en-US" sz="2400" b="1" dirty="0">
              <a:solidFill>
                <a:schemeClr val="lt1"/>
              </a:solidFill>
              <a:latin typeface="微软雅黑" panose="020B0503020204020204" pitchFamily="34" charset="-122"/>
              <a:ea typeface="微软雅黑" panose="020B0503020204020204" pitchFamily="34" charset="-122"/>
            </a:endParaRPr>
          </a:p>
        </p:txBody>
      </p:sp>
      <p:sp>
        <p:nvSpPr>
          <p:cNvPr id="12297" name="AutoShape 10"/>
          <p:cNvSpPr/>
          <p:nvPr>
            <p:custDataLst>
              <p:tags r:id="rId11"/>
            </p:custDataLst>
          </p:nvPr>
        </p:nvSpPr>
        <p:spPr>
          <a:xfrm>
            <a:off x="5943600" y="2895600"/>
            <a:ext cx="2438400" cy="609600"/>
          </a:xfrm>
          <a:prstGeom prst="flowChartDelay">
            <a:avLst/>
          </a:prstGeom>
          <a:solidFill>
            <a:schemeClr val="accent1"/>
          </a:solidFill>
          <a:ln w="9525" cap="flat" cmpd="sng">
            <a:solidFill>
              <a:schemeClr val="dk1"/>
            </a:solidFill>
            <a:prstDash val="solid"/>
            <a:miter/>
            <a:headEnd type="none" w="med" len="med"/>
            <a:tailEnd type="none" w="med" len="med"/>
          </a:ln>
        </p:spPr>
        <p:txBody>
          <a:bodyPr wrap="none" anchor="ctr" anchorCtr="0"/>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5pPr>
          </a:lstStyle>
          <a:p>
            <a:pPr marL="0" lvl="0" indent="0" algn="ctr" eaLnBrk="1" hangingPunct="1">
              <a:spcBef>
                <a:spcPct val="0"/>
              </a:spcBef>
              <a:buClrTx/>
              <a:buSzTx/>
              <a:buFontTx/>
              <a:buNone/>
            </a:pPr>
            <a:r>
              <a:rPr lang="zh-CN" altLang="en-US" sz="2400" b="1" dirty="0">
                <a:solidFill>
                  <a:schemeClr val="lt1"/>
                </a:solidFill>
                <a:latin typeface="微软雅黑" panose="020B0503020204020204" pitchFamily="34" charset="-122"/>
                <a:ea typeface="微软雅黑" panose="020B0503020204020204" pitchFamily="34" charset="-122"/>
              </a:rPr>
              <a:t>危险化学品运输</a:t>
            </a:r>
            <a:endParaRPr lang="zh-CN" altLang="en-US" sz="2400" b="1" dirty="0">
              <a:solidFill>
                <a:schemeClr val="lt1"/>
              </a:solidFill>
              <a:latin typeface="微软雅黑" panose="020B0503020204020204" pitchFamily="34" charset="-122"/>
              <a:ea typeface="微软雅黑" panose="020B0503020204020204" pitchFamily="34" charset="-122"/>
            </a:endParaRPr>
          </a:p>
        </p:txBody>
      </p:sp>
      <p:sp>
        <p:nvSpPr>
          <p:cNvPr id="12298" name="AutoShape 11"/>
          <p:cNvSpPr/>
          <p:nvPr>
            <p:custDataLst>
              <p:tags r:id="rId12"/>
            </p:custDataLst>
          </p:nvPr>
        </p:nvSpPr>
        <p:spPr>
          <a:xfrm>
            <a:off x="6019800" y="3657600"/>
            <a:ext cx="2514600" cy="609600"/>
          </a:xfrm>
          <a:prstGeom prst="flowChartDelay">
            <a:avLst/>
          </a:prstGeom>
          <a:solidFill>
            <a:schemeClr val="accent1"/>
          </a:solidFill>
          <a:ln w="9525" cap="flat" cmpd="sng">
            <a:solidFill>
              <a:schemeClr val="dk1"/>
            </a:solidFill>
            <a:prstDash val="solid"/>
            <a:miter/>
            <a:headEnd type="none" w="med" len="med"/>
            <a:tailEnd type="none" w="med" len="med"/>
          </a:ln>
        </p:spPr>
        <p:txBody>
          <a:bodyPr wrap="none" anchor="ctr" anchorCtr="0"/>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5pPr>
          </a:lstStyle>
          <a:p>
            <a:pPr marL="0" lvl="0" indent="0" algn="ctr" eaLnBrk="1" hangingPunct="1">
              <a:spcBef>
                <a:spcPct val="0"/>
              </a:spcBef>
              <a:buClrTx/>
              <a:buSzTx/>
              <a:buFontTx/>
              <a:buNone/>
            </a:pPr>
            <a:r>
              <a:rPr lang="zh-CN" altLang="en-US" sz="2400" b="1" dirty="0">
                <a:solidFill>
                  <a:schemeClr val="lt1"/>
                </a:solidFill>
                <a:latin typeface="微软雅黑" panose="020B0503020204020204" pitchFamily="34" charset="-122"/>
                <a:ea typeface="微软雅黑" panose="020B0503020204020204" pitchFamily="34" charset="-122"/>
              </a:rPr>
              <a:t>油漆</a:t>
            </a:r>
            <a:endParaRPr lang="zh-CN" altLang="en-US" sz="2400" b="1" dirty="0">
              <a:solidFill>
                <a:schemeClr val="lt1"/>
              </a:solidFill>
              <a:latin typeface="微软雅黑" panose="020B0503020204020204" pitchFamily="34" charset="-122"/>
              <a:ea typeface="微软雅黑" panose="020B0503020204020204" pitchFamily="34" charset="-122"/>
            </a:endParaRPr>
          </a:p>
        </p:txBody>
      </p:sp>
      <p:sp>
        <p:nvSpPr>
          <p:cNvPr id="12299" name="AutoShape 12"/>
          <p:cNvSpPr/>
          <p:nvPr>
            <p:custDataLst>
              <p:tags r:id="rId13"/>
            </p:custDataLst>
          </p:nvPr>
        </p:nvSpPr>
        <p:spPr>
          <a:xfrm>
            <a:off x="6019800" y="4191000"/>
            <a:ext cx="2590800" cy="609600"/>
          </a:xfrm>
          <a:prstGeom prst="flowChartDelay">
            <a:avLst/>
          </a:prstGeom>
          <a:solidFill>
            <a:schemeClr val="accent1"/>
          </a:solidFill>
          <a:ln w="9525" cap="flat" cmpd="sng">
            <a:solidFill>
              <a:schemeClr val="dk1"/>
            </a:solidFill>
            <a:prstDash val="solid"/>
            <a:miter/>
            <a:headEnd type="none" w="med" len="med"/>
            <a:tailEnd type="none" w="med" len="med"/>
          </a:ln>
        </p:spPr>
        <p:txBody>
          <a:bodyPr wrap="none" anchor="ctr" anchorCtr="0"/>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5pPr>
          </a:lstStyle>
          <a:p>
            <a:pPr marL="0" lvl="0" indent="0" algn="ctr" eaLnBrk="1" hangingPunct="1">
              <a:spcBef>
                <a:spcPct val="0"/>
              </a:spcBef>
              <a:buClrTx/>
              <a:buSzTx/>
              <a:buFontTx/>
              <a:buNone/>
            </a:pPr>
            <a:r>
              <a:rPr lang="zh-CN" altLang="en-US" sz="2400" b="1" dirty="0">
                <a:solidFill>
                  <a:schemeClr val="lt1"/>
                </a:solidFill>
                <a:latin typeface="微软雅黑" panose="020B0503020204020204" pitchFamily="34" charset="-122"/>
                <a:ea typeface="微软雅黑" panose="020B0503020204020204" pitchFamily="34" charset="-122"/>
              </a:rPr>
              <a:t>皮鞋</a:t>
            </a:r>
            <a:endParaRPr lang="zh-CN" altLang="en-US" sz="2400" b="1" dirty="0">
              <a:solidFill>
                <a:schemeClr val="lt1"/>
              </a:solidFill>
              <a:latin typeface="微软雅黑" panose="020B0503020204020204" pitchFamily="34" charset="-122"/>
              <a:ea typeface="微软雅黑" panose="020B0503020204020204" pitchFamily="34" charset="-122"/>
            </a:endParaRPr>
          </a:p>
        </p:txBody>
      </p:sp>
      <p:sp>
        <p:nvSpPr>
          <p:cNvPr id="12300" name="AutoShape 13"/>
          <p:cNvSpPr/>
          <p:nvPr>
            <p:custDataLst>
              <p:tags r:id="rId14"/>
            </p:custDataLst>
          </p:nvPr>
        </p:nvSpPr>
        <p:spPr>
          <a:xfrm>
            <a:off x="6019800" y="4724400"/>
            <a:ext cx="2590800" cy="609600"/>
          </a:xfrm>
          <a:prstGeom prst="flowChartDelay">
            <a:avLst/>
          </a:prstGeom>
          <a:solidFill>
            <a:schemeClr val="accent1"/>
          </a:solidFill>
          <a:ln w="9525" cap="flat" cmpd="sng">
            <a:solidFill>
              <a:schemeClr val="dk1"/>
            </a:solidFill>
            <a:prstDash val="solid"/>
            <a:miter/>
            <a:headEnd type="none" w="med" len="med"/>
            <a:tailEnd type="none" w="med" len="med"/>
          </a:ln>
        </p:spPr>
        <p:txBody>
          <a:bodyPr wrap="none" anchor="ctr" anchorCtr="0"/>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5pPr>
          </a:lstStyle>
          <a:p>
            <a:pPr marL="0" lvl="0" indent="0" algn="ctr" eaLnBrk="1" hangingPunct="1">
              <a:spcBef>
                <a:spcPct val="0"/>
              </a:spcBef>
              <a:buClrTx/>
              <a:buSzTx/>
              <a:buFontTx/>
              <a:buNone/>
            </a:pPr>
            <a:r>
              <a:rPr lang="zh-CN" altLang="en-US" sz="2400" b="1" dirty="0">
                <a:solidFill>
                  <a:schemeClr val="lt1"/>
                </a:solidFill>
                <a:latin typeface="微软雅黑" panose="020B0503020204020204" pitchFamily="34" charset="-122"/>
                <a:ea typeface="微软雅黑" panose="020B0503020204020204" pitchFamily="34" charset="-122"/>
              </a:rPr>
              <a:t>胶水</a:t>
            </a:r>
            <a:endParaRPr lang="zh-CN" altLang="en-US" sz="2400" b="1" dirty="0">
              <a:solidFill>
                <a:schemeClr val="lt1"/>
              </a:solidFill>
              <a:latin typeface="微软雅黑" panose="020B0503020204020204" pitchFamily="34" charset="-122"/>
              <a:ea typeface="微软雅黑" panose="020B0503020204020204" pitchFamily="34" charset="-122"/>
            </a:endParaRPr>
          </a:p>
        </p:txBody>
      </p:sp>
      <p:sp>
        <p:nvSpPr>
          <p:cNvPr id="12301" name="AutoShape 14"/>
          <p:cNvSpPr/>
          <p:nvPr>
            <p:custDataLst>
              <p:tags r:id="rId15"/>
            </p:custDataLst>
          </p:nvPr>
        </p:nvSpPr>
        <p:spPr>
          <a:xfrm>
            <a:off x="6019800" y="5562600"/>
            <a:ext cx="1905000" cy="609600"/>
          </a:xfrm>
          <a:prstGeom prst="flowChartDelay">
            <a:avLst/>
          </a:prstGeom>
          <a:solidFill>
            <a:schemeClr val="accent1"/>
          </a:solidFill>
          <a:ln w="9525" cap="flat" cmpd="sng">
            <a:solidFill>
              <a:schemeClr val="dk1"/>
            </a:solidFill>
            <a:prstDash val="solid"/>
            <a:miter/>
            <a:headEnd type="none" w="med" len="med"/>
            <a:tailEnd type="none" w="med" len="med"/>
          </a:ln>
        </p:spPr>
        <p:txBody>
          <a:bodyPr wrap="none" anchor="ctr" anchorCtr="0"/>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5pPr>
          </a:lstStyle>
          <a:p>
            <a:pPr marL="0" lvl="0" indent="0" algn="ctr" eaLnBrk="1" hangingPunct="1">
              <a:spcBef>
                <a:spcPct val="0"/>
              </a:spcBef>
              <a:buClrTx/>
              <a:buSzTx/>
              <a:buFontTx/>
              <a:buNone/>
            </a:pPr>
            <a:r>
              <a:rPr lang="zh-CN" altLang="en-US" sz="2400" b="1" dirty="0">
                <a:solidFill>
                  <a:schemeClr val="lt1"/>
                </a:solidFill>
                <a:latin typeface="微软雅黑" panose="020B0503020204020204" pitchFamily="34" charset="-122"/>
                <a:ea typeface="微软雅黑" panose="020B0503020204020204" pitchFamily="34" charset="-122"/>
              </a:rPr>
              <a:t>车辆清洗</a:t>
            </a:r>
            <a:endParaRPr lang="zh-CN" altLang="en-US" sz="2400" b="1" dirty="0">
              <a:solidFill>
                <a:schemeClr val="lt1"/>
              </a:solidFill>
              <a:latin typeface="微软雅黑" panose="020B0503020204020204" pitchFamily="34" charset="-122"/>
              <a:ea typeface="微软雅黑" panose="020B0503020204020204" pitchFamily="34" charset="-122"/>
            </a:endParaRPr>
          </a:p>
        </p:txBody>
      </p:sp>
      <p:sp>
        <p:nvSpPr>
          <p:cNvPr id="12302" name="AutoShape 15"/>
          <p:cNvSpPr/>
          <p:nvPr>
            <p:custDataLst>
              <p:tags r:id="rId16"/>
            </p:custDataLst>
          </p:nvPr>
        </p:nvSpPr>
        <p:spPr>
          <a:xfrm>
            <a:off x="6019800" y="6096000"/>
            <a:ext cx="1905000" cy="609600"/>
          </a:xfrm>
          <a:prstGeom prst="flowChartDelay">
            <a:avLst/>
          </a:prstGeom>
          <a:solidFill>
            <a:schemeClr val="accent1"/>
          </a:solidFill>
          <a:ln w="9525" cap="flat" cmpd="sng">
            <a:solidFill>
              <a:schemeClr val="dk1"/>
            </a:solidFill>
            <a:prstDash val="solid"/>
            <a:miter/>
            <a:headEnd type="none" w="med" len="med"/>
            <a:tailEnd type="none" w="med" len="med"/>
          </a:ln>
        </p:spPr>
        <p:txBody>
          <a:bodyPr wrap="none" anchor="ctr" anchorCtr="0"/>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5pPr>
          </a:lstStyle>
          <a:p>
            <a:pPr marL="0" lvl="0" indent="0" algn="ctr" eaLnBrk="1" hangingPunct="1">
              <a:spcBef>
                <a:spcPct val="0"/>
              </a:spcBef>
              <a:buClrTx/>
              <a:buSzTx/>
              <a:buFontTx/>
              <a:buNone/>
            </a:pPr>
            <a:r>
              <a:rPr lang="zh-CN" altLang="en-US" sz="2400" b="1" dirty="0">
                <a:solidFill>
                  <a:schemeClr val="lt1"/>
                </a:solidFill>
                <a:latin typeface="微软雅黑" panose="020B0503020204020204" pitchFamily="34" charset="-122"/>
                <a:ea typeface="微软雅黑" panose="020B0503020204020204" pitchFamily="34" charset="-122"/>
              </a:rPr>
              <a:t>设备维修</a:t>
            </a:r>
            <a:endParaRPr lang="zh-CN" altLang="en-US" sz="2400" b="1" dirty="0">
              <a:solidFill>
                <a:schemeClr val="lt1"/>
              </a:solidFill>
              <a:latin typeface="微软雅黑" panose="020B0503020204020204" pitchFamily="34" charset="-122"/>
              <a:ea typeface="微软雅黑" panose="020B0503020204020204" pitchFamily="34" charset="-122"/>
            </a:endParaRPr>
          </a:p>
        </p:txBody>
      </p:sp>
      <p:cxnSp>
        <p:nvCxnSpPr>
          <p:cNvPr id="12303" name="直接箭头连接符 2"/>
          <p:cNvCxnSpPr>
            <a:stCxn id="12291" idx="3"/>
            <a:endCxn id="12292" idx="1"/>
          </p:cNvCxnSpPr>
          <p:nvPr>
            <p:custDataLst>
              <p:tags r:id="rId17"/>
            </p:custDataLst>
          </p:nvPr>
        </p:nvCxnSpPr>
        <p:spPr>
          <a:xfrm flipV="1">
            <a:off x="2133600" y="2665413"/>
            <a:ext cx="1143000" cy="1639887"/>
          </a:xfrm>
          <a:prstGeom prst="straightConnector1">
            <a:avLst/>
          </a:prstGeom>
          <a:ln w="9525" cap="flat" cmpd="sng">
            <a:solidFill>
              <a:schemeClr val="dk1"/>
            </a:solidFill>
            <a:prstDash val="solid"/>
            <a:miter/>
            <a:headEnd type="none" w="med" len="med"/>
            <a:tailEnd type="triangle" w="med" len="med"/>
          </a:ln>
        </p:spPr>
      </p:cxnSp>
      <p:cxnSp>
        <p:nvCxnSpPr>
          <p:cNvPr id="12304" name="直接箭头连接符 4"/>
          <p:cNvCxnSpPr>
            <a:stCxn id="12291" idx="3"/>
            <a:endCxn id="12293" idx="1"/>
          </p:cNvCxnSpPr>
          <p:nvPr>
            <p:custDataLst>
              <p:tags r:id="rId18"/>
            </p:custDataLst>
          </p:nvPr>
        </p:nvCxnSpPr>
        <p:spPr>
          <a:xfrm flipV="1">
            <a:off x="2133600" y="4265613"/>
            <a:ext cx="1219200" cy="39687"/>
          </a:xfrm>
          <a:prstGeom prst="straightConnector1">
            <a:avLst/>
          </a:prstGeom>
          <a:ln w="9525" cap="flat" cmpd="sng">
            <a:solidFill>
              <a:schemeClr val="dk1"/>
            </a:solidFill>
            <a:prstDash val="solid"/>
            <a:miter/>
            <a:headEnd type="none" w="med" len="med"/>
            <a:tailEnd type="triangle" w="med" len="med"/>
          </a:ln>
        </p:spPr>
      </p:cxnSp>
      <p:cxnSp>
        <p:nvCxnSpPr>
          <p:cNvPr id="12305" name="直接箭头连接符 6"/>
          <p:cNvCxnSpPr>
            <a:stCxn id="12291" idx="3"/>
            <a:endCxn id="12294" idx="1"/>
          </p:cNvCxnSpPr>
          <p:nvPr>
            <p:custDataLst>
              <p:tags r:id="rId19"/>
            </p:custDataLst>
          </p:nvPr>
        </p:nvCxnSpPr>
        <p:spPr>
          <a:xfrm>
            <a:off x="2133600" y="4305300"/>
            <a:ext cx="1219200" cy="1408113"/>
          </a:xfrm>
          <a:prstGeom prst="straightConnector1">
            <a:avLst/>
          </a:prstGeom>
          <a:ln w="9525" cap="flat" cmpd="sng">
            <a:solidFill>
              <a:schemeClr val="dk1"/>
            </a:solidFill>
            <a:prstDash val="solid"/>
            <a:miter/>
            <a:headEnd type="none" w="med" len="med"/>
            <a:tailEnd type="triangle" w="med" len="med"/>
          </a:ln>
        </p:spPr>
      </p:cxnSp>
      <p:cxnSp>
        <p:nvCxnSpPr>
          <p:cNvPr id="12306" name="直接箭头连接符 8"/>
          <p:cNvCxnSpPr>
            <a:stCxn id="12292" idx="3"/>
            <a:endCxn id="12295" idx="1"/>
          </p:cNvCxnSpPr>
          <p:nvPr>
            <p:custDataLst>
              <p:tags r:id="rId20"/>
            </p:custDataLst>
          </p:nvPr>
        </p:nvCxnSpPr>
        <p:spPr>
          <a:xfrm flipV="1">
            <a:off x="5105400" y="2133600"/>
            <a:ext cx="838200" cy="531813"/>
          </a:xfrm>
          <a:prstGeom prst="straightConnector1">
            <a:avLst/>
          </a:prstGeom>
          <a:ln w="9525" cap="flat" cmpd="sng">
            <a:solidFill>
              <a:schemeClr val="dk1"/>
            </a:solidFill>
            <a:prstDash val="solid"/>
            <a:miter/>
            <a:headEnd type="none" w="med" len="med"/>
            <a:tailEnd type="triangle" w="med" len="med"/>
          </a:ln>
        </p:spPr>
      </p:cxnSp>
      <p:cxnSp>
        <p:nvCxnSpPr>
          <p:cNvPr id="12307" name="直接箭头连接符 10"/>
          <p:cNvCxnSpPr>
            <a:stCxn id="12292" idx="3"/>
            <a:endCxn id="12296" idx="1"/>
          </p:cNvCxnSpPr>
          <p:nvPr>
            <p:custDataLst>
              <p:tags r:id="rId21"/>
            </p:custDataLst>
          </p:nvPr>
        </p:nvCxnSpPr>
        <p:spPr>
          <a:xfrm>
            <a:off x="5105400" y="2665413"/>
            <a:ext cx="838200" cy="1587"/>
          </a:xfrm>
          <a:prstGeom prst="straightConnector1">
            <a:avLst/>
          </a:prstGeom>
          <a:ln w="9525" cap="flat" cmpd="sng">
            <a:solidFill>
              <a:schemeClr val="dk1"/>
            </a:solidFill>
            <a:prstDash val="solid"/>
            <a:miter/>
            <a:headEnd type="none" w="med" len="med"/>
            <a:tailEnd type="triangle" w="med" len="med"/>
          </a:ln>
        </p:spPr>
      </p:cxnSp>
      <p:cxnSp>
        <p:nvCxnSpPr>
          <p:cNvPr id="12308" name="直接箭头连接符 12"/>
          <p:cNvCxnSpPr>
            <a:stCxn id="12292" idx="3"/>
            <a:endCxn id="12297" idx="1"/>
          </p:cNvCxnSpPr>
          <p:nvPr>
            <p:custDataLst>
              <p:tags r:id="rId22"/>
            </p:custDataLst>
          </p:nvPr>
        </p:nvCxnSpPr>
        <p:spPr>
          <a:xfrm>
            <a:off x="5105400" y="2665413"/>
            <a:ext cx="838200" cy="534987"/>
          </a:xfrm>
          <a:prstGeom prst="straightConnector1">
            <a:avLst/>
          </a:prstGeom>
          <a:ln w="9525" cap="flat" cmpd="sng">
            <a:solidFill>
              <a:schemeClr val="dk1"/>
            </a:solidFill>
            <a:prstDash val="solid"/>
            <a:miter/>
            <a:headEnd type="none" w="med" len="med"/>
            <a:tailEnd type="triangle" w="med" len="med"/>
          </a:ln>
        </p:spPr>
      </p:cxnSp>
      <p:cxnSp>
        <p:nvCxnSpPr>
          <p:cNvPr id="12309" name="直接箭头连接符 14"/>
          <p:cNvCxnSpPr>
            <a:stCxn id="12293" idx="3"/>
            <a:endCxn id="12298" idx="1"/>
          </p:cNvCxnSpPr>
          <p:nvPr>
            <p:custDataLst>
              <p:tags r:id="rId23"/>
            </p:custDataLst>
          </p:nvPr>
        </p:nvCxnSpPr>
        <p:spPr>
          <a:xfrm flipV="1">
            <a:off x="5181600" y="3962400"/>
            <a:ext cx="838200" cy="303213"/>
          </a:xfrm>
          <a:prstGeom prst="straightConnector1">
            <a:avLst/>
          </a:prstGeom>
          <a:ln w="9525" cap="flat" cmpd="sng">
            <a:solidFill>
              <a:schemeClr val="dk1"/>
            </a:solidFill>
            <a:prstDash val="solid"/>
            <a:miter/>
            <a:headEnd type="none" w="med" len="med"/>
            <a:tailEnd type="triangle" w="med" len="med"/>
          </a:ln>
        </p:spPr>
      </p:cxnSp>
      <p:cxnSp>
        <p:nvCxnSpPr>
          <p:cNvPr id="12310" name="直接箭头连接符 16"/>
          <p:cNvCxnSpPr>
            <a:stCxn id="12293" idx="3"/>
            <a:endCxn id="12299" idx="1"/>
          </p:cNvCxnSpPr>
          <p:nvPr>
            <p:custDataLst>
              <p:tags r:id="rId24"/>
            </p:custDataLst>
          </p:nvPr>
        </p:nvCxnSpPr>
        <p:spPr>
          <a:xfrm>
            <a:off x="5181600" y="4265613"/>
            <a:ext cx="838200" cy="230187"/>
          </a:xfrm>
          <a:prstGeom prst="straightConnector1">
            <a:avLst/>
          </a:prstGeom>
          <a:ln w="9525" cap="flat" cmpd="sng">
            <a:solidFill>
              <a:schemeClr val="dk1"/>
            </a:solidFill>
            <a:prstDash val="solid"/>
            <a:miter/>
            <a:headEnd type="none" w="med" len="med"/>
            <a:tailEnd type="triangle" w="med" len="med"/>
          </a:ln>
        </p:spPr>
      </p:cxnSp>
      <p:cxnSp>
        <p:nvCxnSpPr>
          <p:cNvPr id="12311" name="直接箭头连接符 18"/>
          <p:cNvCxnSpPr>
            <a:stCxn id="12293" idx="3"/>
            <a:endCxn id="12300" idx="1"/>
          </p:cNvCxnSpPr>
          <p:nvPr>
            <p:custDataLst>
              <p:tags r:id="rId25"/>
            </p:custDataLst>
          </p:nvPr>
        </p:nvCxnSpPr>
        <p:spPr>
          <a:xfrm>
            <a:off x="5181600" y="4265613"/>
            <a:ext cx="838200" cy="763587"/>
          </a:xfrm>
          <a:prstGeom prst="straightConnector1">
            <a:avLst/>
          </a:prstGeom>
          <a:ln w="9525" cap="flat" cmpd="sng">
            <a:solidFill>
              <a:schemeClr val="dk1"/>
            </a:solidFill>
            <a:prstDash val="solid"/>
            <a:miter/>
            <a:headEnd type="none" w="med" len="med"/>
            <a:tailEnd type="triangle" w="med" len="med"/>
          </a:ln>
        </p:spPr>
      </p:cxnSp>
      <p:cxnSp>
        <p:nvCxnSpPr>
          <p:cNvPr id="12312" name="直接箭头连接符 20"/>
          <p:cNvCxnSpPr>
            <a:stCxn id="12294" idx="3"/>
            <a:endCxn id="12301" idx="1"/>
          </p:cNvCxnSpPr>
          <p:nvPr>
            <p:custDataLst>
              <p:tags r:id="rId26"/>
            </p:custDataLst>
          </p:nvPr>
        </p:nvCxnSpPr>
        <p:spPr>
          <a:xfrm>
            <a:off x="5181600" y="5713413"/>
            <a:ext cx="838200" cy="153987"/>
          </a:xfrm>
          <a:prstGeom prst="straightConnector1">
            <a:avLst/>
          </a:prstGeom>
          <a:ln w="9525" cap="flat" cmpd="sng">
            <a:solidFill>
              <a:schemeClr val="dk1"/>
            </a:solidFill>
            <a:prstDash val="solid"/>
            <a:miter/>
            <a:headEnd type="none" w="med" len="med"/>
            <a:tailEnd type="triangle" w="med" len="med"/>
          </a:ln>
        </p:spPr>
      </p:cxnSp>
      <p:cxnSp>
        <p:nvCxnSpPr>
          <p:cNvPr id="12313" name="直接箭头连接符 22"/>
          <p:cNvCxnSpPr>
            <a:stCxn id="12294" idx="3"/>
            <a:endCxn id="12302" idx="1"/>
          </p:cNvCxnSpPr>
          <p:nvPr>
            <p:custDataLst>
              <p:tags r:id="rId27"/>
            </p:custDataLst>
          </p:nvPr>
        </p:nvCxnSpPr>
        <p:spPr>
          <a:xfrm>
            <a:off x="5181600" y="5713413"/>
            <a:ext cx="838200" cy="687387"/>
          </a:xfrm>
          <a:prstGeom prst="straightConnector1">
            <a:avLst/>
          </a:prstGeom>
          <a:ln w="9525" cap="flat" cmpd="sng">
            <a:solidFill>
              <a:schemeClr val="dk1"/>
            </a:solidFill>
            <a:prstDash val="solid"/>
            <a:miter/>
            <a:headEnd type="none" w="med" len="med"/>
            <a:tailEnd type="triangle" w="med" len="med"/>
          </a:ln>
        </p:spPr>
      </p:cxnSp>
    </p:spTree>
    <p:custDataLst>
      <p:tags r:id="rId28"/>
    </p:custData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p:pic>
        <p:nvPicPr>
          <p:cNvPr id="7" name="图片 6" descr="图片18"/>
          <p:cNvPicPr>
            <a:picLocks noChangeAspect="1"/>
          </p:cNvPicPr>
          <p:nvPr>
            <p:custDataLst>
              <p:tags r:id="rId1"/>
            </p:custDataLst>
          </p:nvPr>
        </p:nvPicPr>
        <p:blipFill>
          <a:blip r:embed="rId2"/>
          <a:stretch>
            <a:fillRect/>
          </a:stretch>
        </p:blipFill>
        <p:spPr>
          <a:xfrm>
            <a:off x="0" y="0"/>
            <a:ext cx="540068" cy="720090"/>
          </a:xfrm>
          <a:prstGeom prst="rect">
            <a:avLst/>
          </a:prstGeom>
        </p:spPr>
      </p:pic>
      <p:pic>
        <p:nvPicPr>
          <p:cNvPr id="6" name="图片 5" descr="图片19"/>
          <p:cNvPicPr>
            <a:picLocks noChangeAspect="1"/>
          </p:cNvPicPr>
          <p:nvPr>
            <p:custDataLst>
              <p:tags r:id="rId3"/>
            </p:custDataLst>
          </p:nvPr>
        </p:nvPicPr>
        <p:blipFill>
          <a:blip r:embed="rId4"/>
          <a:stretch>
            <a:fillRect/>
          </a:stretch>
        </p:blipFill>
        <p:spPr>
          <a:xfrm>
            <a:off x="8603932" y="-5379"/>
            <a:ext cx="540068" cy="720090"/>
          </a:xfrm>
          <a:prstGeom prst="rect">
            <a:avLst/>
          </a:prstGeom>
        </p:spPr>
      </p:pic>
      <p:sp>
        <p:nvSpPr>
          <p:cNvPr id="1036" name="矩形 2"/>
          <p:cNvSpPr>
            <a:spLocks noChangeArrowheads="1"/>
          </p:cNvSpPr>
          <p:nvPr/>
        </p:nvSpPr>
        <p:spPr bwMode="auto">
          <a:xfrm>
            <a:off x="1438275" y="1030288"/>
            <a:ext cx="5673725" cy="737235"/>
          </a:xfrm>
          <a:prstGeom prst="rect">
            <a:avLst/>
          </a:prstGeom>
          <a:noFill/>
          <a:ln>
            <a:noFill/>
          </a:ln>
        </p:spPr>
        <p:txBody>
          <a:bodyPr>
            <a:spAutoFit/>
          </a:bodyPr>
          <a:lstStyle>
            <a:lvl1pPr eaLnBrk="0" hangingPunct="0">
              <a:defRPr sz="2400">
                <a:solidFill>
                  <a:schemeClr val="tx1"/>
                </a:solidFill>
                <a:latin typeface="Arial" panose="020B0604020202020204" pitchFamily="34" charset="0"/>
                <a:ea typeface="宋体" panose="02010600030101010101" pitchFamily="2" charset="-122"/>
              </a:defRPr>
            </a:lvl1pPr>
            <a:lvl2pPr marL="742950" indent="-285750" eaLnBrk="0" hangingPunct="0">
              <a:defRPr sz="2400">
                <a:solidFill>
                  <a:schemeClr val="tx1"/>
                </a:solidFill>
                <a:latin typeface="Arial" panose="020B0604020202020204" pitchFamily="34" charset="0"/>
                <a:ea typeface="宋体" panose="02010600030101010101" pitchFamily="2" charset="-122"/>
              </a:defRPr>
            </a:lvl2pPr>
            <a:lvl3pPr marL="1143000" indent="-228600" eaLnBrk="0" hangingPunct="0">
              <a:defRPr sz="2400">
                <a:solidFill>
                  <a:schemeClr val="tx1"/>
                </a:solidFill>
                <a:latin typeface="Arial" panose="020B0604020202020204" pitchFamily="34" charset="0"/>
                <a:ea typeface="宋体" panose="02010600030101010101" pitchFamily="2" charset="-122"/>
              </a:defRPr>
            </a:lvl3pPr>
            <a:lvl4pPr marL="1600200" indent="-228600" eaLnBrk="0" hangingPunct="0">
              <a:defRPr sz="2400">
                <a:solidFill>
                  <a:schemeClr val="tx1"/>
                </a:solidFill>
                <a:latin typeface="Arial" panose="020B0604020202020204" pitchFamily="34" charset="0"/>
                <a:ea typeface="宋体" panose="02010600030101010101" pitchFamily="2" charset="-122"/>
              </a:defRPr>
            </a:lvl4pPr>
            <a:lvl5pPr marL="2057400" indent="-228600" eaLnBrk="0" hangingPunct="0">
              <a:defRPr sz="24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folHlink"/>
              </a:buClr>
              <a:buFont typeface="Wingdings" panose="05000000000000000000" pitchFamily="2" charset="2"/>
              <a:defRPr sz="24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folHlink"/>
              </a:buClr>
              <a:buFont typeface="Wingdings" panose="05000000000000000000" pitchFamily="2" charset="2"/>
              <a:defRPr sz="24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folHlink"/>
              </a:buClr>
              <a:buFont typeface="Wingdings" panose="05000000000000000000" pitchFamily="2" charset="2"/>
              <a:defRPr sz="24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folHlink"/>
              </a:buClr>
              <a:buFont typeface="Wingdings" panose="05000000000000000000" pitchFamily="2" charset="2"/>
              <a:defRPr sz="2400">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150000"/>
              </a:lnSpc>
              <a:spcBef>
                <a:spcPct val="0"/>
              </a:spcBef>
              <a:spcAft>
                <a:spcPct val="0"/>
              </a:spcAft>
              <a:buClrTx/>
              <a:buSzTx/>
              <a:buFontTx/>
              <a:buNone/>
              <a:defRPr/>
            </a:pPr>
            <a:r>
              <a:rPr kumimoji="1" lang="zh-CN" altLang="en-US" sz="2800" b="1" i="0" u="none" strike="noStrike" kern="1200" cap="none" spc="0" normalizeH="0" baseline="0" noProof="0" dirty="0">
                <a:ln>
                  <a:noFill/>
                </a:ln>
                <a:solidFill>
                  <a:schemeClr val="accent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 </a:t>
            </a:r>
            <a:r>
              <a:rPr kumimoji="1" lang="en-US" altLang="zh-CN" sz="2800" b="1" i="0" u="none" strike="noStrike" kern="1200" cap="none" spc="0" normalizeH="0" baseline="0" noProof="0" dirty="0">
                <a:ln>
                  <a:noFill/>
                </a:ln>
                <a:solidFill>
                  <a:schemeClr val="accent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2.2</a:t>
            </a:r>
            <a:r>
              <a:rPr kumimoji="1" lang="zh-CN" altLang="en-US" sz="2800" b="1" i="0" u="none" strike="noStrike" kern="1200" cap="none" spc="0" normalizeH="0" baseline="0" noProof="0" dirty="0">
                <a:ln>
                  <a:noFill/>
                </a:ln>
                <a:solidFill>
                  <a:schemeClr val="accent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 体制建设 </a:t>
            </a:r>
            <a:endParaRPr kumimoji="1" lang="zh-CN" altLang="en-US" sz="2800" b="1" i="0" u="none" strike="noStrike" kern="1200" cap="none" spc="0" normalizeH="0" baseline="0" noProof="0" dirty="0">
              <a:ln>
                <a:noFill/>
              </a:ln>
              <a:solidFill>
                <a:schemeClr val="accent1"/>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7" name="Text Box 6"/>
          <p:cNvSpPr txBox="1"/>
          <p:nvPr/>
        </p:nvSpPr>
        <p:spPr>
          <a:xfrm>
            <a:off x="604838" y="2060575"/>
            <a:ext cx="7934325" cy="3507740"/>
          </a:xfrm>
          <a:prstGeom prst="rect">
            <a:avLst/>
          </a:prstGeom>
          <a:noFill/>
          <a:ln w="9525">
            <a:noFill/>
          </a:ln>
        </p:spPr>
        <p:txBody>
          <a:bodyPr>
            <a:spAutoFit/>
          </a:bodyPr>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5pPr>
          </a:lstStyle>
          <a:p>
            <a:pPr marL="0" lvl="0" indent="457200" eaLnBrk="1" hangingPunct="1">
              <a:spcBef>
                <a:spcPts val="600"/>
              </a:spcBef>
              <a:spcAft>
                <a:spcPts val="600"/>
              </a:spcAft>
              <a:buClrTx/>
              <a:buSzTx/>
              <a:buFontTx/>
              <a:buNone/>
            </a:pPr>
            <a:r>
              <a:rPr lang="zh-CN" altLang="en-US" sz="24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a:t>
            </a:r>
            <a:r>
              <a:rPr lang="en-US" altLang="zh-CN" sz="24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4</a:t>
            </a:r>
            <a:r>
              <a:rPr lang="zh-CN" altLang="en-US" sz="24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）地方机构</a:t>
            </a:r>
            <a:endParaRPr lang="en-US" altLang="zh-CN" sz="24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pPr marL="0" lvl="0" indent="457200" eaLnBrk="1" hangingPunct="1">
              <a:spcBef>
                <a:spcPts val="600"/>
              </a:spcBef>
              <a:spcAft>
                <a:spcPts val="600"/>
              </a:spcAft>
              <a:buClrTx/>
              <a:buSzTx/>
              <a:buFontTx/>
              <a:buNone/>
            </a:pPr>
            <a:r>
              <a:rPr lang="zh-CN" altLang="en-US" sz="2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地方各级人民政府是本行政区域突发公共事件应急管理工作的行政领导机构，负责本行政区域各类突发公共事件的应对工作。</a:t>
            </a:r>
            <a:endParaRPr lang="en-US" altLang="zh-CN" sz="2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pPr marL="0" lvl="0" indent="457200" eaLnBrk="1" hangingPunct="1">
              <a:spcBef>
                <a:spcPts val="600"/>
              </a:spcBef>
              <a:spcAft>
                <a:spcPts val="600"/>
              </a:spcAft>
              <a:buClrTx/>
              <a:buSzTx/>
              <a:buFontTx/>
              <a:buNone/>
            </a:pPr>
            <a:r>
              <a:rPr lang="zh-CN" altLang="en-US" sz="24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a:t>
            </a:r>
            <a:r>
              <a:rPr lang="en-US" altLang="zh-CN" sz="24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5</a:t>
            </a:r>
            <a:r>
              <a:rPr lang="zh-CN" altLang="en-US" sz="24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）专家组</a:t>
            </a:r>
            <a:endParaRPr lang="en-US" altLang="zh-CN" sz="24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pPr marL="0" lvl="0" indent="457200" eaLnBrk="1" hangingPunct="1">
              <a:spcBef>
                <a:spcPts val="600"/>
              </a:spcBef>
              <a:spcAft>
                <a:spcPts val="600"/>
              </a:spcAft>
              <a:buClrTx/>
              <a:buSzTx/>
              <a:buFontTx/>
              <a:buNone/>
            </a:pPr>
            <a:r>
              <a:rPr lang="zh-CN" altLang="en-US" sz="2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国务院和各应急管理机构建立各类专业人才库，可以根据实际需要聘请有关专家组成专家组，为应急管理提供决策建议，必要时参加突发公共事件的应急处置。</a:t>
            </a:r>
            <a:endParaRPr lang="zh-CN" altLang="en-US" sz="2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ustDataLst>
      <p:tags r:id="rId5"/>
    </p:custData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diamond(in)">
                                      <p:cBhvr>
                                        <p:cTn id="7" dur="1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6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p:pic>
        <p:nvPicPr>
          <p:cNvPr id="7" name="图片 6" descr="图片18"/>
          <p:cNvPicPr>
            <a:picLocks noChangeAspect="1"/>
          </p:cNvPicPr>
          <p:nvPr>
            <p:custDataLst>
              <p:tags r:id="rId1"/>
            </p:custDataLst>
          </p:nvPr>
        </p:nvPicPr>
        <p:blipFill>
          <a:blip r:embed="rId2"/>
          <a:stretch>
            <a:fillRect/>
          </a:stretch>
        </p:blipFill>
        <p:spPr>
          <a:xfrm>
            <a:off x="0" y="0"/>
            <a:ext cx="540068" cy="720090"/>
          </a:xfrm>
          <a:prstGeom prst="rect">
            <a:avLst/>
          </a:prstGeom>
        </p:spPr>
      </p:pic>
      <p:pic>
        <p:nvPicPr>
          <p:cNvPr id="6" name="图片 5" descr="图片19"/>
          <p:cNvPicPr>
            <a:picLocks noChangeAspect="1"/>
          </p:cNvPicPr>
          <p:nvPr>
            <p:custDataLst>
              <p:tags r:id="rId3"/>
            </p:custDataLst>
          </p:nvPr>
        </p:nvPicPr>
        <p:blipFill>
          <a:blip r:embed="rId4"/>
          <a:stretch>
            <a:fillRect/>
          </a:stretch>
        </p:blipFill>
        <p:spPr>
          <a:xfrm>
            <a:off x="8603932" y="-5379"/>
            <a:ext cx="540068" cy="720090"/>
          </a:xfrm>
          <a:prstGeom prst="rect">
            <a:avLst/>
          </a:prstGeom>
        </p:spPr>
      </p:pic>
      <p:sp>
        <p:nvSpPr>
          <p:cNvPr id="1036" name="矩形 2"/>
          <p:cNvSpPr>
            <a:spLocks noChangeArrowheads="1"/>
          </p:cNvSpPr>
          <p:nvPr/>
        </p:nvSpPr>
        <p:spPr bwMode="auto">
          <a:xfrm>
            <a:off x="1438275" y="1030288"/>
            <a:ext cx="5673725" cy="737235"/>
          </a:xfrm>
          <a:prstGeom prst="rect">
            <a:avLst/>
          </a:prstGeom>
          <a:noFill/>
          <a:ln>
            <a:noFill/>
          </a:ln>
        </p:spPr>
        <p:txBody>
          <a:bodyPr>
            <a:spAutoFit/>
          </a:bodyPr>
          <a:lstStyle>
            <a:lvl1pPr eaLnBrk="0" hangingPunct="0">
              <a:defRPr sz="2400">
                <a:solidFill>
                  <a:schemeClr val="tx1"/>
                </a:solidFill>
                <a:latin typeface="Arial" panose="020B0604020202020204" pitchFamily="34" charset="0"/>
                <a:ea typeface="宋体" panose="02010600030101010101" pitchFamily="2" charset="-122"/>
              </a:defRPr>
            </a:lvl1pPr>
            <a:lvl2pPr marL="742950" indent="-285750" eaLnBrk="0" hangingPunct="0">
              <a:defRPr sz="2400">
                <a:solidFill>
                  <a:schemeClr val="tx1"/>
                </a:solidFill>
                <a:latin typeface="Arial" panose="020B0604020202020204" pitchFamily="34" charset="0"/>
                <a:ea typeface="宋体" panose="02010600030101010101" pitchFamily="2" charset="-122"/>
              </a:defRPr>
            </a:lvl2pPr>
            <a:lvl3pPr marL="1143000" indent="-228600" eaLnBrk="0" hangingPunct="0">
              <a:defRPr sz="2400">
                <a:solidFill>
                  <a:schemeClr val="tx1"/>
                </a:solidFill>
                <a:latin typeface="Arial" panose="020B0604020202020204" pitchFamily="34" charset="0"/>
                <a:ea typeface="宋体" panose="02010600030101010101" pitchFamily="2" charset="-122"/>
              </a:defRPr>
            </a:lvl3pPr>
            <a:lvl4pPr marL="1600200" indent="-228600" eaLnBrk="0" hangingPunct="0">
              <a:defRPr sz="2400">
                <a:solidFill>
                  <a:schemeClr val="tx1"/>
                </a:solidFill>
                <a:latin typeface="Arial" panose="020B0604020202020204" pitchFamily="34" charset="0"/>
                <a:ea typeface="宋体" panose="02010600030101010101" pitchFamily="2" charset="-122"/>
              </a:defRPr>
            </a:lvl4pPr>
            <a:lvl5pPr marL="2057400" indent="-228600" eaLnBrk="0" hangingPunct="0">
              <a:defRPr sz="24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folHlink"/>
              </a:buClr>
              <a:buFont typeface="Wingdings" panose="05000000000000000000" pitchFamily="2" charset="2"/>
              <a:defRPr sz="24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folHlink"/>
              </a:buClr>
              <a:buFont typeface="Wingdings" panose="05000000000000000000" pitchFamily="2" charset="2"/>
              <a:defRPr sz="24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folHlink"/>
              </a:buClr>
              <a:buFont typeface="Wingdings" panose="05000000000000000000" pitchFamily="2" charset="2"/>
              <a:defRPr sz="24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folHlink"/>
              </a:buClr>
              <a:buFont typeface="Wingdings" panose="05000000000000000000" pitchFamily="2" charset="2"/>
              <a:defRPr sz="2400">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150000"/>
              </a:lnSpc>
              <a:spcBef>
                <a:spcPct val="0"/>
              </a:spcBef>
              <a:spcAft>
                <a:spcPct val="0"/>
              </a:spcAft>
              <a:buClrTx/>
              <a:buSzTx/>
              <a:buFontTx/>
              <a:buNone/>
              <a:defRPr/>
            </a:pPr>
            <a:r>
              <a:rPr kumimoji="1" lang="zh-CN" altLang="en-US" sz="2800" b="1" i="0" u="none" strike="noStrike" kern="1200" cap="none" spc="0" normalizeH="0" baseline="0" noProof="0" dirty="0">
                <a:ln>
                  <a:noFill/>
                </a:ln>
                <a:solidFill>
                  <a:schemeClr val="accent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 </a:t>
            </a:r>
            <a:r>
              <a:rPr kumimoji="1" lang="en-US" altLang="zh-CN" sz="2800" b="1" i="0" u="none" strike="noStrike" kern="1200" cap="none" spc="0" normalizeH="0" baseline="0" noProof="0" dirty="0">
                <a:ln>
                  <a:noFill/>
                </a:ln>
                <a:solidFill>
                  <a:schemeClr val="accent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2.3</a:t>
            </a:r>
            <a:r>
              <a:rPr kumimoji="1" lang="zh-CN" altLang="en-US" sz="2800" b="1" i="0" u="none" strike="noStrike" kern="1200" cap="none" spc="0" normalizeH="0" baseline="0" noProof="0" dirty="0">
                <a:ln>
                  <a:noFill/>
                </a:ln>
                <a:solidFill>
                  <a:schemeClr val="accent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 机制建设 </a:t>
            </a:r>
            <a:endParaRPr kumimoji="1" lang="zh-CN" altLang="en-US" sz="2800" b="1" i="0" u="none" strike="noStrike" kern="1200" cap="none" spc="0" normalizeH="0" baseline="0" noProof="0" dirty="0">
              <a:ln>
                <a:noFill/>
              </a:ln>
              <a:solidFill>
                <a:schemeClr val="accent1"/>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7" name="Text Box 6"/>
          <p:cNvSpPr txBox="1"/>
          <p:nvPr/>
        </p:nvSpPr>
        <p:spPr>
          <a:xfrm>
            <a:off x="604838" y="2133600"/>
            <a:ext cx="7934325" cy="3384550"/>
          </a:xfrm>
          <a:prstGeom prst="rect">
            <a:avLst/>
          </a:prstGeom>
          <a:noFill/>
          <a:ln w="9525">
            <a:noFill/>
          </a:ln>
        </p:spPr>
        <p:txBody>
          <a:bodyPr>
            <a:spAutoFit/>
          </a:bodyPr>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5pPr>
          </a:lstStyle>
          <a:p>
            <a:pPr marL="0" lvl="0" indent="457200" eaLnBrk="1" hangingPunct="1">
              <a:lnSpc>
                <a:spcPct val="150000"/>
              </a:lnSpc>
              <a:spcBef>
                <a:spcPts val="600"/>
              </a:spcBef>
              <a:spcAft>
                <a:spcPts val="600"/>
              </a:spcAft>
              <a:buClrTx/>
              <a:buSzTx/>
              <a:buFontTx/>
              <a:buNone/>
            </a:pPr>
            <a:br>
              <a:rPr lang="zh-CN" altLang="en-US" sz="2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br>
            <a:r>
              <a:rPr lang="zh-CN" altLang="en-US" sz="2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      我国初步建立了</a:t>
            </a:r>
            <a:r>
              <a:rPr lang="zh-CN" altLang="en-US" sz="2400" u="sng"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环境风险预测预警机制、环境应急预案动态管理机制、环境应急响应机制、信息通报机制、部门联动工作机制、企业应急联动机制、环境应急修复机制、环境损害评估机制</a:t>
            </a:r>
            <a:r>
              <a:rPr lang="zh-CN" altLang="en-US" sz="2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等应急管理机制。</a:t>
            </a:r>
            <a:endParaRPr lang="en-US" altLang="zh-CN" sz="2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pPr marL="0" lvl="0" indent="457200" eaLnBrk="1" hangingPunct="1">
              <a:spcBef>
                <a:spcPts val="600"/>
              </a:spcBef>
              <a:spcAft>
                <a:spcPts val="600"/>
              </a:spcAft>
              <a:buClrTx/>
              <a:buSzTx/>
              <a:buFontTx/>
              <a:buNone/>
            </a:pPr>
            <a:endParaRPr lang="en-US" altLang="zh-CN" sz="2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ustDataLst>
      <p:tags r:id="rId5"/>
    </p:custData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diamond(in)">
                                      <p:cBhvr>
                                        <p:cTn id="7" dur="1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6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p:pic>
        <p:nvPicPr>
          <p:cNvPr id="7" name="图片 6" descr="图片18"/>
          <p:cNvPicPr>
            <a:picLocks noChangeAspect="1"/>
          </p:cNvPicPr>
          <p:nvPr>
            <p:custDataLst>
              <p:tags r:id="rId1"/>
            </p:custDataLst>
          </p:nvPr>
        </p:nvPicPr>
        <p:blipFill>
          <a:blip r:embed="rId2"/>
          <a:stretch>
            <a:fillRect/>
          </a:stretch>
        </p:blipFill>
        <p:spPr>
          <a:xfrm>
            <a:off x="0" y="0"/>
            <a:ext cx="540068" cy="720090"/>
          </a:xfrm>
          <a:prstGeom prst="rect">
            <a:avLst/>
          </a:prstGeom>
        </p:spPr>
      </p:pic>
      <p:pic>
        <p:nvPicPr>
          <p:cNvPr id="6" name="图片 5" descr="图片19"/>
          <p:cNvPicPr>
            <a:picLocks noChangeAspect="1"/>
          </p:cNvPicPr>
          <p:nvPr>
            <p:custDataLst>
              <p:tags r:id="rId3"/>
            </p:custDataLst>
          </p:nvPr>
        </p:nvPicPr>
        <p:blipFill>
          <a:blip r:embed="rId4"/>
          <a:stretch>
            <a:fillRect/>
          </a:stretch>
        </p:blipFill>
        <p:spPr>
          <a:xfrm>
            <a:off x="8603932" y="-5379"/>
            <a:ext cx="540068" cy="720090"/>
          </a:xfrm>
          <a:prstGeom prst="rect">
            <a:avLst/>
          </a:prstGeom>
        </p:spPr>
      </p:pic>
      <p:sp>
        <p:nvSpPr>
          <p:cNvPr id="81922" name="矩形 1"/>
          <p:cNvSpPr/>
          <p:nvPr>
            <p:custDataLst>
              <p:tags r:id="rId5"/>
            </p:custDataLst>
          </p:nvPr>
        </p:nvSpPr>
        <p:spPr>
          <a:xfrm>
            <a:off x="684213" y="1916113"/>
            <a:ext cx="8208962" cy="4831080"/>
          </a:xfrm>
          <a:prstGeom prst="rect">
            <a:avLst/>
          </a:prstGeom>
          <a:noFill/>
          <a:ln w="9525">
            <a:noFill/>
          </a:ln>
        </p:spPr>
        <p:txBody>
          <a:bodyPr>
            <a:spAutoFit/>
          </a:bodyPr>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5pPr>
          </a:lstStyle>
          <a:p>
            <a:pPr marL="0" lvl="0" indent="0">
              <a:spcBef>
                <a:spcPts val="600"/>
              </a:spcBef>
              <a:spcAft>
                <a:spcPts val="600"/>
              </a:spcAft>
              <a:buClrTx/>
              <a:buSzTx/>
              <a:buFontTx/>
              <a:buNone/>
            </a:pPr>
            <a:r>
              <a:rPr lang="en-US" altLang="zh-CN" sz="26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3.1 </a:t>
            </a:r>
            <a:r>
              <a:rPr lang="zh-CN" altLang="en-US" sz="26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政府在应对突发环境事件中的法定职责</a:t>
            </a:r>
            <a:endParaRPr lang="en-US" altLang="zh-CN" sz="26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pPr marL="0" lvl="0" indent="0">
              <a:lnSpc>
                <a:spcPct val="150000"/>
              </a:lnSpc>
              <a:spcBef>
                <a:spcPts val="600"/>
              </a:spcBef>
              <a:spcAft>
                <a:spcPts val="600"/>
              </a:spcAft>
              <a:buClrTx/>
              <a:buSzTx/>
              <a:buFontTx/>
              <a:buNone/>
            </a:pPr>
            <a:r>
              <a:rPr lang="en-US" altLang="zh-CN" sz="2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(1)</a:t>
            </a:r>
            <a:r>
              <a:rPr lang="zh-CN" altLang="en-US" sz="2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制定应急预案，建立应急培训，开展应急演习，对风险源进行监控以及健全应急物资储备报账制度等预防与准备。</a:t>
            </a:r>
            <a:br>
              <a:rPr lang="zh-CN" altLang="en-US" sz="2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br>
            <a:r>
              <a:rPr lang="en-US" altLang="zh-CN" sz="2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(2)</a:t>
            </a:r>
            <a:r>
              <a:rPr lang="zh-CN" altLang="en-US" sz="2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监测与预警。</a:t>
            </a:r>
            <a:br>
              <a:rPr lang="zh-CN" altLang="en-US" sz="2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br>
            <a:r>
              <a:rPr lang="en-US" altLang="zh-CN" sz="2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(3)</a:t>
            </a:r>
            <a:r>
              <a:rPr lang="zh-CN" altLang="en-US" sz="2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突发事件发生后，采取有效的应急处置措施。</a:t>
            </a:r>
            <a:endParaRPr lang="en-US" altLang="zh-CN" sz="2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pPr marL="0" lvl="0" indent="0">
              <a:lnSpc>
                <a:spcPct val="150000"/>
              </a:lnSpc>
              <a:spcBef>
                <a:spcPts val="600"/>
              </a:spcBef>
              <a:spcAft>
                <a:spcPts val="600"/>
              </a:spcAft>
              <a:buClrTx/>
              <a:buSzTx/>
              <a:buFontTx/>
              <a:buNone/>
            </a:pPr>
            <a:r>
              <a:rPr lang="en-US" altLang="zh-CN" sz="2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(4)</a:t>
            </a:r>
            <a:r>
              <a:rPr lang="zh-CN" altLang="en-US" sz="2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向上级人民政府报告，发布信息，及时向毗邻区域通报有关情况。</a:t>
            </a:r>
            <a:endParaRPr lang="en-US" altLang="zh-CN" sz="2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pPr marL="0" lvl="0" indent="0">
              <a:lnSpc>
                <a:spcPct val="150000"/>
              </a:lnSpc>
              <a:spcBef>
                <a:spcPts val="600"/>
              </a:spcBef>
              <a:spcAft>
                <a:spcPts val="600"/>
              </a:spcAft>
              <a:buClrTx/>
              <a:buSzTx/>
              <a:buFontTx/>
              <a:buNone/>
            </a:pPr>
            <a:r>
              <a:rPr lang="en-US" altLang="zh-CN" sz="2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(5)</a:t>
            </a:r>
            <a:r>
              <a:rPr lang="zh-CN" altLang="en-US" sz="2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事后评估与重建</a:t>
            </a:r>
            <a:endParaRPr lang="zh-CN" altLang="en-US" sz="2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81923" name="标题 1"/>
          <p:cNvSpPr txBox="1"/>
          <p:nvPr/>
        </p:nvSpPr>
        <p:spPr>
          <a:xfrm>
            <a:off x="1187450" y="785813"/>
            <a:ext cx="8834438" cy="1252537"/>
          </a:xfrm>
          <a:prstGeom prst="rect">
            <a:avLst/>
          </a:prstGeom>
          <a:noFill/>
          <a:ln w="9525">
            <a:noFill/>
          </a:ln>
        </p:spPr>
        <p:txBody>
          <a:bodyPr anchor="ctr" anchorCtr="0"/>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5pPr>
          </a:lstStyle>
          <a:p>
            <a:pPr marL="0" lvl="0" indent="0">
              <a:spcBef>
                <a:spcPct val="0"/>
              </a:spcBef>
              <a:buClrTx/>
              <a:buSzTx/>
              <a:buFontTx/>
              <a:buNone/>
            </a:pPr>
            <a:r>
              <a:rPr lang="en-US" altLang="zh-CN" sz="3000" b="1" dirty="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rPr>
              <a:t>3</a:t>
            </a:r>
            <a:r>
              <a:rPr lang="zh-CN" altLang="en-US" sz="3000" b="1" dirty="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rPr>
              <a:t>、环境应急管理法定职责</a:t>
            </a:r>
            <a:endParaRPr lang="zh-CN" altLang="en-US" sz="3000" b="1" dirty="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ustDataLst>
      <p:tags r:id="rId6"/>
    </p:custData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p:pic>
        <p:nvPicPr>
          <p:cNvPr id="7" name="图片 6" descr="图片18"/>
          <p:cNvPicPr>
            <a:picLocks noChangeAspect="1"/>
          </p:cNvPicPr>
          <p:nvPr>
            <p:custDataLst>
              <p:tags r:id="rId1"/>
            </p:custDataLst>
          </p:nvPr>
        </p:nvPicPr>
        <p:blipFill>
          <a:blip r:embed="rId2"/>
          <a:stretch>
            <a:fillRect/>
          </a:stretch>
        </p:blipFill>
        <p:spPr>
          <a:xfrm>
            <a:off x="0" y="0"/>
            <a:ext cx="540068" cy="720090"/>
          </a:xfrm>
          <a:prstGeom prst="rect">
            <a:avLst/>
          </a:prstGeom>
        </p:spPr>
      </p:pic>
      <p:pic>
        <p:nvPicPr>
          <p:cNvPr id="6" name="图片 5" descr="图片19"/>
          <p:cNvPicPr>
            <a:picLocks noChangeAspect="1"/>
          </p:cNvPicPr>
          <p:nvPr>
            <p:custDataLst>
              <p:tags r:id="rId3"/>
            </p:custDataLst>
          </p:nvPr>
        </p:nvPicPr>
        <p:blipFill>
          <a:blip r:embed="rId4"/>
          <a:stretch>
            <a:fillRect/>
          </a:stretch>
        </p:blipFill>
        <p:spPr>
          <a:xfrm>
            <a:off x="8603932" y="-5379"/>
            <a:ext cx="540068" cy="720090"/>
          </a:xfrm>
          <a:prstGeom prst="rect">
            <a:avLst/>
          </a:prstGeom>
        </p:spPr>
      </p:pic>
      <p:sp>
        <p:nvSpPr>
          <p:cNvPr id="82946" name="矩形 1"/>
          <p:cNvSpPr/>
          <p:nvPr>
            <p:custDataLst>
              <p:tags r:id="rId5"/>
            </p:custDataLst>
          </p:nvPr>
        </p:nvSpPr>
        <p:spPr>
          <a:xfrm>
            <a:off x="868363" y="2571750"/>
            <a:ext cx="8208962" cy="3692525"/>
          </a:xfrm>
          <a:prstGeom prst="rect">
            <a:avLst/>
          </a:prstGeom>
          <a:noFill/>
          <a:ln w="9525">
            <a:noFill/>
          </a:ln>
        </p:spPr>
        <p:txBody>
          <a:bodyPr>
            <a:spAutoFit/>
          </a:bodyPr>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5pPr>
          </a:lstStyle>
          <a:p>
            <a:pPr marL="0" lvl="0" indent="0">
              <a:spcBef>
                <a:spcPts val="600"/>
              </a:spcBef>
              <a:spcAft>
                <a:spcPts val="600"/>
              </a:spcAft>
              <a:buClrTx/>
              <a:buSzTx/>
              <a:buFontTx/>
              <a:buNone/>
            </a:pPr>
            <a:r>
              <a:rPr lang="en-US" altLang="zh-CN" sz="26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3.2 </a:t>
            </a:r>
            <a:r>
              <a:rPr lang="zh-CN" altLang="en-US" sz="26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企业事业单位在应对突发环境事件中的法定义务</a:t>
            </a:r>
            <a:endParaRPr lang="en-US" altLang="zh-CN" sz="26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pPr marL="0" lvl="0" indent="0">
              <a:spcBef>
                <a:spcPts val="600"/>
              </a:spcBef>
              <a:spcAft>
                <a:spcPts val="600"/>
              </a:spcAft>
              <a:buClrTx/>
              <a:buSzTx/>
              <a:buFontTx/>
              <a:buNone/>
            </a:pPr>
            <a:r>
              <a:rPr lang="en-US" altLang="zh-CN" sz="2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(1)</a:t>
            </a:r>
            <a:r>
              <a:rPr lang="zh-CN" altLang="en-US" sz="2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制定突发环境事件应急预案。</a:t>
            </a:r>
            <a:br>
              <a:rPr lang="zh-CN" altLang="en-US" sz="2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br>
            <a:r>
              <a:rPr lang="en-US" altLang="zh-CN" sz="2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(2)</a:t>
            </a:r>
            <a:r>
              <a:rPr lang="zh-CN" altLang="en-US" sz="2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采取防范措施，进行先期响应和处置。</a:t>
            </a:r>
            <a:br>
              <a:rPr lang="zh-CN" altLang="en-US" sz="2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br>
            <a:r>
              <a:rPr lang="en-US" altLang="zh-CN" sz="2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(3)</a:t>
            </a:r>
            <a:r>
              <a:rPr lang="zh-CN" altLang="en-US" sz="2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开展应急知识的宣传和应急演习。</a:t>
            </a:r>
            <a:endParaRPr lang="en-US" altLang="zh-CN" sz="2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pPr marL="0" lvl="0" indent="0">
              <a:spcBef>
                <a:spcPts val="600"/>
              </a:spcBef>
              <a:spcAft>
                <a:spcPts val="600"/>
              </a:spcAft>
              <a:buClrTx/>
              <a:buSzTx/>
              <a:buFontTx/>
              <a:buNone/>
            </a:pPr>
            <a:r>
              <a:rPr lang="en-US" altLang="zh-CN" sz="2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(4)</a:t>
            </a:r>
            <a:r>
              <a:rPr lang="zh-CN" altLang="en-US" sz="2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发生突发环境事件后，应积极处置</a:t>
            </a:r>
            <a:endParaRPr lang="en-US" altLang="zh-CN" sz="2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pPr marL="0" lvl="0" indent="0">
              <a:spcBef>
                <a:spcPts val="600"/>
              </a:spcBef>
              <a:spcAft>
                <a:spcPts val="600"/>
              </a:spcAft>
              <a:buClrTx/>
              <a:buSzTx/>
              <a:buFontTx/>
              <a:buNone/>
            </a:pPr>
            <a:r>
              <a:rPr lang="en-US" altLang="zh-CN" sz="2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(5)</a:t>
            </a:r>
            <a:r>
              <a:rPr lang="zh-CN" altLang="en-US" sz="2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向当地环境保护部门和有关部门报告并向可能受到影响的单位和居民通报。</a:t>
            </a:r>
            <a:endParaRPr lang="en-US" altLang="zh-CN" sz="2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pPr marL="0" lvl="0" indent="0">
              <a:spcBef>
                <a:spcPts val="600"/>
              </a:spcBef>
              <a:spcAft>
                <a:spcPts val="600"/>
              </a:spcAft>
              <a:buClrTx/>
              <a:buSzTx/>
              <a:buFontTx/>
              <a:buNone/>
            </a:pPr>
            <a:r>
              <a:rPr lang="en-US" altLang="zh-CN" sz="2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(6)</a:t>
            </a:r>
            <a:r>
              <a:rPr lang="zh-CN" altLang="en-US" sz="2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赔偿损失。</a:t>
            </a:r>
            <a:endParaRPr lang="zh-CN" altLang="en-US" sz="2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82947" name="爆炸形: 8 pt  4"/>
          <p:cNvSpPr/>
          <p:nvPr>
            <p:custDataLst>
              <p:tags r:id="rId6"/>
            </p:custDataLst>
          </p:nvPr>
        </p:nvSpPr>
        <p:spPr>
          <a:xfrm>
            <a:off x="-17462" y="0"/>
            <a:ext cx="9982200" cy="2595563"/>
          </a:xfrm>
          <a:prstGeom prst="irregularSeal1">
            <a:avLst/>
          </a:prstGeom>
          <a:solidFill>
            <a:srgbClr val="C00000"/>
          </a:solidFill>
          <a:ln w="9525" cap="flat" cmpd="sng">
            <a:solidFill>
              <a:schemeClr val="dk1"/>
            </a:solidFill>
            <a:prstDash val="solid"/>
            <a:miter/>
            <a:headEnd type="none" w="med" len="med"/>
            <a:tailEnd type="none" w="med" len="med"/>
          </a:ln>
        </p:spPr>
        <p:txBody>
          <a:bodyPr wrap="none"/>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5pPr>
          </a:lstStyle>
          <a:p>
            <a:pPr marL="0" lvl="0" indent="0" eaLnBrk="1" hangingPunct="1">
              <a:spcBef>
                <a:spcPct val="0"/>
              </a:spcBef>
              <a:buClrTx/>
              <a:buSzTx/>
              <a:buFontTx/>
              <a:buNone/>
            </a:pPr>
            <a:r>
              <a:rPr lang="zh-CN" altLang="en-US" sz="2000" dirty="0">
                <a:solidFill>
                  <a:srgbClr val="FFFFFF"/>
                </a:solidFill>
                <a:latin typeface="微软雅黑" panose="020B0503020204020204" pitchFamily="34" charset="-122"/>
                <a:ea typeface="微软雅黑" panose="020B0503020204020204" pitchFamily="34" charset="-122"/>
              </a:rPr>
              <a:t>发生突发环境事件时，企业作为事故的主体，</a:t>
            </a:r>
            <a:endParaRPr lang="en-US" altLang="zh-CN" sz="2000" dirty="0">
              <a:solidFill>
                <a:srgbClr val="FFFFFF"/>
              </a:solidFill>
              <a:latin typeface="微软雅黑" panose="020B0503020204020204" pitchFamily="34" charset="-122"/>
              <a:ea typeface="微软雅黑" panose="020B0503020204020204" pitchFamily="34" charset="-122"/>
            </a:endParaRPr>
          </a:p>
          <a:p>
            <a:pPr marL="0" lvl="0" indent="0" eaLnBrk="1" hangingPunct="1">
              <a:spcBef>
                <a:spcPct val="0"/>
              </a:spcBef>
              <a:buClrTx/>
              <a:buSzTx/>
              <a:buFontTx/>
              <a:buNone/>
            </a:pPr>
            <a:r>
              <a:rPr lang="zh-CN" altLang="en-US" sz="2000" dirty="0">
                <a:solidFill>
                  <a:srgbClr val="FFFFFF"/>
                </a:solidFill>
                <a:latin typeface="微软雅黑" panose="020B0503020204020204" pitchFamily="34" charset="-122"/>
                <a:ea typeface="微软雅黑" panose="020B0503020204020204" pitchFamily="34" charset="-122"/>
              </a:rPr>
              <a:t>在突发环境事件预防、应急响应、应急处置和</a:t>
            </a:r>
            <a:endParaRPr lang="en-US" altLang="zh-CN" sz="2000" dirty="0">
              <a:solidFill>
                <a:srgbClr val="FFFFFF"/>
              </a:solidFill>
              <a:latin typeface="微软雅黑" panose="020B0503020204020204" pitchFamily="34" charset="-122"/>
              <a:ea typeface="微软雅黑" panose="020B0503020204020204" pitchFamily="34" charset="-122"/>
            </a:endParaRPr>
          </a:p>
          <a:p>
            <a:pPr marL="0" lvl="0" indent="0" eaLnBrk="1" hangingPunct="1">
              <a:spcBef>
                <a:spcPct val="0"/>
              </a:spcBef>
              <a:buClrTx/>
              <a:buSzTx/>
              <a:buFontTx/>
              <a:buNone/>
            </a:pPr>
            <a:r>
              <a:rPr lang="zh-CN" altLang="en-US" sz="2000" dirty="0">
                <a:solidFill>
                  <a:srgbClr val="FFFFFF"/>
                </a:solidFill>
                <a:latin typeface="微软雅黑" panose="020B0503020204020204" pitchFamily="34" charset="-122"/>
                <a:ea typeface="微软雅黑" panose="020B0503020204020204" pitchFamily="34" charset="-122"/>
              </a:rPr>
              <a:t>事件处理过程中，有法定的义务。</a:t>
            </a:r>
            <a:endParaRPr lang="zh-CN" altLang="en-US" sz="2000" dirty="0">
              <a:solidFill>
                <a:srgbClr val="FFFFFF"/>
              </a:solidFill>
              <a:latin typeface="微软雅黑" panose="020B0503020204020204" pitchFamily="34" charset="-122"/>
              <a:ea typeface="微软雅黑" panose="020B0503020204020204" pitchFamily="34" charset="-122"/>
            </a:endParaRPr>
          </a:p>
        </p:txBody>
      </p:sp>
    </p:spTree>
    <p:custDataLst>
      <p:tags r:id="rId7"/>
    </p:custData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p:pic>
        <p:nvPicPr>
          <p:cNvPr id="7" name="图片 6" descr="图片18"/>
          <p:cNvPicPr>
            <a:picLocks noChangeAspect="1"/>
          </p:cNvPicPr>
          <p:nvPr>
            <p:custDataLst>
              <p:tags r:id="rId1"/>
            </p:custDataLst>
          </p:nvPr>
        </p:nvPicPr>
        <p:blipFill>
          <a:blip r:embed="rId2"/>
          <a:stretch>
            <a:fillRect/>
          </a:stretch>
        </p:blipFill>
        <p:spPr>
          <a:xfrm>
            <a:off x="0" y="0"/>
            <a:ext cx="540068" cy="720090"/>
          </a:xfrm>
          <a:prstGeom prst="rect">
            <a:avLst/>
          </a:prstGeom>
        </p:spPr>
      </p:pic>
      <p:pic>
        <p:nvPicPr>
          <p:cNvPr id="6" name="图片 5" descr="图片19"/>
          <p:cNvPicPr>
            <a:picLocks noChangeAspect="1"/>
          </p:cNvPicPr>
          <p:nvPr>
            <p:custDataLst>
              <p:tags r:id="rId3"/>
            </p:custDataLst>
          </p:nvPr>
        </p:nvPicPr>
        <p:blipFill>
          <a:blip r:embed="rId4"/>
          <a:stretch>
            <a:fillRect/>
          </a:stretch>
        </p:blipFill>
        <p:spPr>
          <a:xfrm>
            <a:off x="8603932" y="-5379"/>
            <a:ext cx="540068" cy="720090"/>
          </a:xfrm>
          <a:prstGeom prst="rect">
            <a:avLst/>
          </a:prstGeom>
        </p:spPr>
      </p:pic>
      <p:sp>
        <p:nvSpPr>
          <p:cNvPr id="83970" name="文本框 2"/>
          <p:cNvSpPr txBox="1"/>
          <p:nvPr/>
        </p:nvSpPr>
        <p:spPr>
          <a:xfrm>
            <a:off x="827088" y="2133600"/>
            <a:ext cx="7632700" cy="3723005"/>
          </a:xfrm>
          <a:prstGeom prst="rect">
            <a:avLst/>
          </a:prstGeom>
          <a:noFill/>
          <a:ln w="9525">
            <a:noFill/>
          </a:ln>
        </p:spPr>
        <p:txBody>
          <a:bodyPr>
            <a:spAutoFit/>
          </a:bodyPr>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5pPr>
          </a:lstStyle>
          <a:p>
            <a:pPr marL="0" lvl="0" indent="0">
              <a:spcBef>
                <a:spcPct val="0"/>
              </a:spcBef>
              <a:buClrTx/>
              <a:buSzTx/>
              <a:buFontTx/>
              <a:buNone/>
            </a:pPr>
            <a:r>
              <a:rPr lang="zh-CN" altLang="en-US" sz="2800" b="1" dirty="0">
                <a:solidFill>
                  <a:schemeClr val="dk1"/>
                </a:solidFill>
                <a:latin typeface="微软雅黑" panose="020B0503020204020204" pitchFamily="34" charset="-122"/>
                <a:ea typeface="微软雅黑" panose="020B0503020204020204" pitchFamily="34" charset="-122"/>
              </a:rPr>
              <a:t>主要法律依据：</a:t>
            </a:r>
            <a:endParaRPr lang="en-US" altLang="zh-CN" sz="2800" b="1" dirty="0">
              <a:solidFill>
                <a:schemeClr val="dk1"/>
              </a:solidFill>
              <a:latin typeface="微软雅黑" panose="020B0503020204020204" pitchFamily="34" charset="-122"/>
              <a:ea typeface="微软雅黑" panose="020B0503020204020204" pitchFamily="34" charset="-122"/>
            </a:endParaRPr>
          </a:p>
          <a:p>
            <a:pPr marL="0" lvl="0" indent="0">
              <a:spcBef>
                <a:spcPct val="0"/>
              </a:spcBef>
              <a:buClrTx/>
              <a:buSzTx/>
              <a:buFontTx/>
              <a:buNone/>
            </a:pPr>
            <a:endParaRPr lang="en-US" altLang="zh-CN" sz="2800" b="1" dirty="0">
              <a:solidFill>
                <a:schemeClr val="dk1"/>
              </a:solidFill>
              <a:latin typeface="微软雅黑" panose="020B0503020204020204" pitchFamily="34" charset="-122"/>
              <a:ea typeface="微软雅黑" panose="020B0503020204020204" pitchFamily="34" charset="-122"/>
            </a:endParaRPr>
          </a:p>
          <a:p>
            <a:pPr marL="0" lvl="0" indent="0">
              <a:spcBef>
                <a:spcPct val="0"/>
              </a:spcBef>
              <a:buClrTx/>
              <a:buSzTx/>
              <a:buFontTx/>
              <a:buNone/>
            </a:pPr>
            <a:r>
              <a:rPr lang="en-US" altLang="zh-CN" sz="2800" b="1" dirty="0">
                <a:solidFill>
                  <a:schemeClr val="dk1"/>
                </a:solidFill>
                <a:latin typeface="微软雅黑" panose="020B0503020204020204" pitchFamily="34" charset="-122"/>
                <a:ea typeface="微软雅黑" panose="020B0503020204020204" pitchFamily="34" charset="-122"/>
              </a:rPr>
              <a:t>《</a:t>
            </a:r>
            <a:r>
              <a:rPr lang="zh-CN" altLang="en-US" sz="2800" b="1" dirty="0">
                <a:solidFill>
                  <a:schemeClr val="dk1"/>
                </a:solidFill>
                <a:latin typeface="微软雅黑" panose="020B0503020204020204" pitchFamily="34" charset="-122"/>
                <a:ea typeface="微软雅黑" panose="020B0503020204020204" pitchFamily="34" charset="-122"/>
              </a:rPr>
              <a:t>中华人民共和国突发事件应对法</a:t>
            </a:r>
            <a:r>
              <a:rPr lang="en-US" altLang="zh-CN" sz="2800" b="1" dirty="0">
                <a:solidFill>
                  <a:schemeClr val="dk1"/>
                </a:solidFill>
                <a:latin typeface="微软雅黑" panose="020B0503020204020204" pitchFamily="34" charset="-122"/>
                <a:ea typeface="微软雅黑" panose="020B0503020204020204" pitchFamily="34" charset="-122"/>
              </a:rPr>
              <a:t>》</a:t>
            </a:r>
            <a:endParaRPr lang="en-US" altLang="zh-CN" sz="2800" b="1" dirty="0">
              <a:solidFill>
                <a:schemeClr val="dk1"/>
              </a:solidFill>
              <a:latin typeface="微软雅黑" panose="020B0503020204020204" pitchFamily="34" charset="-122"/>
              <a:ea typeface="微软雅黑" panose="020B0503020204020204" pitchFamily="34" charset="-122"/>
            </a:endParaRPr>
          </a:p>
          <a:p>
            <a:pPr marL="0" lvl="0" indent="0">
              <a:spcBef>
                <a:spcPct val="0"/>
              </a:spcBef>
              <a:buClrTx/>
              <a:buSzTx/>
              <a:buFontTx/>
              <a:buNone/>
            </a:pPr>
            <a:r>
              <a:rPr lang="en-US" altLang="zh-CN" sz="2800" b="1" dirty="0">
                <a:solidFill>
                  <a:schemeClr val="dk1"/>
                </a:solidFill>
                <a:latin typeface="微软雅黑" panose="020B0503020204020204" pitchFamily="34" charset="-122"/>
                <a:ea typeface="微软雅黑" panose="020B0503020204020204" pitchFamily="34" charset="-122"/>
              </a:rPr>
              <a:t>《</a:t>
            </a:r>
            <a:r>
              <a:rPr lang="zh-CN" altLang="en-US" sz="2800" b="1" dirty="0">
                <a:solidFill>
                  <a:schemeClr val="dk1"/>
                </a:solidFill>
                <a:latin typeface="微软雅黑" panose="020B0503020204020204" pitchFamily="34" charset="-122"/>
                <a:ea typeface="微软雅黑" panose="020B0503020204020204" pitchFamily="34" charset="-122"/>
              </a:rPr>
              <a:t>国家突发环境事件应急预案</a:t>
            </a:r>
            <a:r>
              <a:rPr lang="en-US" altLang="zh-CN" sz="2800" b="1" dirty="0">
                <a:solidFill>
                  <a:schemeClr val="dk1"/>
                </a:solidFill>
                <a:latin typeface="微软雅黑" panose="020B0503020204020204" pitchFamily="34" charset="-122"/>
                <a:ea typeface="微软雅黑" panose="020B0503020204020204" pitchFamily="34" charset="-122"/>
              </a:rPr>
              <a:t>》</a:t>
            </a:r>
            <a:endParaRPr lang="en-US" altLang="zh-CN" sz="2800" b="1" dirty="0">
              <a:solidFill>
                <a:schemeClr val="dk1"/>
              </a:solidFill>
              <a:latin typeface="微软雅黑" panose="020B0503020204020204" pitchFamily="34" charset="-122"/>
              <a:ea typeface="微软雅黑" panose="020B0503020204020204" pitchFamily="34" charset="-122"/>
            </a:endParaRPr>
          </a:p>
          <a:p>
            <a:pPr marL="0" lvl="0" indent="0">
              <a:spcBef>
                <a:spcPct val="0"/>
              </a:spcBef>
              <a:buClrTx/>
              <a:buSzTx/>
              <a:buFontTx/>
              <a:buNone/>
            </a:pPr>
            <a:r>
              <a:rPr lang="en-US" altLang="zh-CN" sz="2800" b="1" dirty="0">
                <a:solidFill>
                  <a:schemeClr val="dk1"/>
                </a:solidFill>
                <a:latin typeface="微软雅黑" panose="020B0503020204020204" pitchFamily="34" charset="-122"/>
                <a:ea typeface="微软雅黑" panose="020B0503020204020204" pitchFamily="34" charset="-122"/>
              </a:rPr>
              <a:t>《</a:t>
            </a:r>
            <a:r>
              <a:rPr lang="zh-CN" altLang="en-US" sz="2800" b="1" dirty="0">
                <a:solidFill>
                  <a:schemeClr val="dk1"/>
                </a:solidFill>
                <a:latin typeface="微软雅黑" panose="020B0503020204020204" pitchFamily="34" charset="-122"/>
                <a:ea typeface="微软雅黑" panose="020B0503020204020204" pitchFamily="34" charset="-122"/>
              </a:rPr>
              <a:t>突发环境事件应急预案管理暂行办法</a:t>
            </a:r>
            <a:r>
              <a:rPr lang="en-US" altLang="zh-CN" sz="2800" b="1" dirty="0">
                <a:solidFill>
                  <a:schemeClr val="dk1"/>
                </a:solidFill>
                <a:latin typeface="微软雅黑" panose="020B0503020204020204" pitchFamily="34" charset="-122"/>
                <a:ea typeface="微软雅黑" panose="020B0503020204020204" pitchFamily="34" charset="-122"/>
              </a:rPr>
              <a:t>》</a:t>
            </a:r>
            <a:endParaRPr lang="en-US" altLang="zh-CN" sz="2800" b="1" dirty="0">
              <a:solidFill>
                <a:schemeClr val="dk1"/>
              </a:solidFill>
              <a:latin typeface="微软雅黑" panose="020B0503020204020204" pitchFamily="34" charset="-122"/>
              <a:ea typeface="微软雅黑" panose="020B0503020204020204" pitchFamily="34" charset="-122"/>
            </a:endParaRPr>
          </a:p>
          <a:p>
            <a:pPr marL="0" lvl="0" indent="0">
              <a:spcBef>
                <a:spcPct val="0"/>
              </a:spcBef>
              <a:buClrTx/>
              <a:buSzTx/>
              <a:buFontTx/>
              <a:buNone/>
            </a:pPr>
            <a:r>
              <a:rPr lang="en-US" altLang="zh-CN" sz="2400" b="1" dirty="0">
                <a:solidFill>
                  <a:schemeClr val="dk1"/>
                </a:solidFill>
                <a:latin typeface="微软雅黑" panose="020B0503020204020204" pitchFamily="34" charset="-122"/>
                <a:ea typeface="微软雅黑" panose="020B0503020204020204" pitchFamily="34" charset="-122"/>
              </a:rPr>
              <a:t>《</a:t>
            </a:r>
            <a:r>
              <a:rPr lang="zh-CN" altLang="en-US" sz="2400" b="1" dirty="0">
                <a:solidFill>
                  <a:schemeClr val="dk1"/>
                </a:solidFill>
                <a:latin typeface="微软雅黑" panose="020B0503020204020204" pitchFamily="34" charset="-122"/>
                <a:ea typeface="微软雅黑" panose="020B0503020204020204" pitchFamily="34" charset="-122"/>
              </a:rPr>
              <a:t>中华人民共和国环境保护法</a:t>
            </a:r>
            <a:r>
              <a:rPr lang="en-US" altLang="zh-CN" sz="2400" b="1" dirty="0">
                <a:solidFill>
                  <a:schemeClr val="dk1"/>
                </a:solidFill>
                <a:latin typeface="微软雅黑" panose="020B0503020204020204" pitchFamily="34" charset="-122"/>
                <a:ea typeface="微软雅黑" panose="020B0503020204020204" pitchFamily="34" charset="-122"/>
              </a:rPr>
              <a:t>》</a:t>
            </a:r>
            <a:endParaRPr lang="en-US" altLang="zh-CN" sz="2400" b="1" dirty="0">
              <a:solidFill>
                <a:schemeClr val="dk1"/>
              </a:solidFill>
              <a:latin typeface="微软雅黑" panose="020B0503020204020204" pitchFamily="34" charset="-122"/>
              <a:ea typeface="微软雅黑" panose="020B0503020204020204" pitchFamily="34" charset="-122"/>
            </a:endParaRPr>
          </a:p>
          <a:p>
            <a:pPr marL="0" lvl="0" indent="0">
              <a:spcBef>
                <a:spcPct val="0"/>
              </a:spcBef>
              <a:buClrTx/>
              <a:buSzTx/>
              <a:buFontTx/>
              <a:buNone/>
            </a:pPr>
            <a:r>
              <a:rPr lang="en-US" altLang="zh-CN" sz="2400" b="1" dirty="0">
                <a:solidFill>
                  <a:schemeClr val="dk1"/>
                </a:solidFill>
                <a:latin typeface="微软雅黑" panose="020B0503020204020204" pitchFamily="34" charset="-122"/>
                <a:ea typeface="微软雅黑" panose="020B0503020204020204" pitchFamily="34" charset="-122"/>
              </a:rPr>
              <a:t>《</a:t>
            </a:r>
            <a:r>
              <a:rPr lang="zh-CN" altLang="en-US" sz="2400" b="1" dirty="0">
                <a:solidFill>
                  <a:schemeClr val="dk1"/>
                </a:solidFill>
                <a:latin typeface="微软雅黑" panose="020B0503020204020204" pitchFamily="34" charset="-122"/>
                <a:ea typeface="微软雅黑" panose="020B0503020204020204" pitchFamily="34" charset="-122"/>
              </a:rPr>
              <a:t>中华人民共和国水污染防治法</a:t>
            </a:r>
            <a:r>
              <a:rPr lang="en-US" altLang="zh-CN" sz="2400" b="1" dirty="0">
                <a:solidFill>
                  <a:schemeClr val="dk1"/>
                </a:solidFill>
                <a:latin typeface="微软雅黑" panose="020B0503020204020204" pitchFamily="34" charset="-122"/>
                <a:ea typeface="微软雅黑" panose="020B0503020204020204" pitchFamily="34" charset="-122"/>
              </a:rPr>
              <a:t>》</a:t>
            </a:r>
            <a:endParaRPr lang="en-US" altLang="zh-CN" sz="2400" b="1" dirty="0">
              <a:solidFill>
                <a:schemeClr val="dk1"/>
              </a:solidFill>
              <a:latin typeface="微软雅黑" panose="020B0503020204020204" pitchFamily="34" charset="-122"/>
              <a:ea typeface="微软雅黑" panose="020B0503020204020204" pitchFamily="34" charset="-122"/>
            </a:endParaRPr>
          </a:p>
          <a:p>
            <a:pPr marL="0" lvl="0" indent="0">
              <a:spcBef>
                <a:spcPct val="0"/>
              </a:spcBef>
              <a:buClrTx/>
              <a:buSzTx/>
              <a:buFontTx/>
              <a:buNone/>
            </a:pPr>
            <a:r>
              <a:rPr lang="en-US" altLang="zh-CN" sz="2400" b="1" dirty="0">
                <a:solidFill>
                  <a:schemeClr val="dk1"/>
                </a:solidFill>
                <a:latin typeface="微软雅黑" panose="020B0503020204020204" pitchFamily="34" charset="-122"/>
                <a:ea typeface="微软雅黑" panose="020B0503020204020204" pitchFamily="34" charset="-122"/>
              </a:rPr>
              <a:t>《</a:t>
            </a:r>
            <a:r>
              <a:rPr lang="zh-CN" altLang="en-US" sz="2400" b="1" dirty="0">
                <a:solidFill>
                  <a:schemeClr val="dk1"/>
                </a:solidFill>
                <a:latin typeface="微软雅黑" panose="020B0503020204020204" pitchFamily="34" charset="-122"/>
                <a:ea typeface="微软雅黑" panose="020B0503020204020204" pitchFamily="34" charset="-122"/>
              </a:rPr>
              <a:t>中华人民共和国大气污染防治法</a:t>
            </a:r>
            <a:r>
              <a:rPr lang="en-US" altLang="zh-CN" sz="2400" b="1" dirty="0">
                <a:solidFill>
                  <a:schemeClr val="dk1"/>
                </a:solidFill>
                <a:latin typeface="微软雅黑" panose="020B0503020204020204" pitchFamily="34" charset="-122"/>
                <a:ea typeface="微软雅黑" panose="020B0503020204020204" pitchFamily="34" charset="-122"/>
              </a:rPr>
              <a:t>》</a:t>
            </a:r>
            <a:endParaRPr lang="en-US" altLang="zh-CN" sz="2400" b="1" dirty="0">
              <a:solidFill>
                <a:schemeClr val="dk1"/>
              </a:solidFill>
              <a:latin typeface="微软雅黑" panose="020B0503020204020204" pitchFamily="34" charset="-122"/>
              <a:ea typeface="微软雅黑" panose="020B0503020204020204" pitchFamily="34" charset="-122"/>
            </a:endParaRPr>
          </a:p>
          <a:p>
            <a:pPr marL="0" lvl="0" indent="0">
              <a:spcBef>
                <a:spcPct val="0"/>
              </a:spcBef>
              <a:buClrTx/>
              <a:buSzTx/>
              <a:buFontTx/>
              <a:buNone/>
            </a:pPr>
            <a:r>
              <a:rPr lang="en-US" altLang="zh-CN" sz="2400" b="1" dirty="0">
                <a:solidFill>
                  <a:schemeClr val="dk1"/>
                </a:solidFill>
                <a:latin typeface="微软雅黑" panose="020B0503020204020204" pitchFamily="34" charset="-122"/>
                <a:ea typeface="微软雅黑" panose="020B0503020204020204" pitchFamily="34" charset="-122"/>
              </a:rPr>
              <a:t>《</a:t>
            </a:r>
            <a:r>
              <a:rPr lang="zh-CN" altLang="en-US" sz="2400" b="1" dirty="0">
                <a:solidFill>
                  <a:schemeClr val="dk1"/>
                </a:solidFill>
                <a:latin typeface="微软雅黑" panose="020B0503020204020204" pitchFamily="34" charset="-122"/>
                <a:ea typeface="微软雅黑" panose="020B0503020204020204" pitchFamily="34" charset="-122"/>
              </a:rPr>
              <a:t>中华人民共和国固体污染环境防治法</a:t>
            </a:r>
            <a:r>
              <a:rPr lang="en-US" altLang="zh-CN" sz="2400" b="1" dirty="0">
                <a:solidFill>
                  <a:schemeClr val="dk1"/>
                </a:solidFill>
                <a:latin typeface="微软雅黑" panose="020B0503020204020204" pitchFamily="34" charset="-122"/>
                <a:ea typeface="微软雅黑" panose="020B0503020204020204" pitchFamily="34" charset="-122"/>
              </a:rPr>
              <a:t>》</a:t>
            </a:r>
            <a:endParaRPr lang="en-US" altLang="zh-CN" sz="2400" b="1" dirty="0">
              <a:solidFill>
                <a:schemeClr val="dk1"/>
              </a:solidFill>
              <a:latin typeface="微软雅黑" panose="020B0503020204020204" pitchFamily="34" charset="-122"/>
              <a:ea typeface="微软雅黑" panose="020B0503020204020204" pitchFamily="34" charset="-122"/>
            </a:endParaRPr>
          </a:p>
        </p:txBody>
      </p:sp>
    </p:spTree>
    <p:custDataLst>
      <p:tags r:id="rId5"/>
    </p:custData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p:pic>
        <p:nvPicPr>
          <p:cNvPr id="7" name="图片 6" descr="图片18"/>
          <p:cNvPicPr>
            <a:picLocks noChangeAspect="1"/>
          </p:cNvPicPr>
          <p:nvPr>
            <p:custDataLst>
              <p:tags r:id="rId1"/>
            </p:custDataLst>
          </p:nvPr>
        </p:nvPicPr>
        <p:blipFill>
          <a:blip r:embed="rId2"/>
          <a:stretch>
            <a:fillRect/>
          </a:stretch>
        </p:blipFill>
        <p:spPr>
          <a:xfrm>
            <a:off x="0" y="0"/>
            <a:ext cx="540068" cy="720090"/>
          </a:xfrm>
          <a:prstGeom prst="rect">
            <a:avLst/>
          </a:prstGeom>
        </p:spPr>
      </p:pic>
      <p:pic>
        <p:nvPicPr>
          <p:cNvPr id="6" name="图片 5" descr="图片19"/>
          <p:cNvPicPr>
            <a:picLocks noChangeAspect="1"/>
          </p:cNvPicPr>
          <p:nvPr>
            <p:custDataLst>
              <p:tags r:id="rId3"/>
            </p:custDataLst>
          </p:nvPr>
        </p:nvPicPr>
        <p:blipFill>
          <a:blip r:embed="rId4"/>
          <a:stretch>
            <a:fillRect/>
          </a:stretch>
        </p:blipFill>
        <p:spPr>
          <a:xfrm>
            <a:off x="8603932" y="-5379"/>
            <a:ext cx="540068" cy="720090"/>
          </a:xfrm>
          <a:prstGeom prst="rect">
            <a:avLst/>
          </a:prstGeom>
        </p:spPr>
      </p:pic>
      <p:sp>
        <p:nvSpPr>
          <p:cNvPr id="84994" name="矩形 1"/>
          <p:cNvSpPr/>
          <p:nvPr>
            <p:custDataLst>
              <p:tags r:id="rId5"/>
            </p:custDataLst>
          </p:nvPr>
        </p:nvSpPr>
        <p:spPr>
          <a:xfrm>
            <a:off x="611188" y="1989138"/>
            <a:ext cx="8208962" cy="4677410"/>
          </a:xfrm>
          <a:prstGeom prst="rect">
            <a:avLst/>
          </a:prstGeom>
          <a:noFill/>
          <a:ln w="9525">
            <a:noFill/>
          </a:ln>
        </p:spPr>
        <p:txBody>
          <a:bodyPr>
            <a:spAutoFit/>
          </a:bodyPr>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5pPr>
          </a:lstStyle>
          <a:p>
            <a:pPr marL="0" lvl="0" indent="0">
              <a:spcBef>
                <a:spcPts val="600"/>
              </a:spcBef>
              <a:spcAft>
                <a:spcPts val="600"/>
              </a:spcAft>
              <a:buClrTx/>
              <a:buSzTx/>
              <a:buFontTx/>
              <a:buNone/>
            </a:pPr>
            <a:r>
              <a:rPr lang="en-US" altLang="zh-CN" sz="26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3.3</a:t>
            </a:r>
            <a:r>
              <a:rPr lang="zh-CN" altLang="en-US" sz="28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环境保护主管部门在应对突发环境事件中的法定</a:t>
            </a:r>
            <a:br>
              <a:rPr lang="zh-CN" altLang="en-US" sz="28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br>
            <a:r>
              <a:rPr lang="zh-CN" altLang="en-US" sz="28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职责</a:t>
            </a:r>
            <a:endParaRPr lang="en-US" altLang="zh-CN" sz="28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pPr marL="0" lvl="0" indent="0">
              <a:spcBef>
                <a:spcPts val="600"/>
              </a:spcBef>
              <a:spcAft>
                <a:spcPts val="600"/>
              </a:spcAft>
              <a:buClrTx/>
              <a:buSzTx/>
              <a:buFontTx/>
              <a:buNone/>
            </a:pPr>
            <a:r>
              <a:rPr lang="en-US" altLang="zh-CN" sz="2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(1)</a:t>
            </a:r>
            <a:r>
              <a:rPr lang="zh-CN" altLang="en-US" sz="2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向本级人民政府、</a:t>
            </a:r>
            <a:r>
              <a:rPr lang="en-US" altLang="zh-CN" sz="2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 </a:t>
            </a:r>
            <a:r>
              <a:rPr lang="zh-CN" altLang="en-US" sz="2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上级环境保护部门报告及向相关部门、毗邻地区环境保护部门及时通报。</a:t>
            </a:r>
            <a:endParaRPr lang="en-US" altLang="zh-CN" sz="2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pPr marL="0" lvl="0" indent="0">
              <a:spcBef>
                <a:spcPts val="600"/>
              </a:spcBef>
              <a:spcAft>
                <a:spcPts val="600"/>
              </a:spcAft>
              <a:buClrTx/>
              <a:buSzTx/>
              <a:buFontTx/>
              <a:buNone/>
            </a:pPr>
            <a:r>
              <a:rPr lang="en-US" altLang="zh-CN" sz="2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(2)</a:t>
            </a:r>
            <a:r>
              <a:rPr lang="zh-CN" altLang="en-US" sz="2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开展环境应急监测工作。</a:t>
            </a:r>
            <a:endParaRPr lang="en-US" altLang="zh-CN" sz="2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pPr marL="0" lvl="0" indent="0">
              <a:spcBef>
                <a:spcPts val="600"/>
              </a:spcBef>
              <a:spcAft>
                <a:spcPts val="600"/>
              </a:spcAft>
              <a:buClrTx/>
              <a:buSzTx/>
              <a:buFontTx/>
              <a:buNone/>
            </a:pPr>
            <a:r>
              <a:rPr lang="en-US" altLang="zh-CN" sz="2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(3)</a:t>
            </a:r>
            <a:r>
              <a:rPr lang="zh-CN" altLang="en-US" sz="2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适时向社会发布突发环境事件信息。</a:t>
            </a:r>
            <a:endParaRPr lang="en-US" altLang="zh-CN" sz="2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pPr marL="0" lvl="0" indent="0">
              <a:spcBef>
                <a:spcPts val="600"/>
              </a:spcBef>
              <a:spcAft>
                <a:spcPts val="600"/>
              </a:spcAft>
              <a:buClrTx/>
              <a:buSzTx/>
              <a:buFontTx/>
              <a:buNone/>
            </a:pPr>
            <a:r>
              <a:rPr lang="en-US" altLang="zh-CN" sz="2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(4)</a:t>
            </a:r>
            <a:r>
              <a:rPr lang="zh-CN" altLang="en-US" sz="2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向政府提出应急处置建议。处置结束后对环境损失评估及对生态恢复提出建议</a:t>
            </a:r>
            <a:endParaRPr lang="en-US" altLang="zh-CN" sz="2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pPr marL="0" lvl="0" indent="0">
              <a:spcBef>
                <a:spcPts val="600"/>
              </a:spcBef>
              <a:spcAft>
                <a:spcPts val="600"/>
              </a:spcAft>
              <a:buClrTx/>
              <a:buSzTx/>
              <a:buFontTx/>
              <a:buNone/>
            </a:pPr>
            <a:r>
              <a:rPr lang="en-US" altLang="zh-CN" sz="2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(5)</a:t>
            </a:r>
            <a:r>
              <a:rPr lang="zh-CN" altLang="en-US" sz="2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对突发环境事件发生的经过和原因进行调查处理，对处置过程进行总结分析。</a:t>
            </a:r>
            <a:endParaRPr lang="zh-CN" altLang="en-US" sz="2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ustDataLst>
      <p:tags r:id="rId6"/>
    </p:custData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2" name="矩形 11"/>
          <p:cNvSpPr/>
          <p:nvPr>
            <p:custDataLst>
              <p:tags r:id="rId1"/>
            </p:custDataLst>
          </p:nvPr>
        </p:nvSpPr>
        <p:spPr>
          <a:xfrm>
            <a:off x="3390927" y="1766764"/>
            <a:ext cx="917207" cy="371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fontScale="25000" lnSpcReduction="20000"/>
          </a:bodyP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pPr>
            <a:endParaRPr kumimoji="0" lang="zh-CN" altLang="en-US" sz="1015" b="0" i="0" spc="200" baseline="0" noProof="0">
              <a:ln>
                <a:noFill/>
              </a:ln>
              <a:solidFill>
                <a:srgbClr val="FFFFFF"/>
              </a:solidFill>
              <a:effectLst/>
              <a:uLnTx/>
              <a:uFillTx/>
              <a:latin typeface="Arial" panose="020B0604020202020204" pitchFamily="34" charset="0"/>
              <a:ea typeface="微软雅黑" panose="020B0503020204020204" pitchFamily="34" charset="-122"/>
              <a:cs typeface="+mn-cs"/>
            </a:endParaRPr>
          </a:p>
        </p:txBody>
      </p:sp>
      <p:sp>
        <p:nvSpPr>
          <p:cNvPr id="3" name="副标题 2"/>
          <p:cNvSpPr/>
          <p:nvPr>
            <p:ph type="subTitle" idx="3"/>
            <p:custDataLst>
              <p:tags r:id="rId2"/>
            </p:custDataLst>
          </p:nvPr>
        </p:nvSpPr>
        <p:spPr>
          <a:xfrm>
            <a:off x="3390927" y="3079765"/>
            <a:ext cx="5143024" cy="619001"/>
          </a:xfrm>
        </p:spPr>
        <p:txBody>
          <a:bodyPr/>
          <a:p>
            <a:r>
              <a:rPr lang="zh-CN" altLang="en-US">
                <a:solidFill>
                  <a:schemeClr val="dk1">
                    <a:lumMod val="65000"/>
                    <a:lumOff val="35000"/>
                  </a:schemeClr>
                </a:solidFill>
              </a:rPr>
              <a:t>单击此处添加副标题内容</a:t>
            </a:r>
            <a:endParaRPr lang="zh-CN" altLang="en-US">
              <a:solidFill>
                <a:schemeClr val="dk1">
                  <a:lumMod val="65000"/>
                  <a:lumOff val="35000"/>
                </a:schemeClr>
              </a:solidFill>
            </a:endParaRPr>
          </a:p>
        </p:txBody>
      </p:sp>
      <p:sp>
        <p:nvSpPr>
          <p:cNvPr id="5" name="标题 4"/>
          <p:cNvSpPr/>
          <p:nvPr>
            <p:ph type="ctrTitle" idx="2"/>
            <p:custDataLst>
              <p:tags r:id="rId3"/>
            </p:custDataLst>
          </p:nvPr>
        </p:nvSpPr>
        <p:spPr>
          <a:xfrm>
            <a:off x="3390927" y="2106331"/>
            <a:ext cx="5143500" cy="634365"/>
          </a:xfrm>
        </p:spPr>
        <p:txBody>
          <a:bodyPr>
            <a:normAutofit fontScale="90000"/>
          </a:bodyPr>
          <a:p>
            <a:pPr marL="0" indent="0" algn="l">
              <a:lnSpc>
                <a:spcPct val="100000"/>
              </a:lnSpc>
              <a:spcBef>
                <a:spcPts val="0"/>
              </a:spcBef>
              <a:spcAft>
                <a:spcPts val="0"/>
              </a:spcAft>
              <a:buSzPct val="100000"/>
              <a:buNone/>
            </a:pPr>
            <a:r>
              <a:rPr lang="zh-CN" altLang="en-US" sz="2800" u="none" strike="noStrike" baseline="0" dirty="0">
                <a:solidFill>
                  <a:schemeClr val="accent1"/>
                </a:solidFill>
                <a:uLnTx/>
                <a:uFillTx/>
              </a:rPr>
              <a:t>三 环境风险源管理</a:t>
            </a:r>
            <a:endParaRPr lang="zh-CN" altLang="en-US" sz="2800" u="none" strike="noStrike" baseline="0" dirty="0">
              <a:solidFill>
                <a:schemeClr val="accent1"/>
              </a:solidFill>
              <a:uLnTx/>
              <a:uFillTx/>
            </a:endParaRPr>
          </a:p>
        </p:txBody>
      </p:sp>
      <p:sp>
        <p:nvSpPr>
          <p:cNvPr id="9" name="矩形: 圆角 8"/>
          <p:cNvSpPr/>
          <p:nvPr>
            <p:custDataLst>
              <p:tags r:id="rId4"/>
            </p:custDataLst>
          </p:nvPr>
        </p:nvSpPr>
        <p:spPr>
          <a:xfrm>
            <a:off x="3390927" y="4137779"/>
            <a:ext cx="3234690" cy="822554"/>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a:bodyP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609600"/>
            <a:r>
              <a:rPr lang="en-US" altLang="zh-CN" sz="900" b="1" spc="200" dirty="0">
                <a:solidFill>
                  <a:schemeClr val="lt1"/>
                </a:solidFill>
                <a:latin typeface="Arial" panose="020B0604020202020204" pitchFamily="34" charset="0"/>
                <a:ea typeface="微软雅黑" panose="020B0503020204020204" pitchFamily="34" charset="-122"/>
              </a:rPr>
              <a:t>PART ONE</a:t>
            </a:r>
            <a:endParaRPr lang="en-US" altLang="zh-CN" sz="900" b="1" spc="200" dirty="0">
              <a:solidFill>
                <a:schemeClr val="lt1"/>
              </a:solidFill>
              <a:latin typeface="Arial" panose="020B0604020202020204" pitchFamily="34" charset="0"/>
              <a:ea typeface="微软雅黑" panose="020B0503020204020204" pitchFamily="34" charset="-122"/>
            </a:endParaRPr>
          </a:p>
        </p:txBody>
      </p:sp>
    </p:spTree>
    <p:custDataLst>
      <p:tags r:id="rId5"/>
    </p:custData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p:pic>
        <p:nvPicPr>
          <p:cNvPr id="7" name="图片 6" descr="图片18"/>
          <p:cNvPicPr>
            <a:picLocks noChangeAspect="1"/>
          </p:cNvPicPr>
          <p:nvPr>
            <p:custDataLst>
              <p:tags r:id="rId1"/>
            </p:custDataLst>
          </p:nvPr>
        </p:nvPicPr>
        <p:blipFill>
          <a:blip r:embed="rId2"/>
          <a:stretch>
            <a:fillRect/>
          </a:stretch>
        </p:blipFill>
        <p:spPr>
          <a:xfrm>
            <a:off x="0" y="0"/>
            <a:ext cx="540068" cy="720090"/>
          </a:xfrm>
          <a:prstGeom prst="rect">
            <a:avLst/>
          </a:prstGeom>
        </p:spPr>
      </p:pic>
      <p:pic>
        <p:nvPicPr>
          <p:cNvPr id="6" name="图片 5" descr="图片19"/>
          <p:cNvPicPr>
            <a:picLocks noChangeAspect="1"/>
          </p:cNvPicPr>
          <p:nvPr>
            <p:custDataLst>
              <p:tags r:id="rId3"/>
            </p:custDataLst>
          </p:nvPr>
        </p:nvPicPr>
        <p:blipFill>
          <a:blip r:embed="rId4"/>
          <a:stretch>
            <a:fillRect/>
          </a:stretch>
        </p:blipFill>
        <p:spPr>
          <a:xfrm>
            <a:off x="8603932" y="-5379"/>
            <a:ext cx="540068" cy="720090"/>
          </a:xfrm>
          <a:prstGeom prst="rect">
            <a:avLst/>
          </a:prstGeom>
        </p:spPr>
      </p:pic>
      <p:sp>
        <p:nvSpPr>
          <p:cNvPr id="96258" name="矩形 1"/>
          <p:cNvSpPr>
            <a:spLocks noChangeArrowheads="1"/>
          </p:cNvSpPr>
          <p:nvPr/>
        </p:nvSpPr>
        <p:spPr bwMode="auto">
          <a:xfrm>
            <a:off x="53975" y="2276475"/>
            <a:ext cx="9036050" cy="4276725"/>
          </a:xfrm>
          <a:prstGeom prst="rect">
            <a:avLst/>
          </a:prstGeom>
          <a:noFill/>
          <a:ln>
            <a:noFill/>
          </a:ln>
        </p:spPr>
        <p:txBody>
          <a:bodyPr>
            <a:spAutoFit/>
          </a:bodyPr>
          <a:lstStyle>
            <a:lvl1pPr>
              <a:spcBef>
                <a:spcPct val="20000"/>
              </a:spcBef>
              <a:buClr>
                <a:schemeClr val="folHlink"/>
              </a:buClr>
              <a:buSzPct val="60000"/>
              <a:buFont typeface="Wingdings" panose="05000000000000000000" pitchFamily="2" charset="2"/>
              <a:buChar char="n"/>
              <a:defRPr kumimoji="1" sz="3200">
                <a:solidFill>
                  <a:schemeClr val="tx1"/>
                </a:solidFill>
                <a:latin typeface="Tahoma" panose="020B0604030504040204" pitchFamily="34" charset="0"/>
                <a:ea typeface="宋体" panose="02010600030101010101" pitchFamily="2" charset="-122"/>
              </a:defRPr>
            </a:lvl1pPr>
            <a:lvl2pPr marL="742950" indent="-285750">
              <a:spcBef>
                <a:spcPct val="20000"/>
              </a:spcBef>
              <a:buClr>
                <a:schemeClr val="hlink"/>
              </a:buClr>
              <a:buSzPct val="55000"/>
              <a:buFont typeface="Wingdings" panose="05000000000000000000" pitchFamily="2" charset="2"/>
              <a:buChar char="n"/>
              <a:defRPr kumimoji="1" sz="2800">
                <a:solidFill>
                  <a:schemeClr val="tx1"/>
                </a:solidFill>
                <a:latin typeface="Tahoma" panose="020B0604030504040204" pitchFamily="34" charset="0"/>
                <a:ea typeface="宋体" panose="02010600030101010101" pitchFamily="2" charset="-122"/>
              </a:defRPr>
            </a:lvl2pPr>
            <a:lvl3pPr marL="1143000" indent="-228600">
              <a:spcBef>
                <a:spcPct val="20000"/>
              </a:spcBef>
              <a:buClr>
                <a:schemeClr val="folHlink"/>
              </a:buClr>
              <a:buSzPct val="50000"/>
              <a:buFont typeface="Wingdings" panose="05000000000000000000" pitchFamily="2" charset="2"/>
              <a:buChar char="n"/>
              <a:defRPr kumimoji="1" sz="2400">
                <a:solidFill>
                  <a:schemeClr val="tx1"/>
                </a:solidFill>
                <a:latin typeface="Tahoma" panose="020B0604030504040204" pitchFamily="34" charset="0"/>
                <a:ea typeface="宋体" panose="02010600030101010101" pitchFamily="2" charset="-122"/>
              </a:defRPr>
            </a:lvl3pPr>
            <a:lvl4pPr marL="1600200" indent="-228600">
              <a:spcBef>
                <a:spcPct val="20000"/>
              </a:spcBef>
              <a:buClr>
                <a:schemeClr val="accent2"/>
              </a:buClr>
              <a:buSzPct val="55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4pPr>
            <a:lvl5pPr marL="2057400" indent="-228600">
              <a:spcBef>
                <a:spcPct val="20000"/>
              </a:spcBef>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9pPr>
          </a:lstStyle>
          <a:p>
            <a:pPr marL="0" marR="0" lvl="0" indent="575945" algn="l" defTabSz="914400" rtl="0" eaLnBrk="0" fontAlgn="base" latinLnBrk="0" hangingPunct="0">
              <a:lnSpc>
                <a:spcPct val="100000"/>
              </a:lnSpc>
              <a:spcBef>
                <a:spcPts val="600"/>
              </a:spcBef>
              <a:spcAft>
                <a:spcPts val="600"/>
              </a:spcAft>
              <a:buClrTx/>
              <a:buSzTx/>
              <a:buFontTx/>
              <a:buNone/>
              <a:defRPr/>
            </a:pPr>
            <a:r>
              <a:rPr kumimoji="1" lang="zh-CN" altLang="en-US" sz="2400" b="0"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应急管理中最重要的是立足于防范规避突发事件发生的环境风险管理。</a:t>
            </a:r>
            <a:endParaRPr kumimoji="1" lang="en-US" altLang="zh-CN" sz="2400" b="0"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a:p>
            <a:pPr marL="0" marR="0" lvl="0" indent="575945" algn="l" defTabSz="914400" rtl="0" eaLnBrk="0" fontAlgn="base" latinLnBrk="0" hangingPunct="0">
              <a:lnSpc>
                <a:spcPct val="100000"/>
              </a:lnSpc>
              <a:spcBef>
                <a:spcPts val="600"/>
              </a:spcBef>
              <a:spcAft>
                <a:spcPts val="600"/>
              </a:spcAft>
              <a:buClrTx/>
              <a:buSzTx/>
              <a:buFontTx/>
              <a:buNone/>
              <a:defRPr/>
            </a:pPr>
            <a:r>
              <a:rPr kumimoji="1" lang="zh-CN" altLang="en-US" sz="2200" b="1"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环境风险源是从生态环境保护的角度考察重大工业事故演化成环境污染事件后，对场外的人群与周边敏感环境受体所产生的的危害性后果。这是区别于重大危险源的根本。</a:t>
            </a:r>
            <a:endParaRPr kumimoji="1" lang="en-US" altLang="zh-CN" sz="2200" b="1"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a:p>
            <a:pPr marL="0" marR="0" lvl="0" indent="0" algn="ctr" defTabSz="914400" rtl="0" eaLnBrk="0" fontAlgn="base" latinLnBrk="0" hangingPunct="0">
              <a:lnSpc>
                <a:spcPct val="100000"/>
              </a:lnSpc>
              <a:spcBef>
                <a:spcPts val="600"/>
              </a:spcBef>
              <a:spcAft>
                <a:spcPts val="600"/>
              </a:spcAft>
              <a:buClrTx/>
              <a:buSzTx/>
              <a:buFontTx/>
              <a:buNone/>
              <a:defRPr/>
            </a:pPr>
            <a:r>
              <a:rPr kumimoji="1" lang="zh-CN" altLang="en-US" sz="2000" b="1"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风险</a:t>
            </a:r>
            <a:r>
              <a:rPr kumimoji="1" lang="en-US" altLang="zh-CN" sz="2000" b="1"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a:t>
            </a:r>
            <a:r>
              <a:rPr kumimoji="1" lang="zh-CN" altLang="en-US" sz="2000" b="1"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可能性</a:t>
            </a:r>
            <a:r>
              <a:rPr kumimoji="1" lang="en-US" altLang="zh-CN" sz="2000" b="1"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a:t>
            </a:r>
            <a:r>
              <a:rPr kumimoji="1" lang="zh-CN" altLang="en-US" sz="2000" b="1"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因果关系</a:t>
            </a:r>
            <a:endParaRPr kumimoji="1" lang="en-US" altLang="zh-CN" sz="2000" b="1"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a:p>
            <a:pPr marL="0" marR="0" lvl="0" indent="457200" algn="l" defTabSz="914400" rtl="0" eaLnBrk="0" fontAlgn="base" latinLnBrk="0" hangingPunct="0">
              <a:lnSpc>
                <a:spcPct val="100000"/>
              </a:lnSpc>
              <a:spcBef>
                <a:spcPts val="600"/>
              </a:spcBef>
              <a:spcAft>
                <a:spcPts val="600"/>
              </a:spcAft>
              <a:buClrTx/>
              <a:buSzTx/>
              <a:buFontTx/>
              <a:buNone/>
              <a:defRPr/>
            </a:pPr>
            <a:r>
              <a:rPr kumimoji="1" lang="en-US" altLang="zh-CN" sz="2200" b="1"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  </a:t>
            </a:r>
            <a:r>
              <a:rPr kumimoji="1" lang="zh-CN" altLang="en-US" sz="2200" b="1"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风险是衡量危险的可能性和后果尺度，是危险发生的概率和可能性。风险值</a:t>
            </a:r>
            <a:r>
              <a:rPr kumimoji="1" lang="en-US" altLang="zh-CN" sz="2200" b="1"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R</a:t>
            </a:r>
            <a:r>
              <a:rPr kumimoji="1" lang="zh-CN" altLang="en-US" sz="2200" b="1"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，事故发生概率</a:t>
            </a:r>
            <a:r>
              <a:rPr kumimoji="1" lang="en-US" altLang="zh-CN" sz="2200" b="1"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P</a:t>
            </a:r>
            <a:r>
              <a:rPr kumimoji="1" lang="zh-CN" altLang="en-US" sz="2200" b="1"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，事故造成的环境后果</a:t>
            </a:r>
            <a:r>
              <a:rPr kumimoji="1" lang="en-US" altLang="zh-CN" sz="2200" b="1"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C</a:t>
            </a:r>
            <a:r>
              <a:rPr kumimoji="1" lang="zh-CN" altLang="en-US" sz="2200" b="1"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，即</a:t>
            </a:r>
            <a:endParaRPr kumimoji="1" lang="en-US" altLang="zh-CN" sz="2200" b="1"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a:p>
            <a:pPr marL="0" marR="0" lvl="0" indent="0" algn="ctr" defTabSz="914400" rtl="0" eaLnBrk="0" fontAlgn="base" latinLnBrk="0" hangingPunct="0">
              <a:lnSpc>
                <a:spcPct val="100000"/>
              </a:lnSpc>
              <a:spcBef>
                <a:spcPts val="600"/>
              </a:spcBef>
              <a:spcAft>
                <a:spcPts val="600"/>
              </a:spcAft>
              <a:buClrTx/>
              <a:buSzTx/>
              <a:buFontTx/>
              <a:buNone/>
              <a:defRPr/>
            </a:pPr>
            <a:r>
              <a:rPr kumimoji="1" lang="en-US" altLang="zh-CN" sz="2000" b="1"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R</a:t>
            </a:r>
            <a:r>
              <a:rPr kumimoji="1" lang="zh-CN" altLang="en-US" sz="2000" b="1"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（危害</a:t>
            </a:r>
            <a:r>
              <a:rPr kumimoji="1" lang="en-US" altLang="zh-CN" sz="2000" b="1"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a:t>
            </a:r>
            <a:r>
              <a:rPr kumimoji="1" lang="zh-CN" altLang="en-US" sz="2000" b="1"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单位时间）</a:t>
            </a:r>
            <a:r>
              <a:rPr kumimoji="1" lang="en-US" altLang="zh-CN" sz="2000" b="1"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=P</a:t>
            </a:r>
            <a:r>
              <a:rPr kumimoji="1" lang="zh-CN" altLang="en-US" sz="2000" b="1"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（事故</a:t>
            </a:r>
            <a:r>
              <a:rPr kumimoji="1" lang="en-US" altLang="zh-CN" sz="2000" b="1"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a:t>
            </a:r>
            <a:r>
              <a:rPr kumimoji="1" lang="zh-CN" altLang="en-US" sz="2000" b="1"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单位时间）</a:t>
            </a:r>
            <a:r>
              <a:rPr kumimoji="1" lang="en-US" altLang="zh-CN" sz="2000" b="1"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 ×C</a:t>
            </a:r>
            <a:r>
              <a:rPr kumimoji="1" lang="zh-CN" altLang="en-US" sz="2000" b="1"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（危害</a:t>
            </a:r>
            <a:r>
              <a:rPr kumimoji="1" lang="en-US" altLang="zh-CN" sz="2000" b="1"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a:t>
            </a:r>
            <a:r>
              <a:rPr kumimoji="1" lang="zh-CN" altLang="en-US" sz="2000" b="1"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事故）</a:t>
            </a:r>
            <a:endParaRPr kumimoji="1" lang="en-US" altLang="zh-CN" sz="2000" b="1"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a:p>
            <a:pPr marL="0" marR="0" lvl="0" indent="0" algn="ctr" defTabSz="914400" rtl="0" eaLnBrk="0" fontAlgn="base" latinLnBrk="0" hangingPunct="0">
              <a:lnSpc>
                <a:spcPct val="100000"/>
              </a:lnSpc>
              <a:spcBef>
                <a:spcPts val="600"/>
              </a:spcBef>
              <a:spcAft>
                <a:spcPts val="600"/>
              </a:spcAft>
              <a:buClrTx/>
              <a:buSzTx/>
              <a:buFontTx/>
              <a:buNone/>
              <a:defRPr/>
            </a:pPr>
            <a:endParaRPr kumimoji="1" lang="en-US" altLang="zh-CN" sz="2000" b="1"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87043" name="矩形 1"/>
          <p:cNvSpPr/>
          <p:nvPr/>
        </p:nvSpPr>
        <p:spPr>
          <a:xfrm>
            <a:off x="1476375" y="1112838"/>
            <a:ext cx="3246755" cy="521970"/>
          </a:xfrm>
          <a:prstGeom prst="rect">
            <a:avLst/>
          </a:prstGeom>
          <a:noFill/>
          <a:ln w="9525">
            <a:noFill/>
          </a:ln>
        </p:spPr>
        <p:txBody>
          <a:bodyPr wrap="none">
            <a:spAutoFit/>
          </a:bodyPr>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5pPr>
          </a:lstStyle>
          <a:p>
            <a:pPr marL="0" lvl="0" indent="0">
              <a:spcBef>
                <a:spcPct val="0"/>
              </a:spcBef>
              <a:buClrTx/>
              <a:buSzTx/>
              <a:buFontTx/>
              <a:buNone/>
            </a:pPr>
            <a:r>
              <a:rPr lang="en-US" altLang="zh-CN" sz="2800" b="1" dirty="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rPr>
              <a:t>1</a:t>
            </a:r>
            <a:r>
              <a:rPr lang="zh-CN" altLang="en-US" sz="2800" b="1" dirty="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rPr>
              <a:t>、环境风险源管理</a:t>
            </a:r>
            <a:endParaRPr lang="zh-CN" altLang="en-US" sz="2800" b="1" dirty="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ustDataLst>
      <p:tags r:id="rId5"/>
    </p:custData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p:pic>
        <p:nvPicPr>
          <p:cNvPr id="7" name="图片 6" descr="图片18"/>
          <p:cNvPicPr>
            <a:picLocks noChangeAspect="1"/>
          </p:cNvPicPr>
          <p:nvPr>
            <p:custDataLst>
              <p:tags r:id="rId1"/>
            </p:custDataLst>
          </p:nvPr>
        </p:nvPicPr>
        <p:blipFill>
          <a:blip r:embed="rId2"/>
          <a:stretch>
            <a:fillRect/>
          </a:stretch>
        </p:blipFill>
        <p:spPr>
          <a:xfrm>
            <a:off x="0" y="0"/>
            <a:ext cx="540068" cy="720090"/>
          </a:xfrm>
          <a:prstGeom prst="rect">
            <a:avLst/>
          </a:prstGeom>
        </p:spPr>
      </p:pic>
      <p:pic>
        <p:nvPicPr>
          <p:cNvPr id="2" name="图片 1" descr="图片19"/>
          <p:cNvPicPr>
            <a:picLocks noChangeAspect="1"/>
          </p:cNvPicPr>
          <p:nvPr>
            <p:custDataLst>
              <p:tags r:id="rId3"/>
            </p:custDataLst>
          </p:nvPr>
        </p:nvPicPr>
        <p:blipFill>
          <a:blip r:embed="rId4"/>
          <a:stretch>
            <a:fillRect/>
          </a:stretch>
        </p:blipFill>
        <p:spPr>
          <a:xfrm>
            <a:off x="8603932" y="-5379"/>
            <a:ext cx="540068" cy="720090"/>
          </a:xfrm>
          <a:prstGeom prst="rect">
            <a:avLst/>
          </a:prstGeom>
        </p:spPr>
      </p:pic>
      <p:sp>
        <p:nvSpPr>
          <p:cNvPr id="88066" name="矩形 1"/>
          <p:cNvSpPr/>
          <p:nvPr/>
        </p:nvSpPr>
        <p:spPr>
          <a:xfrm>
            <a:off x="107950" y="2073275"/>
            <a:ext cx="9036050" cy="1353185"/>
          </a:xfrm>
          <a:prstGeom prst="rect">
            <a:avLst/>
          </a:prstGeom>
          <a:noFill/>
          <a:ln w="9525">
            <a:noFill/>
          </a:ln>
        </p:spPr>
        <p:txBody>
          <a:bodyPr>
            <a:spAutoFit/>
          </a:bodyPr>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5pPr>
          </a:lstStyle>
          <a:p>
            <a:pPr marL="0" lvl="0" indent="574675">
              <a:spcBef>
                <a:spcPts val="600"/>
              </a:spcBef>
              <a:spcAft>
                <a:spcPts val="600"/>
              </a:spcAft>
              <a:buClrTx/>
              <a:buSzTx/>
              <a:buFontTx/>
              <a:buNone/>
            </a:pPr>
            <a:r>
              <a:rPr lang="zh-CN" altLang="en-US" sz="2400" dirty="0">
                <a:solidFill>
                  <a:schemeClr val="dk1"/>
                </a:solidFill>
                <a:latin typeface="微软雅黑" panose="020B0503020204020204" pitchFamily="34" charset="-122"/>
                <a:ea typeface="微软雅黑" panose="020B0503020204020204" pitchFamily="34" charset="-122"/>
              </a:rPr>
              <a:t>环境风险源识别工作分为：风险源信息获取、初步排查、风险源分类、风险源突发危害评估几个阶段。</a:t>
            </a:r>
            <a:endParaRPr lang="en-US" altLang="zh-CN" sz="2400" dirty="0">
              <a:solidFill>
                <a:schemeClr val="dk1"/>
              </a:solidFill>
              <a:latin typeface="微软雅黑" panose="020B0503020204020204" pitchFamily="34" charset="-122"/>
              <a:ea typeface="微软雅黑" panose="020B0503020204020204" pitchFamily="34" charset="-122"/>
            </a:endParaRPr>
          </a:p>
          <a:p>
            <a:pPr marL="0" lvl="0" indent="574675">
              <a:spcBef>
                <a:spcPts val="600"/>
              </a:spcBef>
              <a:spcAft>
                <a:spcPts val="600"/>
              </a:spcAft>
              <a:buClrTx/>
              <a:buSzTx/>
              <a:buFontTx/>
              <a:buNone/>
            </a:pPr>
            <a:endParaRPr lang="en-US" altLang="zh-CN" sz="2400" dirty="0">
              <a:solidFill>
                <a:schemeClr val="dk1"/>
              </a:solidFill>
              <a:latin typeface="微软雅黑" panose="020B0503020204020204" pitchFamily="34" charset="-122"/>
              <a:ea typeface="微软雅黑" panose="020B0503020204020204" pitchFamily="34" charset="-122"/>
            </a:endParaRPr>
          </a:p>
        </p:txBody>
      </p:sp>
      <p:sp>
        <p:nvSpPr>
          <p:cNvPr id="88067" name="矩形 1"/>
          <p:cNvSpPr/>
          <p:nvPr/>
        </p:nvSpPr>
        <p:spPr>
          <a:xfrm>
            <a:off x="1476375" y="1112838"/>
            <a:ext cx="3423920" cy="521970"/>
          </a:xfrm>
          <a:prstGeom prst="rect">
            <a:avLst/>
          </a:prstGeom>
          <a:noFill/>
          <a:ln w="9525">
            <a:noFill/>
          </a:ln>
        </p:spPr>
        <p:txBody>
          <a:bodyPr wrap="none">
            <a:spAutoFit/>
          </a:bodyPr>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5pPr>
          </a:lstStyle>
          <a:p>
            <a:pPr marL="0" lvl="0" indent="0">
              <a:spcBef>
                <a:spcPct val="0"/>
              </a:spcBef>
              <a:buClrTx/>
              <a:buSzTx/>
              <a:buFontTx/>
              <a:buNone/>
            </a:pPr>
            <a:r>
              <a:rPr lang="en-US" altLang="zh-CN" sz="2800" b="1" dirty="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rPr>
              <a:t>1.1</a:t>
            </a:r>
            <a:r>
              <a:rPr lang="zh-CN" altLang="en-US" sz="2800" b="1" dirty="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rPr>
              <a:t>  环境风险的识别</a:t>
            </a:r>
            <a:endParaRPr lang="zh-CN" altLang="en-US" sz="2800" b="1" dirty="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88068" name="矩形 1"/>
          <p:cNvSpPr/>
          <p:nvPr/>
        </p:nvSpPr>
        <p:spPr>
          <a:xfrm>
            <a:off x="449263" y="2828925"/>
            <a:ext cx="8586787" cy="1568450"/>
          </a:xfrm>
          <a:prstGeom prst="rect">
            <a:avLst/>
          </a:prstGeom>
          <a:noFill/>
          <a:ln w="9525">
            <a:noFill/>
          </a:ln>
        </p:spPr>
        <p:txBody>
          <a:bodyPr>
            <a:spAutoFit/>
          </a:bodyPr>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5pPr>
          </a:lstStyle>
          <a:p>
            <a:pPr marL="323850" lvl="0" indent="-342900">
              <a:spcBef>
                <a:spcPts val="600"/>
              </a:spcBef>
              <a:spcAft>
                <a:spcPts val="600"/>
              </a:spcAft>
              <a:buClrTx/>
              <a:buSzTx/>
              <a:buFont typeface="Wingdings" panose="05000000000000000000" pitchFamily="2" charset="2"/>
              <a:buChar char="u"/>
            </a:pPr>
            <a:r>
              <a:rPr lang="zh-CN" altLang="en-US" sz="2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风险信息的获取：通过现状调查的方法，包括自然环境现状调查、社会环境现状调查与评价、环境质量和区域污染源调查与评价。范围：企业周边</a:t>
            </a:r>
            <a:r>
              <a:rPr lang="en-US" altLang="zh-CN" sz="2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5km</a:t>
            </a:r>
            <a:r>
              <a:rPr lang="zh-CN" altLang="en-US" sz="2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范围内、管道两侧</a:t>
            </a:r>
            <a:r>
              <a:rPr lang="en-US" altLang="zh-CN" sz="2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500m</a:t>
            </a:r>
            <a:r>
              <a:rPr lang="zh-CN" altLang="en-US" sz="2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范围内。</a:t>
            </a:r>
            <a:endParaRPr lang="zh-CN" altLang="en-US" sz="2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p:txBody>
      </p:sp>
      <p:graphicFrame>
        <p:nvGraphicFramePr>
          <p:cNvPr id="5" name="表格 2"/>
          <p:cNvGraphicFramePr>
            <a:graphicFrameLocks noGrp="1"/>
          </p:cNvGraphicFramePr>
          <p:nvPr/>
        </p:nvGraphicFramePr>
        <p:xfrm>
          <a:off x="423863" y="7029450"/>
          <a:ext cx="8496300" cy="3094038"/>
        </p:xfrm>
        <a:graphic>
          <a:graphicData uri="http://schemas.openxmlformats.org/drawingml/2006/table">
            <a:tbl>
              <a:tblPr firstRow="1" bandRow="1">
                <a:tableStyleId>{5C22544A-7EE6-4342-B048-85BDC9FD1C3A}</a:tableStyleId>
              </a:tblPr>
              <a:tblGrid>
                <a:gridCol w="1213892"/>
                <a:gridCol w="1186217"/>
                <a:gridCol w="1016032"/>
                <a:gridCol w="1016032"/>
                <a:gridCol w="1016032"/>
                <a:gridCol w="1016032"/>
                <a:gridCol w="1426061"/>
                <a:gridCol w="606002"/>
              </a:tblGrid>
              <a:tr h="403196">
                <a:tc gridSpan="8">
                  <a:txBody>
                    <a:bodyPr/>
                    <a:lstStyle/>
                    <a:p>
                      <a:pPr algn="ctr"/>
                      <a:r>
                        <a:rPr lang="zh-CN" altLang="en-US" sz="1800" dirty="0">
                          <a:latin typeface="微软雅黑" panose="020B0503020204020204" pitchFamily="34" charset="-122"/>
                          <a:ea typeface="微软雅黑" panose="020B0503020204020204" pitchFamily="34" charset="-122"/>
                        </a:rPr>
                        <a:t>企业主要风险场所基础信息表</a:t>
                      </a:r>
                      <a:endParaRPr lang="zh-CN" altLang="en-US" sz="1800" dirty="0">
                        <a:latin typeface="微软雅黑" panose="020B0503020204020204" pitchFamily="34" charset="-122"/>
                        <a:ea typeface="微软雅黑" panose="020B0503020204020204" pitchFamily="34" charset="-122"/>
                      </a:endParaRPr>
                    </a:p>
                  </a:txBody>
                  <a:tcPr marL="91443" marR="91443" marT="45727" marB="45727" anchor="ctr"/>
                </a:tc>
                <a:tc hMerge="1">
                  <a:tcPr/>
                </a:tc>
                <a:tc hMerge="1">
                  <a:tcPr anchor="ctr"/>
                </a:tc>
                <a:tc hMerge="1">
                  <a:tcPr/>
                </a:tc>
                <a:tc hMerge="1">
                  <a:tcPr/>
                </a:tc>
                <a:tc hMerge="1">
                  <a:tcPr/>
                </a:tc>
                <a:tc hMerge="1">
                  <a:tcPr/>
                </a:tc>
                <a:tc hMerge="1">
                  <a:tcPr/>
                </a:tc>
              </a:tr>
              <a:tr h="370895">
                <a:tc gridSpan="2">
                  <a:txBody>
                    <a:bodyPr/>
                    <a:lstStyle/>
                    <a:p>
                      <a:pPr algn="ctr"/>
                      <a:r>
                        <a:rPr lang="zh-CN" altLang="en-US" sz="1800" dirty="0">
                          <a:latin typeface="微软雅黑" panose="020B0503020204020204" pitchFamily="34" charset="-122"/>
                          <a:ea typeface="微软雅黑" panose="020B0503020204020204" pitchFamily="34" charset="-122"/>
                        </a:rPr>
                        <a:t>企业名称</a:t>
                      </a:r>
                      <a:endParaRPr lang="zh-CN" altLang="en-US" sz="1800" dirty="0">
                        <a:latin typeface="微软雅黑" panose="020B0503020204020204" pitchFamily="34" charset="-122"/>
                        <a:ea typeface="微软雅黑" panose="020B0503020204020204" pitchFamily="34" charset="-122"/>
                      </a:endParaRPr>
                    </a:p>
                  </a:txBody>
                  <a:tcPr marL="91443" marR="91443" marT="45727" marB="45727" anchor="ctr"/>
                </a:tc>
                <a:tc hMerge="1">
                  <a:tcPr anchor="ctr"/>
                </a:tc>
                <a:tc gridSpan="2">
                  <a:txBody>
                    <a:bodyPr/>
                    <a:lstStyle/>
                    <a:p>
                      <a:pPr algn="ctr"/>
                      <a:endParaRPr lang="zh-CN" altLang="en-US" sz="1800" dirty="0">
                        <a:latin typeface="微软雅黑" panose="020B0503020204020204" pitchFamily="34" charset="-122"/>
                        <a:ea typeface="微软雅黑" panose="020B0503020204020204" pitchFamily="34" charset="-122"/>
                      </a:endParaRPr>
                    </a:p>
                  </a:txBody>
                  <a:tcPr marL="91443" marR="91443" marT="45727" marB="45727" anchor="ctr"/>
                </a:tc>
                <a:tc hMerge="1">
                  <a:tcPr anchor="ctr"/>
                </a:tc>
                <a:tc gridSpan="2">
                  <a:txBody>
                    <a:bodyPr/>
                    <a:lstStyle/>
                    <a:p>
                      <a:pPr algn="ctr"/>
                      <a:r>
                        <a:rPr lang="zh-CN" altLang="en-US" sz="1800" dirty="0">
                          <a:latin typeface="微软雅黑" panose="020B0503020204020204" pitchFamily="34" charset="-122"/>
                          <a:ea typeface="微软雅黑" panose="020B0503020204020204" pitchFamily="34" charset="-122"/>
                        </a:rPr>
                        <a:t>行业类型</a:t>
                      </a:r>
                      <a:endParaRPr lang="zh-CN" altLang="en-US" sz="1800" dirty="0">
                        <a:latin typeface="微软雅黑" panose="020B0503020204020204" pitchFamily="34" charset="-122"/>
                        <a:ea typeface="微软雅黑" panose="020B0503020204020204" pitchFamily="34" charset="-122"/>
                      </a:endParaRPr>
                    </a:p>
                  </a:txBody>
                  <a:tcPr marL="91443" marR="91443" marT="45727" marB="45727"/>
                </a:tc>
                <a:tc hMerge="1">
                  <a:tcPr/>
                </a:tc>
                <a:tc gridSpan="2">
                  <a:txBody>
                    <a:bodyPr/>
                    <a:lstStyle/>
                    <a:p>
                      <a:pPr algn="ctr"/>
                      <a:endParaRPr lang="zh-CN" altLang="en-US" sz="1800" dirty="0">
                        <a:latin typeface="微软雅黑" panose="020B0503020204020204" pitchFamily="34" charset="-122"/>
                        <a:ea typeface="微软雅黑" panose="020B0503020204020204" pitchFamily="34" charset="-122"/>
                      </a:endParaRPr>
                    </a:p>
                  </a:txBody>
                  <a:tcPr marL="91443" marR="91443" marT="45727" marB="45727"/>
                </a:tc>
                <a:tc hMerge="1">
                  <a:tcPr/>
                </a:tc>
              </a:tr>
              <a:tr h="370895">
                <a:tc gridSpan="2">
                  <a:txBody>
                    <a:bodyPr/>
                    <a:lstStyle/>
                    <a:p>
                      <a:pPr algn="ctr"/>
                      <a:r>
                        <a:rPr lang="zh-CN" altLang="en-US" sz="1800" dirty="0">
                          <a:latin typeface="微软雅黑" panose="020B0503020204020204" pitchFamily="34" charset="-122"/>
                          <a:ea typeface="微软雅黑" panose="020B0503020204020204" pitchFamily="34" charset="-122"/>
                        </a:rPr>
                        <a:t>所属化工园区</a:t>
                      </a:r>
                      <a:endParaRPr lang="zh-CN" altLang="en-US" sz="1800" dirty="0">
                        <a:latin typeface="微软雅黑" panose="020B0503020204020204" pitchFamily="34" charset="-122"/>
                        <a:ea typeface="微软雅黑" panose="020B0503020204020204" pitchFamily="34" charset="-122"/>
                      </a:endParaRPr>
                    </a:p>
                  </a:txBody>
                  <a:tcPr marL="91443" marR="91443" marT="45727" marB="45727"/>
                </a:tc>
                <a:tc hMerge="1">
                  <a:tcPr/>
                </a:tc>
                <a:tc gridSpan="2">
                  <a:txBody>
                    <a:bodyPr/>
                    <a:lstStyle/>
                    <a:p>
                      <a:pPr algn="ctr"/>
                      <a:endParaRPr lang="zh-CN" altLang="en-US" sz="1800" dirty="0">
                        <a:latin typeface="微软雅黑" panose="020B0503020204020204" pitchFamily="34" charset="-122"/>
                        <a:ea typeface="微软雅黑" panose="020B0503020204020204" pitchFamily="34" charset="-122"/>
                      </a:endParaRPr>
                    </a:p>
                  </a:txBody>
                  <a:tcPr marL="91443" marR="91443" marT="45727" marB="45727"/>
                </a:tc>
                <a:tc hMerge="1">
                  <a:tcPr/>
                </a:tc>
                <a:tc gridSpan="2">
                  <a:txBody>
                    <a:bodyPr/>
                    <a:lstStyle/>
                    <a:p>
                      <a:pPr algn="ctr"/>
                      <a:r>
                        <a:rPr lang="zh-CN" altLang="en-US" sz="1800" dirty="0">
                          <a:latin typeface="微软雅黑" panose="020B0503020204020204" pitchFamily="34" charset="-122"/>
                          <a:ea typeface="微软雅黑" panose="020B0503020204020204" pitchFamily="34" charset="-122"/>
                        </a:rPr>
                        <a:t>占地面积</a:t>
                      </a:r>
                      <a:endParaRPr lang="zh-CN" altLang="en-US" sz="1800" dirty="0">
                        <a:latin typeface="微软雅黑" panose="020B0503020204020204" pitchFamily="34" charset="-122"/>
                        <a:ea typeface="微软雅黑" panose="020B0503020204020204" pitchFamily="34" charset="-122"/>
                      </a:endParaRPr>
                    </a:p>
                  </a:txBody>
                  <a:tcPr marL="91443" marR="91443" marT="45727" marB="45727"/>
                </a:tc>
                <a:tc hMerge="1">
                  <a:tcPr/>
                </a:tc>
                <a:tc gridSpan="2">
                  <a:txBody>
                    <a:bodyPr/>
                    <a:lstStyle/>
                    <a:p>
                      <a:pPr algn="ctr"/>
                      <a:endParaRPr lang="zh-CN" altLang="en-US" sz="1800" dirty="0">
                        <a:latin typeface="微软雅黑" panose="020B0503020204020204" pitchFamily="34" charset="-122"/>
                        <a:ea typeface="微软雅黑" panose="020B0503020204020204" pitchFamily="34" charset="-122"/>
                      </a:endParaRPr>
                    </a:p>
                  </a:txBody>
                  <a:tcPr marL="91443" marR="91443" marT="45727" marB="45727"/>
                </a:tc>
                <a:tc hMerge="1">
                  <a:tcPr/>
                </a:tc>
              </a:tr>
              <a:tr h="370895">
                <a:tc gridSpan="2">
                  <a:txBody>
                    <a:bodyPr/>
                    <a:lstStyle/>
                    <a:p>
                      <a:pPr algn="ctr"/>
                      <a:r>
                        <a:rPr lang="zh-CN" altLang="en-US" sz="1800" dirty="0">
                          <a:latin typeface="微软雅黑" panose="020B0503020204020204" pitchFamily="34" charset="-122"/>
                          <a:ea typeface="微软雅黑" panose="020B0503020204020204" pitchFamily="34" charset="-122"/>
                        </a:rPr>
                        <a:t>经纬坐标</a:t>
                      </a:r>
                      <a:endParaRPr lang="zh-CN" altLang="en-US" sz="1800" dirty="0">
                        <a:latin typeface="微软雅黑" panose="020B0503020204020204" pitchFamily="34" charset="-122"/>
                        <a:ea typeface="微软雅黑" panose="020B0503020204020204" pitchFamily="34" charset="-122"/>
                      </a:endParaRPr>
                    </a:p>
                  </a:txBody>
                  <a:tcPr marL="91443" marR="91443" marT="45727" marB="45727"/>
                </a:tc>
                <a:tc hMerge="1">
                  <a:tcPr/>
                </a:tc>
                <a:tc gridSpan="2">
                  <a:txBody>
                    <a:bodyPr/>
                    <a:lstStyle/>
                    <a:p>
                      <a:pPr algn="ctr"/>
                      <a:endParaRPr lang="zh-CN" altLang="en-US" sz="1800" dirty="0">
                        <a:latin typeface="微软雅黑" panose="020B0503020204020204" pitchFamily="34" charset="-122"/>
                        <a:ea typeface="微软雅黑" panose="020B0503020204020204" pitchFamily="34" charset="-122"/>
                      </a:endParaRPr>
                    </a:p>
                  </a:txBody>
                  <a:tcPr marL="91443" marR="91443" marT="45727" marB="45727"/>
                </a:tc>
                <a:tc hMerge="1">
                  <a:tcPr/>
                </a:tc>
                <a:tc gridSpan="2">
                  <a:txBody>
                    <a:bodyPr/>
                    <a:lstStyle/>
                    <a:p>
                      <a:pPr algn="ctr"/>
                      <a:r>
                        <a:rPr lang="zh-CN" altLang="en-US" sz="1800" dirty="0">
                          <a:latin typeface="微软雅黑" panose="020B0503020204020204" pitchFamily="34" charset="-122"/>
                          <a:ea typeface="微软雅黑" panose="020B0503020204020204" pitchFamily="34" charset="-122"/>
                        </a:rPr>
                        <a:t>受纳水体名称</a:t>
                      </a:r>
                      <a:endParaRPr lang="zh-CN" altLang="en-US" sz="1800" dirty="0">
                        <a:latin typeface="微软雅黑" panose="020B0503020204020204" pitchFamily="34" charset="-122"/>
                        <a:ea typeface="微软雅黑" panose="020B0503020204020204" pitchFamily="34" charset="-122"/>
                      </a:endParaRPr>
                    </a:p>
                  </a:txBody>
                  <a:tcPr marL="91443" marR="91443" marT="45727" marB="45727"/>
                </a:tc>
                <a:tc hMerge="1">
                  <a:tcPr/>
                </a:tc>
                <a:tc gridSpan="2">
                  <a:txBody>
                    <a:bodyPr/>
                    <a:lstStyle/>
                    <a:p>
                      <a:pPr algn="ctr"/>
                      <a:endParaRPr lang="zh-CN" altLang="en-US" sz="1800" dirty="0">
                        <a:latin typeface="微软雅黑" panose="020B0503020204020204" pitchFamily="34" charset="-122"/>
                        <a:ea typeface="微软雅黑" panose="020B0503020204020204" pitchFamily="34" charset="-122"/>
                      </a:endParaRPr>
                    </a:p>
                  </a:txBody>
                  <a:tcPr marL="91443" marR="91443" marT="45727" marB="45727"/>
                </a:tc>
                <a:tc hMerge="1">
                  <a:tcPr/>
                </a:tc>
              </a:tr>
              <a:tr h="640176">
                <a:tc>
                  <a:txBody>
                    <a:bodyPr/>
                    <a:lstStyle/>
                    <a:p>
                      <a:pPr algn="ctr"/>
                      <a:r>
                        <a:rPr lang="zh-CN" altLang="en-US" sz="1800" dirty="0">
                          <a:latin typeface="微软雅黑" panose="020B0503020204020204" pitchFamily="34" charset="-122"/>
                          <a:ea typeface="微软雅黑" panose="020B0503020204020204" pitchFamily="34" charset="-122"/>
                        </a:rPr>
                        <a:t>风险物质名称</a:t>
                      </a:r>
                      <a:endParaRPr lang="zh-CN" altLang="en-US" sz="1800" dirty="0">
                        <a:latin typeface="微软雅黑" panose="020B0503020204020204" pitchFamily="34" charset="-122"/>
                        <a:ea typeface="微软雅黑" panose="020B0503020204020204" pitchFamily="34" charset="-122"/>
                      </a:endParaRPr>
                    </a:p>
                  </a:txBody>
                  <a:tcPr marL="91443" marR="91443" marT="45727" marB="45727" anchor="ctr"/>
                </a:tc>
                <a:tc>
                  <a:txBody>
                    <a:bodyPr/>
                    <a:lstStyle/>
                    <a:p>
                      <a:pPr algn="r"/>
                      <a:r>
                        <a:rPr lang="zh-CN" altLang="en-US" sz="1800" dirty="0">
                          <a:latin typeface="微软雅黑" panose="020B0503020204020204" pitchFamily="34" charset="-122"/>
                          <a:ea typeface="微软雅黑" panose="020B0503020204020204" pitchFamily="34" charset="-122"/>
                        </a:rPr>
                        <a:t>个</a:t>
                      </a:r>
                      <a:endParaRPr lang="zh-CN" altLang="en-US" sz="1800" dirty="0">
                        <a:latin typeface="微软雅黑" panose="020B0503020204020204" pitchFamily="34" charset="-122"/>
                        <a:ea typeface="微软雅黑" panose="020B0503020204020204" pitchFamily="34" charset="-122"/>
                      </a:endParaRPr>
                    </a:p>
                  </a:txBody>
                  <a:tcPr marL="91443" marR="91443" marT="45727" marB="45727" anchor="ctr"/>
                </a:tc>
                <a:tc>
                  <a:txBody>
                    <a:bodyPr/>
                    <a:lstStyle/>
                    <a:p>
                      <a:pPr algn="ctr"/>
                      <a:r>
                        <a:rPr lang="zh-CN" altLang="en-US" sz="1800" dirty="0">
                          <a:latin typeface="微软雅黑" panose="020B0503020204020204" pitchFamily="34" charset="-122"/>
                          <a:ea typeface="微软雅黑" panose="020B0503020204020204" pitchFamily="34" charset="-122"/>
                        </a:rPr>
                        <a:t>储罐区</a:t>
                      </a:r>
                      <a:endParaRPr lang="zh-CN" altLang="en-US" sz="1800" dirty="0">
                        <a:latin typeface="微软雅黑" panose="020B0503020204020204" pitchFamily="34" charset="-122"/>
                        <a:ea typeface="微软雅黑" panose="020B0503020204020204" pitchFamily="34" charset="-122"/>
                      </a:endParaRPr>
                    </a:p>
                  </a:txBody>
                  <a:tcPr marL="91443" marR="91443" marT="45727" marB="45727" anchor="ctr"/>
                </a:tc>
                <a:tc>
                  <a:txBody>
                    <a:bodyPr/>
                    <a:lstStyle/>
                    <a:p>
                      <a:pPr algn="r"/>
                      <a:r>
                        <a:rPr lang="zh-CN" altLang="en-US" sz="1800" dirty="0">
                          <a:latin typeface="微软雅黑" panose="020B0503020204020204" pitchFamily="34" charset="-122"/>
                          <a:ea typeface="微软雅黑" panose="020B0503020204020204" pitchFamily="34" charset="-122"/>
                        </a:rPr>
                        <a:t>个</a:t>
                      </a:r>
                      <a:endParaRPr lang="zh-CN" altLang="en-US" sz="1800" dirty="0">
                        <a:latin typeface="微软雅黑" panose="020B0503020204020204" pitchFamily="34" charset="-122"/>
                        <a:ea typeface="微软雅黑" panose="020B0503020204020204" pitchFamily="34" charset="-122"/>
                      </a:endParaRPr>
                    </a:p>
                  </a:txBody>
                  <a:tcPr marL="91443" marR="91443" marT="45727" marB="45727" anchor="ctr"/>
                </a:tc>
                <a:tc>
                  <a:txBody>
                    <a:bodyPr/>
                    <a:lstStyle/>
                    <a:p>
                      <a:pPr algn="ctr"/>
                      <a:r>
                        <a:rPr lang="zh-CN" altLang="en-US" sz="1800" dirty="0">
                          <a:latin typeface="微软雅黑" panose="020B0503020204020204" pitchFamily="34" charset="-122"/>
                          <a:ea typeface="微软雅黑" panose="020B0503020204020204" pitchFamily="34" charset="-122"/>
                        </a:rPr>
                        <a:t>库区</a:t>
                      </a:r>
                      <a:endParaRPr lang="zh-CN" altLang="en-US" sz="1800" dirty="0">
                        <a:latin typeface="微软雅黑" panose="020B0503020204020204" pitchFamily="34" charset="-122"/>
                        <a:ea typeface="微软雅黑" panose="020B0503020204020204" pitchFamily="34" charset="-122"/>
                      </a:endParaRPr>
                    </a:p>
                  </a:txBody>
                  <a:tcPr marL="91443" marR="91443" marT="45727" marB="45727" anchor="ctr"/>
                </a:tc>
                <a:tc>
                  <a:txBody>
                    <a:bodyPr/>
                    <a:lstStyle/>
                    <a:p>
                      <a:pPr algn="ctr"/>
                      <a:r>
                        <a:rPr lang="zh-CN" altLang="en-US" sz="1800" dirty="0">
                          <a:latin typeface="微软雅黑" panose="020B0503020204020204" pitchFamily="34" charset="-122"/>
                          <a:ea typeface="微软雅黑" panose="020B0503020204020204" pitchFamily="34" charset="-122"/>
                        </a:rPr>
                        <a:t>个</a:t>
                      </a:r>
                      <a:endParaRPr lang="zh-CN" altLang="en-US" sz="1800" dirty="0">
                        <a:latin typeface="微软雅黑" panose="020B0503020204020204" pitchFamily="34" charset="-122"/>
                        <a:ea typeface="微软雅黑" panose="020B0503020204020204" pitchFamily="34" charset="-122"/>
                      </a:endParaRPr>
                    </a:p>
                  </a:txBody>
                  <a:tcPr marL="91443" marR="91443" marT="45727" marB="45727" anchor="ctr"/>
                </a:tc>
                <a:tc>
                  <a:txBody>
                    <a:bodyPr/>
                    <a:lstStyle/>
                    <a:p>
                      <a:pPr algn="ctr"/>
                      <a:r>
                        <a:rPr lang="zh-CN" altLang="en-US" sz="1800" dirty="0">
                          <a:latin typeface="微软雅黑" panose="020B0503020204020204" pitchFamily="34" charset="-122"/>
                          <a:ea typeface="微软雅黑" panose="020B0503020204020204" pitchFamily="34" charset="-122"/>
                        </a:rPr>
                        <a:t>废弃物处理设施</a:t>
                      </a:r>
                      <a:endParaRPr lang="zh-CN" altLang="en-US" sz="1800" dirty="0">
                        <a:latin typeface="微软雅黑" panose="020B0503020204020204" pitchFamily="34" charset="-122"/>
                        <a:ea typeface="微软雅黑" panose="020B0503020204020204" pitchFamily="34" charset="-122"/>
                      </a:endParaRPr>
                    </a:p>
                  </a:txBody>
                  <a:tcPr marL="91443" marR="91443" marT="45727" marB="45727" anchor="ctr"/>
                </a:tc>
                <a:tc>
                  <a:txBody>
                    <a:bodyPr/>
                    <a:lstStyle/>
                    <a:p>
                      <a:pPr algn="ctr"/>
                      <a:r>
                        <a:rPr lang="zh-CN" altLang="en-US" sz="1800" dirty="0">
                          <a:latin typeface="微软雅黑" panose="020B0503020204020204" pitchFamily="34" charset="-122"/>
                          <a:ea typeface="微软雅黑" panose="020B0503020204020204" pitchFamily="34" charset="-122"/>
                        </a:rPr>
                        <a:t>个</a:t>
                      </a:r>
                      <a:endParaRPr lang="zh-CN" altLang="en-US" sz="1800" dirty="0">
                        <a:latin typeface="微软雅黑" panose="020B0503020204020204" pitchFamily="34" charset="-122"/>
                        <a:ea typeface="微软雅黑" panose="020B0503020204020204" pitchFamily="34" charset="-122"/>
                      </a:endParaRPr>
                    </a:p>
                  </a:txBody>
                  <a:tcPr marL="91443" marR="91443" marT="45727" marB="45727" anchor="ctr"/>
                </a:tc>
              </a:tr>
              <a:tr h="572165">
                <a:tc gridSpan="2">
                  <a:txBody>
                    <a:bodyPr/>
                    <a:lstStyle/>
                    <a:p>
                      <a:pPr algn="ctr"/>
                      <a:r>
                        <a:rPr lang="zh-CN" altLang="en-US" sz="1800" dirty="0">
                          <a:latin typeface="微软雅黑" panose="020B0503020204020204" pitchFamily="34" charset="-122"/>
                          <a:ea typeface="微软雅黑" panose="020B0503020204020204" pitchFamily="34" charset="-122"/>
                        </a:rPr>
                        <a:t>风险物质名称</a:t>
                      </a:r>
                      <a:endParaRPr lang="zh-CN" altLang="en-US" sz="1800" dirty="0">
                        <a:latin typeface="微软雅黑" panose="020B0503020204020204" pitchFamily="34" charset="-122"/>
                        <a:ea typeface="微软雅黑" panose="020B0503020204020204" pitchFamily="34" charset="-122"/>
                      </a:endParaRPr>
                    </a:p>
                  </a:txBody>
                  <a:tcPr marL="91443" marR="91443" marT="45727" marB="45727" anchor="ctr"/>
                </a:tc>
                <a:tc hMerge="1">
                  <a:tcPr anchor="ctr"/>
                </a:tc>
                <a:tc gridSpan="2">
                  <a:txBody>
                    <a:bodyPr/>
                    <a:lstStyle/>
                    <a:p>
                      <a:pPr algn="ctr"/>
                      <a:r>
                        <a:rPr lang="zh-CN" altLang="en-US" sz="1800" dirty="0">
                          <a:latin typeface="微软雅黑" panose="020B0503020204020204" pitchFamily="34" charset="-122"/>
                          <a:ea typeface="微软雅黑" panose="020B0503020204020204" pitchFamily="34" charset="-122"/>
                        </a:rPr>
                        <a:t>场所</a:t>
                      </a:r>
                      <a:endParaRPr lang="zh-CN" altLang="en-US" sz="1800" dirty="0">
                        <a:latin typeface="微软雅黑" panose="020B0503020204020204" pitchFamily="34" charset="-122"/>
                        <a:ea typeface="微软雅黑" panose="020B0503020204020204" pitchFamily="34" charset="-122"/>
                      </a:endParaRPr>
                    </a:p>
                  </a:txBody>
                  <a:tcPr marL="91443" marR="91443" marT="45727" marB="45727" anchor="ctr"/>
                </a:tc>
                <a:tc hMerge="1">
                  <a:tcPr anchor="ctr"/>
                </a:tc>
                <a:tc gridSpan="2">
                  <a:txBody>
                    <a:bodyPr/>
                    <a:lstStyle/>
                    <a:p>
                      <a:pPr algn="ctr"/>
                      <a:r>
                        <a:rPr lang="zh-CN" altLang="en-US" sz="1800" dirty="0">
                          <a:latin typeface="微软雅黑" panose="020B0503020204020204" pitchFamily="34" charset="-122"/>
                          <a:ea typeface="微软雅黑" panose="020B0503020204020204" pitchFamily="34" charset="-122"/>
                        </a:rPr>
                        <a:t>最大储量</a:t>
                      </a:r>
                      <a:endParaRPr lang="zh-CN" altLang="en-US" sz="1800" dirty="0">
                        <a:latin typeface="微软雅黑" panose="020B0503020204020204" pitchFamily="34" charset="-122"/>
                        <a:ea typeface="微软雅黑" panose="020B0503020204020204" pitchFamily="34" charset="-122"/>
                      </a:endParaRPr>
                    </a:p>
                  </a:txBody>
                  <a:tcPr marL="91443" marR="91443" marT="45727" marB="45727" anchor="ctr"/>
                </a:tc>
                <a:tc hMerge="1">
                  <a:tcPr anchor="ctr"/>
                </a:tc>
                <a:tc gridSpan="2">
                  <a:txBody>
                    <a:bodyPr/>
                    <a:lstStyle/>
                    <a:p>
                      <a:pPr algn="ctr"/>
                      <a:r>
                        <a:rPr lang="zh-CN" altLang="en-US" sz="1800" dirty="0">
                          <a:latin typeface="微软雅黑" panose="020B0503020204020204" pitchFamily="34" charset="-122"/>
                          <a:ea typeface="微软雅黑" panose="020B0503020204020204" pitchFamily="34" charset="-122"/>
                        </a:rPr>
                        <a:t>是否有事故油池</a:t>
                      </a:r>
                      <a:endParaRPr lang="zh-CN" altLang="en-US" sz="1800" dirty="0">
                        <a:latin typeface="微软雅黑" panose="020B0503020204020204" pitchFamily="34" charset="-122"/>
                        <a:ea typeface="微软雅黑" panose="020B0503020204020204" pitchFamily="34" charset="-122"/>
                      </a:endParaRPr>
                    </a:p>
                  </a:txBody>
                  <a:tcPr marL="91443" marR="91443" marT="45727" marB="45727" anchor="ctr"/>
                </a:tc>
                <a:tc hMerge="1">
                  <a:tcPr/>
                </a:tc>
              </a:tr>
              <a:tr h="365815">
                <a:tc gridSpan="2">
                  <a:txBody>
                    <a:bodyPr/>
                    <a:lstStyle/>
                    <a:p>
                      <a:pPr algn="ctr"/>
                      <a:endParaRPr lang="zh-CN" altLang="en-US" sz="1800" dirty="0">
                        <a:latin typeface="微软雅黑" panose="020B0503020204020204" pitchFamily="34" charset="-122"/>
                        <a:ea typeface="微软雅黑" panose="020B0503020204020204" pitchFamily="34" charset="-122"/>
                      </a:endParaRPr>
                    </a:p>
                  </a:txBody>
                  <a:tcPr marL="91443" marR="91443" marT="45727" marB="45727" anchor="ctr"/>
                </a:tc>
                <a:tc hMerge="1">
                  <a:tcPr anchor="ctr"/>
                </a:tc>
                <a:tc gridSpan="2">
                  <a:txBody>
                    <a:bodyPr/>
                    <a:lstStyle/>
                    <a:p>
                      <a:pPr algn="ctr"/>
                      <a:endParaRPr lang="zh-CN" altLang="en-US" sz="1800" dirty="0">
                        <a:latin typeface="微软雅黑" panose="020B0503020204020204" pitchFamily="34" charset="-122"/>
                        <a:ea typeface="微软雅黑" panose="020B0503020204020204" pitchFamily="34" charset="-122"/>
                      </a:endParaRPr>
                    </a:p>
                  </a:txBody>
                  <a:tcPr marL="91443" marR="91443" marT="45727" marB="45727" anchor="ctr"/>
                </a:tc>
                <a:tc hMerge="1">
                  <a:tcPr anchor="ctr"/>
                </a:tc>
                <a:tc gridSpan="2">
                  <a:txBody>
                    <a:bodyPr/>
                    <a:lstStyle/>
                    <a:p>
                      <a:pPr algn="ctr"/>
                      <a:endParaRPr lang="zh-CN" altLang="en-US" sz="1800" dirty="0">
                        <a:latin typeface="微软雅黑" panose="020B0503020204020204" pitchFamily="34" charset="-122"/>
                        <a:ea typeface="微软雅黑" panose="020B0503020204020204" pitchFamily="34" charset="-122"/>
                      </a:endParaRPr>
                    </a:p>
                  </a:txBody>
                  <a:tcPr marL="91443" marR="91443" marT="45727" marB="45727" anchor="ctr"/>
                </a:tc>
                <a:tc hMerge="1">
                  <a:tcPr anchor="ctr"/>
                </a:tc>
                <a:tc gridSpan="2">
                  <a:txBody>
                    <a:bodyPr/>
                    <a:lstStyle/>
                    <a:p>
                      <a:pPr algn="ctr"/>
                      <a:endParaRPr lang="zh-CN" altLang="en-US" sz="1800" dirty="0">
                        <a:latin typeface="微软雅黑" panose="020B0503020204020204" pitchFamily="34" charset="-122"/>
                        <a:ea typeface="微软雅黑" panose="020B0503020204020204" pitchFamily="34" charset="-122"/>
                      </a:endParaRPr>
                    </a:p>
                  </a:txBody>
                  <a:tcPr marL="91443" marR="91443" marT="45727" marB="45727" anchor="ctr"/>
                </a:tc>
                <a:tc hMerge="1">
                  <a:tcPr/>
                </a:tc>
              </a:tr>
            </a:tbl>
          </a:graphicData>
        </a:graphic>
      </p:graphicFrame>
      <p:sp>
        <p:nvSpPr>
          <p:cNvPr id="6" name="矩形 1"/>
          <p:cNvSpPr/>
          <p:nvPr/>
        </p:nvSpPr>
        <p:spPr>
          <a:xfrm>
            <a:off x="423863" y="4365625"/>
            <a:ext cx="8586787" cy="1198880"/>
          </a:xfrm>
          <a:prstGeom prst="rect">
            <a:avLst/>
          </a:prstGeom>
          <a:noFill/>
          <a:ln w="9525">
            <a:noFill/>
          </a:ln>
        </p:spPr>
        <p:txBody>
          <a:bodyPr>
            <a:spAutoFit/>
          </a:bodyPr>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5pPr>
          </a:lstStyle>
          <a:p>
            <a:pPr marL="323850" lvl="0" indent="-342900">
              <a:spcBef>
                <a:spcPts val="600"/>
              </a:spcBef>
              <a:spcAft>
                <a:spcPts val="600"/>
              </a:spcAft>
              <a:buClrTx/>
              <a:buSzTx/>
              <a:buFont typeface="Wingdings" panose="05000000000000000000" pitchFamily="2" charset="2"/>
              <a:buChar char="u"/>
            </a:pPr>
            <a:r>
              <a:rPr lang="zh-CN" altLang="en-US" sz="2400" dirty="0">
                <a:solidFill>
                  <a:schemeClr val="dk1"/>
                </a:solidFill>
                <a:latin typeface="微软雅黑" panose="020B0503020204020204" pitchFamily="34" charset="-122"/>
                <a:ea typeface="微软雅黑" panose="020B0503020204020204" pitchFamily="34" charset="-122"/>
              </a:rPr>
              <a:t>初步排查：初步排查主要是降低待排查风险源数量，突出重点。主要依据排查单元内的环境风险物质及其数量，考察含量与风险物质所界定的临界量关系。</a:t>
            </a:r>
            <a:endParaRPr lang="zh-CN" altLang="en-US" sz="2400" dirty="0">
              <a:solidFill>
                <a:schemeClr val="dk1"/>
              </a:solidFill>
              <a:latin typeface="微软雅黑" panose="020B0503020204020204" pitchFamily="34" charset="-122"/>
              <a:ea typeface="微软雅黑" panose="020B0503020204020204" pitchFamily="34" charset="-122"/>
            </a:endParaRPr>
          </a:p>
        </p:txBody>
      </p:sp>
    </p:spTree>
    <p:custDataLst>
      <p:tags r:id="rId5"/>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4" presetClass="path" presetSubtype="0" accel="50000" decel="50000" fill="hold" nodeType="clickEffect">
                                  <p:stCondLst>
                                    <p:cond delay="0"/>
                                  </p:stCondLst>
                                  <p:childTnLst>
                                    <p:animMotion origin="layout" path="M 2.5E-6 -2.96296E-6 L -0.00313 -0.62453 " pathEditMode="relative" rAng="0" ptsTypes="AA">
                                      <p:cBhvr>
                                        <p:cTn id="6" dur="2000" fill="hold"/>
                                        <p:tgtEl>
                                          <p:spTgt spid="5"/>
                                        </p:tgtEl>
                                        <p:attrNameLst>
                                          <p:attrName>ppt_x</p:attrName>
                                          <p:attrName>ppt_y</p:attrName>
                                        </p:attrNameLst>
                                      </p:cBhvr>
                                      <p:rCtr x="-200" y="-31200"/>
                                    </p:animMotion>
                                  </p:childTnLst>
                                </p:cTn>
                              </p:par>
                            </p:childTnLst>
                          </p:cTn>
                        </p:par>
                      </p:childTnLst>
                    </p:cTn>
                  </p:par>
                  <p:par>
                    <p:cTn id="7" fill="hold">
                      <p:stCondLst>
                        <p:cond delay="indefinite"/>
                      </p:stCondLst>
                      <p:childTnLst>
                        <p:par>
                          <p:cTn id="8" fill="hold">
                            <p:stCondLst>
                              <p:cond delay="0"/>
                            </p:stCondLst>
                            <p:childTnLst>
                              <p:par>
                                <p:cTn id="9" presetID="2" presetClass="exit" presetSubtype="4" fill="hold" nodeType="clickEffect">
                                  <p:stCondLst>
                                    <p:cond delay="0"/>
                                  </p:stCondLst>
                                  <p:childTnLst>
                                    <p:anim calcmode="lin" valueType="num">
                                      <p:cBhvr additive="base">
                                        <p:cTn id="10" dur="500"/>
                                        <p:tgtEl>
                                          <p:spTgt spid="5"/>
                                        </p:tgtEl>
                                        <p:attrNameLst>
                                          <p:attrName>ppt_x</p:attrName>
                                        </p:attrNameLst>
                                      </p:cBhvr>
                                      <p:tavLst>
                                        <p:tav tm="0">
                                          <p:val>
                                            <p:strVal val="ppt_x"/>
                                          </p:val>
                                        </p:tav>
                                        <p:tav tm="100000">
                                          <p:val>
                                            <p:strVal val="ppt_x"/>
                                          </p:val>
                                        </p:tav>
                                      </p:tavLst>
                                    </p:anim>
                                    <p:anim calcmode="lin" valueType="num">
                                      <p:cBhvr additive="base">
                                        <p:cTn id="11" dur="500"/>
                                        <p:tgtEl>
                                          <p:spTgt spid="5"/>
                                        </p:tgtEl>
                                        <p:attrNameLst>
                                          <p:attrName>ppt_y</p:attrName>
                                        </p:attrNameLst>
                                      </p:cBhvr>
                                      <p:tavLst>
                                        <p:tav tm="0">
                                          <p:val>
                                            <p:strVal val="ppt_y"/>
                                          </p:val>
                                        </p:tav>
                                        <p:tav tm="100000">
                                          <p:val>
                                            <p:strVal val="1+ppt_h/2"/>
                                          </p:val>
                                        </p:tav>
                                      </p:tavLst>
                                    </p:anim>
                                    <p:set>
                                      <p:cBhvr>
                                        <p:cTn id="12" dur="1" fill="hold">
                                          <p:stCondLst>
                                            <p:cond delay="499"/>
                                          </p:stCondLst>
                                        </p:cTn>
                                        <p:tgtEl>
                                          <p:spTgt spid="5"/>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additive="base">
                                        <p:cTn id="17" dur="500" fill="hold"/>
                                        <p:tgtEl>
                                          <p:spTgt spid="6"/>
                                        </p:tgtEl>
                                        <p:attrNameLst>
                                          <p:attrName>ppt_x</p:attrName>
                                        </p:attrNameLst>
                                      </p:cBhvr>
                                      <p:tavLst>
                                        <p:tav tm="0">
                                          <p:val>
                                            <p:strVal val="#ppt_x"/>
                                          </p:val>
                                        </p:tav>
                                        <p:tav tm="100000">
                                          <p:val>
                                            <p:strVal val="#ppt_x"/>
                                          </p:val>
                                        </p:tav>
                                      </p:tavLst>
                                    </p:anim>
                                    <p:anim calcmode="lin" valueType="num">
                                      <p:cBhvr additive="base">
                                        <p:cTn id="1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6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p:pic>
        <p:nvPicPr>
          <p:cNvPr id="7" name="图片 6" descr="图片18"/>
          <p:cNvPicPr>
            <a:picLocks noChangeAspect="1"/>
          </p:cNvPicPr>
          <p:nvPr>
            <p:custDataLst>
              <p:tags r:id="rId1"/>
            </p:custDataLst>
          </p:nvPr>
        </p:nvPicPr>
        <p:blipFill>
          <a:blip r:embed="rId2"/>
          <a:stretch>
            <a:fillRect/>
          </a:stretch>
        </p:blipFill>
        <p:spPr>
          <a:xfrm>
            <a:off x="0" y="0"/>
            <a:ext cx="540068" cy="720090"/>
          </a:xfrm>
          <a:prstGeom prst="rect">
            <a:avLst/>
          </a:prstGeom>
        </p:spPr>
      </p:pic>
      <p:pic>
        <p:nvPicPr>
          <p:cNvPr id="2" name="图片 1" descr="图片19"/>
          <p:cNvPicPr>
            <a:picLocks noChangeAspect="1"/>
          </p:cNvPicPr>
          <p:nvPr>
            <p:custDataLst>
              <p:tags r:id="rId3"/>
            </p:custDataLst>
          </p:nvPr>
        </p:nvPicPr>
        <p:blipFill>
          <a:blip r:embed="rId4"/>
          <a:stretch>
            <a:fillRect/>
          </a:stretch>
        </p:blipFill>
        <p:spPr>
          <a:xfrm>
            <a:off x="8603932" y="-5379"/>
            <a:ext cx="540068" cy="720090"/>
          </a:xfrm>
          <a:prstGeom prst="rect">
            <a:avLst/>
          </a:prstGeom>
        </p:spPr>
      </p:pic>
      <p:sp>
        <p:nvSpPr>
          <p:cNvPr id="89090" name="矩形 1"/>
          <p:cNvSpPr/>
          <p:nvPr/>
        </p:nvSpPr>
        <p:spPr>
          <a:xfrm>
            <a:off x="1476375" y="1112838"/>
            <a:ext cx="3423920" cy="521970"/>
          </a:xfrm>
          <a:prstGeom prst="rect">
            <a:avLst/>
          </a:prstGeom>
          <a:noFill/>
          <a:ln w="9525">
            <a:noFill/>
          </a:ln>
        </p:spPr>
        <p:txBody>
          <a:bodyPr wrap="none">
            <a:spAutoFit/>
          </a:bodyPr>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5pPr>
          </a:lstStyle>
          <a:p>
            <a:pPr marL="0" lvl="0" indent="0">
              <a:spcBef>
                <a:spcPct val="0"/>
              </a:spcBef>
              <a:buClrTx/>
              <a:buSzTx/>
              <a:buFontTx/>
              <a:buNone/>
            </a:pPr>
            <a:r>
              <a:rPr lang="en-US" altLang="zh-CN" sz="2800" b="1" dirty="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rPr>
              <a:t>1.1</a:t>
            </a:r>
            <a:r>
              <a:rPr lang="zh-CN" altLang="en-US" sz="2800" b="1" dirty="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rPr>
              <a:t>  环境风险的识别</a:t>
            </a:r>
            <a:endParaRPr lang="zh-CN" altLang="en-US" sz="2800" b="1" dirty="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89091" name="矩形 1"/>
          <p:cNvSpPr/>
          <p:nvPr/>
        </p:nvSpPr>
        <p:spPr>
          <a:xfrm>
            <a:off x="447675" y="2708275"/>
            <a:ext cx="8586788" cy="1198880"/>
          </a:xfrm>
          <a:prstGeom prst="rect">
            <a:avLst/>
          </a:prstGeom>
          <a:noFill/>
          <a:ln w="9525">
            <a:noFill/>
          </a:ln>
        </p:spPr>
        <p:txBody>
          <a:bodyPr>
            <a:spAutoFit/>
          </a:bodyPr>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5pPr>
          </a:lstStyle>
          <a:p>
            <a:pPr marL="323850" lvl="0" indent="-342900">
              <a:spcBef>
                <a:spcPts val="600"/>
              </a:spcBef>
              <a:spcAft>
                <a:spcPts val="600"/>
              </a:spcAft>
              <a:buClrTx/>
              <a:buSzTx/>
              <a:buFont typeface="Wingdings" panose="05000000000000000000" pitchFamily="2" charset="2"/>
              <a:buChar char="u"/>
            </a:pPr>
            <a:r>
              <a:rPr lang="zh-CN" altLang="en-US" sz="2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风险分类：按环境受体分类</a:t>
            </a:r>
            <a:r>
              <a:rPr lang="en-US" altLang="zh-CN" sz="2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2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水环境、大气环境、土壤环境风险源；按物质状态</a:t>
            </a:r>
            <a:r>
              <a:rPr lang="en-US" altLang="zh-CN" sz="2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2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固态环境、气态环境、液态环境风险源；按传播途径分</a:t>
            </a:r>
            <a:r>
              <a:rPr lang="en-US" altLang="zh-CN" sz="2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2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生产、贮存、运输、废弃风险源</a:t>
            </a:r>
            <a:endParaRPr lang="zh-CN" altLang="en-US" sz="2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6" name="矩形 1"/>
          <p:cNvSpPr/>
          <p:nvPr/>
        </p:nvSpPr>
        <p:spPr>
          <a:xfrm>
            <a:off x="447675" y="4306888"/>
            <a:ext cx="8586788" cy="1198880"/>
          </a:xfrm>
          <a:prstGeom prst="rect">
            <a:avLst/>
          </a:prstGeom>
          <a:noFill/>
          <a:ln w="9525">
            <a:noFill/>
          </a:ln>
        </p:spPr>
        <p:txBody>
          <a:bodyPr>
            <a:spAutoFit/>
          </a:bodyPr>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5pPr>
          </a:lstStyle>
          <a:p>
            <a:pPr marL="323850" lvl="0" indent="-342900">
              <a:spcBef>
                <a:spcPts val="600"/>
              </a:spcBef>
              <a:spcAft>
                <a:spcPts val="600"/>
              </a:spcAft>
              <a:buClrTx/>
              <a:buSzTx/>
              <a:buFont typeface="Wingdings" panose="05000000000000000000" pitchFamily="2" charset="2"/>
              <a:buChar char="u"/>
            </a:pPr>
            <a:r>
              <a:rPr lang="zh-CN" altLang="en-US" sz="2400" dirty="0">
                <a:solidFill>
                  <a:schemeClr val="dk1"/>
                </a:solidFill>
                <a:latin typeface="微软雅黑" panose="020B0503020204020204" pitchFamily="34" charset="-122"/>
                <a:ea typeface="微软雅黑" panose="020B0503020204020204" pitchFamily="34" charset="-122"/>
              </a:rPr>
              <a:t>风险源突发危害评估：确定环境风险源的潜在危害后果。考量的是环境风险源对环境的综合影响，包括人口、生态、社会、经济等多个方面。</a:t>
            </a:r>
            <a:endParaRPr lang="zh-CN" altLang="en-US" sz="2400" dirty="0">
              <a:solidFill>
                <a:schemeClr val="dk1"/>
              </a:solidFill>
              <a:latin typeface="微软雅黑" panose="020B0503020204020204" pitchFamily="34" charset="-122"/>
              <a:ea typeface="微软雅黑" panose="020B0503020204020204" pitchFamily="34" charset="-122"/>
            </a:endParaRPr>
          </a:p>
        </p:txBody>
      </p:sp>
    </p:spTree>
    <p:custDataLst>
      <p:tags r:id="rId5"/>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p:pic>
        <p:nvPicPr>
          <p:cNvPr id="7" name="图片 6" descr="图片18"/>
          <p:cNvPicPr>
            <a:picLocks noChangeAspect="1"/>
          </p:cNvPicPr>
          <p:nvPr>
            <p:custDataLst>
              <p:tags r:id="rId1"/>
            </p:custDataLst>
          </p:nvPr>
        </p:nvPicPr>
        <p:blipFill>
          <a:blip r:embed="rId2"/>
          <a:stretch>
            <a:fillRect/>
          </a:stretch>
        </p:blipFill>
        <p:spPr>
          <a:xfrm>
            <a:off x="0" y="0"/>
            <a:ext cx="540068" cy="720090"/>
          </a:xfrm>
          <a:prstGeom prst="rect">
            <a:avLst/>
          </a:prstGeom>
        </p:spPr>
      </p:pic>
      <p:pic>
        <p:nvPicPr>
          <p:cNvPr id="6" name="图片 5" descr="图片19"/>
          <p:cNvPicPr>
            <a:picLocks noChangeAspect="1"/>
          </p:cNvPicPr>
          <p:nvPr>
            <p:custDataLst>
              <p:tags r:id="rId3"/>
            </p:custDataLst>
          </p:nvPr>
        </p:nvPicPr>
        <p:blipFill>
          <a:blip r:embed="rId4"/>
          <a:stretch>
            <a:fillRect/>
          </a:stretch>
        </p:blipFill>
        <p:spPr>
          <a:xfrm>
            <a:off x="8603932" y="-5379"/>
            <a:ext cx="540068" cy="720090"/>
          </a:xfrm>
          <a:prstGeom prst="rect">
            <a:avLst/>
          </a:prstGeom>
        </p:spPr>
      </p:pic>
      <p:sp>
        <p:nvSpPr>
          <p:cNvPr id="13314" name="Rectangle 2"/>
          <p:cNvSpPr>
            <a:spLocks noGrp="1"/>
          </p:cNvSpPr>
          <p:nvPr>
            <p:ph type="title" idx="4294967295"/>
          </p:nvPr>
        </p:nvSpPr>
        <p:spPr>
          <a:xfrm>
            <a:off x="1150938" y="617538"/>
            <a:ext cx="7793037" cy="1143000"/>
          </a:xfrm>
          <a:noFill/>
          <a:ln w="9525">
            <a:noFill/>
          </a:ln>
        </p:spPr>
        <p:txBody>
          <a:bodyPr vert="horz" wrap="square" lIns="91440" tIns="45720" rIns="91440" bIns="45720" anchor="b" anchorCtr="0">
            <a:noAutofit/>
          </a:bodyPr>
          <a:lstStyle>
            <a:lvl1pPr algn="l" rtl="0" eaLnBrk="0" fontAlgn="base" hangingPunct="0">
              <a:spcBef>
                <a:spcPct val="0"/>
              </a:spcBef>
              <a:spcAft>
                <a:spcPct val="0"/>
              </a:spcAft>
              <a:defRPr sz="44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Tahoma" panose="020B0604030504040204" pitchFamily="34" charset="0"/>
                <a:ea typeface="宋体" panose="02010600030101010101" pitchFamily="2" charset="-122"/>
              </a:defRPr>
            </a:lvl2pPr>
            <a:lvl3pPr algn="l" rtl="0" eaLnBrk="0" fontAlgn="base" hangingPunct="0">
              <a:spcBef>
                <a:spcPct val="0"/>
              </a:spcBef>
              <a:spcAft>
                <a:spcPct val="0"/>
              </a:spcAft>
              <a:defRPr sz="4400">
                <a:solidFill>
                  <a:schemeClr val="tx2"/>
                </a:solidFill>
                <a:latin typeface="Tahoma" panose="020B0604030504040204" pitchFamily="34" charset="0"/>
                <a:ea typeface="宋体" panose="02010600030101010101" pitchFamily="2" charset="-122"/>
              </a:defRPr>
            </a:lvl3pPr>
            <a:lvl4pPr algn="l" rtl="0" eaLnBrk="0" fontAlgn="base" hangingPunct="0">
              <a:spcBef>
                <a:spcPct val="0"/>
              </a:spcBef>
              <a:spcAft>
                <a:spcPct val="0"/>
              </a:spcAft>
              <a:defRPr sz="4400">
                <a:solidFill>
                  <a:schemeClr val="tx2"/>
                </a:solidFill>
                <a:latin typeface="Tahoma" panose="020B0604030504040204" pitchFamily="34" charset="0"/>
                <a:ea typeface="宋体" panose="02010600030101010101" pitchFamily="2" charset="-122"/>
              </a:defRPr>
            </a:lvl4pPr>
            <a:lvl5pPr algn="l" rtl="0" eaLnBrk="0" fontAlgn="base" hangingPunct="0">
              <a:spcBef>
                <a:spcPct val="0"/>
              </a:spcBef>
              <a:spcAft>
                <a:spcPct val="0"/>
              </a:spcAft>
              <a:defRPr sz="4400">
                <a:solidFill>
                  <a:schemeClr val="tx2"/>
                </a:solidFill>
                <a:latin typeface="Tahoma" panose="020B0604030504040204" pitchFamily="34" charset="0"/>
                <a:ea typeface="宋体" panose="02010600030101010101" pitchFamily="2" charset="-122"/>
              </a:defRPr>
            </a:lvl5pPr>
            <a:lvl6pPr marL="457200" algn="l" rtl="0" fontAlgn="base">
              <a:spcBef>
                <a:spcPct val="0"/>
              </a:spcBef>
              <a:spcAft>
                <a:spcPct val="0"/>
              </a:spcAft>
              <a:defRPr kumimoji="1" sz="4400">
                <a:solidFill>
                  <a:schemeClr val="tx2"/>
                </a:solidFill>
                <a:latin typeface="Tahoma" panose="020B0604030504040204" pitchFamily="34" charset="0"/>
                <a:ea typeface="宋体" panose="02010600030101010101" pitchFamily="2" charset="-122"/>
              </a:defRPr>
            </a:lvl6pPr>
            <a:lvl7pPr marL="914400" algn="l" rtl="0" fontAlgn="base">
              <a:spcBef>
                <a:spcPct val="0"/>
              </a:spcBef>
              <a:spcAft>
                <a:spcPct val="0"/>
              </a:spcAft>
              <a:defRPr kumimoji="1" sz="4400">
                <a:solidFill>
                  <a:schemeClr val="tx2"/>
                </a:solidFill>
                <a:latin typeface="Tahoma" panose="020B0604030504040204" pitchFamily="34" charset="0"/>
                <a:ea typeface="宋体" panose="02010600030101010101" pitchFamily="2" charset="-122"/>
              </a:defRPr>
            </a:lvl7pPr>
            <a:lvl8pPr marL="1371600" algn="l" rtl="0" fontAlgn="base">
              <a:spcBef>
                <a:spcPct val="0"/>
              </a:spcBef>
              <a:spcAft>
                <a:spcPct val="0"/>
              </a:spcAft>
              <a:defRPr kumimoji="1" sz="4400">
                <a:solidFill>
                  <a:schemeClr val="tx2"/>
                </a:solidFill>
                <a:latin typeface="Tahoma" panose="020B0604030504040204" pitchFamily="34" charset="0"/>
                <a:ea typeface="宋体" panose="02010600030101010101" pitchFamily="2" charset="-122"/>
              </a:defRPr>
            </a:lvl8pPr>
            <a:lvl9pPr marL="1828800" algn="l" rtl="0" fontAlgn="base">
              <a:spcBef>
                <a:spcPct val="0"/>
              </a:spcBef>
              <a:spcAft>
                <a:spcPct val="0"/>
              </a:spcAft>
              <a:defRPr kumimoji="1" sz="4400">
                <a:solidFill>
                  <a:schemeClr val="tx2"/>
                </a:solidFill>
                <a:latin typeface="Tahoma" panose="020B0604030504040204" pitchFamily="34" charset="0"/>
                <a:ea typeface="宋体" panose="02010600030101010101" pitchFamily="2" charset="-122"/>
              </a:defRPr>
            </a:lvl9pPr>
          </a:lstStyle>
          <a:p>
            <a:pPr lvl="0" algn="l" defTabSz="914400" eaLnBrk="1" hangingPunct="1">
              <a:buClrTx/>
              <a:buSzTx/>
              <a:buFontTx/>
            </a:pPr>
            <a:r>
              <a:rPr lang="zh-CN" altLang="en-US" sz="3600" b="1" kern="1200" dirty="0">
                <a:solidFill>
                  <a:schemeClr val="accent1"/>
                </a:solidFill>
                <a:latin typeface="汉仪旗黑-85S" charset="0"/>
                <a:ea typeface="华文中宋" panose="02010600040101010101" pitchFamily="2" charset="-122"/>
                <a:cs typeface="汉仪旗黑-85S" charset="0"/>
                <a:sym typeface="+mn-ea"/>
              </a:rPr>
              <a:t>三 环境因素的描述</a:t>
            </a:r>
            <a:endParaRPr lang="zh-CN" altLang="en-US" sz="3600" b="1" kern="1200" dirty="0">
              <a:solidFill>
                <a:schemeClr val="accent1"/>
              </a:solidFill>
              <a:latin typeface="汉仪旗黑-85S" charset="0"/>
              <a:ea typeface="华文中宋" panose="02010600040101010101" pitchFamily="2" charset="-122"/>
              <a:cs typeface="汉仪旗黑-85S" charset="0"/>
              <a:sym typeface="+mn-ea"/>
            </a:endParaRPr>
          </a:p>
        </p:txBody>
      </p:sp>
      <p:sp>
        <p:nvSpPr>
          <p:cNvPr id="13315" name="文本框 2"/>
          <p:cNvSpPr txBox="1"/>
          <p:nvPr/>
        </p:nvSpPr>
        <p:spPr>
          <a:xfrm>
            <a:off x="677863" y="1966913"/>
            <a:ext cx="7926387" cy="1938020"/>
          </a:xfrm>
          <a:prstGeom prst="rect">
            <a:avLst/>
          </a:prstGeom>
          <a:noFill/>
          <a:ln w="9525">
            <a:noFill/>
          </a:ln>
        </p:spPr>
        <p:txBody>
          <a:bodyPr>
            <a:spAutoFit/>
          </a:bodyPr>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5pPr>
          </a:lstStyle>
          <a:p>
            <a:pPr marL="0" lvl="0" indent="0" eaLnBrk="1" hangingPunct="1">
              <a:spcBef>
                <a:spcPct val="0"/>
              </a:spcBef>
              <a:buClrTx/>
              <a:buSzTx/>
              <a:buFontTx/>
              <a:buNone/>
            </a:pPr>
            <a:r>
              <a:rPr lang="zh-CN" altLang="en-US" sz="2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依据</a:t>
            </a:r>
            <a:r>
              <a:rPr lang="en-US" altLang="zh-CN" sz="2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ISO14004</a:t>
            </a:r>
            <a:r>
              <a:rPr lang="zh-CN" altLang="en-US" sz="2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标准示例，环境因素可以描述为：“环境因子、物质或污染物”与“某一行动或动作”的组合，考虑到对环境因素进行评价以及改进和控制的需要，在环境因素描述时应根据需要尽可能具体，</a:t>
            </a:r>
            <a:r>
              <a:rPr lang="zh-CN" altLang="en-US" sz="2400" u="sng"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明确到有关污染因子物质种类或组分。</a:t>
            </a:r>
            <a:endParaRPr lang="zh-CN" altLang="en-US" sz="2400" u="sng"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p:txBody>
      </p:sp>
      <p:grpSp>
        <p:nvGrpSpPr>
          <p:cNvPr id="13316" name="组合 14"/>
          <p:cNvGrpSpPr/>
          <p:nvPr/>
        </p:nvGrpSpPr>
        <p:grpSpPr>
          <a:xfrm>
            <a:off x="436563" y="3716338"/>
            <a:ext cx="8699500" cy="3070225"/>
            <a:chOff x="-58639" y="1981200"/>
            <a:chExt cx="7907239" cy="4343400"/>
          </a:xfrm>
        </p:grpSpPr>
        <p:sp>
          <p:nvSpPr>
            <p:cNvPr id="13319" name="AutoShape 4"/>
            <p:cNvSpPr/>
            <p:nvPr>
              <p:custDataLst>
                <p:tags r:id="rId5"/>
              </p:custDataLst>
            </p:nvPr>
          </p:nvSpPr>
          <p:spPr>
            <a:xfrm>
              <a:off x="1066800" y="2667000"/>
              <a:ext cx="2971800" cy="533400"/>
            </a:xfrm>
            <a:prstGeom prst="flowChartInputOutput">
              <a:avLst/>
            </a:prstGeom>
            <a:solidFill>
              <a:schemeClr val="accent1"/>
            </a:solidFill>
            <a:ln w="9525" cap="flat" cmpd="sng">
              <a:solidFill>
                <a:schemeClr val="dk1"/>
              </a:solidFill>
              <a:prstDash val="solid"/>
              <a:miter/>
              <a:headEnd type="none" w="med" len="med"/>
              <a:tailEnd type="none" w="med" len="med"/>
            </a:ln>
          </p:spPr>
          <p:txBody>
            <a:bodyPr wrap="none" anchor="ctr" anchorCtr="0"/>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5pPr>
            </a:lstStyle>
            <a:p>
              <a:pPr marL="0" lvl="0" indent="0" algn="ctr" eaLnBrk="1" hangingPunct="1">
                <a:spcBef>
                  <a:spcPct val="0"/>
                </a:spcBef>
                <a:buClrTx/>
                <a:buSzTx/>
                <a:buFontTx/>
                <a:buNone/>
              </a:pPr>
              <a:r>
                <a:rPr lang="zh-CN" altLang="en-US" sz="2400" dirty="0">
                  <a:solidFill>
                    <a:schemeClr val="lt1"/>
                  </a:solidFill>
                  <a:latin typeface="微软雅黑" panose="020B0503020204020204" pitchFamily="34" charset="-122"/>
                  <a:ea typeface="微软雅黑" panose="020B0503020204020204" pitchFamily="34" charset="-122"/>
                </a:rPr>
                <a:t>危险化学品泄露</a:t>
              </a:r>
              <a:endParaRPr lang="zh-CN" altLang="en-US" sz="2400" dirty="0">
                <a:solidFill>
                  <a:schemeClr val="lt1"/>
                </a:solidFill>
                <a:latin typeface="微软雅黑" panose="020B0503020204020204" pitchFamily="34" charset="-122"/>
                <a:ea typeface="微软雅黑" panose="020B0503020204020204" pitchFamily="34" charset="-122"/>
              </a:endParaRPr>
            </a:p>
          </p:txBody>
        </p:sp>
        <p:sp>
          <p:nvSpPr>
            <p:cNvPr id="13320" name="AutoShape 5"/>
            <p:cNvSpPr/>
            <p:nvPr>
              <p:custDataLst>
                <p:tags r:id="rId6"/>
              </p:custDataLst>
            </p:nvPr>
          </p:nvSpPr>
          <p:spPr>
            <a:xfrm>
              <a:off x="762000" y="3352800"/>
              <a:ext cx="2819400" cy="457200"/>
            </a:xfrm>
            <a:prstGeom prst="flowChartInputOutput">
              <a:avLst/>
            </a:prstGeom>
            <a:solidFill>
              <a:schemeClr val="accent1"/>
            </a:solidFill>
            <a:ln w="9525" cap="flat" cmpd="sng">
              <a:solidFill>
                <a:schemeClr val="dk1"/>
              </a:solidFill>
              <a:prstDash val="solid"/>
              <a:miter/>
              <a:headEnd type="none" w="med" len="med"/>
              <a:tailEnd type="none" w="med" len="med"/>
            </a:ln>
          </p:spPr>
          <p:txBody>
            <a:bodyPr wrap="none" anchor="ctr" anchorCtr="0"/>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5pPr>
            </a:lstStyle>
            <a:p>
              <a:pPr marL="0" lvl="0" indent="0" algn="ctr" eaLnBrk="1" hangingPunct="1">
                <a:spcBef>
                  <a:spcPct val="0"/>
                </a:spcBef>
                <a:buClrTx/>
                <a:buSzTx/>
                <a:buFontTx/>
                <a:buNone/>
              </a:pPr>
              <a:r>
                <a:rPr lang="zh-CN" altLang="en-US" sz="2400" dirty="0">
                  <a:solidFill>
                    <a:schemeClr val="lt1"/>
                  </a:solidFill>
                  <a:latin typeface="微软雅黑" panose="020B0503020204020204" pitchFamily="34" charset="-122"/>
                  <a:ea typeface="微软雅黑" panose="020B0503020204020204" pitchFamily="34" charset="-122"/>
                </a:rPr>
                <a:t>排放食堂油烟</a:t>
              </a:r>
              <a:endParaRPr lang="zh-CN" altLang="en-US" sz="2400" dirty="0">
                <a:solidFill>
                  <a:schemeClr val="lt1"/>
                </a:solidFill>
                <a:latin typeface="微软雅黑" panose="020B0503020204020204" pitchFamily="34" charset="-122"/>
                <a:ea typeface="微软雅黑" panose="020B0503020204020204" pitchFamily="34" charset="-122"/>
              </a:endParaRPr>
            </a:p>
          </p:txBody>
        </p:sp>
        <p:sp>
          <p:nvSpPr>
            <p:cNvPr id="13321" name="AutoShape 6"/>
            <p:cNvSpPr/>
            <p:nvPr>
              <p:custDataLst>
                <p:tags r:id="rId7"/>
              </p:custDataLst>
            </p:nvPr>
          </p:nvSpPr>
          <p:spPr>
            <a:xfrm>
              <a:off x="685800" y="3962400"/>
              <a:ext cx="2590800" cy="533400"/>
            </a:xfrm>
            <a:prstGeom prst="flowChartInputOutput">
              <a:avLst/>
            </a:prstGeom>
            <a:solidFill>
              <a:schemeClr val="accent1"/>
            </a:solidFill>
            <a:ln w="9525" cap="flat" cmpd="sng">
              <a:solidFill>
                <a:schemeClr val="dk1"/>
              </a:solidFill>
              <a:prstDash val="solid"/>
              <a:miter/>
              <a:headEnd type="none" w="med" len="med"/>
              <a:tailEnd type="none" w="med" len="med"/>
            </a:ln>
          </p:spPr>
          <p:txBody>
            <a:bodyPr wrap="none" anchor="ctr" anchorCtr="0"/>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5pPr>
            </a:lstStyle>
            <a:p>
              <a:pPr marL="0" lvl="0" indent="0" algn="ctr" eaLnBrk="1" hangingPunct="1">
                <a:spcBef>
                  <a:spcPct val="0"/>
                </a:spcBef>
                <a:buClrTx/>
                <a:buSzTx/>
                <a:buFontTx/>
                <a:buNone/>
              </a:pPr>
              <a:r>
                <a:rPr lang="zh-CN" altLang="en-US" sz="2400" dirty="0">
                  <a:solidFill>
                    <a:schemeClr val="lt1"/>
                  </a:solidFill>
                  <a:latin typeface="微软雅黑" panose="020B0503020204020204" pitchFamily="34" charset="-122"/>
                  <a:ea typeface="微软雅黑" panose="020B0503020204020204" pitchFamily="34" charset="-122"/>
                </a:rPr>
                <a:t>污水排放</a:t>
              </a:r>
              <a:endParaRPr lang="zh-CN" altLang="en-US" sz="2400" dirty="0">
                <a:solidFill>
                  <a:schemeClr val="lt1"/>
                </a:solidFill>
                <a:latin typeface="微软雅黑" panose="020B0503020204020204" pitchFamily="34" charset="-122"/>
                <a:ea typeface="微软雅黑" panose="020B0503020204020204" pitchFamily="34" charset="-122"/>
              </a:endParaRPr>
            </a:p>
          </p:txBody>
        </p:sp>
        <p:sp>
          <p:nvSpPr>
            <p:cNvPr id="13322" name="AutoShape 7"/>
            <p:cNvSpPr/>
            <p:nvPr>
              <p:custDataLst>
                <p:tags r:id="rId8"/>
              </p:custDataLst>
            </p:nvPr>
          </p:nvSpPr>
          <p:spPr>
            <a:xfrm>
              <a:off x="533400" y="4648200"/>
              <a:ext cx="2362200" cy="533400"/>
            </a:xfrm>
            <a:prstGeom prst="flowChartInputOutput">
              <a:avLst/>
            </a:prstGeom>
            <a:solidFill>
              <a:schemeClr val="accent1"/>
            </a:solidFill>
            <a:ln w="9525" cap="flat" cmpd="sng">
              <a:solidFill>
                <a:schemeClr val="dk1"/>
              </a:solidFill>
              <a:prstDash val="solid"/>
              <a:miter/>
              <a:headEnd type="none" w="med" len="med"/>
              <a:tailEnd type="none" w="med" len="med"/>
            </a:ln>
          </p:spPr>
          <p:txBody>
            <a:bodyPr wrap="none" anchor="ctr" anchorCtr="0"/>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5pPr>
            </a:lstStyle>
            <a:p>
              <a:pPr marL="0" lvl="0" indent="0" algn="ctr" eaLnBrk="1" hangingPunct="1">
                <a:spcBef>
                  <a:spcPct val="0"/>
                </a:spcBef>
                <a:buClrTx/>
                <a:buSzTx/>
                <a:buFontTx/>
                <a:buNone/>
              </a:pPr>
              <a:r>
                <a:rPr lang="zh-CN" altLang="en-US" sz="2400" dirty="0">
                  <a:solidFill>
                    <a:schemeClr val="lt1"/>
                  </a:solidFill>
                  <a:latin typeface="微软雅黑" panose="020B0503020204020204" pitchFamily="34" charset="-122"/>
                  <a:ea typeface="微软雅黑" panose="020B0503020204020204" pitchFamily="34" charset="-122"/>
                </a:rPr>
                <a:t>噪声排放</a:t>
              </a:r>
              <a:endParaRPr lang="zh-CN" altLang="en-US" sz="2400" dirty="0">
                <a:solidFill>
                  <a:schemeClr val="lt1"/>
                </a:solidFill>
                <a:latin typeface="微软雅黑" panose="020B0503020204020204" pitchFamily="34" charset="-122"/>
                <a:ea typeface="微软雅黑" panose="020B0503020204020204" pitchFamily="34" charset="-122"/>
              </a:endParaRPr>
            </a:p>
          </p:txBody>
        </p:sp>
        <p:sp>
          <p:nvSpPr>
            <p:cNvPr id="13323" name="AutoShape 8"/>
            <p:cNvSpPr/>
            <p:nvPr>
              <p:custDataLst>
                <p:tags r:id="rId9"/>
              </p:custDataLst>
            </p:nvPr>
          </p:nvSpPr>
          <p:spPr>
            <a:xfrm>
              <a:off x="304800" y="5257800"/>
              <a:ext cx="2971800" cy="533400"/>
            </a:xfrm>
            <a:prstGeom prst="flowChartInputOutput">
              <a:avLst/>
            </a:prstGeom>
            <a:solidFill>
              <a:schemeClr val="accent1"/>
            </a:solidFill>
            <a:ln w="9525" cap="flat" cmpd="sng">
              <a:solidFill>
                <a:schemeClr val="dk1"/>
              </a:solidFill>
              <a:prstDash val="solid"/>
              <a:miter/>
              <a:headEnd type="none" w="med" len="med"/>
              <a:tailEnd type="none" w="med" len="med"/>
            </a:ln>
          </p:spPr>
          <p:txBody>
            <a:bodyPr wrap="none" anchor="ctr" anchorCtr="0"/>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5pPr>
            </a:lstStyle>
            <a:p>
              <a:pPr marL="0" lvl="0" indent="0" algn="ctr" eaLnBrk="1" hangingPunct="1">
                <a:spcBef>
                  <a:spcPct val="0"/>
                </a:spcBef>
                <a:buClrTx/>
                <a:buSzTx/>
                <a:buFontTx/>
                <a:buNone/>
              </a:pPr>
              <a:r>
                <a:rPr lang="zh-CN" altLang="en-US" sz="2400" dirty="0">
                  <a:solidFill>
                    <a:schemeClr val="lt1"/>
                  </a:solidFill>
                  <a:latin typeface="微软雅黑" panose="020B0503020204020204" pitchFamily="34" charset="-122"/>
                  <a:ea typeface="微软雅黑" panose="020B0503020204020204" pitchFamily="34" charset="-122"/>
                </a:rPr>
                <a:t>油漆桶废弃</a:t>
              </a:r>
              <a:endParaRPr lang="zh-CN" altLang="en-US" sz="2400" dirty="0">
                <a:solidFill>
                  <a:schemeClr val="lt1"/>
                </a:solidFill>
                <a:latin typeface="微软雅黑" panose="020B0503020204020204" pitchFamily="34" charset="-122"/>
                <a:ea typeface="微软雅黑" panose="020B0503020204020204" pitchFamily="34" charset="-122"/>
              </a:endParaRPr>
            </a:p>
          </p:txBody>
        </p:sp>
        <p:sp>
          <p:nvSpPr>
            <p:cNvPr id="13324" name="AutoShape 9"/>
            <p:cNvSpPr/>
            <p:nvPr>
              <p:custDataLst>
                <p:tags r:id="rId10"/>
              </p:custDataLst>
            </p:nvPr>
          </p:nvSpPr>
          <p:spPr>
            <a:xfrm>
              <a:off x="1752600" y="1981200"/>
              <a:ext cx="2590800" cy="533400"/>
            </a:xfrm>
            <a:prstGeom prst="flowChartInputOutput">
              <a:avLst/>
            </a:prstGeom>
            <a:solidFill>
              <a:schemeClr val="accent1"/>
            </a:solidFill>
            <a:ln w="9525" cap="flat" cmpd="sng">
              <a:solidFill>
                <a:schemeClr val="dk1"/>
              </a:solidFill>
              <a:prstDash val="solid"/>
              <a:miter/>
              <a:headEnd type="none" w="med" len="med"/>
              <a:tailEnd type="none" w="med" len="med"/>
            </a:ln>
          </p:spPr>
          <p:txBody>
            <a:bodyPr wrap="none" anchor="ctr" anchorCtr="0"/>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5pPr>
            </a:lstStyle>
            <a:p>
              <a:pPr marL="0" lvl="0" indent="0" algn="ctr" eaLnBrk="1" hangingPunct="1">
                <a:spcBef>
                  <a:spcPct val="0"/>
                </a:spcBef>
                <a:buClrTx/>
                <a:buSzTx/>
                <a:buFontTx/>
                <a:buNone/>
              </a:pPr>
              <a:r>
                <a:rPr lang="en-US" altLang="zh-CN" sz="2000" b="1" dirty="0">
                  <a:solidFill>
                    <a:schemeClr val="lt1"/>
                  </a:solidFill>
                  <a:latin typeface="微软雅黑" panose="020B0503020204020204" pitchFamily="34" charset="-122"/>
                  <a:ea typeface="微软雅黑" panose="020B0503020204020204" pitchFamily="34" charset="-122"/>
                  <a:cs typeface="微软雅黑" panose="020B0503020204020204" pitchFamily="34" charset="-122"/>
                </a:rPr>
                <a:t>SO</a:t>
              </a:r>
              <a:r>
                <a:rPr lang="en-US" altLang="zh-CN" sz="2000" b="1" baseline="-25000" dirty="0">
                  <a:solidFill>
                    <a:schemeClr val="lt1"/>
                  </a:solidFill>
                  <a:latin typeface="微软雅黑" panose="020B0503020204020204" pitchFamily="34" charset="-122"/>
                  <a:ea typeface="微软雅黑" panose="020B0503020204020204" pitchFamily="34" charset="-122"/>
                  <a:cs typeface="微软雅黑" panose="020B0503020204020204" pitchFamily="34" charset="-122"/>
                </a:rPr>
                <a:t>2</a:t>
              </a:r>
              <a:r>
                <a:rPr lang="zh-CN" altLang="en-US" sz="2000" b="1" dirty="0">
                  <a:solidFill>
                    <a:schemeClr val="lt1"/>
                  </a:solidFill>
                  <a:latin typeface="微软雅黑" panose="020B0503020204020204" pitchFamily="34" charset="-122"/>
                  <a:ea typeface="微软雅黑" panose="020B0503020204020204" pitchFamily="34" charset="-122"/>
                  <a:cs typeface="微软雅黑" panose="020B0503020204020204" pitchFamily="34" charset="-122"/>
                </a:rPr>
                <a:t>排放</a:t>
              </a:r>
              <a:endParaRPr lang="zh-CN" altLang="en-US" sz="2000" b="1" dirty="0">
                <a:solidFill>
                  <a:schemeClr val="lt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3325" name="AutoShape 11"/>
            <p:cNvSpPr/>
            <p:nvPr>
              <p:custDataLst>
                <p:tags r:id="rId11"/>
              </p:custDataLst>
            </p:nvPr>
          </p:nvSpPr>
          <p:spPr>
            <a:xfrm>
              <a:off x="5562600" y="3505200"/>
              <a:ext cx="2286000" cy="1143000"/>
            </a:xfrm>
            <a:prstGeom prst="chevron">
              <a:avLst>
                <a:gd name="adj" fmla="val 50000"/>
              </a:avLst>
            </a:prstGeom>
            <a:solidFill>
              <a:schemeClr val="accent1"/>
            </a:solidFill>
            <a:ln w="9525" cap="flat" cmpd="sng">
              <a:solidFill>
                <a:schemeClr val="dk1"/>
              </a:solidFill>
              <a:prstDash val="solid"/>
              <a:miter/>
              <a:headEnd type="none" w="med" len="med"/>
              <a:tailEnd type="none" w="med" len="med"/>
            </a:ln>
          </p:spPr>
          <p:txBody>
            <a:bodyPr wrap="none" anchor="ctr" anchorCtr="0"/>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5pPr>
            </a:lstStyle>
            <a:p>
              <a:pPr marL="0" lvl="0" indent="0" algn="r" eaLnBrk="1" hangingPunct="1">
                <a:spcBef>
                  <a:spcPct val="0"/>
                </a:spcBef>
                <a:buClrTx/>
                <a:buSzTx/>
                <a:buFontTx/>
                <a:buNone/>
              </a:pPr>
              <a:r>
                <a:rPr lang="zh-CN" altLang="en-US" sz="2000" b="1" dirty="0">
                  <a:solidFill>
                    <a:schemeClr val="lt1"/>
                  </a:solidFill>
                  <a:latin typeface="微软雅黑" panose="020B0503020204020204" pitchFamily="34" charset="-122"/>
                  <a:ea typeface="微软雅黑" panose="020B0503020204020204" pitchFamily="34" charset="-122"/>
                </a:rPr>
                <a:t>即环境因素</a:t>
              </a:r>
              <a:endParaRPr lang="zh-CN" altLang="en-US" sz="2000" b="1" dirty="0">
                <a:solidFill>
                  <a:schemeClr val="lt1"/>
                </a:solidFill>
                <a:latin typeface="微软雅黑" panose="020B0503020204020204" pitchFamily="34" charset="-122"/>
                <a:ea typeface="微软雅黑" panose="020B0503020204020204" pitchFamily="34" charset="-122"/>
              </a:endParaRPr>
            </a:p>
          </p:txBody>
        </p:sp>
        <p:sp>
          <p:nvSpPr>
            <p:cNvPr id="13326" name="AutoShape 14"/>
            <p:cNvSpPr/>
            <p:nvPr>
              <p:custDataLst>
                <p:tags r:id="rId12"/>
              </p:custDataLst>
            </p:nvPr>
          </p:nvSpPr>
          <p:spPr>
            <a:xfrm>
              <a:off x="-58639" y="5943600"/>
              <a:ext cx="3276600" cy="381000"/>
            </a:xfrm>
            <a:prstGeom prst="flowChartInputOutput">
              <a:avLst/>
            </a:prstGeom>
            <a:solidFill>
              <a:schemeClr val="accent1"/>
            </a:solidFill>
            <a:ln w="9525" cap="flat" cmpd="sng">
              <a:solidFill>
                <a:schemeClr val="dk1"/>
              </a:solidFill>
              <a:prstDash val="solid"/>
              <a:miter/>
              <a:headEnd type="none" w="med" len="med"/>
              <a:tailEnd type="none" w="med" len="med"/>
            </a:ln>
          </p:spPr>
          <p:txBody>
            <a:bodyPr wrap="none" anchor="ctr" anchorCtr="0"/>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5pPr>
            </a:lstStyle>
            <a:p>
              <a:pPr marL="0" lvl="0" indent="0" algn="ctr" eaLnBrk="1" hangingPunct="1">
                <a:spcBef>
                  <a:spcPct val="0"/>
                </a:spcBef>
                <a:buClrTx/>
                <a:buSzTx/>
                <a:buFontTx/>
                <a:buNone/>
              </a:pPr>
              <a:r>
                <a:rPr lang="zh-CN" altLang="en-US" sz="2400" dirty="0">
                  <a:solidFill>
                    <a:schemeClr val="lt1"/>
                  </a:solidFill>
                  <a:latin typeface="微软雅黑" panose="020B0503020204020204" pitchFamily="34" charset="-122"/>
                  <a:ea typeface="微软雅黑" panose="020B0503020204020204" pitchFamily="34" charset="-122"/>
                </a:rPr>
                <a:t>废弃的涂改液瓶子</a:t>
              </a:r>
              <a:endParaRPr lang="zh-CN" altLang="en-US" sz="2400" dirty="0">
                <a:solidFill>
                  <a:schemeClr val="lt1"/>
                </a:solidFill>
                <a:latin typeface="微软雅黑" panose="020B0503020204020204" pitchFamily="34" charset="-122"/>
                <a:ea typeface="微软雅黑" panose="020B0503020204020204" pitchFamily="34" charset="-122"/>
              </a:endParaRPr>
            </a:p>
          </p:txBody>
        </p:sp>
      </p:grpSp>
      <p:sp>
        <p:nvSpPr>
          <p:cNvPr id="13317" name="矩形: 圆角 3"/>
          <p:cNvSpPr/>
          <p:nvPr>
            <p:custDataLst>
              <p:tags r:id="rId13"/>
            </p:custDataLst>
          </p:nvPr>
        </p:nvSpPr>
        <p:spPr>
          <a:xfrm>
            <a:off x="5845175" y="6051550"/>
            <a:ext cx="3159125" cy="484188"/>
          </a:xfrm>
          <a:prstGeom prst="roundRect">
            <a:avLst>
              <a:gd name="adj" fmla="val 16667"/>
            </a:avLst>
          </a:prstGeom>
          <a:solidFill>
            <a:schemeClr val="dk1"/>
          </a:solidFill>
          <a:ln w="9525" cap="flat" cmpd="sng">
            <a:solidFill>
              <a:schemeClr val="dk1"/>
            </a:solidFill>
            <a:prstDash val="solid"/>
            <a:miter/>
            <a:headEnd type="none" w="med" len="med"/>
            <a:tailEnd type="none" w="med" len="med"/>
          </a:ln>
        </p:spPr>
        <p:txBody>
          <a:bodyPr wrap="none"/>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5pPr>
          </a:lstStyle>
          <a:p>
            <a:pPr marL="0" lvl="0" indent="0" eaLnBrk="1" hangingPunct="1">
              <a:spcBef>
                <a:spcPct val="0"/>
              </a:spcBef>
              <a:buClrTx/>
              <a:buSzTx/>
              <a:buFontTx/>
              <a:buNone/>
            </a:pPr>
            <a:r>
              <a:rPr lang="zh-CN" altLang="en-US" sz="2400" b="1" dirty="0">
                <a:solidFill>
                  <a:srgbClr val="FFFFFF"/>
                </a:solidFill>
                <a:latin typeface="微软雅黑" panose="020B0503020204020204" pitchFamily="34" charset="-122"/>
                <a:ea typeface="微软雅黑" panose="020B0503020204020204" pitchFamily="34" charset="-122"/>
                <a:cs typeface="微软雅黑" panose="020B0503020204020204" pitchFamily="34" charset="-122"/>
              </a:rPr>
              <a:t>名词</a:t>
            </a:r>
            <a:r>
              <a:rPr lang="en-US" altLang="zh-CN" sz="2400" b="1" dirty="0">
                <a:solidFill>
                  <a:srgbClr val="FFFFFF"/>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2400" b="1" dirty="0">
                <a:solidFill>
                  <a:srgbClr val="FFFFFF"/>
                </a:solidFill>
                <a:latin typeface="微软雅黑" panose="020B0503020204020204" pitchFamily="34" charset="-122"/>
                <a:ea typeface="微软雅黑" panose="020B0503020204020204" pitchFamily="34" charset="-122"/>
                <a:cs typeface="微软雅黑" panose="020B0503020204020204" pitchFamily="34" charset="-122"/>
              </a:rPr>
              <a:t>动词</a:t>
            </a:r>
            <a:r>
              <a:rPr lang="en-US" altLang="zh-CN" sz="2400" b="1" dirty="0">
                <a:solidFill>
                  <a:srgbClr val="FFFFFF"/>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2400" b="1" dirty="0">
                <a:solidFill>
                  <a:srgbClr val="FFFFFF"/>
                </a:solidFill>
                <a:latin typeface="微软雅黑" panose="020B0503020204020204" pitchFamily="34" charset="-122"/>
                <a:ea typeface="微软雅黑" panose="020B0503020204020204" pitchFamily="34" charset="-122"/>
                <a:cs typeface="微软雅黑" panose="020B0503020204020204" pitchFamily="34" charset="-122"/>
              </a:rPr>
              <a:t>环境因素</a:t>
            </a:r>
            <a:endParaRPr lang="zh-CN" altLang="en-US" sz="2400" b="1" dirty="0">
              <a:solidFill>
                <a:srgbClr val="FFFFFF"/>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3318" name="右大括号 5"/>
          <p:cNvSpPr/>
          <p:nvPr>
            <p:custDataLst>
              <p:tags r:id="rId14"/>
            </p:custDataLst>
          </p:nvPr>
        </p:nvSpPr>
        <p:spPr>
          <a:xfrm>
            <a:off x="5213350" y="3698875"/>
            <a:ext cx="1008063" cy="3068638"/>
          </a:xfrm>
          <a:prstGeom prst="rightBrace">
            <a:avLst>
              <a:gd name="adj1" fmla="val 8314"/>
              <a:gd name="adj2" fmla="val 48194"/>
            </a:avLst>
          </a:prstGeom>
          <a:noFill/>
          <a:ln w="19050" cap="flat" cmpd="sng">
            <a:solidFill>
              <a:schemeClr val="dk1"/>
            </a:solidFill>
            <a:prstDash val="solid"/>
            <a:miter/>
            <a:headEnd type="none" w="med" len="med"/>
            <a:tailEnd type="none" w="med" len="med"/>
          </a:ln>
        </p:spPr>
        <p:txBody>
          <a:bodyPr wrap="none"/>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5pPr>
          </a:lstStyle>
          <a:p>
            <a:pPr marL="0" lvl="0" indent="0" eaLnBrk="1" hangingPunct="1">
              <a:spcBef>
                <a:spcPct val="0"/>
              </a:spcBef>
              <a:buClrTx/>
              <a:buSzTx/>
              <a:buFontTx/>
              <a:buNone/>
            </a:pPr>
            <a:endParaRPr lang="zh-CN" altLang="en-US" sz="2400" dirty="0">
              <a:solidFill>
                <a:schemeClr val="dk1"/>
              </a:solidFill>
              <a:latin typeface="微软雅黑" panose="020B0503020204020204" pitchFamily="34" charset="-122"/>
              <a:ea typeface="微软雅黑" panose="020B0503020204020204" pitchFamily="34" charset="-122"/>
            </a:endParaRPr>
          </a:p>
        </p:txBody>
      </p:sp>
    </p:spTree>
    <p:custDataLst>
      <p:tags r:id="rId15"/>
    </p:custData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p:pic>
        <p:nvPicPr>
          <p:cNvPr id="7" name="图片 6" descr="图片18"/>
          <p:cNvPicPr>
            <a:picLocks noChangeAspect="1"/>
          </p:cNvPicPr>
          <p:nvPr>
            <p:custDataLst>
              <p:tags r:id="rId1"/>
            </p:custDataLst>
          </p:nvPr>
        </p:nvPicPr>
        <p:blipFill>
          <a:blip r:embed="rId2"/>
          <a:stretch>
            <a:fillRect/>
          </a:stretch>
        </p:blipFill>
        <p:spPr>
          <a:xfrm>
            <a:off x="0" y="0"/>
            <a:ext cx="540068" cy="720090"/>
          </a:xfrm>
          <a:prstGeom prst="rect">
            <a:avLst/>
          </a:prstGeom>
        </p:spPr>
      </p:pic>
      <p:pic>
        <p:nvPicPr>
          <p:cNvPr id="6" name="图片 5" descr="图片19"/>
          <p:cNvPicPr>
            <a:picLocks noChangeAspect="1"/>
          </p:cNvPicPr>
          <p:nvPr>
            <p:custDataLst>
              <p:tags r:id="rId3"/>
            </p:custDataLst>
          </p:nvPr>
        </p:nvPicPr>
        <p:blipFill>
          <a:blip r:embed="rId4"/>
          <a:stretch>
            <a:fillRect/>
          </a:stretch>
        </p:blipFill>
        <p:spPr>
          <a:xfrm>
            <a:off x="8603932" y="-5379"/>
            <a:ext cx="540068" cy="720090"/>
          </a:xfrm>
          <a:prstGeom prst="rect">
            <a:avLst/>
          </a:prstGeom>
        </p:spPr>
      </p:pic>
      <p:sp>
        <p:nvSpPr>
          <p:cNvPr id="90114" name="矩形 1"/>
          <p:cNvSpPr/>
          <p:nvPr/>
        </p:nvSpPr>
        <p:spPr>
          <a:xfrm>
            <a:off x="107950" y="2025650"/>
            <a:ext cx="9036050" cy="4831080"/>
          </a:xfrm>
          <a:prstGeom prst="rect">
            <a:avLst/>
          </a:prstGeom>
          <a:noFill/>
          <a:ln w="9525">
            <a:noFill/>
          </a:ln>
        </p:spPr>
        <p:txBody>
          <a:bodyPr>
            <a:spAutoFit/>
          </a:bodyPr>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5pPr>
          </a:lstStyle>
          <a:p>
            <a:pPr marL="0" lvl="0" indent="574675">
              <a:spcBef>
                <a:spcPts val="600"/>
              </a:spcBef>
              <a:spcAft>
                <a:spcPts val="600"/>
              </a:spcAft>
              <a:buClrTx/>
              <a:buSzTx/>
              <a:buFontTx/>
              <a:buNone/>
            </a:pPr>
            <a:r>
              <a:rPr lang="zh-CN" altLang="en-US" sz="2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二十世纪七八十年代，国际上发生了许多重大环境污染事件，人们逐渐认识并重视突发性事故造成的环境危害问题，各国和一些国际组织纷纷制定有关规定、标准，加强可能导致重大事故的我先化学品的管理，包括安全评价与环境风险评价，预防与应对重大事故的发生。</a:t>
            </a:r>
            <a:endParaRPr lang="en-US" altLang="zh-CN" sz="2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pPr marL="0" lvl="0" indent="574675">
              <a:spcBef>
                <a:spcPts val="600"/>
              </a:spcBef>
              <a:spcAft>
                <a:spcPts val="600"/>
              </a:spcAft>
              <a:buClrTx/>
              <a:buSzTx/>
              <a:buFontTx/>
              <a:buNone/>
            </a:pPr>
            <a:r>
              <a:rPr lang="zh-CN" altLang="en-US" sz="2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我国在</a:t>
            </a:r>
            <a:r>
              <a:rPr lang="en-US" altLang="zh-CN" sz="2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2000</a:t>
            </a:r>
            <a:r>
              <a:rPr lang="zh-CN" altLang="en-US" sz="2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年发布的</a:t>
            </a:r>
            <a:r>
              <a:rPr lang="en-US" altLang="zh-CN" sz="2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2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重大危险源辨识</a:t>
            </a:r>
            <a:r>
              <a:rPr lang="en-US" altLang="zh-CN" sz="2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2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a:t>
            </a:r>
            <a:r>
              <a:rPr lang="en-US" altLang="zh-CN" sz="2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GB18218-2000</a:t>
            </a:r>
            <a:r>
              <a:rPr lang="zh-CN" altLang="en-US" sz="2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）规定了辨识重大危险源的依据和方法。</a:t>
            </a:r>
            <a:r>
              <a:rPr lang="en-US" altLang="zh-CN" sz="2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2009</a:t>
            </a:r>
            <a:r>
              <a:rPr lang="zh-CN" altLang="en-US" sz="2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年对其进行修订，更名为</a:t>
            </a:r>
            <a:r>
              <a:rPr lang="en-US" altLang="zh-CN" sz="2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2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危险化学品重大危险源识别</a:t>
            </a:r>
            <a:r>
              <a:rPr lang="en-US" altLang="zh-CN" sz="2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2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a:t>
            </a:r>
            <a:r>
              <a:rPr lang="en-US" altLang="zh-CN" sz="2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GB18218-2009</a:t>
            </a:r>
            <a:r>
              <a:rPr lang="zh-CN" altLang="en-US" sz="2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），新标准规定了</a:t>
            </a:r>
            <a:r>
              <a:rPr lang="en-US" altLang="zh-CN" sz="2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78</a:t>
            </a:r>
            <a:r>
              <a:rPr lang="zh-CN" altLang="en-US" sz="2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中危险化学品名单与临界值。</a:t>
            </a:r>
            <a:endParaRPr lang="en-US" altLang="zh-CN" sz="2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pPr marL="0" lvl="0" indent="574675">
              <a:spcBef>
                <a:spcPts val="600"/>
              </a:spcBef>
              <a:spcAft>
                <a:spcPts val="600"/>
              </a:spcAft>
              <a:buClrTx/>
              <a:buSzTx/>
              <a:buFontTx/>
              <a:buNone/>
            </a:pPr>
            <a:r>
              <a:rPr lang="en-US" altLang="zh-CN" sz="2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2006</a:t>
            </a:r>
            <a:r>
              <a:rPr lang="zh-CN" altLang="en-US" sz="2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年国务院发布实施</a:t>
            </a:r>
            <a:r>
              <a:rPr lang="en-US" altLang="zh-CN" sz="2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2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国家突发事件应急预案</a:t>
            </a:r>
            <a:r>
              <a:rPr lang="en-US" altLang="zh-CN" sz="2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2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a:t>
            </a:r>
            <a:r>
              <a:rPr lang="en-US" altLang="zh-CN" sz="2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2009</a:t>
            </a:r>
            <a:r>
              <a:rPr lang="zh-CN" altLang="en-US" sz="2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年印发</a:t>
            </a:r>
            <a:r>
              <a:rPr lang="en-US" altLang="zh-CN" sz="2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2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关于加强环境应急管理工作的意见</a:t>
            </a:r>
            <a:r>
              <a:rPr lang="en-US" altLang="zh-CN" sz="2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2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，明确提出推进环境应急全过程管理，加强监测预警、建立健全风险防范体系。</a:t>
            </a:r>
            <a:endParaRPr lang="zh-CN" altLang="en-US" sz="2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90115" name="矩形 1"/>
          <p:cNvSpPr/>
          <p:nvPr/>
        </p:nvSpPr>
        <p:spPr>
          <a:xfrm>
            <a:off x="1476375" y="1112838"/>
            <a:ext cx="3317875" cy="521970"/>
          </a:xfrm>
          <a:prstGeom prst="rect">
            <a:avLst/>
          </a:prstGeom>
          <a:noFill/>
          <a:ln w="9525">
            <a:noFill/>
          </a:ln>
        </p:spPr>
        <p:txBody>
          <a:bodyPr wrap="none">
            <a:spAutoFit/>
          </a:bodyPr>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5pPr>
          </a:lstStyle>
          <a:p>
            <a:pPr marL="0" lvl="0" indent="0">
              <a:spcBef>
                <a:spcPct val="0"/>
              </a:spcBef>
              <a:buClrTx/>
              <a:buSzTx/>
              <a:buFontTx/>
              <a:buNone/>
            </a:pPr>
            <a:r>
              <a:rPr lang="en-US" altLang="zh-CN" sz="2800" b="1" dirty="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rPr>
              <a:t>1.2 </a:t>
            </a:r>
            <a:r>
              <a:rPr lang="zh-CN" altLang="en-US" sz="2800" b="1" dirty="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rPr>
              <a:t>环境风险源监管</a:t>
            </a:r>
            <a:endParaRPr lang="zh-CN" altLang="en-US" sz="2800" b="1" dirty="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ustDataLst>
      <p:tags r:id="rId5"/>
    </p:custData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p:pic>
        <p:nvPicPr>
          <p:cNvPr id="7" name="图片 6" descr="图片18"/>
          <p:cNvPicPr>
            <a:picLocks noChangeAspect="1"/>
          </p:cNvPicPr>
          <p:nvPr>
            <p:custDataLst>
              <p:tags r:id="rId1"/>
            </p:custDataLst>
          </p:nvPr>
        </p:nvPicPr>
        <p:blipFill>
          <a:blip r:embed="rId2"/>
          <a:stretch>
            <a:fillRect/>
          </a:stretch>
        </p:blipFill>
        <p:spPr>
          <a:xfrm>
            <a:off x="0" y="0"/>
            <a:ext cx="540068" cy="720090"/>
          </a:xfrm>
          <a:prstGeom prst="rect">
            <a:avLst/>
          </a:prstGeom>
        </p:spPr>
      </p:pic>
      <p:pic>
        <p:nvPicPr>
          <p:cNvPr id="6" name="图片 5" descr="图片19"/>
          <p:cNvPicPr>
            <a:picLocks noChangeAspect="1"/>
          </p:cNvPicPr>
          <p:nvPr>
            <p:custDataLst>
              <p:tags r:id="rId3"/>
            </p:custDataLst>
          </p:nvPr>
        </p:nvPicPr>
        <p:blipFill>
          <a:blip r:embed="rId4"/>
          <a:stretch>
            <a:fillRect/>
          </a:stretch>
        </p:blipFill>
        <p:spPr>
          <a:xfrm>
            <a:off x="8603932" y="-5379"/>
            <a:ext cx="540068" cy="720090"/>
          </a:xfrm>
          <a:prstGeom prst="rect">
            <a:avLst/>
          </a:prstGeom>
        </p:spPr>
      </p:pic>
      <p:sp>
        <p:nvSpPr>
          <p:cNvPr id="91138" name="文本框 1"/>
          <p:cNvSpPr txBox="1"/>
          <p:nvPr>
            <p:custDataLst>
              <p:tags r:id="rId5"/>
            </p:custDataLst>
          </p:nvPr>
        </p:nvSpPr>
        <p:spPr>
          <a:xfrm>
            <a:off x="1320800" y="1900238"/>
            <a:ext cx="6986588" cy="3538220"/>
          </a:xfrm>
          <a:prstGeom prst="rect">
            <a:avLst/>
          </a:prstGeom>
          <a:noFill/>
          <a:ln w="9525">
            <a:noFill/>
          </a:ln>
        </p:spPr>
        <p:txBody>
          <a:bodyPr>
            <a:spAutoFit/>
          </a:bodyPr>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5pPr>
          </a:lstStyle>
          <a:p>
            <a:pPr marL="0" lvl="0" indent="0">
              <a:spcBef>
                <a:spcPct val="0"/>
              </a:spcBef>
              <a:buClrTx/>
              <a:buSzTx/>
              <a:buFontTx/>
              <a:buNone/>
            </a:pPr>
            <a:r>
              <a:rPr lang="zh-CN" altLang="en-US" dirty="0">
                <a:solidFill>
                  <a:schemeClr val="dk1"/>
                </a:solidFill>
                <a:latin typeface="微软雅黑" panose="020B0503020204020204" pitchFamily="34" charset="-122"/>
                <a:ea typeface="微软雅黑" panose="020B0503020204020204" pitchFamily="34" charset="-122"/>
              </a:rPr>
              <a:t>浮在表面、空喊口号，以会议落实会议，以文件落实文件，简单把工作往下推，不解决实际问题的现象仍然存在。</a:t>
            </a:r>
            <a:endParaRPr lang="zh-CN" altLang="en-US" dirty="0">
              <a:solidFill>
                <a:schemeClr val="dk1"/>
              </a:solidFill>
              <a:latin typeface="微软雅黑" panose="020B0503020204020204" pitchFamily="34" charset="-122"/>
              <a:ea typeface="微软雅黑" panose="020B0503020204020204" pitchFamily="34" charset="-122"/>
            </a:endParaRPr>
          </a:p>
          <a:p>
            <a:pPr marL="0" lvl="0" indent="0">
              <a:spcBef>
                <a:spcPct val="0"/>
              </a:spcBef>
              <a:buClrTx/>
              <a:buSzTx/>
              <a:buFontTx/>
              <a:buNone/>
            </a:pPr>
            <a:endParaRPr lang="zh-CN" altLang="en-US" dirty="0">
              <a:solidFill>
                <a:schemeClr val="dk1"/>
              </a:solidFill>
              <a:latin typeface="微软雅黑" panose="020B0503020204020204" pitchFamily="34" charset="-122"/>
              <a:ea typeface="微软雅黑" panose="020B0503020204020204" pitchFamily="34" charset="-122"/>
            </a:endParaRPr>
          </a:p>
          <a:p>
            <a:pPr marL="0" lvl="0" indent="0">
              <a:spcBef>
                <a:spcPct val="0"/>
              </a:spcBef>
              <a:buClrTx/>
              <a:buSzTx/>
              <a:buFontTx/>
              <a:buNone/>
            </a:pPr>
            <a:r>
              <a:rPr lang="zh-CN" altLang="en-US" dirty="0">
                <a:solidFill>
                  <a:schemeClr val="dk1"/>
                </a:solidFill>
                <a:latin typeface="微软雅黑" panose="020B0503020204020204" pitchFamily="34" charset="-122"/>
                <a:ea typeface="微软雅黑" panose="020B0503020204020204" pitchFamily="34" charset="-122"/>
              </a:rPr>
              <a:t>措施：环境安全，人命关天；说教千遍，不如问责一遍</a:t>
            </a:r>
            <a:endParaRPr lang="zh-CN" altLang="en-US" dirty="0">
              <a:solidFill>
                <a:schemeClr val="dk1"/>
              </a:solidFill>
              <a:latin typeface="微软雅黑" panose="020B0503020204020204" pitchFamily="34" charset="-122"/>
              <a:ea typeface="微软雅黑" panose="020B0503020204020204" pitchFamily="34" charset="-122"/>
            </a:endParaRPr>
          </a:p>
        </p:txBody>
      </p:sp>
      <p:sp>
        <p:nvSpPr>
          <p:cNvPr id="91139" name="文本框 2"/>
          <p:cNvSpPr txBox="1"/>
          <p:nvPr>
            <p:custDataLst>
              <p:tags r:id="rId6"/>
            </p:custDataLst>
          </p:nvPr>
        </p:nvSpPr>
        <p:spPr>
          <a:xfrm rot="-600000">
            <a:off x="3868738" y="3198813"/>
            <a:ext cx="309880" cy="460375"/>
          </a:xfrm>
          <a:prstGeom prst="rect">
            <a:avLst/>
          </a:prstGeom>
          <a:noFill/>
          <a:ln w="9525">
            <a:noFill/>
          </a:ln>
        </p:spPr>
        <p:txBody>
          <a:bodyPr wrap="none">
            <a:spAutoFit/>
          </a:bodyPr>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5pPr>
          </a:lstStyle>
          <a:p>
            <a:pPr marL="0" lvl="0" indent="0">
              <a:spcBef>
                <a:spcPct val="0"/>
              </a:spcBef>
              <a:buClrTx/>
              <a:buSzTx/>
              <a:buFontTx/>
              <a:buNone/>
            </a:pPr>
            <a:endParaRPr lang="zh-CN" altLang="en-US" sz="2400" dirty="0">
              <a:solidFill>
                <a:schemeClr val="dk1"/>
              </a:solidFill>
              <a:latin typeface="微软雅黑" panose="020B0503020204020204" pitchFamily="34" charset="-122"/>
              <a:ea typeface="微软雅黑" panose="020B0503020204020204" pitchFamily="34" charset="-122"/>
            </a:endParaRPr>
          </a:p>
        </p:txBody>
      </p:sp>
      <p:sp>
        <p:nvSpPr>
          <p:cNvPr id="91140" name="文本框 3"/>
          <p:cNvSpPr txBox="1"/>
          <p:nvPr/>
        </p:nvSpPr>
        <p:spPr>
          <a:xfrm>
            <a:off x="1389063" y="869950"/>
            <a:ext cx="6583362" cy="521970"/>
          </a:xfrm>
          <a:prstGeom prst="rect">
            <a:avLst/>
          </a:prstGeom>
          <a:noFill/>
          <a:ln w="9525">
            <a:noFill/>
          </a:ln>
        </p:spPr>
        <p:txBody>
          <a:bodyPr>
            <a:spAutoFit/>
          </a:bodyPr>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5pPr>
          </a:lstStyle>
          <a:p>
            <a:pPr marL="0" lvl="0" indent="0">
              <a:spcBef>
                <a:spcPct val="0"/>
              </a:spcBef>
              <a:buClrTx/>
              <a:buSzTx/>
              <a:buFontTx/>
              <a:buNone/>
            </a:pPr>
            <a:r>
              <a:rPr lang="zh-CN" altLang="en-US" sz="2800" b="1" dirty="0">
                <a:solidFill>
                  <a:schemeClr val="accent1"/>
                </a:solidFill>
                <a:latin typeface="微软雅黑" panose="020B0503020204020204" pitchFamily="34" charset="-122"/>
                <a:ea typeface="微软雅黑" panose="020B0503020204020204" pitchFamily="34" charset="-122"/>
                <a:sym typeface="宋体" panose="02010600030101010101" pitchFamily="2" charset="-122"/>
              </a:rPr>
              <a:t>环境风险管理存在的问题</a:t>
            </a:r>
            <a:endParaRPr lang="zh-CN" altLang="en-US" sz="2800" b="1" dirty="0">
              <a:solidFill>
                <a:schemeClr val="accent1"/>
              </a:solidFill>
              <a:latin typeface="微软雅黑" panose="020B0503020204020204" pitchFamily="34" charset="-122"/>
              <a:ea typeface="微软雅黑" panose="020B0503020204020204" pitchFamily="34" charset="-122"/>
              <a:sym typeface="宋体" panose="02010600030101010101" pitchFamily="2" charset="-122"/>
            </a:endParaRPr>
          </a:p>
        </p:txBody>
      </p:sp>
    </p:spTree>
    <p:custDataLst>
      <p:tags r:id="rId7"/>
    </p:custData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2" name="矩形 11"/>
          <p:cNvSpPr/>
          <p:nvPr>
            <p:custDataLst>
              <p:tags r:id="rId1"/>
            </p:custDataLst>
          </p:nvPr>
        </p:nvSpPr>
        <p:spPr>
          <a:xfrm>
            <a:off x="3390927" y="1766764"/>
            <a:ext cx="917207" cy="371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fontScale="25000" lnSpcReduction="20000"/>
          </a:bodyP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pPr>
            <a:endParaRPr kumimoji="0" lang="zh-CN" altLang="en-US" sz="1015" b="0" i="0" spc="200" baseline="0" noProof="0">
              <a:ln>
                <a:noFill/>
              </a:ln>
              <a:solidFill>
                <a:srgbClr val="FFFFFF"/>
              </a:solidFill>
              <a:effectLst/>
              <a:uLnTx/>
              <a:uFillTx/>
              <a:latin typeface="Arial" panose="020B0604020202020204" pitchFamily="34" charset="0"/>
              <a:ea typeface="微软雅黑" panose="020B0503020204020204" pitchFamily="34" charset="-122"/>
              <a:cs typeface="+mn-cs"/>
            </a:endParaRPr>
          </a:p>
        </p:txBody>
      </p:sp>
      <p:sp>
        <p:nvSpPr>
          <p:cNvPr id="3" name="副标题 2"/>
          <p:cNvSpPr/>
          <p:nvPr>
            <p:ph type="subTitle" idx="3"/>
            <p:custDataLst>
              <p:tags r:id="rId2"/>
            </p:custDataLst>
          </p:nvPr>
        </p:nvSpPr>
        <p:spPr>
          <a:xfrm>
            <a:off x="3390927" y="3079765"/>
            <a:ext cx="5143024" cy="619001"/>
          </a:xfrm>
        </p:spPr>
        <p:txBody>
          <a:bodyPr/>
          <a:p>
            <a:r>
              <a:rPr lang="zh-CN" altLang="en-US">
                <a:solidFill>
                  <a:schemeClr val="dk1">
                    <a:lumMod val="65000"/>
                    <a:lumOff val="35000"/>
                  </a:schemeClr>
                </a:solidFill>
              </a:rPr>
              <a:t>单击此处添加副标题内容</a:t>
            </a:r>
            <a:endParaRPr lang="zh-CN" altLang="en-US">
              <a:solidFill>
                <a:schemeClr val="dk1">
                  <a:lumMod val="65000"/>
                  <a:lumOff val="35000"/>
                </a:schemeClr>
              </a:solidFill>
            </a:endParaRPr>
          </a:p>
        </p:txBody>
      </p:sp>
      <p:sp>
        <p:nvSpPr>
          <p:cNvPr id="5" name="标题 4"/>
          <p:cNvSpPr/>
          <p:nvPr>
            <p:ph type="ctrTitle" idx="2"/>
            <p:custDataLst>
              <p:tags r:id="rId3"/>
            </p:custDataLst>
          </p:nvPr>
        </p:nvSpPr>
        <p:spPr>
          <a:xfrm>
            <a:off x="3390927" y="2106331"/>
            <a:ext cx="5143500" cy="634365"/>
          </a:xfrm>
        </p:spPr>
        <p:txBody>
          <a:bodyPr>
            <a:normAutofit fontScale="90000"/>
          </a:bodyPr>
          <a:p>
            <a:pPr marL="0" indent="0" algn="l">
              <a:lnSpc>
                <a:spcPct val="100000"/>
              </a:lnSpc>
              <a:spcBef>
                <a:spcPts val="0"/>
              </a:spcBef>
              <a:spcAft>
                <a:spcPts val="0"/>
              </a:spcAft>
              <a:buSzPct val="100000"/>
              <a:buNone/>
            </a:pPr>
            <a:r>
              <a:rPr lang="zh-CN" altLang="en-US" sz="2800" u="none" strike="noStrike" baseline="0" dirty="0">
                <a:solidFill>
                  <a:schemeClr val="accent1"/>
                </a:solidFill>
                <a:uLnTx/>
                <a:uFillTx/>
              </a:rPr>
              <a:t>四  环境应急响应</a:t>
            </a:r>
            <a:endParaRPr lang="zh-CN" altLang="en-US" sz="2800" u="none" strike="noStrike" baseline="0" dirty="0">
              <a:solidFill>
                <a:schemeClr val="accent1"/>
              </a:solidFill>
              <a:uLnTx/>
              <a:uFillTx/>
            </a:endParaRPr>
          </a:p>
        </p:txBody>
      </p:sp>
      <p:sp>
        <p:nvSpPr>
          <p:cNvPr id="9" name="矩形: 圆角 8"/>
          <p:cNvSpPr/>
          <p:nvPr>
            <p:custDataLst>
              <p:tags r:id="rId4"/>
            </p:custDataLst>
          </p:nvPr>
        </p:nvSpPr>
        <p:spPr>
          <a:xfrm>
            <a:off x="3390927" y="4137779"/>
            <a:ext cx="3234690" cy="822554"/>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a:bodyP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609600"/>
            <a:r>
              <a:rPr lang="en-US" altLang="zh-CN" sz="900" b="1" spc="200" dirty="0">
                <a:solidFill>
                  <a:schemeClr val="lt1"/>
                </a:solidFill>
                <a:latin typeface="Arial" panose="020B0604020202020204" pitchFamily="34" charset="0"/>
                <a:ea typeface="微软雅黑" panose="020B0503020204020204" pitchFamily="34" charset="-122"/>
              </a:rPr>
              <a:t>PART ONE</a:t>
            </a:r>
            <a:endParaRPr lang="en-US" altLang="zh-CN" sz="900" b="1" spc="200" dirty="0">
              <a:solidFill>
                <a:schemeClr val="lt1"/>
              </a:solidFill>
              <a:latin typeface="Arial" panose="020B0604020202020204" pitchFamily="34" charset="0"/>
              <a:ea typeface="微软雅黑" panose="020B0503020204020204" pitchFamily="34" charset="-122"/>
            </a:endParaRPr>
          </a:p>
        </p:txBody>
      </p:sp>
    </p:spTree>
    <p:custDataLst>
      <p:tags r:id="rId5"/>
    </p:custData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p:pic>
        <p:nvPicPr>
          <p:cNvPr id="7" name="图片 6" descr="图片18"/>
          <p:cNvPicPr>
            <a:picLocks noChangeAspect="1"/>
          </p:cNvPicPr>
          <p:nvPr>
            <p:custDataLst>
              <p:tags r:id="rId1"/>
            </p:custDataLst>
          </p:nvPr>
        </p:nvPicPr>
        <p:blipFill>
          <a:blip r:embed="rId2"/>
          <a:stretch>
            <a:fillRect/>
          </a:stretch>
        </p:blipFill>
        <p:spPr>
          <a:xfrm>
            <a:off x="0" y="0"/>
            <a:ext cx="540068" cy="720090"/>
          </a:xfrm>
          <a:prstGeom prst="rect">
            <a:avLst/>
          </a:prstGeom>
        </p:spPr>
      </p:pic>
      <p:pic>
        <p:nvPicPr>
          <p:cNvPr id="6" name="图片 5" descr="图片19"/>
          <p:cNvPicPr>
            <a:picLocks noChangeAspect="1"/>
          </p:cNvPicPr>
          <p:nvPr>
            <p:custDataLst>
              <p:tags r:id="rId3"/>
            </p:custDataLst>
          </p:nvPr>
        </p:nvPicPr>
        <p:blipFill>
          <a:blip r:embed="rId4"/>
          <a:stretch>
            <a:fillRect/>
          </a:stretch>
        </p:blipFill>
        <p:spPr>
          <a:xfrm>
            <a:off x="8603932" y="-5379"/>
            <a:ext cx="540068" cy="720090"/>
          </a:xfrm>
          <a:prstGeom prst="rect">
            <a:avLst/>
          </a:prstGeom>
        </p:spPr>
      </p:pic>
      <p:sp>
        <p:nvSpPr>
          <p:cNvPr id="109570" name="标题 1"/>
          <p:cNvSpPr txBox="1"/>
          <p:nvPr>
            <p:custDataLst>
              <p:tags r:id="rId5"/>
            </p:custDataLst>
          </p:nvPr>
        </p:nvSpPr>
        <p:spPr bwMode="auto">
          <a:xfrm>
            <a:off x="-541337" y="3811588"/>
            <a:ext cx="6202363" cy="1006475"/>
          </a:xfrm>
          <a:prstGeom prst="rect">
            <a:avLst/>
          </a:prstGeom>
          <a:noFill/>
          <a:ln>
            <a:noFill/>
          </a:ln>
        </p:spPr>
        <p:txBody>
          <a:bodyPr anchor="ctr"/>
          <a:lstStyle>
            <a:lvl1pPr>
              <a:defRPr sz="3200">
                <a:solidFill>
                  <a:schemeClr val="tx1"/>
                </a:solidFill>
                <a:latin typeface="Times New Roman" panose="02020603050405020304" pitchFamily="18" charset="0"/>
                <a:ea typeface="宋体" panose="02010600030101010101" pitchFamily="2" charset="-122"/>
              </a:defRPr>
            </a:lvl1pPr>
            <a:lvl2pPr marL="742950" indent="-285750">
              <a:defRPr sz="3200">
                <a:solidFill>
                  <a:schemeClr val="tx1"/>
                </a:solidFill>
                <a:latin typeface="Times New Roman" panose="02020603050405020304" pitchFamily="18" charset="0"/>
                <a:ea typeface="宋体" panose="02010600030101010101" pitchFamily="2" charset="-122"/>
              </a:defRPr>
            </a:lvl2pPr>
            <a:lvl3pPr marL="1143000" indent="-228600">
              <a:defRPr sz="3200">
                <a:solidFill>
                  <a:schemeClr val="tx1"/>
                </a:solidFill>
                <a:latin typeface="Times New Roman" panose="02020603050405020304" pitchFamily="18" charset="0"/>
                <a:ea typeface="宋体" panose="02010600030101010101" pitchFamily="2" charset="-122"/>
              </a:defRPr>
            </a:lvl3pPr>
            <a:lvl4pPr marL="1600200" indent="-228600">
              <a:defRPr sz="3200">
                <a:solidFill>
                  <a:schemeClr val="tx1"/>
                </a:solidFill>
                <a:latin typeface="Times New Roman" panose="02020603050405020304" pitchFamily="18" charset="0"/>
                <a:ea typeface="宋体" panose="02010600030101010101" pitchFamily="2" charset="-122"/>
              </a:defRPr>
            </a:lvl4pPr>
            <a:lvl5pPr marL="2057400" indent="-228600">
              <a:defRPr sz="32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sz="32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sz="32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sz="32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sz="3200">
                <a:solidFill>
                  <a:schemeClr val="tx1"/>
                </a:solidFill>
                <a:latin typeface="Times New Roman" panose="02020603050405020304" pitchFamily="18" charset="0"/>
                <a:ea typeface="宋体" panose="02010600030101010101" pitchFamily="2" charset="-122"/>
              </a:defRPr>
            </a:lvl9pPr>
          </a:lstStyle>
          <a:p>
            <a:pPr marL="0" marR="0" lvl="0" indent="0" algn="ctr" defTabSz="914400" rtl="0" eaLnBrk="0" fontAlgn="base" latinLnBrk="0" hangingPunct="0">
              <a:lnSpc>
                <a:spcPct val="100000"/>
              </a:lnSpc>
              <a:spcBef>
                <a:spcPct val="0"/>
              </a:spcBef>
              <a:spcAft>
                <a:spcPct val="0"/>
              </a:spcAft>
              <a:buClrTx/>
              <a:buSzTx/>
              <a:buFontTx/>
              <a:buNone/>
              <a:defRPr/>
            </a:pPr>
            <a:r>
              <a:rPr kumimoji="1" lang="en-US" altLang="zh-CN" sz="2400" b="1"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1.1  </a:t>
            </a:r>
            <a:r>
              <a:rPr kumimoji="1" lang="zh-CN" altLang="en-US" sz="2400" b="1"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应急响应基本原则</a:t>
            </a:r>
            <a:endParaRPr kumimoji="1" lang="zh-CN" altLang="en-US" sz="2400" b="1"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4" name="Text Box 6"/>
          <p:cNvSpPr txBox="1">
            <a:spLocks noChangeArrowheads="1"/>
          </p:cNvSpPr>
          <p:nvPr/>
        </p:nvSpPr>
        <p:spPr bwMode="auto">
          <a:xfrm>
            <a:off x="971550" y="4500563"/>
            <a:ext cx="6202363" cy="2932430"/>
          </a:xfrm>
          <a:prstGeom prst="rect">
            <a:avLst/>
          </a:prstGeom>
          <a:noFill/>
          <a:ln>
            <a:noFill/>
          </a:ln>
        </p:spPr>
        <p:txBody>
          <a:bodyPr>
            <a:spAutoFit/>
          </a:bodyPr>
          <a:lstStyle>
            <a:lvl1pPr>
              <a:defRPr sz="3200">
                <a:solidFill>
                  <a:schemeClr val="tx1"/>
                </a:solidFill>
                <a:latin typeface="Times New Roman" panose="02020603050405020304" pitchFamily="18" charset="0"/>
                <a:ea typeface="宋体" panose="02010600030101010101" pitchFamily="2" charset="-122"/>
              </a:defRPr>
            </a:lvl1pPr>
            <a:lvl2pPr marL="742950" indent="-285750">
              <a:defRPr sz="3200">
                <a:solidFill>
                  <a:schemeClr val="tx1"/>
                </a:solidFill>
                <a:latin typeface="Times New Roman" panose="02020603050405020304" pitchFamily="18" charset="0"/>
                <a:ea typeface="宋体" panose="02010600030101010101" pitchFamily="2" charset="-122"/>
              </a:defRPr>
            </a:lvl2pPr>
            <a:lvl3pPr marL="1143000" indent="-228600">
              <a:defRPr sz="3200">
                <a:solidFill>
                  <a:schemeClr val="tx1"/>
                </a:solidFill>
                <a:latin typeface="Times New Roman" panose="02020603050405020304" pitchFamily="18" charset="0"/>
                <a:ea typeface="宋体" panose="02010600030101010101" pitchFamily="2" charset="-122"/>
              </a:defRPr>
            </a:lvl3pPr>
            <a:lvl4pPr marL="1600200" indent="-228600">
              <a:defRPr sz="3200">
                <a:solidFill>
                  <a:schemeClr val="tx1"/>
                </a:solidFill>
                <a:latin typeface="Times New Roman" panose="02020603050405020304" pitchFamily="18" charset="0"/>
                <a:ea typeface="宋体" panose="02010600030101010101" pitchFamily="2" charset="-122"/>
              </a:defRPr>
            </a:lvl4pPr>
            <a:lvl5pPr marL="2057400" indent="-228600">
              <a:defRPr sz="32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sz="32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sz="32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sz="32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sz="3200">
                <a:solidFill>
                  <a:schemeClr val="tx1"/>
                </a:solidFill>
                <a:latin typeface="Times New Roman" panose="02020603050405020304" pitchFamily="18" charset="0"/>
                <a:ea typeface="宋体" panose="02010600030101010101" pitchFamily="2" charset="-122"/>
              </a:defRPr>
            </a:lvl9pPr>
          </a:lstStyle>
          <a:p>
            <a:pPr marL="342900" marR="0" lvl="0" indent="-342900" algn="l" defTabSz="914400" rtl="0" eaLnBrk="0" fontAlgn="base" latinLnBrk="0" hangingPunct="0">
              <a:lnSpc>
                <a:spcPct val="120000"/>
              </a:lnSpc>
              <a:spcBef>
                <a:spcPct val="0"/>
              </a:spcBef>
              <a:spcAft>
                <a:spcPct val="0"/>
              </a:spcAft>
              <a:buClrTx/>
              <a:buSzTx/>
              <a:buFont typeface="Arial" panose="020B0604020202020204" pitchFamily="34" charset="0"/>
              <a:buChar char="•"/>
              <a:defRPr/>
            </a:pPr>
            <a:r>
              <a:rPr kumimoji="1" lang="zh-CN" altLang="zh-CN" sz="2200" b="0" i="0" u="none" strike="noStrike" kern="1200" cap="none" spc="0" normalizeH="0" baseline="0" noProof="0" dirty="0">
                <a:ln>
                  <a:noFill/>
                </a:ln>
                <a:solidFill>
                  <a:srgbClr val="CC0000"/>
                </a:solidFill>
                <a:effectLst/>
                <a:uLnTx/>
                <a:uFillTx/>
                <a:latin typeface="微软雅黑" panose="020B0503020204020204" pitchFamily="34" charset="-122"/>
                <a:ea typeface="微软雅黑" panose="020B0503020204020204" pitchFamily="34" charset="-122"/>
                <a:cs typeface="+mn-cs"/>
              </a:rPr>
              <a:t>以人为本，减少危害</a:t>
            </a:r>
            <a:endParaRPr kumimoji="1" lang="zh-CN" altLang="zh-CN" sz="2200" b="0" i="0" u="none" strike="noStrike" kern="1200" cap="none" spc="0" normalizeH="0" baseline="0" noProof="0" dirty="0">
              <a:ln>
                <a:noFill/>
              </a:ln>
              <a:solidFill>
                <a:srgbClr val="CC0000"/>
              </a:solidFill>
              <a:effectLst/>
              <a:uLnTx/>
              <a:uFillTx/>
              <a:latin typeface="微软雅黑" panose="020B0503020204020204" pitchFamily="34" charset="-122"/>
              <a:ea typeface="微软雅黑" panose="020B0503020204020204" pitchFamily="34" charset="-122"/>
              <a:cs typeface="+mn-cs"/>
            </a:endParaRPr>
          </a:p>
          <a:p>
            <a:pPr marL="342900" marR="0" lvl="0" indent="-342900" algn="l" defTabSz="914400" rtl="0" eaLnBrk="0" fontAlgn="base" latinLnBrk="0" hangingPunct="0">
              <a:lnSpc>
                <a:spcPct val="120000"/>
              </a:lnSpc>
              <a:spcBef>
                <a:spcPct val="0"/>
              </a:spcBef>
              <a:spcAft>
                <a:spcPct val="0"/>
              </a:spcAft>
              <a:buClrTx/>
              <a:buSzTx/>
              <a:buFont typeface="Arial" panose="020B0604020202020204" pitchFamily="34" charset="0"/>
              <a:buChar char="•"/>
              <a:defRPr/>
            </a:pPr>
            <a:r>
              <a:rPr kumimoji="1" lang="zh-CN" altLang="zh-CN" sz="2200" b="0" i="0" u="none" strike="noStrike" kern="1200" cap="none" spc="0" normalizeH="0" baseline="0" noProof="0" dirty="0">
                <a:ln>
                  <a:noFill/>
                </a:ln>
                <a:solidFill>
                  <a:srgbClr val="CC0000"/>
                </a:solidFill>
                <a:effectLst/>
                <a:uLnTx/>
                <a:uFillTx/>
                <a:latin typeface="微软雅黑" panose="020B0503020204020204" pitchFamily="34" charset="-122"/>
                <a:ea typeface="微软雅黑" panose="020B0503020204020204" pitchFamily="34" charset="-122"/>
                <a:cs typeface="+mn-cs"/>
              </a:rPr>
              <a:t>统一领导，分类管理</a:t>
            </a:r>
            <a:endParaRPr kumimoji="1" lang="zh-CN" altLang="zh-CN" sz="2200" b="0" i="0" u="none" strike="noStrike" kern="1200" cap="none" spc="0" normalizeH="0" baseline="0" noProof="0" dirty="0">
              <a:ln>
                <a:noFill/>
              </a:ln>
              <a:solidFill>
                <a:srgbClr val="CC0000"/>
              </a:solidFill>
              <a:effectLst/>
              <a:uLnTx/>
              <a:uFillTx/>
              <a:latin typeface="微软雅黑" panose="020B0503020204020204" pitchFamily="34" charset="-122"/>
              <a:ea typeface="微软雅黑" panose="020B0503020204020204" pitchFamily="34" charset="-122"/>
              <a:cs typeface="+mn-cs"/>
            </a:endParaRPr>
          </a:p>
          <a:p>
            <a:pPr marL="342900" marR="0" lvl="0" indent="-342900" algn="l" defTabSz="914400" rtl="0" eaLnBrk="0" fontAlgn="base" latinLnBrk="0" hangingPunct="0">
              <a:lnSpc>
                <a:spcPct val="120000"/>
              </a:lnSpc>
              <a:spcBef>
                <a:spcPct val="0"/>
              </a:spcBef>
              <a:spcAft>
                <a:spcPct val="0"/>
              </a:spcAft>
              <a:buClrTx/>
              <a:buSzTx/>
              <a:buFont typeface="Arial" panose="020B0604020202020204" pitchFamily="34" charset="0"/>
              <a:buChar char="•"/>
              <a:defRPr/>
            </a:pPr>
            <a:r>
              <a:rPr kumimoji="1" lang="zh-CN" altLang="zh-CN" sz="2200" b="0" i="0" u="none" strike="noStrike" kern="1200" cap="none" spc="0" normalizeH="0" baseline="0" noProof="0" dirty="0">
                <a:ln>
                  <a:noFill/>
                </a:ln>
                <a:solidFill>
                  <a:srgbClr val="CC0000"/>
                </a:solidFill>
                <a:effectLst/>
                <a:uLnTx/>
                <a:uFillTx/>
                <a:latin typeface="微软雅黑" panose="020B0503020204020204" pitchFamily="34" charset="-122"/>
                <a:ea typeface="微软雅黑" panose="020B0503020204020204" pitchFamily="34" charset="-122"/>
                <a:cs typeface="+mn-cs"/>
              </a:rPr>
              <a:t>属地为主，先期处置</a:t>
            </a:r>
            <a:endParaRPr kumimoji="1" lang="zh-CN" altLang="zh-CN" sz="2200" b="0" i="0" u="none" strike="noStrike" kern="1200" cap="none" spc="0" normalizeH="0" baseline="0" noProof="0" dirty="0">
              <a:ln>
                <a:noFill/>
              </a:ln>
              <a:solidFill>
                <a:srgbClr val="CC0000"/>
              </a:solidFill>
              <a:effectLst/>
              <a:uLnTx/>
              <a:uFillTx/>
              <a:latin typeface="微软雅黑" panose="020B0503020204020204" pitchFamily="34" charset="-122"/>
              <a:ea typeface="微软雅黑" panose="020B0503020204020204" pitchFamily="34" charset="-122"/>
              <a:cs typeface="+mn-cs"/>
            </a:endParaRPr>
          </a:p>
          <a:p>
            <a:pPr marL="342900" marR="0" lvl="0" indent="-342900" algn="l" defTabSz="914400" rtl="0" eaLnBrk="0" fontAlgn="base" latinLnBrk="0" hangingPunct="0">
              <a:lnSpc>
                <a:spcPct val="120000"/>
              </a:lnSpc>
              <a:spcBef>
                <a:spcPct val="0"/>
              </a:spcBef>
              <a:spcAft>
                <a:spcPct val="0"/>
              </a:spcAft>
              <a:buClrTx/>
              <a:buSzTx/>
              <a:buFont typeface="Arial" panose="020B0604020202020204" pitchFamily="34" charset="0"/>
              <a:buChar char="•"/>
              <a:defRPr/>
            </a:pPr>
            <a:r>
              <a:rPr kumimoji="1" lang="zh-CN" altLang="zh-CN" sz="2200" b="0" i="0" u="none" strike="noStrike" kern="1200" cap="none" spc="0" normalizeH="0" baseline="0" noProof="0" dirty="0">
                <a:ln>
                  <a:noFill/>
                </a:ln>
                <a:solidFill>
                  <a:srgbClr val="CC0000"/>
                </a:solidFill>
                <a:effectLst/>
                <a:uLnTx/>
                <a:uFillTx/>
                <a:latin typeface="微软雅黑" panose="020B0503020204020204" pitchFamily="34" charset="-122"/>
                <a:ea typeface="微软雅黑" panose="020B0503020204020204" pitchFamily="34" charset="-122"/>
                <a:cs typeface="+mn-cs"/>
              </a:rPr>
              <a:t>部门联动，社会动员</a:t>
            </a:r>
            <a:endParaRPr kumimoji="1" lang="zh-CN" altLang="zh-CN" sz="2200" b="0" i="0" u="none" strike="noStrike" kern="1200" cap="none" spc="0" normalizeH="0" baseline="0" noProof="0" dirty="0">
              <a:ln>
                <a:noFill/>
              </a:ln>
              <a:solidFill>
                <a:srgbClr val="CC0000"/>
              </a:solidFill>
              <a:effectLst/>
              <a:uLnTx/>
              <a:uFillTx/>
              <a:latin typeface="微软雅黑" panose="020B0503020204020204" pitchFamily="34" charset="-122"/>
              <a:ea typeface="微软雅黑" panose="020B0503020204020204" pitchFamily="34" charset="-122"/>
              <a:cs typeface="+mn-cs"/>
            </a:endParaRPr>
          </a:p>
          <a:p>
            <a:pPr marL="342900" marR="0" lvl="0" indent="-342900" algn="l" defTabSz="914400" rtl="0" eaLnBrk="0" fontAlgn="base" latinLnBrk="0" hangingPunct="0">
              <a:lnSpc>
                <a:spcPct val="120000"/>
              </a:lnSpc>
              <a:spcBef>
                <a:spcPct val="0"/>
              </a:spcBef>
              <a:spcAft>
                <a:spcPct val="0"/>
              </a:spcAft>
              <a:buClrTx/>
              <a:buSzTx/>
              <a:buFont typeface="Arial" panose="020B0604020202020204" pitchFamily="34" charset="0"/>
              <a:buChar char="•"/>
              <a:defRPr/>
            </a:pPr>
            <a:r>
              <a:rPr kumimoji="1" lang="zh-CN" altLang="zh-CN" sz="2200" b="0" i="0" u="none" strike="noStrike" kern="1200" cap="none" spc="0" normalizeH="0" baseline="0" noProof="0" dirty="0">
                <a:ln>
                  <a:noFill/>
                </a:ln>
                <a:solidFill>
                  <a:srgbClr val="CC0000"/>
                </a:solidFill>
                <a:effectLst/>
                <a:uLnTx/>
                <a:uFillTx/>
                <a:latin typeface="微软雅黑" panose="020B0503020204020204" pitchFamily="34" charset="-122"/>
                <a:ea typeface="微软雅黑" panose="020B0503020204020204" pitchFamily="34" charset="-122"/>
                <a:cs typeface="+mn-cs"/>
              </a:rPr>
              <a:t>依靠科技，规范管理</a:t>
            </a:r>
            <a:endParaRPr kumimoji="1" lang="en-US" altLang="zh-CN" sz="2200" b="0" i="0" u="none" strike="noStrike" kern="1200" cap="none" spc="0" normalizeH="0" baseline="0" noProof="0" dirty="0">
              <a:ln>
                <a:noFill/>
              </a:ln>
              <a:solidFill>
                <a:srgbClr val="CC0000"/>
              </a:solidFill>
              <a:effectLst/>
              <a:uLnTx/>
              <a:uFillTx/>
              <a:latin typeface="微软雅黑" panose="020B0503020204020204" pitchFamily="34" charset="-122"/>
              <a:ea typeface="微软雅黑" panose="020B0503020204020204" pitchFamily="34" charset="-122"/>
              <a:cs typeface="+mn-cs"/>
            </a:endParaRPr>
          </a:p>
          <a:p>
            <a:pPr marL="0" marR="0" lvl="0" indent="0" algn="ctr" defTabSz="914400" rtl="0" eaLnBrk="0" fontAlgn="base" latinLnBrk="0" hangingPunct="0">
              <a:lnSpc>
                <a:spcPct val="120000"/>
              </a:lnSpc>
              <a:spcBef>
                <a:spcPct val="0"/>
              </a:spcBef>
              <a:spcAft>
                <a:spcPct val="0"/>
              </a:spcAft>
              <a:buClrTx/>
              <a:buSzTx/>
              <a:buFontTx/>
              <a:buNone/>
              <a:defRPr/>
            </a:pPr>
            <a:endParaRPr kumimoji="1" lang="zh-CN" altLang="zh-CN" sz="2200" b="0" i="0" u="none" strike="noStrike" kern="1200" cap="none" spc="0" normalizeH="0" baseline="0" noProof="0" dirty="0">
              <a:ln>
                <a:noFill/>
              </a:ln>
              <a:solidFill>
                <a:srgbClr val="CC0000"/>
              </a:solidFill>
              <a:effectLst/>
              <a:uLnTx/>
              <a:uFillTx/>
              <a:latin typeface="微软雅黑" panose="020B0503020204020204" pitchFamily="34" charset="-122"/>
              <a:ea typeface="微软雅黑" panose="020B0503020204020204" pitchFamily="34" charset="-122"/>
              <a:cs typeface="+mn-cs"/>
            </a:endParaRPr>
          </a:p>
          <a:p>
            <a:pPr marL="0" marR="0" lvl="0" indent="0" algn="just" defTabSz="914400" rtl="0" eaLnBrk="0" fontAlgn="base" latinLnBrk="0" hangingPunct="0">
              <a:lnSpc>
                <a:spcPct val="120000"/>
              </a:lnSpc>
              <a:spcBef>
                <a:spcPct val="0"/>
              </a:spcBef>
              <a:spcAft>
                <a:spcPct val="0"/>
              </a:spcAft>
              <a:buClr>
                <a:srgbClr val="CC0000"/>
              </a:buClr>
              <a:buSzTx/>
              <a:buFont typeface="Wingdings" panose="05000000000000000000" pitchFamily="2" charset="2"/>
              <a:buChar char="Ø"/>
              <a:defRPr/>
            </a:pPr>
            <a:endParaRPr kumimoji="1" lang="zh-CN" altLang="zh-CN" sz="2200" b="0" i="0" u="none" strike="noStrike" kern="1200" cap="none" spc="0" normalizeH="0" baseline="0" noProof="0" dirty="0">
              <a:ln>
                <a:noFill/>
              </a:ln>
              <a:solidFill>
                <a:srgbClr val="CC0000"/>
              </a:solidFill>
              <a:effectLst/>
              <a:uLnTx/>
              <a:uFillTx/>
              <a:latin typeface="微软雅黑" panose="020B0503020204020204" pitchFamily="34" charset="-122"/>
              <a:ea typeface="微软雅黑" panose="020B0503020204020204" pitchFamily="34" charset="-122"/>
              <a:cs typeface="+mn-cs"/>
            </a:endParaRPr>
          </a:p>
        </p:txBody>
      </p:sp>
      <p:sp>
        <p:nvSpPr>
          <p:cNvPr id="93188" name="矩形 1"/>
          <p:cNvSpPr/>
          <p:nvPr/>
        </p:nvSpPr>
        <p:spPr>
          <a:xfrm>
            <a:off x="1476375" y="1112838"/>
            <a:ext cx="4669155" cy="521970"/>
          </a:xfrm>
          <a:prstGeom prst="rect">
            <a:avLst/>
          </a:prstGeom>
          <a:noFill/>
          <a:ln w="9525">
            <a:noFill/>
          </a:ln>
        </p:spPr>
        <p:txBody>
          <a:bodyPr wrap="none">
            <a:spAutoFit/>
          </a:bodyPr>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5pPr>
          </a:lstStyle>
          <a:p>
            <a:pPr marL="0" lvl="0" indent="0">
              <a:spcBef>
                <a:spcPct val="0"/>
              </a:spcBef>
              <a:buClrTx/>
              <a:buSzTx/>
              <a:buFontTx/>
              <a:buNone/>
            </a:pPr>
            <a:r>
              <a:rPr lang="en-US" altLang="zh-CN" sz="2800" b="1" dirty="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rPr>
              <a:t>1</a:t>
            </a:r>
            <a:r>
              <a:rPr lang="zh-CN" altLang="en-US" sz="2800" b="1" dirty="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rPr>
              <a:t>、环境应急响应内容和程序</a:t>
            </a:r>
            <a:endParaRPr lang="zh-CN" altLang="en-US" sz="2800" b="1" dirty="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5" name="Text Box 6"/>
          <p:cNvSpPr txBox="1">
            <a:spLocks noChangeArrowheads="1"/>
          </p:cNvSpPr>
          <p:nvPr/>
        </p:nvSpPr>
        <p:spPr bwMode="auto">
          <a:xfrm>
            <a:off x="755650" y="2024063"/>
            <a:ext cx="7988300" cy="2526665"/>
          </a:xfrm>
          <a:prstGeom prst="rect">
            <a:avLst/>
          </a:prstGeom>
          <a:noFill/>
          <a:ln>
            <a:noFill/>
          </a:ln>
        </p:spPr>
        <p:txBody>
          <a:bodyPr>
            <a:spAutoFit/>
          </a:bodyPr>
          <a:lstStyle>
            <a:lvl1pPr>
              <a:defRPr sz="3200">
                <a:solidFill>
                  <a:schemeClr val="tx1"/>
                </a:solidFill>
                <a:latin typeface="Times New Roman" panose="02020603050405020304" pitchFamily="18" charset="0"/>
                <a:ea typeface="宋体" panose="02010600030101010101" pitchFamily="2" charset="-122"/>
              </a:defRPr>
            </a:lvl1pPr>
            <a:lvl2pPr marL="742950" indent="-285750">
              <a:defRPr sz="3200">
                <a:solidFill>
                  <a:schemeClr val="tx1"/>
                </a:solidFill>
                <a:latin typeface="Times New Roman" panose="02020603050405020304" pitchFamily="18" charset="0"/>
                <a:ea typeface="宋体" panose="02010600030101010101" pitchFamily="2" charset="-122"/>
              </a:defRPr>
            </a:lvl2pPr>
            <a:lvl3pPr marL="1143000" indent="-228600">
              <a:defRPr sz="3200">
                <a:solidFill>
                  <a:schemeClr val="tx1"/>
                </a:solidFill>
                <a:latin typeface="Times New Roman" panose="02020603050405020304" pitchFamily="18" charset="0"/>
                <a:ea typeface="宋体" panose="02010600030101010101" pitchFamily="2" charset="-122"/>
              </a:defRPr>
            </a:lvl3pPr>
            <a:lvl4pPr marL="1600200" indent="-228600">
              <a:defRPr sz="3200">
                <a:solidFill>
                  <a:schemeClr val="tx1"/>
                </a:solidFill>
                <a:latin typeface="Times New Roman" panose="02020603050405020304" pitchFamily="18" charset="0"/>
                <a:ea typeface="宋体" panose="02010600030101010101" pitchFamily="2" charset="-122"/>
              </a:defRPr>
            </a:lvl4pPr>
            <a:lvl5pPr marL="2057400" indent="-228600">
              <a:defRPr sz="32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sz="32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sz="32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sz="32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sz="3200">
                <a:solidFill>
                  <a:schemeClr val="tx1"/>
                </a:solidFill>
                <a:latin typeface="Times New Roman" panose="02020603050405020304" pitchFamily="18" charset="0"/>
                <a:ea typeface="宋体" panose="02010600030101010101" pitchFamily="2" charset="-122"/>
              </a:defRPr>
            </a:lvl9pPr>
          </a:lstStyle>
          <a:p>
            <a:pPr marL="0" marR="0" lvl="0" indent="0" algn="l" defTabSz="914400" rtl="0" eaLnBrk="0" fontAlgn="base" latinLnBrk="0" hangingPunct="0">
              <a:lnSpc>
                <a:spcPct val="120000"/>
              </a:lnSpc>
              <a:spcBef>
                <a:spcPct val="0"/>
              </a:spcBef>
              <a:spcAft>
                <a:spcPct val="0"/>
              </a:spcAft>
              <a:buClrTx/>
              <a:buSzTx/>
              <a:buFontTx/>
              <a:buNone/>
              <a:defRPr/>
            </a:pPr>
            <a:r>
              <a:rPr kumimoji="1" lang="zh-CN" altLang="en-US" sz="2200" b="0"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mn-cs"/>
              </a:rPr>
              <a:t>环境应急响应是指突发环境事件后，各级人民政府及各部门、有关企事业单位和社会团体为保护人民群众生命财产安全，维护公共安全、环境安全和社会秩序，根据各自的法定职责和义务，按照科学的技术规范、实施的一切旨在控制、减轻和消除突发环境事件危害的经济应对活动。</a:t>
            </a:r>
            <a:endParaRPr kumimoji="1" lang="zh-CN" altLang="zh-CN" sz="2200" b="0"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mn-cs"/>
            </a:endParaRPr>
          </a:p>
          <a:p>
            <a:pPr marL="0" marR="0" lvl="0" indent="0" algn="just" defTabSz="914400" rtl="0" eaLnBrk="0" fontAlgn="base" latinLnBrk="0" hangingPunct="0">
              <a:lnSpc>
                <a:spcPct val="120000"/>
              </a:lnSpc>
              <a:spcBef>
                <a:spcPct val="0"/>
              </a:spcBef>
              <a:spcAft>
                <a:spcPct val="0"/>
              </a:spcAft>
              <a:buClr>
                <a:srgbClr val="CC0000"/>
              </a:buClr>
              <a:buSzTx/>
              <a:buFont typeface="Wingdings" panose="05000000000000000000" pitchFamily="2" charset="2"/>
              <a:buChar char="Ø"/>
              <a:defRPr/>
            </a:pPr>
            <a:endParaRPr kumimoji="1" lang="zh-CN" altLang="zh-CN" sz="2200" b="0"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mn-cs"/>
            </a:endParaRPr>
          </a:p>
        </p:txBody>
      </p:sp>
    </p:spTree>
    <p:custDataLst>
      <p:tags r:id="rId6"/>
    </p:custData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p:pic>
        <p:nvPicPr>
          <p:cNvPr id="9" name="图片 8" descr="图片18"/>
          <p:cNvPicPr>
            <a:picLocks noChangeAspect="1"/>
          </p:cNvPicPr>
          <p:nvPr>
            <p:custDataLst>
              <p:tags r:id="rId1"/>
            </p:custDataLst>
          </p:nvPr>
        </p:nvPicPr>
        <p:blipFill>
          <a:blip r:embed="rId2"/>
          <a:stretch>
            <a:fillRect/>
          </a:stretch>
        </p:blipFill>
        <p:spPr>
          <a:xfrm>
            <a:off x="0" y="0"/>
            <a:ext cx="540068" cy="720090"/>
          </a:xfrm>
          <a:prstGeom prst="rect">
            <a:avLst/>
          </a:prstGeom>
        </p:spPr>
      </p:pic>
      <p:pic>
        <p:nvPicPr>
          <p:cNvPr id="14" name="图片 13" descr="图片19"/>
          <p:cNvPicPr>
            <a:picLocks noChangeAspect="1"/>
          </p:cNvPicPr>
          <p:nvPr>
            <p:custDataLst>
              <p:tags r:id="rId3"/>
            </p:custDataLst>
          </p:nvPr>
        </p:nvPicPr>
        <p:blipFill>
          <a:blip r:embed="rId4"/>
          <a:stretch>
            <a:fillRect/>
          </a:stretch>
        </p:blipFill>
        <p:spPr>
          <a:xfrm>
            <a:off x="8603932" y="-5379"/>
            <a:ext cx="540068" cy="720090"/>
          </a:xfrm>
          <a:prstGeom prst="rect">
            <a:avLst/>
          </a:prstGeom>
        </p:spPr>
      </p:pic>
      <p:sp>
        <p:nvSpPr>
          <p:cNvPr id="109570" name="标题 1"/>
          <p:cNvSpPr txBox="1"/>
          <p:nvPr>
            <p:custDataLst>
              <p:tags r:id="rId5"/>
            </p:custDataLst>
          </p:nvPr>
        </p:nvSpPr>
        <p:spPr bwMode="auto">
          <a:xfrm>
            <a:off x="539750" y="981075"/>
            <a:ext cx="6202363" cy="1006475"/>
          </a:xfrm>
          <a:prstGeom prst="rect">
            <a:avLst/>
          </a:prstGeom>
          <a:noFill/>
          <a:ln>
            <a:noFill/>
          </a:ln>
        </p:spPr>
        <p:txBody>
          <a:bodyPr anchor="ctr"/>
          <a:lstStyle>
            <a:lvl1pPr>
              <a:defRPr sz="3200">
                <a:solidFill>
                  <a:schemeClr val="tx1"/>
                </a:solidFill>
                <a:latin typeface="Times New Roman" panose="02020603050405020304" pitchFamily="18" charset="0"/>
                <a:ea typeface="宋体" panose="02010600030101010101" pitchFamily="2" charset="-122"/>
              </a:defRPr>
            </a:lvl1pPr>
            <a:lvl2pPr marL="742950" indent="-285750">
              <a:defRPr sz="3200">
                <a:solidFill>
                  <a:schemeClr val="tx1"/>
                </a:solidFill>
                <a:latin typeface="Times New Roman" panose="02020603050405020304" pitchFamily="18" charset="0"/>
                <a:ea typeface="宋体" panose="02010600030101010101" pitchFamily="2" charset="-122"/>
              </a:defRPr>
            </a:lvl2pPr>
            <a:lvl3pPr marL="1143000" indent="-228600">
              <a:defRPr sz="3200">
                <a:solidFill>
                  <a:schemeClr val="tx1"/>
                </a:solidFill>
                <a:latin typeface="Times New Roman" panose="02020603050405020304" pitchFamily="18" charset="0"/>
                <a:ea typeface="宋体" panose="02010600030101010101" pitchFamily="2" charset="-122"/>
              </a:defRPr>
            </a:lvl3pPr>
            <a:lvl4pPr marL="1600200" indent="-228600">
              <a:defRPr sz="3200">
                <a:solidFill>
                  <a:schemeClr val="tx1"/>
                </a:solidFill>
                <a:latin typeface="Times New Roman" panose="02020603050405020304" pitchFamily="18" charset="0"/>
                <a:ea typeface="宋体" panose="02010600030101010101" pitchFamily="2" charset="-122"/>
              </a:defRPr>
            </a:lvl4pPr>
            <a:lvl5pPr marL="2057400" indent="-228600">
              <a:defRPr sz="32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sz="32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sz="32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sz="32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sz="3200">
                <a:solidFill>
                  <a:schemeClr val="tx1"/>
                </a:solidFill>
                <a:latin typeface="Times New Roman" panose="02020603050405020304" pitchFamily="18" charset="0"/>
                <a:ea typeface="宋体" panose="02010600030101010101" pitchFamily="2" charset="-122"/>
              </a:defRPr>
            </a:lvl9pPr>
          </a:lstStyle>
          <a:p>
            <a:pPr marL="0" marR="0" lvl="0" indent="0" algn="ctr" defTabSz="914400" rtl="0" eaLnBrk="0" fontAlgn="base" latinLnBrk="0" hangingPunct="0">
              <a:lnSpc>
                <a:spcPct val="100000"/>
              </a:lnSpc>
              <a:spcBef>
                <a:spcPct val="0"/>
              </a:spcBef>
              <a:spcAft>
                <a:spcPct val="0"/>
              </a:spcAft>
              <a:buClrTx/>
              <a:buSzTx/>
              <a:buFontTx/>
              <a:buNone/>
              <a:defRPr/>
            </a:pPr>
            <a:r>
              <a:rPr kumimoji="1" lang="en-US" altLang="zh-CN" sz="2400" b="1"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1.2 </a:t>
            </a:r>
            <a:r>
              <a:rPr kumimoji="1" lang="zh-CN" altLang="en-US" sz="2400" b="1"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应急响应主要内容和程序</a:t>
            </a:r>
            <a:endParaRPr kumimoji="1" lang="zh-CN" altLang="en-US" sz="2400" b="1"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4" name="Text Box 6"/>
          <p:cNvSpPr txBox="1">
            <a:spLocks noChangeArrowheads="1"/>
          </p:cNvSpPr>
          <p:nvPr/>
        </p:nvSpPr>
        <p:spPr bwMode="auto">
          <a:xfrm>
            <a:off x="539750" y="1914525"/>
            <a:ext cx="7967663" cy="3415030"/>
          </a:xfrm>
          <a:prstGeom prst="rect">
            <a:avLst/>
          </a:prstGeom>
          <a:noFill/>
          <a:ln>
            <a:noFill/>
          </a:ln>
        </p:spPr>
        <p:txBody>
          <a:bodyPr>
            <a:spAutoFit/>
          </a:bodyPr>
          <a:lstStyle>
            <a:lvl1pPr>
              <a:defRPr sz="3200">
                <a:solidFill>
                  <a:schemeClr val="tx1"/>
                </a:solidFill>
                <a:latin typeface="Times New Roman" panose="02020603050405020304" pitchFamily="18" charset="0"/>
                <a:ea typeface="宋体" panose="02010600030101010101" pitchFamily="2" charset="-122"/>
              </a:defRPr>
            </a:lvl1pPr>
            <a:lvl2pPr marL="742950" indent="-285750">
              <a:defRPr sz="3200">
                <a:solidFill>
                  <a:schemeClr val="tx1"/>
                </a:solidFill>
                <a:latin typeface="Times New Roman" panose="02020603050405020304" pitchFamily="18" charset="0"/>
                <a:ea typeface="宋体" panose="02010600030101010101" pitchFamily="2" charset="-122"/>
              </a:defRPr>
            </a:lvl2pPr>
            <a:lvl3pPr marL="1143000" indent="-228600">
              <a:defRPr sz="3200">
                <a:solidFill>
                  <a:schemeClr val="tx1"/>
                </a:solidFill>
                <a:latin typeface="Times New Roman" panose="02020603050405020304" pitchFamily="18" charset="0"/>
                <a:ea typeface="宋体" panose="02010600030101010101" pitchFamily="2" charset="-122"/>
              </a:defRPr>
            </a:lvl3pPr>
            <a:lvl4pPr marL="1600200" indent="-228600">
              <a:defRPr sz="3200">
                <a:solidFill>
                  <a:schemeClr val="tx1"/>
                </a:solidFill>
                <a:latin typeface="Times New Roman" panose="02020603050405020304" pitchFamily="18" charset="0"/>
                <a:ea typeface="宋体" panose="02010600030101010101" pitchFamily="2" charset="-122"/>
              </a:defRPr>
            </a:lvl4pPr>
            <a:lvl5pPr marL="2057400" indent="-228600">
              <a:defRPr sz="32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sz="32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sz="32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sz="32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sz="3200">
                <a:solidFill>
                  <a:schemeClr val="tx1"/>
                </a:solidFill>
                <a:latin typeface="Times New Roman" panose="02020603050405020304" pitchFamily="18" charset="0"/>
                <a:ea typeface="宋体" panose="02010600030101010101" pitchFamily="2" charset="-122"/>
              </a:defRPr>
            </a:lvl9pPr>
          </a:lstStyle>
          <a:p>
            <a:pPr marL="0" marR="0" lvl="0" indent="0" algn="just" defTabSz="914400" rtl="0" eaLnBrk="0" fontAlgn="base" latinLnBrk="0" hangingPunct="0">
              <a:lnSpc>
                <a:spcPct val="120000"/>
              </a:lnSpc>
              <a:spcBef>
                <a:spcPct val="0"/>
              </a:spcBef>
              <a:spcAft>
                <a:spcPct val="0"/>
              </a:spcAft>
              <a:buClr>
                <a:srgbClr val="CC0000"/>
              </a:buClr>
              <a:buSzTx/>
              <a:buFontTx/>
              <a:buNone/>
              <a:defRPr/>
            </a:pPr>
            <a:r>
              <a:rPr kumimoji="1" lang="zh-CN" altLang="en-US" sz="2000" b="1"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环境应急响应的主要内容</a:t>
            </a:r>
            <a:endParaRPr kumimoji="1" lang="en-US" altLang="zh-CN" sz="2000" b="1"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a:p>
            <a:pPr marL="0" marR="0" lvl="0" indent="0" algn="just" defTabSz="914400" rtl="0" eaLnBrk="0" fontAlgn="base" latinLnBrk="0" hangingPunct="0">
              <a:lnSpc>
                <a:spcPct val="120000"/>
              </a:lnSpc>
              <a:spcBef>
                <a:spcPct val="0"/>
              </a:spcBef>
              <a:spcAft>
                <a:spcPct val="0"/>
              </a:spcAft>
              <a:buClr>
                <a:srgbClr val="CC0000"/>
              </a:buClr>
              <a:buSzTx/>
              <a:buFontTx/>
              <a:buNone/>
              <a:defRPr/>
            </a:pPr>
            <a:r>
              <a:rPr kumimoji="1" lang="zh-CN" altLang="en-US" sz="2000" b="0"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a:t>
            </a:r>
            <a:r>
              <a:rPr kumimoji="1" lang="en-US" altLang="zh-CN" sz="2000" b="0"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1</a:t>
            </a:r>
            <a:r>
              <a:rPr kumimoji="1" lang="zh-CN" altLang="en-US" sz="2000" b="0"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）肇事单位。发生事故，立即启动本单位的突发事件应急预案，迅速开展先期处置工作，并按照规定及时报告。</a:t>
            </a:r>
            <a:endParaRPr kumimoji="1" lang="en-US" altLang="zh-CN" sz="2000" b="0"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a:p>
            <a:pPr marL="0" marR="0" lvl="0" indent="0" algn="just" defTabSz="914400" rtl="0" eaLnBrk="0" fontAlgn="base" latinLnBrk="0" hangingPunct="0">
              <a:lnSpc>
                <a:spcPct val="120000"/>
              </a:lnSpc>
              <a:spcBef>
                <a:spcPct val="0"/>
              </a:spcBef>
              <a:spcAft>
                <a:spcPct val="0"/>
              </a:spcAft>
              <a:buClr>
                <a:srgbClr val="CC0000"/>
              </a:buClr>
              <a:buSzTx/>
              <a:buFontTx/>
              <a:buNone/>
              <a:defRPr/>
            </a:pPr>
            <a:r>
              <a:rPr kumimoji="1" lang="zh-CN" altLang="en-US" sz="2000" b="0"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a:t>
            </a:r>
            <a:r>
              <a:rPr kumimoji="1" lang="en-US" altLang="zh-CN" sz="2000" b="0"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2</a:t>
            </a:r>
            <a:r>
              <a:rPr kumimoji="1" lang="zh-CN" altLang="en-US" sz="2000" b="0"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人民政府。事件发生后，履行统一领导职责并组织处置事件的人民政府启动本级环境应急预案。成立现场应急指挥部，依照有关规定采取应急处置措施。超出本级处置能力的，及时请求上一级应急指挥机构启动上一级应急预案。</a:t>
            </a:r>
            <a:endParaRPr kumimoji="1" lang="en-US" altLang="zh-CN" sz="2000" b="0"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a:p>
            <a:pPr marL="0" marR="0" lvl="0" indent="0" algn="just" defTabSz="914400" rtl="0" eaLnBrk="0" fontAlgn="base" latinLnBrk="0" hangingPunct="0">
              <a:lnSpc>
                <a:spcPct val="120000"/>
              </a:lnSpc>
              <a:spcBef>
                <a:spcPct val="0"/>
              </a:spcBef>
              <a:spcAft>
                <a:spcPct val="0"/>
              </a:spcAft>
              <a:buClr>
                <a:srgbClr val="CC0000"/>
              </a:buClr>
              <a:buSzTx/>
              <a:buFontTx/>
              <a:buNone/>
              <a:defRPr/>
            </a:pPr>
            <a:r>
              <a:rPr kumimoji="1" lang="zh-CN" altLang="en-US" sz="2000" b="0"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a:t>
            </a:r>
            <a:r>
              <a:rPr kumimoji="1" lang="en-US" altLang="zh-CN" sz="2000" b="0"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3</a:t>
            </a:r>
            <a:r>
              <a:rPr kumimoji="1" lang="zh-CN" altLang="en-US" sz="2000" b="0"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）环保部门。在当地政府统一领导下，做好信息报告及通报，环境应急监测、污染源排查、污染事态评估、提出信息发布建议等工作</a:t>
            </a:r>
            <a:endParaRPr kumimoji="1" lang="zh-CN" altLang="en-US" sz="2000" b="0"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 name="矩形 1"/>
          <p:cNvSpPr/>
          <p:nvPr>
            <p:custDataLst>
              <p:tags r:id="rId6"/>
            </p:custDataLst>
          </p:nvPr>
        </p:nvSpPr>
        <p:spPr>
          <a:xfrm>
            <a:off x="501650" y="5410200"/>
            <a:ext cx="863600" cy="466725"/>
          </a:xfrm>
          <a:prstGeom prst="rect">
            <a:avLst/>
          </a:prstGeom>
          <a:solidFill>
            <a:schemeClr val="accent1"/>
          </a:solidFill>
          <a:ln w="9525" cap="flat" cmpd="sng">
            <a:solidFill>
              <a:schemeClr val="dk1"/>
            </a:solidFill>
            <a:prstDash val="solid"/>
            <a:miter/>
            <a:headEnd type="none" w="med" len="med"/>
            <a:tailEnd type="none" w="med" len="med"/>
          </a:ln>
        </p:spPr>
        <p:txBody>
          <a:bodyPr wrap="none"/>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5pPr>
          </a:lstStyle>
          <a:p>
            <a:pPr marL="0" lvl="0" indent="0" eaLnBrk="1" hangingPunct="1">
              <a:spcBef>
                <a:spcPct val="0"/>
              </a:spcBef>
              <a:buClrTx/>
              <a:buSzTx/>
              <a:buFontTx/>
              <a:buNone/>
            </a:pPr>
            <a:r>
              <a:rPr lang="zh-CN" altLang="en-US" sz="2400" dirty="0">
                <a:solidFill>
                  <a:schemeClr val="lt1"/>
                </a:solidFill>
                <a:latin typeface="微软雅黑" panose="020B0503020204020204" pitchFamily="34" charset="-122"/>
                <a:ea typeface="微软雅黑" panose="020B0503020204020204" pitchFamily="34" charset="-122"/>
              </a:rPr>
              <a:t>接报</a:t>
            </a:r>
            <a:endParaRPr lang="zh-CN" altLang="en-US" sz="2400" dirty="0">
              <a:solidFill>
                <a:schemeClr val="lt1"/>
              </a:solidFill>
              <a:latin typeface="微软雅黑" panose="020B0503020204020204" pitchFamily="34" charset="-122"/>
              <a:ea typeface="微软雅黑" panose="020B0503020204020204" pitchFamily="34" charset="-122"/>
            </a:endParaRPr>
          </a:p>
        </p:txBody>
      </p:sp>
      <p:sp>
        <p:nvSpPr>
          <p:cNvPr id="5" name="矩形 4"/>
          <p:cNvSpPr/>
          <p:nvPr>
            <p:custDataLst>
              <p:tags r:id="rId7"/>
            </p:custDataLst>
          </p:nvPr>
        </p:nvSpPr>
        <p:spPr>
          <a:xfrm>
            <a:off x="1941513" y="5410200"/>
            <a:ext cx="1728787" cy="466725"/>
          </a:xfrm>
          <a:prstGeom prst="rect">
            <a:avLst/>
          </a:prstGeom>
          <a:solidFill>
            <a:schemeClr val="accent1"/>
          </a:solidFill>
          <a:ln w="9525" cap="flat" cmpd="sng">
            <a:solidFill>
              <a:schemeClr val="dk1"/>
            </a:solidFill>
            <a:prstDash val="solid"/>
            <a:miter/>
            <a:headEnd type="none" w="med" len="med"/>
            <a:tailEnd type="none" w="med" len="med"/>
          </a:ln>
        </p:spPr>
        <p:txBody>
          <a:bodyPr wrap="none"/>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5pPr>
          </a:lstStyle>
          <a:p>
            <a:pPr marL="0" lvl="0" indent="0" eaLnBrk="1" hangingPunct="1">
              <a:spcBef>
                <a:spcPct val="0"/>
              </a:spcBef>
              <a:buClrTx/>
              <a:buSzTx/>
              <a:buFontTx/>
              <a:buNone/>
            </a:pPr>
            <a:r>
              <a:rPr lang="zh-CN" altLang="en-US" sz="2400" dirty="0">
                <a:solidFill>
                  <a:schemeClr val="lt1"/>
                </a:solidFill>
                <a:latin typeface="微软雅黑" panose="020B0503020204020204" pitchFamily="34" charset="-122"/>
                <a:ea typeface="微软雅黑" panose="020B0503020204020204" pitchFamily="34" charset="-122"/>
              </a:rPr>
              <a:t>甄别和确定</a:t>
            </a:r>
            <a:endParaRPr lang="zh-CN" altLang="en-US" sz="2400" dirty="0">
              <a:solidFill>
                <a:schemeClr val="lt1"/>
              </a:solidFill>
              <a:latin typeface="微软雅黑" panose="020B0503020204020204" pitchFamily="34" charset="-122"/>
              <a:ea typeface="微软雅黑" panose="020B0503020204020204" pitchFamily="34" charset="-122"/>
            </a:endParaRPr>
          </a:p>
        </p:txBody>
      </p:sp>
      <p:sp>
        <p:nvSpPr>
          <p:cNvPr id="6" name="矩形 5"/>
          <p:cNvSpPr/>
          <p:nvPr>
            <p:custDataLst>
              <p:tags r:id="rId8"/>
            </p:custDataLst>
          </p:nvPr>
        </p:nvSpPr>
        <p:spPr>
          <a:xfrm>
            <a:off x="4348163" y="5410200"/>
            <a:ext cx="865187" cy="466725"/>
          </a:xfrm>
          <a:prstGeom prst="rect">
            <a:avLst/>
          </a:prstGeom>
          <a:solidFill>
            <a:schemeClr val="accent1"/>
          </a:solidFill>
          <a:ln w="9525" cap="flat" cmpd="sng">
            <a:solidFill>
              <a:schemeClr val="dk1"/>
            </a:solidFill>
            <a:prstDash val="solid"/>
            <a:miter/>
            <a:headEnd type="none" w="med" len="med"/>
            <a:tailEnd type="none" w="med" len="med"/>
          </a:ln>
        </p:spPr>
        <p:txBody>
          <a:bodyPr wrap="none"/>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5pPr>
          </a:lstStyle>
          <a:p>
            <a:pPr marL="0" lvl="0" indent="0" eaLnBrk="1" hangingPunct="1">
              <a:spcBef>
                <a:spcPct val="0"/>
              </a:spcBef>
              <a:buClrTx/>
              <a:buSzTx/>
              <a:buFontTx/>
              <a:buNone/>
            </a:pPr>
            <a:r>
              <a:rPr lang="zh-CN" altLang="en-US" sz="2400" dirty="0">
                <a:solidFill>
                  <a:schemeClr val="lt1"/>
                </a:solidFill>
                <a:latin typeface="微软雅黑" panose="020B0503020204020204" pitchFamily="34" charset="-122"/>
                <a:ea typeface="微软雅黑" panose="020B0503020204020204" pitchFamily="34" charset="-122"/>
              </a:rPr>
              <a:t>报告</a:t>
            </a:r>
            <a:endParaRPr lang="zh-CN" altLang="en-US" sz="2400" dirty="0">
              <a:solidFill>
                <a:schemeClr val="lt1"/>
              </a:solidFill>
              <a:latin typeface="微软雅黑" panose="020B0503020204020204" pitchFamily="34" charset="-122"/>
              <a:ea typeface="微软雅黑" panose="020B0503020204020204" pitchFamily="34" charset="-122"/>
            </a:endParaRPr>
          </a:p>
        </p:txBody>
      </p:sp>
      <p:sp>
        <p:nvSpPr>
          <p:cNvPr id="7" name="矩形 6"/>
          <p:cNvSpPr/>
          <p:nvPr>
            <p:custDataLst>
              <p:tags r:id="rId9"/>
            </p:custDataLst>
          </p:nvPr>
        </p:nvSpPr>
        <p:spPr>
          <a:xfrm>
            <a:off x="5891213" y="5410200"/>
            <a:ext cx="1955800" cy="466725"/>
          </a:xfrm>
          <a:prstGeom prst="rect">
            <a:avLst/>
          </a:prstGeom>
          <a:solidFill>
            <a:schemeClr val="accent1"/>
          </a:solidFill>
          <a:ln w="9525" cap="flat" cmpd="sng">
            <a:solidFill>
              <a:schemeClr val="dk1"/>
            </a:solidFill>
            <a:prstDash val="solid"/>
            <a:miter/>
            <a:headEnd type="none" w="med" len="med"/>
            <a:tailEnd type="none" w="med" len="med"/>
          </a:ln>
        </p:spPr>
        <p:txBody>
          <a:bodyPr wrap="none"/>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5pPr>
          </a:lstStyle>
          <a:p>
            <a:pPr marL="0" lvl="0" indent="0" eaLnBrk="1" hangingPunct="1">
              <a:spcBef>
                <a:spcPct val="0"/>
              </a:spcBef>
              <a:buClrTx/>
              <a:buSzTx/>
              <a:buFontTx/>
              <a:buNone/>
            </a:pPr>
            <a:r>
              <a:rPr lang="zh-CN" altLang="en-US" sz="2400" dirty="0">
                <a:solidFill>
                  <a:schemeClr val="lt1"/>
                </a:solidFill>
                <a:latin typeface="微软雅黑" panose="020B0503020204020204" pitchFamily="34" charset="-122"/>
                <a:ea typeface="微软雅黑" panose="020B0503020204020204" pitchFamily="34" charset="-122"/>
              </a:rPr>
              <a:t>启动应急预案</a:t>
            </a:r>
            <a:endParaRPr lang="zh-CN" altLang="en-US" sz="2400" dirty="0">
              <a:solidFill>
                <a:schemeClr val="lt1"/>
              </a:solidFill>
              <a:latin typeface="微软雅黑" panose="020B0503020204020204" pitchFamily="34" charset="-122"/>
              <a:ea typeface="微软雅黑" panose="020B0503020204020204" pitchFamily="34" charset="-122"/>
            </a:endParaRPr>
          </a:p>
        </p:txBody>
      </p:sp>
      <p:sp>
        <p:nvSpPr>
          <p:cNvPr id="8" name="矩形 7"/>
          <p:cNvSpPr/>
          <p:nvPr>
            <p:custDataLst>
              <p:tags r:id="rId10"/>
            </p:custDataLst>
          </p:nvPr>
        </p:nvSpPr>
        <p:spPr>
          <a:xfrm>
            <a:off x="5840413" y="6381750"/>
            <a:ext cx="2667000" cy="465138"/>
          </a:xfrm>
          <a:prstGeom prst="rect">
            <a:avLst/>
          </a:prstGeom>
          <a:solidFill>
            <a:schemeClr val="accent1"/>
          </a:solidFill>
          <a:ln w="9525" cap="flat" cmpd="sng">
            <a:solidFill>
              <a:schemeClr val="dk1"/>
            </a:solidFill>
            <a:prstDash val="solid"/>
            <a:miter/>
            <a:headEnd type="none" w="med" len="med"/>
            <a:tailEnd type="none" w="med" len="med"/>
          </a:ln>
        </p:spPr>
        <p:txBody>
          <a:bodyPr wrap="none"/>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5pPr>
          </a:lstStyle>
          <a:p>
            <a:pPr marL="0" lvl="0" indent="0" eaLnBrk="1" hangingPunct="1">
              <a:spcBef>
                <a:spcPct val="0"/>
              </a:spcBef>
              <a:buClrTx/>
              <a:buSzTx/>
              <a:buFontTx/>
              <a:buNone/>
            </a:pPr>
            <a:r>
              <a:rPr lang="zh-CN" altLang="en-US" sz="2400" dirty="0">
                <a:solidFill>
                  <a:schemeClr val="lt1"/>
                </a:solidFill>
                <a:latin typeface="微软雅黑" panose="020B0503020204020204" pitchFamily="34" charset="-122"/>
                <a:ea typeface="微软雅黑" panose="020B0503020204020204" pitchFamily="34" charset="-122"/>
              </a:rPr>
              <a:t>指挥、协调与指导</a:t>
            </a:r>
            <a:endParaRPr lang="zh-CN" altLang="en-US" sz="2400" dirty="0">
              <a:solidFill>
                <a:schemeClr val="lt1"/>
              </a:solidFill>
              <a:latin typeface="微软雅黑" panose="020B0503020204020204" pitchFamily="34" charset="-122"/>
              <a:ea typeface="微软雅黑" panose="020B0503020204020204" pitchFamily="34" charset="-122"/>
            </a:endParaRPr>
          </a:p>
        </p:txBody>
      </p:sp>
      <p:sp>
        <p:nvSpPr>
          <p:cNvPr id="3" name="矩形 2"/>
          <p:cNvSpPr/>
          <p:nvPr/>
        </p:nvSpPr>
        <p:spPr>
          <a:xfrm>
            <a:off x="527685" y="5124450"/>
            <a:ext cx="3535680" cy="534035"/>
          </a:xfrm>
          <a:prstGeom prst="rect">
            <a:avLst/>
          </a:prstGeom>
        </p:spPr>
        <p:txBody>
          <a:bodyPr wrap="none">
            <a:spAutoFit/>
          </a:bodyPr>
          <a:lstStyle/>
          <a:p>
            <a:pPr marL="0" marR="0" lvl="0" indent="0" algn="just" defTabSz="914400" rtl="0" eaLnBrk="0" fontAlgn="base" latinLnBrk="0" hangingPunct="0">
              <a:lnSpc>
                <a:spcPct val="120000"/>
              </a:lnSpc>
              <a:spcBef>
                <a:spcPct val="0"/>
              </a:spcBef>
              <a:spcAft>
                <a:spcPct val="0"/>
              </a:spcAft>
              <a:buClr>
                <a:srgbClr val="CC0000"/>
              </a:buClr>
              <a:buSzTx/>
              <a:buFontTx/>
              <a:buNone/>
              <a:defRPr/>
            </a:pPr>
            <a:r>
              <a:rPr kumimoji="1" lang="zh-CN" altLang="en-US" sz="2400" b="1" i="0" u="none" strike="noStrike" kern="1200" cap="none" spc="0" normalizeH="0" baseline="0" noProof="0" dirty="0">
                <a:ln>
                  <a:noFill/>
                </a:ln>
                <a:solidFill>
                  <a:srgbClr val="000066"/>
                </a:solidFill>
                <a:effectLst/>
                <a:uLnTx/>
                <a:uFillTx/>
                <a:latin typeface="微软雅黑" panose="020B0503020204020204" pitchFamily="34" charset="-122"/>
                <a:ea typeface="微软雅黑" panose="020B0503020204020204" pitchFamily="34" charset="-122"/>
                <a:cs typeface="+mn-cs"/>
              </a:rPr>
              <a:t>环境应急响应的一般程序</a:t>
            </a:r>
            <a:endParaRPr kumimoji="1" lang="zh-CN" altLang="en-US" sz="2400" b="1" i="0" u="none" strike="noStrike" kern="1200" cap="none" spc="0" normalizeH="0" baseline="0" noProof="0" dirty="0">
              <a:ln>
                <a:noFill/>
              </a:ln>
              <a:solidFill>
                <a:srgbClr val="000066"/>
              </a:solidFill>
              <a:effectLst/>
              <a:uLnTx/>
              <a:uFillTx/>
              <a:latin typeface="微软雅黑" panose="020B0503020204020204" pitchFamily="34" charset="-122"/>
              <a:ea typeface="微软雅黑" panose="020B0503020204020204" pitchFamily="34" charset="-122"/>
              <a:cs typeface="+mn-cs"/>
            </a:endParaRPr>
          </a:p>
        </p:txBody>
      </p:sp>
      <p:sp>
        <p:nvSpPr>
          <p:cNvPr id="10" name="矩形 9"/>
          <p:cNvSpPr/>
          <p:nvPr>
            <p:custDataLst>
              <p:tags r:id="rId11"/>
            </p:custDataLst>
          </p:nvPr>
        </p:nvSpPr>
        <p:spPr>
          <a:xfrm>
            <a:off x="3876675" y="6392863"/>
            <a:ext cx="1390650" cy="442912"/>
          </a:xfrm>
          <a:prstGeom prst="rect">
            <a:avLst/>
          </a:prstGeom>
          <a:solidFill>
            <a:schemeClr val="accent1"/>
          </a:solidFill>
          <a:ln w="9525" cap="flat" cmpd="sng">
            <a:solidFill>
              <a:schemeClr val="dk1"/>
            </a:solidFill>
            <a:prstDash val="solid"/>
            <a:miter/>
            <a:headEnd type="none" w="med" len="med"/>
            <a:tailEnd type="none" w="med" len="med"/>
          </a:ln>
        </p:spPr>
        <p:txBody>
          <a:bodyPr wrap="none"/>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5pPr>
          </a:lstStyle>
          <a:p>
            <a:pPr marL="0" lvl="0" indent="0" eaLnBrk="1" hangingPunct="1">
              <a:spcBef>
                <a:spcPct val="0"/>
              </a:spcBef>
              <a:buClrTx/>
              <a:buSzTx/>
              <a:buFontTx/>
              <a:buNone/>
            </a:pPr>
            <a:r>
              <a:rPr lang="zh-CN" altLang="en-US" sz="2400" dirty="0">
                <a:solidFill>
                  <a:schemeClr val="lt1"/>
                </a:solidFill>
                <a:latin typeface="微软雅黑" panose="020B0503020204020204" pitchFamily="34" charset="-122"/>
                <a:ea typeface="微软雅黑" panose="020B0503020204020204" pitchFamily="34" charset="-122"/>
              </a:rPr>
              <a:t>现场处置</a:t>
            </a:r>
            <a:endParaRPr lang="zh-CN" altLang="en-US" sz="2400" dirty="0">
              <a:solidFill>
                <a:schemeClr val="lt1"/>
              </a:solidFill>
              <a:latin typeface="微软雅黑" panose="020B0503020204020204" pitchFamily="34" charset="-122"/>
              <a:ea typeface="微软雅黑" panose="020B0503020204020204" pitchFamily="34" charset="-122"/>
            </a:endParaRPr>
          </a:p>
        </p:txBody>
      </p:sp>
      <p:sp>
        <p:nvSpPr>
          <p:cNvPr id="11" name="矩形 10"/>
          <p:cNvSpPr/>
          <p:nvPr>
            <p:custDataLst>
              <p:tags r:id="rId12"/>
            </p:custDataLst>
          </p:nvPr>
        </p:nvSpPr>
        <p:spPr>
          <a:xfrm>
            <a:off x="1995488" y="6369050"/>
            <a:ext cx="1390650" cy="466725"/>
          </a:xfrm>
          <a:prstGeom prst="rect">
            <a:avLst/>
          </a:prstGeom>
          <a:solidFill>
            <a:schemeClr val="accent1"/>
          </a:solidFill>
          <a:ln w="9525" cap="flat" cmpd="sng">
            <a:solidFill>
              <a:schemeClr val="dk1"/>
            </a:solidFill>
            <a:prstDash val="solid"/>
            <a:miter/>
            <a:headEnd type="none" w="med" len="med"/>
            <a:tailEnd type="none" w="med" len="med"/>
          </a:ln>
        </p:spPr>
        <p:txBody>
          <a:bodyPr wrap="none"/>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5pPr>
          </a:lstStyle>
          <a:p>
            <a:pPr marL="0" lvl="0" indent="0" eaLnBrk="1" hangingPunct="1">
              <a:spcBef>
                <a:spcPct val="0"/>
              </a:spcBef>
              <a:buClrTx/>
              <a:buSzTx/>
              <a:buFontTx/>
              <a:buNone/>
            </a:pPr>
            <a:r>
              <a:rPr lang="zh-CN" altLang="en-US" sz="2400" dirty="0">
                <a:solidFill>
                  <a:schemeClr val="lt1"/>
                </a:solidFill>
                <a:latin typeface="微软雅黑" panose="020B0503020204020204" pitchFamily="34" charset="-122"/>
                <a:ea typeface="微软雅黑" panose="020B0503020204020204" pitchFamily="34" charset="-122"/>
              </a:rPr>
              <a:t>信息发布</a:t>
            </a:r>
            <a:endParaRPr lang="zh-CN" altLang="en-US" sz="2400" dirty="0">
              <a:solidFill>
                <a:schemeClr val="lt1"/>
              </a:solidFill>
              <a:latin typeface="微软雅黑" panose="020B0503020204020204" pitchFamily="34" charset="-122"/>
              <a:ea typeface="微软雅黑" panose="020B0503020204020204" pitchFamily="34" charset="-122"/>
            </a:endParaRPr>
          </a:p>
        </p:txBody>
      </p:sp>
      <p:sp>
        <p:nvSpPr>
          <p:cNvPr id="12" name="矩形 11"/>
          <p:cNvSpPr/>
          <p:nvPr>
            <p:custDataLst>
              <p:tags r:id="rId13"/>
            </p:custDataLst>
          </p:nvPr>
        </p:nvSpPr>
        <p:spPr>
          <a:xfrm>
            <a:off x="107950" y="6397625"/>
            <a:ext cx="1389063" cy="442913"/>
          </a:xfrm>
          <a:prstGeom prst="rect">
            <a:avLst/>
          </a:prstGeom>
          <a:solidFill>
            <a:schemeClr val="accent1"/>
          </a:solidFill>
          <a:ln w="9525" cap="flat" cmpd="sng">
            <a:solidFill>
              <a:schemeClr val="dk1"/>
            </a:solidFill>
            <a:prstDash val="solid"/>
            <a:miter/>
            <a:headEnd type="none" w="med" len="med"/>
            <a:tailEnd type="none" w="med" len="med"/>
          </a:ln>
        </p:spPr>
        <p:txBody>
          <a:bodyPr wrap="none"/>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5pPr>
          </a:lstStyle>
          <a:p>
            <a:pPr marL="0" lvl="0" indent="0" eaLnBrk="1" hangingPunct="1">
              <a:spcBef>
                <a:spcPct val="0"/>
              </a:spcBef>
              <a:buClrTx/>
              <a:buSzTx/>
              <a:buFontTx/>
              <a:buNone/>
            </a:pPr>
            <a:r>
              <a:rPr lang="zh-CN" altLang="en-US" sz="2400" dirty="0">
                <a:solidFill>
                  <a:schemeClr val="lt1"/>
                </a:solidFill>
                <a:latin typeface="微软雅黑" panose="020B0503020204020204" pitchFamily="34" charset="-122"/>
                <a:ea typeface="微软雅黑" panose="020B0503020204020204" pitchFamily="34" charset="-122"/>
              </a:rPr>
              <a:t>应急终止</a:t>
            </a:r>
            <a:endParaRPr lang="zh-CN" altLang="en-US" sz="2400" dirty="0">
              <a:solidFill>
                <a:schemeClr val="lt1"/>
              </a:solidFill>
              <a:latin typeface="微软雅黑" panose="020B0503020204020204" pitchFamily="34" charset="-122"/>
              <a:ea typeface="微软雅黑" panose="020B0503020204020204" pitchFamily="34" charset="-122"/>
            </a:endParaRPr>
          </a:p>
        </p:txBody>
      </p:sp>
      <p:cxnSp>
        <p:nvCxnSpPr>
          <p:cNvPr id="13" name="直接箭头连接符 12"/>
          <p:cNvCxnSpPr>
            <a:stCxn id="2" idx="3"/>
            <a:endCxn id="5" idx="1"/>
          </p:cNvCxnSpPr>
          <p:nvPr>
            <p:custDataLst>
              <p:tags r:id="rId14"/>
            </p:custDataLst>
          </p:nvPr>
        </p:nvCxnSpPr>
        <p:spPr>
          <a:xfrm>
            <a:off x="1365250" y="5643563"/>
            <a:ext cx="576263" cy="0"/>
          </a:xfrm>
          <a:prstGeom prst="straightConnector1">
            <a:avLst/>
          </a:prstGeom>
          <a:ln w="9525" cap="flat" cmpd="sng">
            <a:solidFill>
              <a:schemeClr val="dk1"/>
            </a:solidFill>
            <a:prstDash val="solid"/>
            <a:miter/>
            <a:headEnd type="none" w="med" len="med"/>
            <a:tailEnd type="triangle" w="med" len="med"/>
          </a:ln>
        </p:spPr>
      </p:cxnSp>
      <p:cxnSp>
        <p:nvCxnSpPr>
          <p:cNvPr id="16" name="直接箭头连接符 15"/>
          <p:cNvCxnSpPr>
            <a:stCxn id="2" idx="3"/>
            <a:endCxn id="6" idx="1"/>
          </p:cNvCxnSpPr>
          <p:nvPr>
            <p:custDataLst>
              <p:tags r:id="rId15"/>
            </p:custDataLst>
          </p:nvPr>
        </p:nvCxnSpPr>
        <p:spPr>
          <a:xfrm>
            <a:off x="3670300" y="5643563"/>
            <a:ext cx="677863" cy="0"/>
          </a:xfrm>
          <a:prstGeom prst="straightConnector1">
            <a:avLst/>
          </a:prstGeom>
          <a:ln w="9525" cap="flat" cmpd="sng">
            <a:solidFill>
              <a:schemeClr val="dk1"/>
            </a:solidFill>
            <a:prstDash val="solid"/>
            <a:miter/>
            <a:headEnd type="none" w="med" len="med"/>
            <a:tailEnd type="triangle" w="med" len="med"/>
          </a:ln>
        </p:spPr>
      </p:cxnSp>
      <p:cxnSp>
        <p:nvCxnSpPr>
          <p:cNvPr id="18" name="直接箭头连接符 17"/>
          <p:cNvCxnSpPr>
            <a:stCxn id="6" idx="3"/>
            <a:endCxn id="7" idx="1"/>
          </p:cNvCxnSpPr>
          <p:nvPr>
            <p:custDataLst>
              <p:tags r:id="rId16"/>
            </p:custDataLst>
          </p:nvPr>
        </p:nvCxnSpPr>
        <p:spPr>
          <a:xfrm>
            <a:off x="5213350" y="5643563"/>
            <a:ext cx="677863" cy="0"/>
          </a:xfrm>
          <a:prstGeom prst="straightConnector1">
            <a:avLst/>
          </a:prstGeom>
          <a:ln w="9525" cap="flat" cmpd="sng">
            <a:solidFill>
              <a:schemeClr val="dk1"/>
            </a:solidFill>
            <a:prstDash val="solid"/>
            <a:miter/>
            <a:headEnd type="none" w="med" len="med"/>
            <a:tailEnd type="triangle" w="med" len="med"/>
          </a:ln>
        </p:spPr>
      </p:cxnSp>
      <p:cxnSp>
        <p:nvCxnSpPr>
          <p:cNvPr id="20" name="直接箭头连接符 19"/>
          <p:cNvCxnSpPr>
            <a:stCxn id="7" idx="2"/>
            <a:endCxn id="7" idx="1"/>
          </p:cNvCxnSpPr>
          <p:nvPr>
            <p:custDataLst>
              <p:tags r:id="rId17"/>
            </p:custDataLst>
          </p:nvPr>
        </p:nvCxnSpPr>
        <p:spPr>
          <a:xfrm>
            <a:off x="6869113" y="5876925"/>
            <a:ext cx="0" cy="492125"/>
          </a:xfrm>
          <a:prstGeom prst="straightConnector1">
            <a:avLst/>
          </a:prstGeom>
          <a:ln w="9525" cap="flat" cmpd="sng">
            <a:solidFill>
              <a:schemeClr val="dk1"/>
            </a:solidFill>
            <a:prstDash val="solid"/>
            <a:miter/>
            <a:headEnd type="none" w="med" len="med"/>
            <a:tailEnd type="triangle" w="med" len="med"/>
          </a:ln>
        </p:spPr>
      </p:cxnSp>
      <p:cxnSp>
        <p:nvCxnSpPr>
          <p:cNvPr id="22" name="直接箭头连接符 21"/>
          <p:cNvCxnSpPr>
            <a:stCxn id="8" idx="1"/>
            <a:endCxn id="10" idx="3"/>
          </p:cNvCxnSpPr>
          <p:nvPr>
            <p:custDataLst>
              <p:tags r:id="rId18"/>
            </p:custDataLst>
          </p:nvPr>
        </p:nvCxnSpPr>
        <p:spPr>
          <a:xfrm flipH="1" flipV="1">
            <a:off x="5267325" y="6615113"/>
            <a:ext cx="573088" cy="0"/>
          </a:xfrm>
          <a:prstGeom prst="straightConnector1">
            <a:avLst/>
          </a:prstGeom>
          <a:ln w="9525" cap="flat" cmpd="sng">
            <a:solidFill>
              <a:schemeClr val="dk1"/>
            </a:solidFill>
            <a:prstDash val="solid"/>
            <a:miter/>
            <a:headEnd type="none" w="med" len="med"/>
            <a:tailEnd type="triangle" w="med" len="med"/>
          </a:ln>
        </p:spPr>
      </p:cxnSp>
      <p:cxnSp>
        <p:nvCxnSpPr>
          <p:cNvPr id="24" name="直接箭头连接符 23"/>
          <p:cNvCxnSpPr>
            <a:stCxn id="10" idx="1"/>
            <a:endCxn id="11" idx="3"/>
          </p:cNvCxnSpPr>
          <p:nvPr>
            <p:custDataLst>
              <p:tags r:id="rId19"/>
            </p:custDataLst>
          </p:nvPr>
        </p:nvCxnSpPr>
        <p:spPr>
          <a:xfrm flipH="1" flipV="1">
            <a:off x="3386138" y="6602413"/>
            <a:ext cx="490537" cy="12700"/>
          </a:xfrm>
          <a:prstGeom prst="straightConnector1">
            <a:avLst/>
          </a:prstGeom>
          <a:ln w="9525" cap="flat" cmpd="sng">
            <a:solidFill>
              <a:schemeClr val="dk1"/>
            </a:solidFill>
            <a:prstDash val="solid"/>
            <a:miter/>
            <a:headEnd type="none" w="med" len="med"/>
            <a:tailEnd type="triangle" w="med" len="med"/>
          </a:ln>
        </p:spPr>
      </p:cxnSp>
      <p:cxnSp>
        <p:nvCxnSpPr>
          <p:cNvPr id="26" name="直接箭头连接符 25"/>
          <p:cNvCxnSpPr>
            <a:stCxn id="11" idx="1"/>
            <a:endCxn id="12" idx="3"/>
          </p:cNvCxnSpPr>
          <p:nvPr>
            <p:custDataLst>
              <p:tags r:id="rId20"/>
            </p:custDataLst>
          </p:nvPr>
        </p:nvCxnSpPr>
        <p:spPr>
          <a:xfrm flipH="1">
            <a:off x="1497013" y="6602413"/>
            <a:ext cx="498475" cy="15875"/>
          </a:xfrm>
          <a:prstGeom prst="straightConnector1">
            <a:avLst/>
          </a:prstGeom>
          <a:ln w="9525" cap="flat" cmpd="sng">
            <a:solidFill>
              <a:schemeClr val="dk1"/>
            </a:solidFill>
            <a:prstDash val="solid"/>
            <a:miter/>
            <a:headEnd type="none" w="med" len="med"/>
            <a:tailEnd type="triangle" w="med" len="med"/>
          </a:ln>
        </p:spPr>
      </p:cxnSp>
    </p:spTree>
    <p:custDataLst>
      <p:tags r:id="rId2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xit" presetSubtype="4" fill="hold" grpId="1" nodeType="clickEffect">
                                  <p:stCondLst>
                                    <p:cond delay="0"/>
                                  </p:stCondLst>
                                  <p:childTnLst>
                                    <p:anim calcmode="lin" valueType="num">
                                      <p:cBhvr additive="base">
                                        <p:cTn id="12" dur="500"/>
                                        <p:tgtEl>
                                          <p:spTgt spid="3"/>
                                        </p:tgtEl>
                                        <p:attrNameLst>
                                          <p:attrName>ppt_x</p:attrName>
                                        </p:attrNameLst>
                                      </p:cBhvr>
                                      <p:tavLst>
                                        <p:tav tm="0">
                                          <p:val>
                                            <p:strVal val="ppt_x"/>
                                          </p:val>
                                        </p:tav>
                                        <p:tav tm="100000">
                                          <p:val>
                                            <p:strVal val="ppt_x"/>
                                          </p:val>
                                        </p:tav>
                                      </p:tavLst>
                                    </p:anim>
                                    <p:anim calcmode="lin" valueType="num">
                                      <p:cBhvr additive="base">
                                        <p:cTn id="13" dur="500"/>
                                        <p:tgtEl>
                                          <p:spTgt spid="3"/>
                                        </p:tgtEl>
                                        <p:attrNameLst>
                                          <p:attrName>ppt_y</p:attrName>
                                        </p:attrNameLst>
                                      </p:cBhvr>
                                      <p:tavLst>
                                        <p:tav tm="0">
                                          <p:val>
                                            <p:strVal val="ppt_y"/>
                                          </p:val>
                                        </p:tav>
                                        <p:tav tm="100000">
                                          <p:val>
                                            <p:strVal val="1+ppt_h/2"/>
                                          </p:val>
                                        </p:tav>
                                      </p:tavLst>
                                    </p:anim>
                                    <p:set>
                                      <p:cBhvr>
                                        <p:cTn id="14" dur="1" fill="hold">
                                          <p:stCondLst>
                                            <p:cond delay="499"/>
                                          </p:stCondLst>
                                        </p:cTn>
                                        <p:tgtEl>
                                          <p:spTgt spid="3"/>
                                        </p:tgtEl>
                                        <p:attrNameLst>
                                          <p:attrName>style.visibility</p:attrName>
                                        </p:attrNameLst>
                                      </p:cBhvr>
                                      <p:to>
                                        <p:strVal val="hidden"/>
                                      </p:to>
                                    </p:set>
                                  </p:childTnLst>
                                </p:cTn>
                              </p:par>
                              <p:par>
                                <p:cTn id="15" presetID="2" presetClass="entr" presetSubtype="4" fill="hold" grpId="0" nodeType="withEffect">
                                  <p:stCondLst>
                                    <p:cond delay="0"/>
                                  </p:stCondLst>
                                  <p:childTnLst>
                                    <p:set>
                                      <p:cBhvr>
                                        <p:cTn id="16" dur="1" fill="hold">
                                          <p:stCondLst>
                                            <p:cond delay="0"/>
                                          </p:stCondLst>
                                        </p:cTn>
                                        <p:tgtEl>
                                          <p:spTgt spid="2"/>
                                        </p:tgtEl>
                                        <p:attrNameLst>
                                          <p:attrName>style.visibility</p:attrName>
                                        </p:attrNameLst>
                                      </p:cBhvr>
                                      <p:to>
                                        <p:strVal val="visible"/>
                                      </p:to>
                                    </p:set>
                                    <p:anim calcmode="lin" valueType="num">
                                      <p:cBhvr additive="base">
                                        <p:cTn id="17" dur="500" fill="hold"/>
                                        <p:tgtEl>
                                          <p:spTgt spid="2"/>
                                        </p:tgtEl>
                                        <p:attrNameLst>
                                          <p:attrName>ppt_x</p:attrName>
                                        </p:attrNameLst>
                                      </p:cBhvr>
                                      <p:tavLst>
                                        <p:tav tm="0">
                                          <p:val>
                                            <p:strVal val="#ppt_x"/>
                                          </p:val>
                                        </p:tav>
                                        <p:tav tm="100000">
                                          <p:val>
                                            <p:strVal val="#ppt_x"/>
                                          </p:val>
                                        </p:tav>
                                      </p:tavLst>
                                    </p:anim>
                                    <p:anim calcmode="lin" valueType="num">
                                      <p:cBhvr additive="base">
                                        <p:cTn id="18" dur="500" fill="hold"/>
                                        <p:tgtEl>
                                          <p:spTgt spid="2"/>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13"/>
                                        </p:tgtEl>
                                        <p:attrNameLst>
                                          <p:attrName>style.visibility</p:attrName>
                                        </p:attrNameLst>
                                      </p:cBhvr>
                                      <p:to>
                                        <p:strVal val="visible"/>
                                      </p:to>
                                    </p:set>
                                    <p:anim calcmode="lin" valueType="num">
                                      <p:cBhvr additive="base">
                                        <p:cTn id="21" dur="500" fill="hold"/>
                                        <p:tgtEl>
                                          <p:spTgt spid="13"/>
                                        </p:tgtEl>
                                        <p:attrNameLst>
                                          <p:attrName>ppt_x</p:attrName>
                                        </p:attrNameLst>
                                      </p:cBhvr>
                                      <p:tavLst>
                                        <p:tav tm="0">
                                          <p:val>
                                            <p:strVal val="#ppt_x"/>
                                          </p:val>
                                        </p:tav>
                                        <p:tav tm="100000">
                                          <p:val>
                                            <p:strVal val="#ppt_x"/>
                                          </p:val>
                                        </p:tav>
                                      </p:tavLst>
                                    </p:anim>
                                    <p:anim calcmode="lin" valueType="num">
                                      <p:cBhvr additive="base">
                                        <p:cTn id="22" dur="500" fill="hold"/>
                                        <p:tgtEl>
                                          <p:spTgt spid="13"/>
                                        </p:tgtEl>
                                        <p:attrNameLst>
                                          <p:attrName>ppt_y</p:attrName>
                                        </p:attrNameLst>
                                      </p:cBhvr>
                                      <p:tavLst>
                                        <p:tav tm="0">
                                          <p:val>
                                            <p:strVal val="1+#ppt_h/2"/>
                                          </p:val>
                                        </p:tav>
                                        <p:tav tm="100000">
                                          <p:val>
                                            <p:strVal val="#ppt_y"/>
                                          </p:val>
                                        </p:tav>
                                      </p:tavLst>
                                    </p:anim>
                                  </p:childTnLst>
                                </p:cTn>
                              </p:par>
                              <p:par>
                                <p:cTn id="23" presetID="2" presetClass="entr" presetSubtype="4" fill="hold" grpId="0" nodeType="withEffect">
                                  <p:stCondLst>
                                    <p:cond delay="0"/>
                                  </p:stCondLst>
                                  <p:childTnLst>
                                    <p:set>
                                      <p:cBhvr>
                                        <p:cTn id="24" dur="1" fill="hold">
                                          <p:stCondLst>
                                            <p:cond delay="0"/>
                                          </p:stCondLst>
                                        </p:cTn>
                                        <p:tgtEl>
                                          <p:spTgt spid="5"/>
                                        </p:tgtEl>
                                        <p:attrNameLst>
                                          <p:attrName>style.visibility</p:attrName>
                                        </p:attrNameLst>
                                      </p:cBhvr>
                                      <p:to>
                                        <p:strVal val="visible"/>
                                      </p:to>
                                    </p:set>
                                    <p:anim calcmode="lin" valueType="num">
                                      <p:cBhvr additive="base">
                                        <p:cTn id="25" dur="500" fill="hold"/>
                                        <p:tgtEl>
                                          <p:spTgt spid="5"/>
                                        </p:tgtEl>
                                        <p:attrNameLst>
                                          <p:attrName>ppt_x</p:attrName>
                                        </p:attrNameLst>
                                      </p:cBhvr>
                                      <p:tavLst>
                                        <p:tav tm="0">
                                          <p:val>
                                            <p:strVal val="#ppt_x"/>
                                          </p:val>
                                        </p:tav>
                                        <p:tav tm="100000">
                                          <p:val>
                                            <p:strVal val="#ppt_x"/>
                                          </p:val>
                                        </p:tav>
                                      </p:tavLst>
                                    </p:anim>
                                    <p:anim calcmode="lin" valueType="num">
                                      <p:cBhvr additive="base">
                                        <p:cTn id="26" dur="500" fill="hold"/>
                                        <p:tgtEl>
                                          <p:spTgt spid="5"/>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16"/>
                                        </p:tgtEl>
                                        <p:attrNameLst>
                                          <p:attrName>style.visibility</p:attrName>
                                        </p:attrNameLst>
                                      </p:cBhvr>
                                      <p:to>
                                        <p:strVal val="visible"/>
                                      </p:to>
                                    </p:set>
                                    <p:anim calcmode="lin" valueType="num">
                                      <p:cBhvr additive="base">
                                        <p:cTn id="29" dur="500" fill="hold"/>
                                        <p:tgtEl>
                                          <p:spTgt spid="16"/>
                                        </p:tgtEl>
                                        <p:attrNameLst>
                                          <p:attrName>ppt_x</p:attrName>
                                        </p:attrNameLst>
                                      </p:cBhvr>
                                      <p:tavLst>
                                        <p:tav tm="0">
                                          <p:val>
                                            <p:strVal val="#ppt_x"/>
                                          </p:val>
                                        </p:tav>
                                        <p:tav tm="100000">
                                          <p:val>
                                            <p:strVal val="#ppt_x"/>
                                          </p:val>
                                        </p:tav>
                                      </p:tavLst>
                                    </p:anim>
                                    <p:anim calcmode="lin" valueType="num">
                                      <p:cBhvr additive="base">
                                        <p:cTn id="30" dur="500" fill="hold"/>
                                        <p:tgtEl>
                                          <p:spTgt spid="16"/>
                                        </p:tgtEl>
                                        <p:attrNameLst>
                                          <p:attrName>ppt_y</p:attrName>
                                        </p:attrNameLst>
                                      </p:cBhvr>
                                      <p:tavLst>
                                        <p:tav tm="0">
                                          <p:val>
                                            <p:strVal val="1+#ppt_h/2"/>
                                          </p:val>
                                        </p:tav>
                                        <p:tav tm="100000">
                                          <p:val>
                                            <p:strVal val="#ppt_y"/>
                                          </p:val>
                                        </p:tav>
                                      </p:tavLst>
                                    </p:anim>
                                  </p:childTnLst>
                                </p:cTn>
                              </p:par>
                              <p:par>
                                <p:cTn id="31" presetID="2" presetClass="entr" presetSubtype="4" fill="hold" grpId="0" nodeType="withEffect">
                                  <p:stCondLst>
                                    <p:cond delay="0"/>
                                  </p:stCondLst>
                                  <p:childTnLst>
                                    <p:set>
                                      <p:cBhvr>
                                        <p:cTn id="32" dur="1" fill="hold">
                                          <p:stCondLst>
                                            <p:cond delay="0"/>
                                          </p:stCondLst>
                                        </p:cTn>
                                        <p:tgtEl>
                                          <p:spTgt spid="6"/>
                                        </p:tgtEl>
                                        <p:attrNameLst>
                                          <p:attrName>style.visibility</p:attrName>
                                        </p:attrNameLst>
                                      </p:cBhvr>
                                      <p:to>
                                        <p:strVal val="visible"/>
                                      </p:to>
                                    </p:set>
                                    <p:anim calcmode="lin" valueType="num">
                                      <p:cBhvr additive="base">
                                        <p:cTn id="33" dur="500" fill="hold"/>
                                        <p:tgtEl>
                                          <p:spTgt spid="6"/>
                                        </p:tgtEl>
                                        <p:attrNameLst>
                                          <p:attrName>ppt_x</p:attrName>
                                        </p:attrNameLst>
                                      </p:cBhvr>
                                      <p:tavLst>
                                        <p:tav tm="0">
                                          <p:val>
                                            <p:strVal val="#ppt_x"/>
                                          </p:val>
                                        </p:tav>
                                        <p:tav tm="100000">
                                          <p:val>
                                            <p:strVal val="#ppt_x"/>
                                          </p:val>
                                        </p:tav>
                                      </p:tavLst>
                                    </p:anim>
                                    <p:anim calcmode="lin" valueType="num">
                                      <p:cBhvr additive="base">
                                        <p:cTn id="34" dur="500" fill="hold"/>
                                        <p:tgtEl>
                                          <p:spTgt spid="6"/>
                                        </p:tgtEl>
                                        <p:attrNameLst>
                                          <p:attrName>ppt_y</p:attrName>
                                        </p:attrNameLst>
                                      </p:cBhvr>
                                      <p:tavLst>
                                        <p:tav tm="0">
                                          <p:val>
                                            <p:strVal val="1+#ppt_h/2"/>
                                          </p:val>
                                        </p:tav>
                                        <p:tav tm="100000">
                                          <p:val>
                                            <p:strVal val="#ppt_y"/>
                                          </p:val>
                                        </p:tav>
                                      </p:tavLst>
                                    </p:anim>
                                  </p:childTnLst>
                                </p:cTn>
                              </p:par>
                              <p:par>
                                <p:cTn id="35" presetID="2" presetClass="entr" presetSubtype="4" fill="hold" nodeType="withEffect">
                                  <p:stCondLst>
                                    <p:cond delay="0"/>
                                  </p:stCondLst>
                                  <p:childTnLst>
                                    <p:set>
                                      <p:cBhvr>
                                        <p:cTn id="36" dur="1" fill="hold">
                                          <p:stCondLst>
                                            <p:cond delay="0"/>
                                          </p:stCondLst>
                                        </p:cTn>
                                        <p:tgtEl>
                                          <p:spTgt spid="18"/>
                                        </p:tgtEl>
                                        <p:attrNameLst>
                                          <p:attrName>style.visibility</p:attrName>
                                        </p:attrNameLst>
                                      </p:cBhvr>
                                      <p:to>
                                        <p:strVal val="visible"/>
                                      </p:to>
                                    </p:set>
                                    <p:anim calcmode="lin" valueType="num">
                                      <p:cBhvr additive="base">
                                        <p:cTn id="37" dur="500" fill="hold"/>
                                        <p:tgtEl>
                                          <p:spTgt spid="18"/>
                                        </p:tgtEl>
                                        <p:attrNameLst>
                                          <p:attrName>ppt_x</p:attrName>
                                        </p:attrNameLst>
                                      </p:cBhvr>
                                      <p:tavLst>
                                        <p:tav tm="0">
                                          <p:val>
                                            <p:strVal val="#ppt_x"/>
                                          </p:val>
                                        </p:tav>
                                        <p:tav tm="100000">
                                          <p:val>
                                            <p:strVal val="#ppt_x"/>
                                          </p:val>
                                        </p:tav>
                                      </p:tavLst>
                                    </p:anim>
                                    <p:anim calcmode="lin" valueType="num">
                                      <p:cBhvr additive="base">
                                        <p:cTn id="38" dur="500" fill="hold"/>
                                        <p:tgtEl>
                                          <p:spTgt spid="18"/>
                                        </p:tgtEl>
                                        <p:attrNameLst>
                                          <p:attrName>ppt_y</p:attrName>
                                        </p:attrNameLst>
                                      </p:cBhvr>
                                      <p:tavLst>
                                        <p:tav tm="0">
                                          <p:val>
                                            <p:strVal val="1+#ppt_h/2"/>
                                          </p:val>
                                        </p:tav>
                                        <p:tav tm="100000">
                                          <p:val>
                                            <p:strVal val="#ppt_y"/>
                                          </p:val>
                                        </p:tav>
                                      </p:tavLst>
                                    </p:anim>
                                  </p:childTnLst>
                                </p:cTn>
                              </p:par>
                              <p:par>
                                <p:cTn id="39" presetID="2" presetClass="entr" presetSubtype="4" fill="hold" grpId="0" nodeType="withEffect">
                                  <p:stCondLst>
                                    <p:cond delay="0"/>
                                  </p:stCondLst>
                                  <p:childTnLst>
                                    <p:set>
                                      <p:cBhvr>
                                        <p:cTn id="40" dur="1" fill="hold">
                                          <p:stCondLst>
                                            <p:cond delay="0"/>
                                          </p:stCondLst>
                                        </p:cTn>
                                        <p:tgtEl>
                                          <p:spTgt spid="7"/>
                                        </p:tgtEl>
                                        <p:attrNameLst>
                                          <p:attrName>style.visibility</p:attrName>
                                        </p:attrNameLst>
                                      </p:cBhvr>
                                      <p:to>
                                        <p:strVal val="visible"/>
                                      </p:to>
                                    </p:set>
                                    <p:anim calcmode="lin" valueType="num">
                                      <p:cBhvr additive="base">
                                        <p:cTn id="41" dur="500" fill="hold"/>
                                        <p:tgtEl>
                                          <p:spTgt spid="7"/>
                                        </p:tgtEl>
                                        <p:attrNameLst>
                                          <p:attrName>ppt_x</p:attrName>
                                        </p:attrNameLst>
                                      </p:cBhvr>
                                      <p:tavLst>
                                        <p:tav tm="0">
                                          <p:val>
                                            <p:strVal val="#ppt_x"/>
                                          </p:val>
                                        </p:tav>
                                        <p:tav tm="100000">
                                          <p:val>
                                            <p:strVal val="#ppt_x"/>
                                          </p:val>
                                        </p:tav>
                                      </p:tavLst>
                                    </p:anim>
                                    <p:anim calcmode="lin" valueType="num">
                                      <p:cBhvr additive="base">
                                        <p:cTn id="42" dur="500" fill="hold"/>
                                        <p:tgtEl>
                                          <p:spTgt spid="7"/>
                                        </p:tgtEl>
                                        <p:attrNameLst>
                                          <p:attrName>ppt_y</p:attrName>
                                        </p:attrNameLst>
                                      </p:cBhvr>
                                      <p:tavLst>
                                        <p:tav tm="0">
                                          <p:val>
                                            <p:strVal val="1+#ppt_h/2"/>
                                          </p:val>
                                        </p:tav>
                                        <p:tav tm="100000">
                                          <p:val>
                                            <p:strVal val="#ppt_y"/>
                                          </p:val>
                                        </p:tav>
                                      </p:tavLst>
                                    </p:anim>
                                  </p:childTnLst>
                                </p:cTn>
                              </p:par>
                              <p:par>
                                <p:cTn id="43" presetID="2" presetClass="entr" presetSubtype="4" fill="hold" nodeType="withEffect">
                                  <p:stCondLst>
                                    <p:cond delay="0"/>
                                  </p:stCondLst>
                                  <p:childTnLst>
                                    <p:set>
                                      <p:cBhvr>
                                        <p:cTn id="44" dur="1" fill="hold">
                                          <p:stCondLst>
                                            <p:cond delay="0"/>
                                          </p:stCondLst>
                                        </p:cTn>
                                        <p:tgtEl>
                                          <p:spTgt spid="20"/>
                                        </p:tgtEl>
                                        <p:attrNameLst>
                                          <p:attrName>style.visibility</p:attrName>
                                        </p:attrNameLst>
                                      </p:cBhvr>
                                      <p:to>
                                        <p:strVal val="visible"/>
                                      </p:to>
                                    </p:set>
                                    <p:anim calcmode="lin" valueType="num">
                                      <p:cBhvr additive="base">
                                        <p:cTn id="45" dur="500" fill="hold"/>
                                        <p:tgtEl>
                                          <p:spTgt spid="20"/>
                                        </p:tgtEl>
                                        <p:attrNameLst>
                                          <p:attrName>ppt_x</p:attrName>
                                        </p:attrNameLst>
                                      </p:cBhvr>
                                      <p:tavLst>
                                        <p:tav tm="0">
                                          <p:val>
                                            <p:strVal val="#ppt_x"/>
                                          </p:val>
                                        </p:tav>
                                        <p:tav tm="100000">
                                          <p:val>
                                            <p:strVal val="#ppt_x"/>
                                          </p:val>
                                        </p:tav>
                                      </p:tavLst>
                                    </p:anim>
                                    <p:anim calcmode="lin" valueType="num">
                                      <p:cBhvr additive="base">
                                        <p:cTn id="46" dur="500" fill="hold"/>
                                        <p:tgtEl>
                                          <p:spTgt spid="20"/>
                                        </p:tgtEl>
                                        <p:attrNameLst>
                                          <p:attrName>ppt_y</p:attrName>
                                        </p:attrNameLst>
                                      </p:cBhvr>
                                      <p:tavLst>
                                        <p:tav tm="0">
                                          <p:val>
                                            <p:strVal val="1+#ppt_h/2"/>
                                          </p:val>
                                        </p:tav>
                                        <p:tav tm="100000">
                                          <p:val>
                                            <p:strVal val="#ppt_y"/>
                                          </p:val>
                                        </p:tav>
                                      </p:tavLst>
                                    </p:anim>
                                  </p:childTnLst>
                                </p:cTn>
                              </p:par>
                              <p:par>
                                <p:cTn id="47" presetID="42" presetClass="entr" presetSubtype="0" fill="hold" grpId="0" nodeType="withEffect">
                                  <p:stCondLst>
                                    <p:cond delay="0"/>
                                  </p:stCondLst>
                                  <p:childTnLst>
                                    <p:set>
                                      <p:cBhvr>
                                        <p:cTn id="48" dur="1" fill="hold">
                                          <p:stCondLst>
                                            <p:cond delay="0"/>
                                          </p:stCondLst>
                                        </p:cTn>
                                        <p:tgtEl>
                                          <p:spTgt spid="8"/>
                                        </p:tgtEl>
                                        <p:attrNameLst>
                                          <p:attrName>style.visibility</p:attrName>
                                        </p:attrNameLst>
                                      </p:cBhvr>
                                      <p:to>
                                        <p:strVal val="visible"/>
                                      </p:to>
                                    </p:set>
                                    <p:animEffect transition="in" filter="fade">
                                      <p:cBhvr>
                                        <p:cTn id="49" dur="1000"/>
                                        <p:tgtEl>
                                          <p:spTgt spid="8"/>
                                        </p:tgtEl>
                                      </p:cBhvr>
                                    </p:animEffect>
                                    <p:anim calcmode="lin" valueType="num">
                                      <p:cBhvr>
                                        <p:cTn id="50" dur="1000" fill="hold"/>
                                        <p:tgtEl>
                                          <p:spTgt spid="8"/>
                                        </p:tgtEl>
                                        <p:attrNameLst>
                                          <p:attrName>ppt_x</p:attrName>
                                        </p:attrNameLst>
                                      </p:cBhvr>
                                      <p:tavLst>
                                        <p:tav tm="0">
                                          <p:val>
                                            <p:strVal val="#ppt_x"/>
                                          </p:val>
                                        </p:tav>
                                        <p:tav tm="100000">
                                          <p:val>
                                            <p:strVal val="#ppt_x"/>
                                          </p:val>
                                        </p:tav>
                                      </p:tavLst>
                                    </p:anim>
                                    <p:anim calcmode="lin" valueType="num">
                                      <p:cBhvr>
                                        <p:cTn id="51" dur="1000" fill="hold"/>
                                        <p:tgtEl>
                                          <p:spTgt spid="8"/>
                                        </p:tgtEl>
                                        <p:attrNameLst>
                                          <p:attrName>ppt_y</p:attrName>
                                        </p:attrNameLst>
                                      </p:cBhvr>
                                      <p:tavLst>
                                        <p:tav tm="0">
                                          <p:val>
                                            <p:strVal val="#ppt_y+.1"/>
                                          </p:val>
                                        </p:tav>
                                        <p:tav tm="100000">
                                          <p:val>
                                            <p:strVal val="#ppt_y"/>
                                          </p:val>
                                        </p:tav>
                                      </p:tavLst>
                                    </p:anim>
                                  </p:childTnLst>
                                </p:cTn>
                              </p:par>
                              <p:par>
                                <p:cTn id="52" presetID="42" presetClass="entr" presetSubtype="0" fill="hold" nodeType="withEffect">
                                  <p:stCondLst>
                                    <p:cond delay="0"/>
                                  </p:stCondLst>
                                  <p:childTnLst>
                                    <p:set>
                                      <p:cBhvr>
                                        <p:cTn id="53" dur="1" fill="hold">
                                          <p:stCondLst>
                                            <p:cond delay="0"/>
                                          </p:stCondLst>
                                        </p:cTn>
                                        <p:tgtEl>
                                          <p:spTgt spid="22"/>
                                        </p:tgtEl>
                                        <p:attrNameLst>
                                          <p:attrName>style.visibility</p:attrName>
                                        </p:attrNameLst>
                                      </p:cBhvr>
                                      <p:to>
                                        <p:strVal val="visible"/>
                                      </p:to>
                                    </p:set>
                                    <p:animEffect transition="in" filter="fade">
                                      <p:cBhvr>
                                        <p:cTn id="54" dur="1000"/>
                                        <p:tgtEl>
                                          <p:spTgt spid="22"/>
                                        </p:tgtEl>
                                      </p:cBhvr>
                                    </p:animEffect>
                                    <p:anim calcmode="lin" valueType="num">
                                      <p:cBhvr>
                                        <p:cTn id="55" dur="1000" fill="hold"/>
                                        <p:tgtEl>
                                          <p:spTgt spid="22"/>
                                        </p:tgtEl>
                                        <p:attrNameLst>
                                          <p:attrName>ppt_x</p:attrName>
                                        </p:attrNameLst>
                                      </p:cBhvr>
                                      <p:tavLst>
                                        <p:tav tm="0">
                                          <p:val>
                                            <p:strVal val="#ppt_x"/>
                                          </p:val>
                                        </p:tav>
                                        <p:tav tm="100000">
                                          <p:val>
                                            <p:strVal val="#ppt_x"/>
                                          </p:val>
                                        </p:tav>
                                      </p:tavLst>
                                    </p:anim>
                                    <p:anim calcmode="lin" valueType="num">
                                      <p:cBhvr>
                                        <p:cTn id="56" dur="1000" fill="hold"/>
                                        <p:tgtEl>
                                          <p:spTgt spid="22"/>
                                        </p:tgtEl>
                                        <p:attrNameLst>
                                          <p:attrName>ppt_y</p:attrName>
                                        </p:attrNameLst>
                                      </p:cBhvr>
                                      <p:tavLst>
                                        <p:tav tm="0">
                                          <p:val>
                                            <p:strVal val="#ppt_y+.1"/>
                                          </p:val>
                                        </p:tav>
                                        <p:tav tm="100000">
                                          <p:val>
                                            <p:strVal val="#ppt_y"/>
                                          </p:val>
                                        </p:tav>
                                      </p:tavLst>
                                    </p:anim>
                                  </p:childTnLst>
                                </p:cTn>
                              </p:par>
                              <p:par>
                                <p:cTn id="57" presetID="42" presetClass="entr" presetSubtype="0" fill="hold" grpId="0" nodeType="withEffect">
                                  <p:stCondLst>
                                    <p:cond delay="0"/>
                                  </p:stCondLst>
                                  <p:childTnLst>
                                    <p:set>
                                      <p:cBhvr>
                                        <p:cTn id="58" dur="1" fill="hold">
                                          <p:stCondLst>
                                            <p:cond delay="0"/>
                                          </p:stCondLst>
                                        </p:cTn>
                                        <p:tgtEl>
                                          <p:spTgt spid="10"/>
                                        </p:tgtEl>
                                        <p:attrNameLst>
                                          <p:attrName>style.visibility</p:attrName>
                                        </p:attrNameLst>
                                      </p:cBhvr>
                                      <p:to>
                                        <p:strVal val="visible"/>
                                      </p:to>
                                    </p:set>
                                    <p:animEffect transition="in" filter="fade">
                                      <p:cBhvr>
                                        <p:cTn id="59" dur="1000"/>
                                        <p:tgtEl>
                                          <p:spTgt spid="10"/>
                                        </p:tgtEl>
                                      </p:cBhvr>
                                    </p:animEffect>
                                    <p:anim calcmode="lin" valueType="num">
                                      <p:cBhvr>
                                        <p:cTn id="60" dur="1000" fill="hold"/>
                                        <p:tgtEl>
                                          <p:spTgt spid="10"/>
                                        </p:tgtEl>
                                        <p:attrNameLst>
                                          <p:attrName>ppt_x</p:attrName>
                                        </p:attrNameLst>
                                      </p:cBhvr>
                                      <p:tavLst>
                                        <p:tav tm="0">
                                          <p:val>
                                            <p:strVal val="#ppt_x"/>
                                          </p:val>
                                        </p:tav>
                                        <p:tav tm="100000">
                                          <p:val>
                                            <p:strVal val="#ppt_x"/>
                                          </p:val>
                                        </p:tav>
                                      </p:tavLst>
                                    </p:anim>
                                    <p:anim calcmode="lin" valueType="num">
                                      <p:cBhvr>
                                        <p:cTn id="61" dur="1000" fill="hold"/>
                                        <p:tgtEl>
                                          <p:spTgt spid="10"/>
                                        </p:tgtEl>
                                        <p:attrNameLst>
                                          <p:attrName>ppt_y</p:attrName>
                                        </p:attrNameLst>
                                      </p:cBhvr>
                                      <p:tavLst>
                                        <p:tav tm="0">
                                          <p:val>
                                            <p:strVal val="#ppt_y+.1"/>
                                          </p:val>
                                        </p:tav>
                                        <p:tav tm="100000">
                                          <p:val>
                                            <p:strVal val="#ppt_y"/>
                                          </p:val>
                                        </p:tav>
                                      </p:tavLst>
                                    </p:anim>
                                  </p:childTnLst>
                                </p:cTn>
                              </p:par>
                              <p:par>
                                <p:cTn id="62" presetID="42" presetClass="entr" presetSubtype="0" fill="hold" nodeType="withEffect">
                                  <p:stCondLst>
                                    <p:cond delay="0"/>
                                  </p:stCondLst>
                                  <p:childTnLst>
                                    <p:set>
                                      <p:cBhvr>
                                        <p:cTn id="63" dur="1" fill="hold">
                                          <p:stCondLst>
                                            <p:cond delay="0"/>
                                          </p:stCondLst>
                                        </p:cTn>
                                        <p:tgtEl>
                                          <p:spTgt spid="24"/>
                                        </p:tgtEl>
                                        <p:attrNameLst>
                                          <p:attrName>style.visibility</p:attrName>
                                        </p:attrNameLst>
                                      </p:cBhvr>
                                      <p:to>
                                        <p:strVal val="visible"/>
                                      </p:to>
                                    </p:set>
                                    <p:animEffect transition="in" filter="fade">
                                      <p:cBhvr>
                                        <p:cTn id="64" dur="1000"/>
                                        <p:tgtEl>
                                          <p:spTgt spid="24"/>
                                        </p:tgtEl>
                                      </p:cBhvr>
                                    </p:animEffect>
                                    <p:anim calcmode="lin" valueType="num">
                                      <p:cBhvr>
                                        <p:cTn id="65" dur="1000" fill="hold"/>
                                        <p:tgtEl>
                                          <p:spTgt spid="24"/>
                                        </p:tgtEl>
                                        <p:attrNameLst>
                                          <p:attrName>ppt_x</p:attrName>
                                        </p:attrNameLst>
                                      </p:cBhvr>
                                      <p:tavLst>
                                        <p:tav tm="0">
                                          <p:val>
                                            <p:strVal val="#ppt_x"/>
                                          </p:val>
                                        </p:tav>
                                        <p:tav tm="100000">
                                          <p:val>
                                            <p:strVal val="#ppt_x"/>
                                          </p:val>
                                        </p:tav>
                                      </p:tavLst>
                                    </p:anim>
                                    <p:anim calcmode="lin" valueType="num">
                                      <p:cBhvr>
                                        <p:cTn id="66" dur="1000" fill="hold"/>
                                        <p:tgtEl>
                                          <p:spTgt spid="24"/>
                                        </p:tgtEl>
                                        <p:attrNameLst>
                                          <p:attrName>ppt_y</p:attrName>
                                        </p:attrNameLst>
                                      </p:cBhvr>
                                      <p:tavLst>
                                        <p:tav tm="0">
                                          <p:val>
                                            <p:strVal val="#ppt_y+.1"/>
                                          </p:val>
                                        </p:tav>
                                        <p:tav tm="100000">
                                          <p:val>
                                            <p:strVal val="#ppt_y"/>
                                          </p:val>
                                        </p:tav>
                                      </p:tavLst>
                                    </p:anim>
                                  </p:childTnLst>
                                </p:cTn>
                              </p:par>
                              <p:par>
                                <p:cTn id="67" presetID="2" presetClass="entr" presetSubtype="4" fill="hold" grpId="0" nodeType="withEffect">
                                  <p:stCondLst>
                                    <p:cond delay="0"/>
                                  </p:stCondLst>
                                  <p:childTnLst>
                                    <p:set>
                                      <p:cBhvr>
                                        <p:cTn id="68" dur="1" fill="hold">
                                          <p:stCondLst>
                                            <p:cond delay="0"/>
                                          </p:stCondLst>
                                        </p:cTn>
                                        <p:tgtEl>
                                          <p:spTgt spid="11"/>
                                        </p:tgtEl>
                                        <p:attrNameLst>
                                          <p:attrName>style.visibility</p:attrName>
                                        </p:attrNameLst>
                                      </p:cBhvr>
                                      <p:to>
                                        <p:strVal val="visible"/>
                                      </p:to>
                                    </p:set>
                                    <p:anim calcmode="lin" valueType="num">
                                      <p:cBhvr additive="base">
                                        <p:cTn id="69" dur="500" fill="hold"/>
                                        <p:tgtEl>
                                          <p:spTgt spid="11"/>
                                        </p:tgtEl>
                                        <p:attrNameLst>
                                          <p:attrName>ppt_x</p:attrName>
                                        </p:attrNameLst>
                                      </p:cBhvr>
                                      <p:tavLst>
                                        <p:tav tm="0">
                                          <p:val>
                                            <p:strVal val="#ppt_x"/>
                                          </p:val>
                                        </p:tav>
                                        <p:tav tm="100000">
                                          <p:val>
                                            <p:strVal val="#ppt_x"/>
                                          </p:val>
                                        </p:tav>
                                      </p:tavLst>
                                    </p:anim>
                                    <p:anim calcmode="lin" valueType="num">
                                      <p:cBhvr additive="base">
                                        <p:cTn id="70" dur="500" fill="hold"/>
                                        <p:tgtEl>
                                          <p:spTgt spid="11"/>
                                        </p:tgtEl>
                                        <p:attrNameLst>
                                          <p:attrName>ppt_y</p:attrName>
                                        </p:attrNameLst>
                                      </p:cBhvr>
                                      <p:tavLst>
                                        <p:tav tm="0">
                                          <p:val>
                                            <p:strVal val="1+#ppt_h/2"/>
                                          </p:val>
                                        </p:tav>
                                        <p:tav tm="100000">
                                          <p:val>
                                            <p:strVal val="#ppt_y"/>
                                          </p:val>
                                        </p:tav>
                                      </p:tavLst>
                                    </p:anim>
                                  </p:childTnLst>
                                </p:cTn>
                              </p:par>
                              <p:par>
                                <p:cTn id="71" presetID="2" presetClass="entr" presetSubtype="4" fill="hold" nodeType="withEffect">
                                  <p:stCondLst>
                                    <p:cond delay="0"/>
                                  </p:stCondLst>
                                  <p:childTnLst>
                                    <p:set>
                                      <p:cBhvr>
                                        <p:cTn id="72" dur="1" fill="hold">
                                          <p:stCondLst>
                                            <p:cond delay="0"/>
                                          </p:stCondLst>
                                        </p:cTn>
                                        <p:tgtEl>
                                          <p:spTgt spid="26"/>
                                        </p:tgtEl>
                                        <p:attrNameLst>
                                          <p:attrName>style.visibility</p:attrName>
                                        </p:attrNameLst>
                                      </p:cBhvr>
                                      <p:to>
                                        <p:strVal val="visible"/>
                                      </p:to>
                                    </p:set>
                                    <p:anim calcmode="lin" valueType="num">
                                      <p:cBhvr additive="base">
                                        <p:cTn id="73" dur="500" fill="hold"/>
                                        <p:tgtEl>
                                          <p:spTgt spid="26"/>
                                        </p:tgtEl>
                                        <p:attrNameLst>
                                          <p:attrName>ppt_x</p:attrName>
                                        </p:attrNameLst>
                                      </p:cBhvr>
                                      <p:tavLst>
                                        <p:tav tm="0">
                                          <p:val>
                                            <p:strVal val="#ppt_x"/>
                                          </p:val>
                                        </p:tav>
                                        <p:tav tm="100000">
                                          <p:val>
                                            <p:strVal val="#ppt_x"/>
                                          </p:val>
                                        </p:tav>
                                      </p:tavLst>
                                    </p:anim>
                                    <p:anim calcmode="lin" valueType="num">
                                      <p:cBhvr additive="base">
                                        <p:cTn id="74" dur="500" fill="hold"/>
                                        <p:tgtEl>
                                          <p:spTgt spid="26"/>
                                        </p:tgtEl>
                                        <p:attrNameLst>
                                          <p:attrName>ppt_y</p:attrName>
                                        </p:attrNameLst>
                                      </p:cBhvr>
                                      <p:tavLst>
                                        <p:tav tm="0">
                                          <p:val>
                                            <p:strVal val="1+#ppt_h/2"/>
                                          </p:val>
                                        </p:tav>
                                        <p:tav tm="100000">
                                          <p:val>
                                            <p:strVal val="#ppt_y"/>
                                          </p:val>
                                        </p:tav>
                                      </p:tavLst>
                                    </p:anim>
                                  </p:childTnLst>
                                </p:cTn>
                              </p:par>
                              <p:par>
                                <p:cTn id="75" presetID="42" presetClass="entr" presetSubtype="0" fill="hold" grpId="0" nodeType="withEffect">
                                  <p:stCondLst>
                                    <p:cond delay="0"/>
                                  </p:stCondLst>
                                  <p:childTnLst>
                                    <p:set>
                                      <p:cBhvr>
                                        <p:cTn id="76" dur="1" fill="hold">
                                          <p:stCondLst>
                                            <p:cond delay="0"/>
                                          </p:stCondLst>
                                        </p:cTn>
                                        <p:tgtEl>
                                          <p:spTgt spid="12"/>
                                        </p:tgtEl>
                                        <p:attrNameLst>
                                          <p:attrName>style.visibility</p:attrName>
                                        </p:attrNameLst>
                                      </p:cBhvr>
                                      <p:to>
                                        <p:strVal val="visible"/>
                                      </p:to>
                                    </p:set>
                                    <p:animEffect transition="in" filter="fade">
                                      <p:cBhvr>
                                        <p:cTn id="77" dur="1000"/>
                                        <p:tgtEl>
                                          <p:spTgt spid="12"/>
                                        </p:tgtEl>
                                      </p:cBhvr>
                                    </p:animEffect>
                                    <p:anim calcmode="lin" valueType="num">
                                      <p:cBhvr>
                                        <p:cTn id="78" dur="1000" fill="hold"/>
                                        <p:tgtEl>
                                          <p:spTgt spid="12"/>
                                        </p:tgtEl>
                                        <p:attrNameLst>
                                          <p:attrName>ppt_x</p:attrName>
                                        </p:attrNameLst>
                                      </p:cBhvr>
                                      <p:tavLst>
                                        <p:tav tm="0">
                                          <p:val>
                                            <p:strVal val="#ppt_x"/>
                                          </p:val>
                                        </p:tav>
                                        <p:tav tm="100000">
                                          <p:val>
                                            <p:strVal val="#ppt_x"/>
                                          </p:val>
                                        </p:tav>
                                      </p:tavLst>
                                    </p:anim>
                                    <p:anim calcmode="lin" valueType="num">
                                      <p:cBhvr>
                                        <p:cTn id="7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P spid="5" grpId="0" bldLvl="0" animBg="1"/>
      <p:bldP spid="6" grpId="0" bldLvl="0" animBg="1"/>
      <p:bldP spid="7" grpId="0" bldLvl="0" animBg="1"/>
      <p:bldP spid="8" grpId="0" bldLvl="0" animBg="1"/>
      <p:bldP spid="3" grpId="0"/>
      <p:bldP spid="3" grpId="1"/>
      <p:bldP spid="10" grpId="0" bldLvl="0" animBg="1"/>
      <p:bldP spid="11" grpId="0" bldLvl="0" animBg="1"/>
      <p:bldP spid="12" grpId="0" bldLvl="0" animBg="1"/>
    </p:bldLst>
  </p:timing>
</p:sld>
</file>

<file path=ppt/slides/slide7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p:pic>
        <p:nvPicPr>
          <p:cNvPr id="7" name="图片 6" descr="图片18"/>
          <p:cNvPicPr>
            <a:picLocks noChangeAspect="1"/>
          </p:cNvPicPr>
          <p:nvPr>
            <p:custDataLst>
              <p:tags r:id="rId1"/>
            </p:custDataLst>
          </p:nvPr>
        </p:nvPicPr>
        <p:blipFill>
          <a:blip r:embed="rId2"/>
          <a:stretch>
            <a:fillRect/>
          </a:stretch>
        </p:blipFill>
        <p:spPr>
          <a:xfrm>
            <a:off x="0" y="0"/>
            <a:ext cx="540068" cy="720090"/>
          </a:xfrm>
          <a:prstGeom prst="rect">
            <a:avLst/>
          </a:prstGeom>
        </p:spPr>
      </p:pic>
      <p:pic>
        <p:nvPicPr>
          <p:cNvPr id="6" name="图片 5" descr="图片19"/>
          <p:cNvPicPr>
            <a:picLocks noChangeAspect="1"/>
          </p:cNvPicPr>
          <p:nvPr>
            <p:custDataLst>
              <p:tags r:id="rId3"/>
            </p:custDataLst>
          </p:nvPr>
        </p:nvPicPr>
        <p:blipFill>
          <a:blip r:embed="rId4"/>
          <a:stretch>
            <a:fillRect/>
          </a:stretch>
        </p:blipFill>
        <p:spPr>
          <a:xfrm>
            <a:off x="8603932" y="-5379"/>
            <a:ext cx="540068" cy="720090"/>
          </a:xfrm>
          <a:prstGeom prst="rect">
            <a:avLst/>
          </a:prstGeom>
        </p:spPr>
      </p:pic>
      <p:sp>
        <p:nvSpPr>
          <p:cNvPr id="97282" name="WordArt 2"/>
          <p:cNvSpPr>
            <a:spLocks noTextEdit="1"/>
          </p:cNvSpPr>
          <p:nvPr/>
        </p:nvSpPr>
        <p:spPr>
          <a:xfrm>
            <a:off x="971550" y="4797425"/>
            <a:ext cx="2373313" cy="1139825"/>
          </a:xfrm>
          <a:prstGeom prst="rect">
            <a:avLst/>
          </a:prstGeom>
        </p:spPr>
        <p:txBody>
          <a:bodyPr wrap="none" fromWordArt="1">
            <a:prstTxWarp prst="textDoubleWave1">
              <a:avLst>
                <a:gd name="adj1" fmla="val 6500"/>
                <a:gd name="adj2" fmla="val 0"/>
              </a:avLst>
            </a:prstTxWarp>
            <a:normAutofit/>
          </a:bodyPr>
          <a:p>
            <a:pPr algn="ctr"/>
            <a:r>
              <a:rPr lang="zh-CN" altLang="en-US" sz="3600" spc="-360">
                <a:ln w="12700" cap="flat" cmpd="sng">
                  <a:solidFill>
                    <a:srgbClr val="000099"/>
                  </a:solidFill>
                  <a:prstDash val="solid"/>
                  <a:headEnd type="none" w="med" len="med"/>
                  <a:tailEnd type="none" w="med" len="med"/>
                </a:ln>
                <a:solidFill>
                  <a:srgbClr val="33CCFF"/>
                </a:solidFill>
                <a:effectLst>
                  <a:outerShdw dist="125724" dir="18900000" algn="ctr" rotWithShape="0">
                    <a:srgbClr val="000099"/>
                  </a:outerShdw>
                </a:effectLst>
                <a:latin typeface="微软雅黑" panose="020B0503020204020204" pitchFamily="34" charset="-122"/>
                <a:ea typeface="微软雅黑" panose="020B0503020204020204" pitchFamily="34" charset="-122"/>
              </a:rPr>
              <a:t>报告</a:t>
            </a:r>
            <a:endParaRPr lang="zh-CN" altLang="en-US" sz="3600" spc="-360">
              <a:ln w="12700" cap="flat" cmpd="sng">
                <a:solidFill>
                  <a:srgbClr val="000099"/>
                </a:solidFill>
                <a:prstDash val="solid"/>
                <a:headEnd type="none" w="med" len="med"/>
                <a:tailEnd type="none" w="med" len="med"/>
              </a:ln>
              <a:solidFill>
                <a:srgbClr val="33CCFF"/>
              </a:solidFill>
              <a:effectLst>
                <a:outerShdw dist="125724" dir="18900000" algn="ctr" rotWithShape="0">
                  <a:srgbClr val="000099"/>
                </a:outerShdw>
              </a:effectLst>
              <a:latin typeface="微软雅黑" panose="020B0503020204020204" pitchFamily="34" charset="-122"/>
              <a:ea typeface="微软雅黑" panose="020B0503020204020204" pitchFamily="34" charset="-122"/>
            </a:endParaRPr>
          </a:p>
        </p:txBody>
      </p:sp>
      <p:grpSp>
        <p:nvGrpSpPr>
          <p:cNvPr id="97283" name="Group 3"/>
          <p:cNvGrpSpPr/>
          <p:nvPr/>
        </p:nvGrpSpPr>
        <p:grpSpPr>
          <a:xfrm>
            <a:off x="180975" y="3041650"/>
            <a:ext cx="4248150" cy="1295400"/>
            <a:chOff x="1474" y="1797"/>
            <a:chExt cx="2676" cy="681"/>
          </a:xfrm>
        </p:grpSpPr>
        <p:sp>
          <p:nvSpPr>
            <p:cNvPr id="97296" name="Oval 4"/>
            <p:cNvSpPr/>
            <p:nvPr>
              <p:custDataLst>
                <p:tags r:id="rId5"/>
              </p:custDataLst>
            </p:nvPr>
          </p:nvSpPr>
          <p:spPr>
            <a:xfrm>
              <a:off x="1474" y="1797"/>
              <a:ext cx="2676" cy="681"/>
            </a:xfrm>
            <a:prstGeom prst="ellipse">
              <a:avLst/>
            </a:prstGeom>
            <a:solidFill>
              <a:schemeClr val="accent1"/>
            </a:solidFill>
            <a:ln w="9525" cap="flat" cmpd="sng">
              <a:solidFill>
                <a:schemeClr val="dk1"/>
              </a:solidFill>
              <a:prstDash val="solid"/>
              <a:headEnd type="none" w="med" len="med"/>
              <a:tailEnd type="none" w="med" len="med"/>
            </a:ln>
          </p:spPr>
          <p:txBody>
            <a:bodyPr wrap="none" anchor="ctr" anchorCtr="0"/>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5pPr>
            </a:lstStyle>
            <a:p>
              <a:pPr marL="0" lvl="0" indent="0">
                <a:spcBef>
                  <a:spcPct val="0"/>
                </a:spcBef>
                <a:buClrTx/>
                <a:buSzTx/>
                <a:buFontTx/>
                <a:buNone/>
              </a:pPr>
              <a:endParaRPr lang="zh-CN" altLang="en-US" dirty="0">
                <a:solidFill>
                  <a:schemeClr val="dk1"/>
                </a:solidFill>
                <a:latin typeface="微软雅黑" panose="020B0503020204020204" pitchFamily="34" charset="-122"/>
                <a:ea typeface="微软雅黑" panose="020B0503020204020204" pitchFamily="34" charset="-122"/>
              </a:endParaRPr>
            </a:p>
          </p:txBody>
        </p:sp>
        <p:sp>
          <p:nvSpPr>
            <p:cNvPr id="97297" name="Rectangle 5"/>
            <p:cNvSpPr/>
            <p:nvPr>
              <p:custDataLst>
                <p:tags r:id="rId6"/>
              </p:custDataLst>
            </p:nvPr>
          </p:nvSpPr>
          <p:spPr>
            <a:xfrm>
              <a:off x="1973" y="1979"/>
              <a:ext cx="1683" cy="274"/>
            </a:xfrm>
            <a:prstGeom prst="rect">
              <a:avLst/>
            </a:prstGeom>
            <a:noFill/>
            <a:ln w="9525">
              <a:noFill/>
            </a:ln>
          </p:spPr>
          <p:txBody>
            <a:bodyPr wrap="none">
              <a:spAutoFit/>
            </a:bodyPr>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5pPr>
            </a:lstStyle>
            <a:p>
              <a:pPr marL="0" lvl="0" indent="0">
                <a:spcBef>
                  <a:spcPct val="0"/>
                </a:spcBef>
                <a:buClrTx/>
                <a:buSzTx/>
                <a:buFontTx/>
                <a:buNone/>
              </a:pPr>
              <a:r>
                <a:rPr lang="zh-CN" altLang="en-US" sz="2800" b="1" dirty="0">
                  <a:solidFill>
                    <a:schemeClr val="lt1"/>
                  </a:solidFill>
                  <a:latin typeface="微软雅黑" panose="020B0503020204020204" pitchFamily="34" charset="-122"/>
                  <a:ea typeface="微软雅黑" panose="020B0503020204020204" pitchFamily="34" charset="-122"/>
                </a:rPr>
                <a:t>事发地环保部门</a:t>
              </a:r>
              <a:endParaRPr lang="zh-CN" altLang="en-US" sz="2800" b="1" dirty="0">
                <a:solidFill>
                  <a:schemeClr val="lt1"/>
                </a:solidFill>
                <a:latin typeface="微软雅黑" panose="020B0503020204020204" pitchFamily="34" charset="-122"/>
                <a:ea typeface="微软雅黑" panose="020B0503020204020204" pitchFamily="34" charset="-122"/>
              </a:endParaRPr>
            </a:p>
          </p:txBody>
        </p:sp>
      </p:grpSp>
      <p:sp>
        <p:nvSpPr>
          <p:cNvPr id="97284" name="Text Box 6"/>
          <p:cNvSpPr txBox="1"/>
          <p:nvPr>
            <p:custDataLst>
              <p:tags r:id="rId7"/>
            </p:custDataLst>
          </p:nvPr>
        </p:nvSpPr>
        <p:spPr>
          <a:xfrm>
            <a:off x="1271588" y="1749425"/>
            <a:ext cx="2978150" cy="891540"/>
          </a:xfrm>
          <a:prstGeom prst="rect">
            <a:avLst/>
          </a:prstGeom>
          <a:noFill/>
          <a:ln w="9525">
            <a:noFill/>
          </a:ln>
        </p:spPr>
        <p:txBody>
          <a:bodyPr>
            <a:spAutoFit/>
          </a:bodyPr>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5pPr>
          </a:lstStyle>
          <a:p>
            <a:pPr marL="0" lvl="0" indent="0">
              <a:spcBef>
                <a:spcPct val="50000"/>
              </a:spcBef>
              <a:buClrTx/>
              <a:buSzTx/>
              <a:buFontTx/>
              <a:buNone/>
            </a:pPr>
            <a:r>
              <a:rPr lang="zh-CN" altLang="en-US" sz="2600" b="1" dirty="0">
                <a:solidFill>
                  <a:schemeClr val="dk1"/>
                </a:solidFill>
                <a:latin typeface="微软雅黑" panose="020B0503020204020204" pitchFamily="34" charset="-122"/>
                <a:ea typeface="微软雅黑" panose="020B0503020204020204" pitchFamily="34" charset="-122"/>
              </a:rPr>
              <a:t>涉事企业事业单位或其他生产经营者</a:t>
            </a:r>
            <a:endParaRPr lang="zh-CN" altLang="en-US" sz="2600" b="1" dirty="0">
              <a:solidFill>
                <a:schemeClr val="dk1"/>
              </a:solidFill>
              <a:latin typeface="微软雅黑" panose="020B0503020204020204" pitchFamily="34" charset="-122"/>
              <a:ea typeface="微软雅黑" panose="020B0503020204020204" pitchFamily="34" charset="-122"/>
            </a:endParaRPr>
          </a:p>
        </p:txBody>
      </p:sp>
      <p:sp>
        <p:nvSpPr>
          <p:cNvPr id="11" name="AutoShape 7"/>
          <p:cNvSpPr/>
          <p:nvPr>
            <p:custDataLst>
              <p:tags r:id="rId8"/>
            </p:custDataLst>
          </p:nvPr>
        </p:nvSpPr>
        <p:spPr>
          <a:xfrm rot="5400000">
            <a:off x="2401888" y="2538413"/>
            <a:ext cx="501650" cy="431800"/>
          </a:xfrm>
          <a:custGeom>
            <a:avLst/>
            <a:gdLst/>
            <a:ahLst/>
            <a:cxnLst>
              <a:cxn ang="0">
                <a:pos x="8737953" y="0"/>
              </a:cxn>
              <a:cxn ang="0">
                <a:pos x="8737953" y="2158000"/>
              </a:cxn>
              <a:cxn ang="0">
                <a:pos x="1820409" y="2158000"/>
              </a:cxn>
              <a:cxn ang="0">
                <a:pos x="1820409" y="6474001"/>
              </a:cxn>
              <a:cxn ang="0">
                <a:pos x="8737953" y="6474001"/>
              </a:cxn>
              <a:cxn ang="0">
                <a:pos x="8737953" y="8632002"/>
              </a:cxn>
              <a:cxn ang="0">
                <a:pos x="11650589" y="4316001"/>
              </a:cxn>
              <a:cxn ang="0">
                <a:pos x="8737953" y="0"/>
              </a:cxn>
              <a:cxn ang="0">
                <a:pos x="728159" y="2158000"/>
              </a:cxn>
              <a:cxn ang="0">
                <a:pos x="728159" y="6474001"/>
              </a:cxn>
              <a:cxn ang="0">
                <a:pos x="1456318" y="6474001"/>
              </a:cxn>
              <a:cxn ang="0">
                <a:pos x="1456318" y="2158000"/>
              </a:cxn>
              <a:cxn ang="0">
                <a:pos x="728159" y="2158000"/>
              </a:cxn>
              <a:cxn ang="0">
                <a:pos x="0" y="2158000"/>
              </a:cxn>
              <a:cxn ang="0">
                <a:pos x="0" y="6474001"/>
              </a:cxn>
              <a:cxn ang="0">
                <a:pos x="364091" y="6474001"/>
              </a:cxn>
              <a:cxn ang="0">
                <a:pos x="364091" y="2158000"/>
              </a:cxn>
              <a:cxn ang="0">
                <a:pos x="0" y="2158000"/>
              </a:cxn>
            </a:cxnLst>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chemeClr val="accent1">
              <a:alpha val="100000"/>
            </a:schemeClr>
          </a:solidFill>
          <a:ln w="9525" cap="flat" cmpd="sng">
            <a:solidFill>
              <a:schemeClr val="dk1">
                <a:alpha val="100000"/>
              </a:schemeClr>
            </a:solidFill>
            <a:prstDash val="solid"/>
            <a:miter lim="800000"/>
            <a:headEnd type="none" w="med" len="med"/>
            <a:tailEnd type="none" w="med" len="med"/>
          </a:ln>
        </p:spPr>
        <p:txBody>
          <a:bodyPr/>
          <a:p>
            <a:endParaRPr lang="zh-CN" altLang="en-US" sz="2400">
              <a:solidFill>
                <a:schemeClr val="dk1"/>
              </a:solidFill>
              <a:latin typeface="微软雅黑" panose="020B0503020204020204" pitchFamily="34" charset="-122"/>
              <a:ea typeface="微软雅黑" panose="020B0503020204020204" pitchFamily="34" charset="-122"/>
            </a:endParaRPr>
          </a:p>
        </p:txBody>
      </p:sp>
      <p:graphicFrame>
        <p:nvGraphicFramePr>
          <p:cNvPr id="2" name="图示 1"/>
          <p:cNvGraphicFramePr/>
          <p:nvPr/>
        </p:nvGraphicFramePr>
        <p:xfrm>
          <a:off x="6869066" y="4241800"/>
          <a:ext cx="1512887" cy="519113"/>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graphicFrame>
        <p:nvGraphicFramePr>
          <p:cNvPr id="19" name="图示 18"/>
          <p:cNvGraphicFramePr/>
          <p:nvPr/>
        </p:nvGraphicFramePr>
        <p:xfrm>
          <a:off x="6869066" y="5610025"/>
          <a:ext cx="1512888" cy="519113"/>
        </p:xfrm>
        <a:graphic>
          <a:graphicData uri="http://schemas.openxmlformats.org/drawingml/2006/diagram">
            <dgm:relIds xmlns:dgm="http://schemas.openxmlformats.org/drawingml/2006/diagram" xmlns:r="http://schemas.openxmlformats.org/officeDocument/2006/relationships" r:dm="rId14" r:lo="rId15" r:qs="rId16" r:cs="rId17"/>
          </a:graphicData>
        </a:graphic>
      </p:graphicFrame>
      <p:sp>
        <p:nvSpPr>
          <p:cNvPr id="97288" name="Oval 10"/>
          <p:cNvSpPr/>
          <p:nvPr>
            <p:custDataLst>
              <p:tags r:id="rId19"/>
            </p:custDataLst>
          </p:nvPr>
        </p:nvSpPr>
        <p:spPr>
          <a:xfrm>
            <a:off x="5219700" y="4365625"/>
            <a:ext cx="1152525" cy="1655763"/>
          </a:xfrm>
          <a:prstGeom prst="ellipse">
            <a:avLst/>
          </a:prstGeom>
          <a:solidFill>
            <a:schemeClr val="accent1"/>
          </a:solidFill>
          <a:ln w="9525" cap="flat" cmpd="sng">
            <a:solidFill>
              <a:schemeClr val="dk1"/>
            </a:solidFill>
            <a:prstDash val="solid"/>
            <a:headEnd type="none" w="med" len="med"/>
            <a:tailEnd type="none" w="med" len="med"/>
          </a:ln>
        </p:spPr>
        <p:txBody>
          <a:bodyPr wrap="none" anchor="ctr" anchorCtr="0"/>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5pPr>
          </a:lstStyle>
          <a:p>
            <a:pPr marL="0" lvl="0" indent="0">
              <a:spcBef>
                <a:spcPct val="0"/>
              </a:spcBef>
              <a:buClrTx/>
              <a:buSzTx/>
              <a:buFontTx/>
              <a:buNone/>
            </a:pPr>
            <a:endParaRPr lang="zh-CN" altLang="en-US" dirty="0">
              <a:solidFill>
                <a:schemeClr val="dk1"/>
              </a:solidFill>
              <a:latin typeface="微软雅黑" panose="020B0503020204020204" pitchFamily="34" charset="-122"/>
              <a:ea typeface="微软雅黑" panose="020B0503020204020204" pitchFamily="34" charset="-122"/>
            </a:endParaRPr>
          </a:p>
        </p:txBody>
      </p:sp>
      <p:sp>
        <p:nvSpPr>
          <p:cNvPr id="97289" name="Text Box 11"/>
          <p:cNvSpPr txBox="1"/>
          <p:nvPr>
            <p:custDataLst>
              <p:tags r:id="rId20"/>
            </p:custDataLst>
          </p:nvPr>
        </p:nvSpPr>
        <p:spPr>
          <a:xfrm>
            <a:off x="5341938" y="4851400"/>
            <a:ext cx="1223962" cy="583565"/>
          </a:xfrm>
          <a:prstGeom prst="rect">
            <a:avLst/>
          </a:prstGeom>
          <a:noFill/>
          <a:ln w="9525">
            <a:noFill/>
          </a:ln>
        </p:spPr>
        <p:txBody>
          <a:bodyPr>
            <a:spAutoFit/>
          </a:bodyPr>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5pPr>
          </a:lstStyle>
          <a:p>
            <a:pPr marL="0" lvl="0" indent="0">
              <a:spcBef>
                <a:spcPct val="50000"/>
              </a:spcBef>
              <a:buClrTx/>
              <a:buSzTx/>
              <a:buFontTx/>
              <a:buNone/>
            </a:pPr>
            <a:r>
              <a:rPr lang="en-US" altLang="zh-CN" dirty="0">
                <a:solidFill>
                  <a:schemeClr val="lt1"/>
                </a:solidFill>
                <a:latin typeface="微软雅黑" panose="020B0503020204020204" pitchFamily="34" charset="-122"/>
                <a:ea typeface="微软雅黑" panose="020B0503020204020204" pitchFamily="34" charset="-122"/>
              </a:rPr>
              <a:t>3W</a:t>
            </a:r>
            <a:endParaRPr lang="en-US" altLang="zh-CN" dirty="0">
              <a:solidFill>
                <a:schemeClr val="lt1"/>
              </a:solidFill>
              <a:latin typeface="微软雅黑" panose="020B0503020204020204" pitchFamily="34" charset="-122"/>
              <a:ea typeface="微软雅黑" panose="020B0503020204020204" pitchFamily="34" charset="-122"/>
            </a:endParaRPr>
          </a:p>
        </p:txBody>
      </p:sp>
      <p:graphicFrame>
        <p:nvGraphicFramePr>
          <p:cNvPr id="18" name="图示 17"/>
          <p:cNvGraphicFramePr/>
          <p:nvPr/>
        </p:nvGraphicFramePr>
        <p:xfrm>
          <a:off x="6857106" y="4962128"/>
          <a:ext cx="1512888" cy="519113"/>
        </p:xfrm>
        <a:graphic>
          <a:graphicData uri="http://schemas.openxmlformats.org/drawingml/2006/diagram">
            <dgm:relIds xmlns:dgm="http://schemas.openxmlformats.org/drawingml/2006/diagram" xmlns:r="http://schemas.openxmlformats.org/officeDocument/2006/relationships" r:dm="rId21" r:lo="rId22" r:qs="rId23" r:cs="rId24"/>
          </a:graphicData>
        </a:graphic>
      </p:graphicFrame>
      <p:sp>
        <p:nvSpPr>
          <p:cNvPr id="17" name="AutoShape 13"/>
          <p:cNvSpPr/>
          <p:nvPr>
            <p:custDataLst>
              <p:tags r:id="rId26"/>
            </p:custDataLst>
          </p:nvPr>
        </p:nvSpPr>
        <p:spPr>
          <a:xfrm rot="2315501">
            <a:off x="3371850" y="4394200"/>
            <a:ext cx="1863725" cy="1079500"/>
          </a:xfrm>
          <a:prstGeom prst="curvedUpArrow">
            <a:avLst>
              <a:gd name="adj1" fmla="val 30701"/>
              <a:gd name="adj2" fmla="val 64046"/>
              <a:gd name="adj3" fmla="val 33328"/>
            </a:avLst>
          </a:prstGeom>
          <a:solidFill>
            <a:schemeClr val="accent1"/>
          </a:solidFill>
          <a:ln w="9525" cap="flat" cmpd="sng">
            <a:solidFill>
              <a:schemeClr val="dk1"/>
            </a:solidFill>
            <a:prstDash val="solid"/>
            <a:miter/>
            <a:headEnd type="none" w="med" len="med"/>
            <a:tailEnd type="none" w="med" len="med"/>
          </a:ln>
        </p:spPr>
        <p:txBody>
          <a:bodyPr wrap="none" anchor="ctr" anchorCtr="0"/>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5pPr>
          </a:lstStyle>
          <a:p>
            <a:pPr marL="0" lvl="0" indent="0">
              <a:spcBef>
                <a:spcPct val="0"/>
              </a:spcBef>
              <a:buClrTx/>
              <a:buSzTx/>
              <a:buFontTx/>
              <a:buNone/>
            </a:pPr>
            <a:endParaRPr lang="zh-CN" altLang="en-US" dirty="0">
              <a:solidFill>
                <a:schemeClr val="dk1"/>
              </a:solidFill>
              <a:latin typeface="微软雅黑" panose="020B0503020204020204" pitchFamily="34" charset="-122"/>
              <a:ea typeface="微软雅黑" panose="020B0503020204020204" pitchFamily="34" charset="-122"/>
            </a:endParaRPr>
          </a:p>
        </p:txBody>
      </p:sp>
      <p:sp>
        <p:nvSpPr>
          <p:cNvPr id="26" name="箭头: 右 25"/>
          <p:cNvSpPr/>
          <p:nvPr>
            <p:custDataLst>
              <p:tags r:id="rId27"/>
            </p:custDataLst>
          </p:nvPr>
        </p:nvSpPr>
        <p:spPr>
          <a:xfrm>
            <a:off x="6365875" y="4394200"/>
            <a:ext cx="496888" cy="258763"/>
          </a:xfrm>
          <a:prstGeom prst="rightArrow">
            <a:avLst/>
          </a:prstGeom>
          <a:solidFill>
            <a:schemeClr val="accent1"/>
          </a:solidFill>
          <a:ln>
            <a:solidFill>
              <a:schemeClr val="accent1">
                <a:shade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1" lang="zh-CN" altLang="en-US" sz="2400" b="0" i="0" u="none" strike="noStrike" kern="1200" cap="none" spc="0" normalizeH="0" baseline="0" noProof="0">
              <a:ln>
                <a:noFill/>
              </a:ln>
              <a:solidFill>
                <a:schemeClr val="lt1"/>
              </a:solidFill>
              <a:effectLst/>
              <a:uLnTx/>
              <a:uFillTx/>
              <a:latin typeface="微软雅黑" panose="020B0503020204020204" pitchFamily="34" charset="-122"/>
              <a:ea typeface="微软雅黑" panose="020B0503020204020204" pitchFamily="34" charset="-122"/>
              <a:cs typeface="+mn-cs"/>
            </a:endParaRPr>
          </a:p>
        </p:txBody>
      </p:sp>
      <p:sp>
        <p:nvSpPr>
          <p:cNvPr id="27" name="箭头: 右 26"/>
          <p:cNvSpPr/>
          <p:nvPr>
            <p:custDataLst>
              <p:tags r:id="rId28"/>
            </p:custDataLst>
          </p:nvPr>
        </p:nvSpPr>
        <p:spPr>
          <a:xfrm>
            <a:off x="6365875" y="5103813"/>
            <a:ext cx="496888" cy="258763"/>
          </a:xfrm>
          <a:prstGeom prst="rightArrow">
            <a:avLst/>
          </a:prstGeom>
          <a:solidFill>
            <a:schemeClr val="accent1"/>
          </a:solidFill>
          <a:ln>
            <a:solidFill>
              <a:schemeClr val="accent1">
                <a:shade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1" lang="zh-CN" altLang="en-US" sz="2400" b="0" i="0" u="none" strike="noStrike" kern="1200" cap="none" spc="0" normalizeH="0" baseline="0" noProof="0">
              <a:ln>
                <a:noFill/>
              </a:ln>
              <a:solidFill>
                <a:schemeClr val="lt1"/>
              </a:solidFill>
              <a:effectLst/>
              <a:uLnTx/>
              <a:uFillTx/>
              <a:latin typeface="微软雅黑" panose="020B0503020204020204" pitchFamily="34" charset="-122"/>
              <a:ea typeface="微软雅黑" panose="020B0503020204020204" pitchFamily="34" charset="-122"/>
              <a:cs typeface="+mn-cs"/>
            </a:endParaRPr>
          </a:p>
        </p:txBody>
      </p:sp>
      <p:sp>
        <p:nvSpPr>
          <p:cNvPr id="28" name="箭头: 右 27"/>
          <p:cNvSpPr/>
          <p:nvPr>
            <p:custDataLst>
              <p:tags r:id="rId29"/>
            </p:custDataLst>
          </p:nvPr>
        </p:nvSpPr>
        <p:spPr>
          <a:xfrm>
            <a:off x="6359525" y="5740400"/>
            <a:ext cx="496888" cy="258763"/>
          </a:xfrm>
          <a:prstGeom prst="rightArrow">
            <a:avLst/>
          </a:prstGeom>
          <a:solidFill>
            <a:schemeClr val="accent1"/>
          </a:solidFill>
          <a:ln>
            <a:solidFill>
              <a:schemeClr val="accent1">
                <a:shade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1" lang="zh-CN" altLang="en-US" sz="2400" b="0" i="0" u="none" strike="noStrike" kern="1200" cap="none" spc="0" normalizeH="0" baseline="0" noProof="0">
              <a:ln>
                <a:noFill/>
              </a:ln>
              <a:solidFill>
                <a:schemeClr val="lt1"/>
              </a:solidFill>
              <a:effectLst/>
              <a:uLnTx/>
              <a:uFillTx/>
              <a:latin typeface="微软雅黑" panose="020B0503020204020204" pitchFamily="34" charset="-122"/>
              <a:ea typeface="微软雅黑" panose="020B0503020204020204" pitchFamily="34" charset="-122"/>
              <a:cs typeface="+mn-cs"/>
            </a:endParaRPr>
          </a:p>
        </p:txBody>
      </p:sp>
      <p:sp>
        <p:nvSpPr>
          <p:cNvPr id="20" name="矩形 19"/>
          <p:cNvSpPr/>
          <p:nvPr/>
        </p:nvSpPr>
        <p:spPr>
          <a:xfrm>
            <a:off x="1946275" y="890588"/>
            <a:ext cx="5218113" cy="691515"/>
          </a:xfrm>
          <a:prstGeom prst="rect">
            <a:avLst/>
          </a:prstGeom>
        </p:spPr>
        <p:txBody>
          <a:bodyPr>
            <a:spAutoFit/>
          </a:bodyPr>
          <a:lstStyle/>
          <a:p>
            <a:pPr marL="0" marR="0" lvl="0" indent="457200" algn="ctr" defTabSz="914400" rtl="0" eaLnBrk="1" fontAlgn="base" latinLnBrk="0" hangingPunct="1">
              <a:lnSpc>
                <a:spcPct val="150000"/>
              </a:lnSpc>
              <a:spcBef>
                <a:spcPct val="20000"/>
              </a:spcBef>
              <a:spcAft>
                <a:spcPts val="600"/>
              </a:spcAft>
              <a:buClr>
                <a:schemeClr val="hlink"/>
              </a:buClr>
              <a:buSzTx/>
              <a:buFontTx/>
              <a:buNone/>
              <a:defRPr/>
            </a:pPr>
            <a:r>
              <a:rPr kumimoji="1" lang="zh-CN" altLang="en-US" sz="2600" b="1" i="0" u="none" strike="noStrike" kern="100" cap="none" spc="0" normalizeH="0" baseline="0" noProof="0" dirty="0">
                <a:ln>
                  <a:noFill/>
                </a:ln>
                <a:solidFill>
                  <a:schemeClr val="accent1"/>
                </a:solidFill>
                <a:effectLst/>
                <a:uLnTx/>
                <a:uFillTx/>
                <a:latin typeface="微软雅黑" panose="020B0503020204020204" pitchFamily="34" charset="-122"/>
                <a:ea typeface="微软雅黑" panose="020B0503020204020204" pitchFamily="34" charset="-122"/>
                <a:cs typeface="+mn-cs"/>
              </a:rPr>
              <a:t>肇事单位按照规定报告内容</a:t>
            </a:r>
            <a:endParaRPr kumimoji="1" lang="zh-CN" altLang="en-US" sz="2600" b="1" i="0" u="none" strike="noStrike" kern="100" cap="none" spc="0" normalizeH="0" baseline="0" noProof="0" dirty="0">
              <a:ln>
                <a:noFill/>
              </a:ln>
              <a:solidFill>
                <a:schemeClr val="accent1"/>
              </a:solidFill>
              <a:effectLst/>
              <a:uLnTx/>
              <a:uFillTx/>
              <a:latin typeface="微软雅黑" panose="020B0503020204020204" pitchFamily="34" charset="-122"/>
              <a:ea typeface="微软雅黑" panose="020B0503020204020204" pitchFamily="34" charset="-122"/>
              <a:cs typeface="+mn-cs"/>
            </a:endParaRPr>
          </a:p>
        </p:txBody>
      </p:sp>
    </p:spTree>
    <p:custDataLst>
      <p:tags r:id="rId30"/>
    </p:custData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0" presetClass="entr" presetSubtype="0" fill="hold" nodeType="afterEffect">
                                  <p:stCondLst>
                                    <p:cond delay="200"/>
                                  </p:stCondLst>
                                  <p:childTnLst>
                                    <p:set>
                                      <p:cBhvr>
                                        <p:cTn id="6" dur="1" fill="hold">
                                          <p:stCondLst>
                                            <p:cond delay="0"/>
                                          </p:stCondLst>
                                        </p:cTn>
                                        <p:tgtEl>
                                          <p:spTgt spid="11"/>
                                        </p:tgtEl>
                                        <p:attrNameLst>
                                          <p:attrName>style.visibility</p:attrName>
                                        </p:attrNameLst>
                                      </p:cBhvr>
                                      <p:to>
                                        <p:strVal val="visible"/>
                                      </p:to>
                                    </p:set>
                                    <p:animEffect transition="in" filter="wedge">
                                      <p:cBhvr>
                                        <p:cTn id="7" dur="10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97282"/>
                                        </p:tgtEl>
                                        <p:attrNameLst>
                                          <p:attrName>style.visibility</p:attrName>
                                        </p:attrNameLst>
                                      </p:cBhvr>
                                      <p:to>
                                        <p:strVal val="visible"/>
                                      </p:to>
                                    </p:set>
                                    <p:anim calcmode="lin" valueType="num">
                                      <p:cBhvr>
                                        <p:cTn id="12" dur="2000" fill="hold"/>
                                        <p:tgtEl>
                                          <p:spTgt spid="97282"/>
                                        </p:tgtEl>
                                        <p:attrNameLst>
                                          <p:attrName>ppt_w</p:attrName>
                                        </p:attrNameLst>
                                      </p:cBhvr>
                                      <p:tavLst>
                                        <p:tav tm="0">
                                          <p:val>
                                            <p:fltVal val="0.000000"/>
                                          </p:val>
                                        </p:tav>
                                        <p:tav tm="100000">
                                          <p:val>
                                            <p:strVal val="#ppt_w"/>
                                          </p:val>
                                        </p:tav>
                                      </p:tavLst>
                                    </p:anim>
                                    <p:anim calcmode="lin" valueType="num">
                                      <p:cBhvr>
                                        <p:cTn id="13" dur="2000" fill="hold"/>
                                        <p:tgtEl>
                                          <p:spTgt spid="97282"/>
                                        </p:tgtEl>
                                        <p:attrNameLst>
                                          <p:attrName>ppt_h</p:attrName>
                                        </p:attrNameLst>
                                      </p:cBhvr>
                                      <p:tavLst>
                                        <p:tav tm="0">
                                          <p:val>
                                            <p:fltVal val="0.000000"/>
                                          </p:val>
                                        </p:tav>
                                        <p:tav tm="100000">
                                          <p:val>
                                            <p:strVal val="#ppt_h"/>
                                          </p:val>
                                        </p:tav>
                                      </p:tavLst>
                                    </p:anim>
                                    <p:animEffect transition="in" filter="fade">
                                      <p:cBhvr>
                                        <p:cTn id="14" dur="2000"/>
                                        <p:tgtEl>
                                          <p:spTgt spid="97282"/>
                                        </p:tgtEl>
                                      </p:cBhvr>
                                    </p:animEffect>
                                  </p:childTnLst>
                                </p:cTn>
                              </p:par>
                            </p:childTnLst>
                          </p:cTn>
                        </p:par>
                      </p:childTnLst>
                    </p:cTn>
                  </p:par>
                  <p:par>
                    <p:cTn id="15" fill="hold">
                      <p:stCondLst>
                        <p:cond delay="indefinite"/>
                      </p:stCondLst>
                      <p:childTnLst>
                        <p:par>
                          <p:cTn id="16" fill="hold">
                            <p:stCondLst>
                              <p:cond delay="0"/>
                            </p:stCondLst>
                            <p:childTnLst>
                              <p:par>
                                <p:cTn id="17" presetID="21" presetClass="entr" presetSubtype="4" fill="hold" nodeType="clickEffect">
                                  <p:stCondLst>
                                    <p:cond delay="0"/>
                                  </p:stCondLst>
                                  <p:childTnLst>
                                    <p:set>
                                      <p:cBhvr>
                                        <p:cTn id="18" dur="1" fill="hold">
                                          <p:stCondLst>
                                            <p:cond delay="0"/>
                                          </p:stCondLst>
                                        </p:cTn>
                                        <p:tgtEl>
                                          <p:spTgt spid="17"/>
                                        </p:tgtEl>
                                        <p:attrNameLst>
                                          <p:attrName>style.visibility</p:attrName>
                                        </p:attrNameLst>
                                      </p:cBhvr>
                                      <p:to>
                                        <p:strVal val="visible"/>
                                      </p:to>
                                    </p:set>
                                    <p:animEffect transition="in" filter="wheel(4)">
                                      <p:cBhvr>
                                        <p:cTn id="19" dur="1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p:pic>
        <p:nvPicPr>
          <p:cNvPr id="7" name="图片 6" descr="图片18"/>
          <p:cNvPicPr>
            <a:picLocks noChangeAspect="1"/>
          </p:cNvPicPr>
          <p:nvPr>
            <p:custDataLst>
              <p:tags r:id="rId1"/>
            </p:custDataLst>
          </p:nvPr>
        </p:nvPicPr>
        <p:blipFill>
          <a:blip r:embed="rId2"/>
          <a:stretch>
            <a:fillRect/>
          </a:stretch>
        </p:blipFill>
        <p:spPr>
          <a:xfrm>
            <a:off x="0" y="0"/>
            <a:ext cx="540068" cy="720090"/>
          </a:xfrm>
          <a:prstGeom prst="rect">
            <a:avLst/>
          </a:prstGeom>
        </p:spPr>
      </p:pic>
      <p:pic>
        <p:nvPicPr>
          <p:cNvPr id="6" name="图片 5" descr="图片19"/>
          <p:cNvPicPr>
            <a:picLocks noChangeAspect="1"/>
          </p:cNvPicPr>
          <p:nvPr>
            <p:custDataLst>
              <p:tags r:id="rId3"/>
            </p:custDataLst>
          </p:nvPr>
        </p:nvPicPr>
        <p:blipFill>
          <a:blip r:embed="rId4"/>
          <a:stretch>
            <a:fillRect/>
          </a:stretch>
        </p:blipFill>
        <p:spPr>
          <a:xfrm>
            <a:off x="8603932" y="-5379"/>
            <a:ext cx="540068" cy="720090"/>
          </a:xfrm>
          <a:prstGeom prst="rect">
            <a:avLst/>
          </a:prstGeom>
        </p:spPr>
      </p:pic>
      <p:grpSp>
        <p:nvGrpSpPr>
          <p:cNvPr id="98306" name="组合 1"/>
          <p:cNvGrpSpPr/>
          <p:nvPr/>
        </p:nvGrpSpPr>
        <p:grpSpPr>
          <a:xfrm>
            <a:off x="1590675" y="1125538"/>
            <a:ext cx="7156450" cy="5543550"/>
            <a:chOff x="1291864" y="988593"/>
            <a:chExt cx="7464974" cy="5664620"/>
          </a:xfrm>
        </p:grpSpPr>
        <p:sp>
          <p:nvSpPr>
            <p:cNvPr id="98309" name="Text Box 2"/>
            <p:cNvSpPr txBox="1"/>
            <p:nvPr/>
          </p:nvSpPr>
          <p:spPr>
            <a:xfrm>
              <a:off x="1692275" y="1152525"/>
              <a:ext cx="863600" cy="2001838"/>
            </a:xfrm>
            <a:prstGeom prst="rect">
              <a:avLst/>
            </a:prstGeom>
            <a:solidFill>
              <a:srgbClr val="FFFFFF"/>
            </a:solidFill>
            <a:ln w="76200" cap="flat" cmpd="tri">
              <a:solidFill>
                <a:srgbClr val="0000FF"/>
              </a:solidFill>
              <a:prstDash val="solid"/>
              <a:miter/>
              <a:headEnd type="none" w="med" len="med"/>
              <a:tailEnd type="none" w="med" len="med"/>
            </a:ln>
          </p:spPr>
          <p:txBody>
            <a:bodyPr vert="eaVert" anchor="ctr" anchorCtr="0"/>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5pPr>
            </a:lstStyle>
            <a:p>
              <a:pPr marL="0" lvl="0" indent="0" algn="ctr">
                <a:spcBef>
                  <a:spcPct val="0"/>
                </a:spcBef>
                <a:buClrTx/>
                <a:buSzTx/>
                <a:buFontTx/>
                <a:buNone/>
              </a:pPr>
              <a:r>
                <a:rPr lang="zh-CN" altLang="en-US" sz="2200" dirty="0">
                  <a:solidFill>
                    <a:srgbClr val="0000FF"/>
                  </a:solidFill>
                  <a:latin typeface="微软雅黑" panose="020B0503020204020204" pitchFamily="34" charset="-122"/>
                  <a:ea typeface="微软雅黑" panose="020B0503020204020204" pitchFamily="34" charset="-122"/>
                  <a:cs typeface="微软雅黑" panose="020B0503020204020204" pitchFamily="34" charset="-122"/>
                </a:rPr>
                <a:t>突 发 环 境 污 染 事 件</a:t>
              </a:r>
              <a:endParaRPr lang="zh-CN" altLang="en-US" sz="2200" dirty="0">
                <a:solidFill>
                  <a:srgbClr val="0000FF"/>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98310" name="Oval 3"/>
            <p:cNvSpPr/>
            <p:nvPr/>
          </p:nvSpPr>
          <p:spPr>
            <a:xfrm>
              <a:off x="2633044" y="988593"/>
              <a:ext cx="2329061" cy="1029120"/>
            </a:xfrm>
            <a:prstGeom prst="rightArrow">
              <a:avLst>
                <a:gd name="adj1" fmla="val 50000"/>
                <a:gd name="adj2" fmla="val 49988"/>
              </a:avLst>
            </a:prstGeom>
            <a:solidFill>
              <a:srgbClr val="FF0000"/>
            </a:solidFill>
            <a:ln w="57150" cap="flat" cmpd="sng">
              <a:solidFill>
                <a:srgbClr val="0000FF"/>
              </a:solidFill>
              <a:prstDash val="solid"/>
              <a:round/>
              <a:headEnd type="none" w="med" len="med"/>
              <a:tailEnd type="none" w="med" len="med"/>
            </a:ln>
          </p:spPr>
          <p:txBody>
            <a:bodyPr anchor="ctr" anchorCtr="0"/>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5pPr>
            </a:lstStyle>
            <a:p>
              <a:pPr marL="0" lvl="0" indent="0" algn="ctr">
                <a:spcBef>
                  <a:spcPct val="0"/>
                </a:spcBef>
                <a:buClrTx/>
                <a:buSzTx/>
                <a:buFontTx/>
                <a:buNone/>
              </a:pPr>
              <a:r>
                <a:rPr lang="en-US" altLang="zh-CN" sz="2200" dirty="0">
                  <a:solidFill>
                    <a:srgbClr val="FFFFFF"/>
                  </a:solidFill>
                  <a:latin typeface="微软雅黑" panose="020B0503020204020204" pitchFamily="34" charset="-122"/>
                  <a:ea typeface="微软雅黑" panose="020B0503020204020204" pitchFamily="34" charset="-122"/>
                  <a:cs typeface="微软雅黑" panose="020B0503020204020204" pitchFamily="34" charset="-122"/>
                </a:rPr>
                <a:t>Ⅳ</a:t>
              </a:r>
              <a:r>
                <a:rPr lang="zh-CN" altLang="en-US" sz="2200" dirty="0">
                  <a:solidFill>
                    <a:srgbClr val="FFFFFF"/>
                  </a:solidFill>
                  <a:latin typeface="微软雅黑" panose="020B0503020204020204" pitchFamily="34" charset="-122"/>
                  <a:ea typeface="微软雅黑" panose="020B0503020204020204" pitchFamily="34" charset="-122"/>
                  <a:cs typeface="微软雅黑" panose="020B0503020204020204" pitchFamily="34" charset="-122"/>
                </a:rPr>
                <a:t>级以上</a:t>
              </a:r>
              <a:endParaRPr lang="zh-CN" altLang="en-US" sz="2200" dirty="0">
                <a:solidFill>
                  <a:srgbClr val="FFFFFF"/>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98311" name="Text Box 6"/>
            <p:cNvSpPr txBox="1"/>
            <p:nvPr/>
          </p:nvSpPr>
          <p:spPr>
            <a:xfrm>
              <a:off x="1291864" y="3652838"/>
              <a:ext cx="1454513" cy="2693987"/>
            </a:xfrm>
            <a:prstGeom prst="rect">
              <a:avLst/>
            </a:prstGeom>
            <a:solidFill>
              <a:srgbClr val="FFFFFF"/>
            </a:solidFill>
            <a:ln w="76200" cap="flat" cmpd="tri">
              <a:solidFill>
                <a:srgbClr val="0000FF"/>
              </a:solidFill>
              <a:prstDash val="solid"/>
              <a:miter/>
              <a:headEnd type="none" w="med" len="med"/>
              <a:tailEnd type="none" w="med" len="med"/>
            </a:ln>
          </p:spPr>
          <p:txBody>
            <a:bodyPr vert="eaVert" anchor="ctr" anchorCtr="0"/>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5pPr>
            </a:lstStyle>
            <a:p>
              <a:pPr marL="0" lvl="0" indent="0" algn="ctr">
                <a:spcBef>
                  <a:spcPct val="0"/>
                </a:spcBef>
                <a:buClrTx/>
                <a:buSzTx/>
                <a:buFontTx/>
                <a:buNone/>
              </a:pPr>
              <a:r>
                <a:rPr lang="zh-CN" altLang="en-US" sz="2200" dirty="0">
                  <a:solidFill>
                    <a:srgbClr val="0000FF"/>
                  </a:solidFill>
                  <a:latin typeface="微软雅黑" panose="020B0503020204020204" pitchFamily="34" charset="-122"/>
                  <a:ea typeface="微软雅黑" panose="020B0503020204020204" pitchFamily="34" charset="-122"/>
                </a:rPr>
                <a:t>影响或可能影响饮用水源突发环境污染事件</a:t>
              </a:r>
              <a:endParaRPr lang="zh-CN" altLang="en-US" sz="2200" dirty="0">
                <a:solidFill>
                  <a:srgbClr val="0000FF"/>
                </a:solidFill>
                <a:latin typeface="微软雅黑" panose="020B0503020204020204" pitchFamily="34" charset="-122"/>
                <a:ea typeface="微软雅黑" panose="020B0503020204020204" pitchFamily="34" charset="-122"/>
              </a:endParaRPr>
            </a:p>
          </p:txBody>
        </p:sp>
        <p:sp>
          <p:nvSpPr>
            <p:cNvPr id="98312" name="Oval 9"/>
            <p:cNvSpPr/>
            <p:nvPr/>
          </p:nvSpPr>
          <p:spPr>
            <a:xfrm>
              <a:off x="2715519" y="2333526"/>
              <a:ext cx="2200275" cy="1029120"/>
            </a:xfrm>
            <a:prstGeom prst="rightArrow">
              <a:avLst>
                <a:gd name="adj1" fmla="val 50000"/>
                <a:gd name="adj2" fmla="val 49986"/>
              </a:avLst>
            </a:prstGeom>
            <a:solidFill>
              <a:srgbClr val="FF0000"/>
            </a:solidFill>
            <a:ln w="57150" cap="flat" cmpd="sng">
              <a:solidFill>
                <a:srgbClr val="0000FF"/>
              </a:solidFill>
              <a:prstDash val="solid"/>
              <a:round/>
              <a:headEnd type="none" w="med" len="med"/>
              <a:tailEnd type="none" w="med" len="med"/>
            </a:ln>
          </p:spPr>
          <p:txBody>
            <a:bodyPr lIns="72000" tIns="0" rIns="0" bIns="0" anchor="ctr" anchorCtr="0"/>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5pPr>
            </a:lstStyle>
            <a:p>
              <a:pPr marL="0" lvl="0" indent="0" algn="ctr">
                <a:spcBef>
                  <a:spcPct val="0"/>
                </a:spcBef>
                <a:buClrTx/>
                <a:buSzTx/>
                <a:buFontTx/>
                <a:buNone/>
              </a:pPr>
              <a:r>
                <a:rPr lang="en-US" altLang="zh-CN" sz="2200" dirty="0">
                  <a:solidFill>
                    <a:srgbClr val="FFFFFF"/>
                  </a:solidFill>
                  <a:latin typeface="微软雅黑" panose="020B0503020204020204" pitchFamily="34" charset="-122"/>
                  <a:ea typeface="微软雅黑" panose="020B0503020204020204" pitchFamily="34" charset="-122"/>
                  <a:cs typeface="微软雅黑" panose="020B0503020204020204" pitchFamily="34" charset="-122"/>
                </a:rPr>
                <a:t>Ⅲ</a:t>
              </a:r>
              <a:r>
                <a:rPr lang="zh-CN" altLang="en-US" sz="2200" dirty="0">
                  <a:solidFill>
                    <a:srgbClr val="FFFFFF"/>
                  </a:solidFill>
                  <a:latin typeface="微软雅黑" panose="020B0503020204020204" pitchFamily="34" charset="-122"/>
                  <a:ea typeface="微软雅黑" panose="020B0503020204020204" pitchFamily="34" charset="-122"/>
                  <a:cs typeface="微软雅黑" panose="020B0503020204020204" pitchFamily="34" charset="-122"/>
                </a:rPr>
                <a:t>级以上    </a:t>
              </a:r>
              <a:endParaRPr lang="zh-CN" altLang="en-US" sz="2200" dirty="0">
                <a:solidFill>
                  <a:srgbClr val="FFFFFF"/>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98313" name="Text Box 10"/>
            <p:cNvSpPr txBox="1"/>
            <p:nvPr/>
          </p:nvSpPr>
          <p:spPr>
            <a:xfrm>
              <a:off x="4975225" y="2439989"/>
              <a:ext cx="3781613" cy="714373"/>
            </a:xfrm>
            <a:prstGeom prst="rect">
              <a:avLst/>
            </a:prstGeom>
            <a:solidFill>
              <a:srgbClr val="FFFFFF"/>
            </a:solidFill>
            <a:ln w="76200" cap="flat" cmpd="tri">
              <a:solidFill>
                <a:srgbClr val="0000FF"/>
              </a:solidFill>
              <a:prstDash val="solid"/>
              <a:miter/>
              <a:headEnd type="none" w="med" len="med"/>
              <a:tailEnd type="none" w="med" len="med"/>
            </a:ln>
          </p:spPr>
          <p:txBody>
            <a:bodyPr anchor="ctr" anchorCtr="0"/>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5pPr>
            </a:lstStyle>
            <a:p>
              <a:pPr marL="0" lvl="0" indent="0" algn="ctr">
                <a:lnSpc>
                  <a:spcPct val="120000"/>
                </a:lnSpc>
                <a:spcBef>
                  <a:spcPct val="0"/>
                </a:spcBef>
                <a:buClrTx/>
                <a:buSzTx/>
                <a:buFontTx/>
                <a:buNone/>
              </a:pPr>
              <a:r>
                <a:rPr lang="zh-CN" altLang="en-US" sz="2200" dirty="0">
                  <a:solidFill>
                    <a:srgbClr val="0000FF"/>
                  </a:solidFill>
                  <a:latin typeface="微软雅黑" panose="020B0503020204020204" pitchFamily="34" charset="-122"/>
                  <a:ea typeface="微软雅黑" panose="020B0503020204020204" pitchFamily="34" charset="-122"/>
                </a:rPr>
                <a:t>省级环境保护行政主管部门</a:t>
              </a:r>
              <a:endParaRPr lang="zh-CN" altLang="en-US" sz="2200" dirty="0">
                <a:solidFill>
                  <a:srgbClr val="0000FF"/>
                </a:solidFill>
                <a:latin typeface="微软雅黑" panose="020B0503020204020204" pitchFamily="34" charset="-122"/>
                <a:ea typeface="微软雅黑" panose="020B0503020204020204" pitchFamily="34" charset="-122"/>
              </a:endParaRPr>
            </a:p>
          </p:txBody>
        </p:sp>
        <p:sp>
          <p:nvSpPr>
            <p:cNvPr id="98314" name="Text Box 11"/>
            <p:cNvSpPr txBox="1"/>
            <p:nvPr/>
          </p:nvSpPr>
          <p:spPr>
            <a:xfrm>
              <a:off x="5370513" y="4760913"/>
              <a:ext cx="2736850" cy="504825"/>
            </a:xfrm>
            <a:prstGeom prst="rect">
              <a:avLst/>
            </a:prstGeom>
            <a:solidFill>
              <a:srgbClr val="FFFFFF"/>
            </a:solidFill>
            <a:ln w="76200" cap="flat" cmpd="tri">
              <a:solidFill>
                <a:srgbClr val="0000FF"/>
              </a:solidFill>
              <a:prstDash val="solid"/>
              <a:miter/>
              <a:headEnd type="none" w="med" len="med"/>
              <a:tailEnd type="none" w="med" len="med"/>
            </a:ln>
          </p:spPr>
          <p:txBody>
            <a:bodyPr anchor="ctr" anchorCtr="0"/>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5pPr>
            </a:lstStyle>
            <a:p>
              <a:pPr marL="0" lvl="0" indent="0" algn="ctr">
                <a:spcBef>
                  <a:spcPct val="0"/>
                </a:spcBef>
                <a:buClrTx/>
                <a:buSzTx/>
                <a:buFontTx/>
                <a:buNone/>
              </a:pPr>
              <a:r>
                <a:rPr lang="zh-CN" altLang="en-US" sz="2200" dirty="0">
                  <a:solidFill>
                    <a:srgbClr val="0000FF"/>
                  </a:solidFill>
                  <a:latin typeface="微软雅黑" panose="020B0503020204020204" pitchFamily="34" charset="-122"/>
                  <a:ea typeface="微软雅黑" panose="020B0503020204020204" pitchFamily="34" charset="-122"/>
                </a:rPr>
                <a:t>国家环境保护部门</a:t>
              </a:r>
              <a:endParaRPr lang="zh-CN" altLang="en-US" sz="2200" dirty="0">
                <a:solidFill>
                  <a:srgbClr val="0000FF"/>
                </a:solidFill>
                <a:latin typeface="微软雅黑" panose="020B0503020204020204" pitchFamily="34" charset="-122"/>
                <a:ea typeface="微软雅黑" panose="020B0503020204020204" pitchFamily="34" charset="-122"/>
              </a:endParaRPr>
            </a:p>
          </p:txBody>
        </p:sp>
        <p:sp>
          <p:nvSpPr>
            <p:cNvPr id="98315" name="Text Box 12"/>
            <p:cNvSpPr txBox="1"/>
            <p:nvPr/>
          </p:nvSpPr>
          <p:spPr>
            <a:xfrm>
              <a:off x="5965825" y="6148388"/>
              <a:ext cx="1546225" cy="504825"/>
            </a:xfrm>
            <a:prstGeom prst="rect">
              <a:avLst/>
            </a:prstGeom>
            <a:solidFill>
              <a:srgbClr val="FFFFFF"/>
            </a:solidFill>
            <a:ln w="76200" cap="flat" cmpd="tri">
              <a:solidFill>
                <a:srgbClr val="0000FF"/>
              </a:solidFill>
              <a:prstDash val="solid"/>
              <a:miter/>
              <a:headEnd type="none" w="med" len="med"/>
              <a:tailEnd type="none" w="med" len="med"/>
            </a:ln>
          </p:spPr>
          <p:txBody>
            <a:bodyPr anchor="ctr" anchorCtr="0"/>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5pPr>
            </a:lstStyle>
            <a:p>
              <a:pPr marL="0" lvl="0" indent="0" algn="ctr">
                <a:spcBef>
                  <a:spcPct val="0"/>
                </a:spcBef>
                <a:buClrTx/>
                <a:buSzTx/>
                <a:buFontTx/>
                <a:buNone/>
              </a:pPr>
              <a:r>
                <a:rPr lang="zh-CN" altLang="en-US" sz="2200" dirty="0">
                  <a:solidFill>
                    <a:srgbClr val="0000FF"/>
                  </a:solidFill>
                  <a:latin typeface="微软雅黑" panose="020B0503020204020204" pitchFamily="34" charset="-122"/>
                  <a:ea typeface="微软雅黑" panose="020B0503020204020204" pitchFamily="34" charset="-122"/>
                </a:rPr>
                <a:t>国务院</a:t>
              </a:r>
              <a:endParaRPr lang="zh-CN" altLang="en-US" sz="2200" dirty="0">
                <a:solidFill>
                  <a:srgbClr val="0000FF"/>
                </a:solidFill>
                <a:latin typeface="微软雅黑" panose="020B0503020204020204" pitchFamily="34" charset="-122"/>
                <a:ea typeface="微软雅黑" panose="020B0503020204020204" pitchFamily="34" charset="-122"/>
              </a:endParaRPr>
            </a:p>
          </p:txBody>
        </p:sp>
        <p:sp>
          <p:nvSpPr>
            <p:cNvPr id="98316" name="Text Box 13"/>
            <p:cNvSpPr txBox="1"/>
            <p:nvPr/>
          </p:nvSpPr>
          <p:spPr>
            <a:xfrm>
              <a:off x="5278438" y="1152525"/>
              <a:ext cx="2949575" cy="865188"/>
            </a:xfrm>
            <a:prstGeom prst="rect">
              <a:avLst/>
            </a:prstGeom>
            <a:solidFill>
              <a:srgbClr val="FFFFFF"/>
            </a:solidFill>
            <a:ln w="76200" cap="flat" cmpd="tri">
              <a:solidFill>
                <a:srgbClr val="0000FF"/>
              </a:solidFill>
              <a:prstDash val="solid"/>
              <a:miter/>
              <a:headEnd type="none" w="med" len="med"/>
              <a:tailEnd type="none" w="med" len="med"/>
            </a:ln>
          </p:spPr>
          <p:txBody>
            <a:bodyPr anchor="ctr" anchorCtr="0"/>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5pPr>
            </a:lstStyle>
            <a:p>
              <a:pPr marL="0" lvl="0" indent="0" algn="ctr">
                <a:spcBef>
                  <a:spcPct val="0"/>
                </a:spcBef>
                <a:buClrTx/>
                <a:buSzTx/>
                <a:buFontTx/>
                <a:buNone/>
              </a:pPr>
              <a:r>
                <a:rPr lang="zh-CN" altLang="en-US" sz="2200" dirty="0">
                  <a:solidFill>
                    <a:srgbClr val="0000FF"/>
                  </a:solidFill>
                  <a:latin typeface="微软雅黑" panose="020B0503020204020204" pitchFamily="34" charset="-122"/>
                  <a:ea typeface="微软雅黑" panose="020B0503020204020204" pitchFamily="34" charset="-122"/>
                </a:rPr>
                <a:t>同级人民政府、上一级环保行政主管部门</a:t>
              </a:r>
              <a:endParaRPr lang="zh-CN" altLang="en-US" sz="2200" dirty="0">
                <a:solidFill>
                  <a:srgbClr val="0000FF"/>
                </a:solidFill>
                <a:latin typeface="微软雅黑" panose="020B0503020204020204" pitchFamily="34" charset="-122"/>
                <a:ea typeface="微软雅黑" panose="020B0503020204020204" pitchFamily="34" charset="-122"/>
              </a:endParaRPr>
            </a:p>
          </p:txBody>
        </p:sp>
        <p:sp>
          <p:nvSpPr>
            <p:cNvPr id="98317" name="Oval 15"/>
            <p:cNvSpPr/>
            <p:nvPr/>
          </p:nvSpPr>
          <p:spPr>
            <a:xfrm>
              <a:off x="6753225" y="5453063"/>
              <a:ext cx="1989138" cy="504825"/>
            </a:xfrm>
            <a:prstGeom prst="ellipse">
              <a:avLst/>
            </a:prstGeom>
            <a:solidFill>
              <a:srgbClr val="FFFFFF"/>
            </a:solidFill>
            <a:ln w="57150" cap="flat" cmpd="sng">
              <a:solidFill>
                <a:srgbClr val="0000FF"/>
              </a:solidFill>
              <a:prstDash val="solid"/>
              <a:headEnd type="none" w="med" len="med"/>
              <a:tailEnd type="none" w="med" len="med"/>
            </a:ln>
          </p:spPr>
          <p:txBody>
            <a:bodyPr anchor="ctr" anchorCtr="0"/>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5pPr>
            </a:lstStyle>
            <a:p>
              <a:pPr marL="0" lvl="0" indent="0" algn="ctr">
                <a:spcBef>
                  <a:spcPct val="0"/>
                </a:spcBef>
                <a:buClrTx/>
                <a:buSzTx/>
                <a:buFontTx/>
                <a:buNone/>
              </a:pPr>
              <a:r>
                <a:rPr lang="en-US" altLang="zh-CN" sz="2200" dirty="0">
                  <a:solidFill>
                    <a:srgbClr val="0000FF"/>
                  </a:solidFill>
                  <a:latin typeface="微软雅黑" panose="020B0503020204020204" pitchFamily="34" charset="-122"/>
                  <a:ea typeface="微软雅黑" panose="020B0503020204020204" pitchFamily="34" charset="-122"/>
                  <a:cs typeface="微软雅黑" panose="020B0503020204020204" pitchFamily="34" charset="-122"/>
                </a:rPr>
                <a:t>Ⅱ</a:t>
              </a:r>
              <a:r>
                <a:rPr lang="zh-CN" altLang="en-US" sz="2200" dirty="0">
                  <a:solidFill>
                    <a:srgbClr val="0000FF"/>
                  </a:solidFill>
                  <a:latin typeface="微软雅黑" panose="020B0503020204020204" pitchFamily="34" charset="-122"/>
                  <a:ea typeface="微软雅黑" panose="020B0503020204020204" pitchFamily="34" charset="-122"/>
                  <a:cs typeface="微软雅黑" panose="020B0503020204020204" pitchFamily="34" charset="-122"/>
                </a:rPr>
                <a:t>级以上</a:t>
              </a:r>
              <a:endParaRPr lang="zh-CN" altLang="en-US" sz="2200" dirty="0">
                <a:solidFill>
                  <a:srgbClr val="0000FF"/>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98318" name="Line 16"/>
            <p:cNvSpPr/>
            <p:nvPr>
              <p:custDataLst>
                <p:tags r:id="rId5"/>
              </p:custDataLst>
            </p:nvPr>
          </p:nvSpPr>
          <p:spPr>
            <a:xfrm flipH="1">
              <a:off x="6732588" y="5310188"/>
              <a:ext cx="6350" cy="838200"/>
            </a:xfrm>
            <a:prstGeom prst="line">
              <a:avLst/>
            </a:prstGeom>
            <a:ln w="28575" cap="flat" cmpd="sng">
              <a:solidFill>
                <a:schemeClr val="dk1"/>
              </a:solidFill>
              <a:prstDash val="solid"/>
              <a:headEnd type="none" w="med" len="med"/>
              <a:tailEnd type="triangle" w="med" len="med"/>
            </a:ln>
          </p:spPr>
        </p:sp>
        <p:sp>
          <p:nvSpPr>
            <p:cNvPr id="98319" name="Oval 20"/>
            <p:cNvSpPr/>
            <p:nvPr/>
          </p:nvSpPr>
          <p:spPr>
            <a:xfrm>
              <a:off x="3023566" y="4580731"/>
              <a:ext cx="2069759" cy="838199"/>
            </a:xfrm>
            <a:prstGeom prst="rightArrow">
              <a:avLst>
                <a:gd name="adj1" fmla="val 50000"/>
                <a:gd name="adj2" fmla="val 49991"/>
              </a:avLst>
            </a:prstGeom>
            <a:solidFill>
              <a:srgbClr val="FF0000"/>
            </a:solidFill>
            <a:ln w="57150" cap="flat" cmpd="sng">
              <a:solidFill>
                <a:srgbClr val="0000FF"/>
              </a:solidFill>
              <a:prstDash val="solid"/>
              <a:round/>
              <a:headEnd type="none" w="med" len="med"/>
              <a:tailEnd type="none" w="med" len="med"/>
            </a:ln>
          </p:spPr>
          <p:txBody>
            <a:bodyPr anchor="ctr" anchorCtr="0"/>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5pPr>
            </a:lstStyle>
            <a:p>
              <a:pPr marL="0" lvl="0" indent="0" algn="ctr">
                <a:spcBef>
                  <a:spcPct val="0"/>
                </a:spcBef>
                <a:buClrTx/>
                <a:buSzTx/>
                <a:buFontTx/>
                <a:buNone/>
              </a:pPr>
              <a:r>
                <a:rPr lang="en-US" altLang="zh-CN" sz="2200" dirty="0">
                  <a:solidFill>
                    <a:srgbClr val="FFFFFF"/>
                  </a:solidFill>
                  <a:latin typeface="微软雅黑" panose="020B0503020204020204" pitchFamily="34" charset="-122"/>
                  <a:ea typeface="微软雅黑" panose="020B0503020204020204" pitchFamily="34" charset="-122"/>
                  <a:cs typeface="微软雅黑" panose="020B0503020204020204" pitchFamily="34" charset="-122"/>
                </a:rPr>
                <a:t>Ⅳ</a:t>
              </a:r>
              <a:r>
                <a:rPr lang="zh-CN" altLang="en-US" sz="2200" dirty="0">
                  <a:solidFill>
                    <a:srgbClr val="FFFFFF"/>
                  </a:solidFill>
                  <a:latin typeface="微软雅黑" panose="020B0503020204020204" pitchFamily="34" charset="-122"/>
                  <a:ea typeface="微软雅黑" panose="020B0503020204020204" pitchFamily="34" charset="-122"/>
                  <a:cs typeface="微软雅黑" panose="020B0503020204020204" pitchFamily="34" charset="-122"/>
                </a:rPr>
                <a:t>级以上</a:t>
              </a:r>
              <a:endParaRPr lang="zh-CN" altLang="en-US" sz="2200" dirty="0">
                <a:solidFill>
                  <a:srgbClr val="FFFFFF"/>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98320" name="Line 16"/>
            <p:cNvSpPr/>
            <p:nvPr>
              <p:custDataLst>
                <p:tags r:id="rId6"/>
              </p:custDataLst>
            </p:nvPr>
          </p:nvSpPr>
          <p:spPr>
            <a:xfrm flipH="1">
              <a:off x="6738938" y="3154363"/>
              <a:ext cx="0" cy="1636712"/>
            </a:xfrm>
            <a:prstGeom prst="line">
              <a:avLst/>
            </a:prstGeom>
            <a:ln w="28575" cap="flat" cmpd="sng">
              <a:solidFill>
                <a:schemeClr val="dk1"/>
              </a:solidFill>
              <a:prstDash val="solid"/>
              <a:headEnd type="none" w="med" len="med"/>
              <a:tailEnd type="triangle" w="med" len="med"/>
            </a:ln>
          </p:spPr>
        </p:sp>
      </p:grpSp>
      <p:sp>
        <p:nvSpPr>
          <p:cNvPr id="98307" name="Text Box 18"/>
          <p:cNvSpPr txBox="1"/>
          <p:nvPr/>
        </p:nvSpPr>
        <p:spPr>
          <a:xfrm>
            <a:off x="399733" y="2273300"/>
            <a:ext cx="675005" cy="3887788"/>
          </a:xfrm>
          <a:prstGeom prst="rect">
            <a:avLst/>
          </a:prstGeom>
          <a:noFill/>
          <a:ln w="9525">
            <a:noFill/>
          </a:ln>
        </p:spPr>
        <p:txBody>
          <a:bodyPr vert="eaVert">
            <a:spAutoFit/>
          </a:bodyPr>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5pPr>
          </a:lstStyle>
          <a:p>
            <a:pPr marL="0" lvl="0" indent="0">
              <a:spcBef>
                <a:spcPct val="50000"/>
              </a:spcBef>
              <a:buClrTx/>
              <a:buSzTx/>
              <a:buFontTx/>
              <a:buNone/>
            </a:pPr>
            <a:r>
              <a:rPr lang="zh-CN" altLang="en-US" dirty="0">
                <a:solidFill>
                  <a:schemeClr val="accent1"/>
                </a:solidFill>
                <a:latin typeface="微软雅黑" panose="020B0503020204020204" pitchFamily="34" charset="-122"/>
                <a:ea typeface="微软雅黑" panose="020B0503020204020204" pitchFamily="34" charset="-122"/>
              </a:rPr>
              <a:t>向谁报告？</a:t>
            </a:r>
            <a:endParaRPr lang="zh-CN" altLang="en-US" dirty="0">
              <a:solidFill>
                <a:schemeClr val="accent1"/>
              </a:solidFill>
              <a:latin typeface="微软雅黑" panose="020B0503020204020204" pitchFamily="34" charset="-122"/>
              <a:ea typeface="微软雅黑" panose="020B0503020204020204" pitchFamily="34" charset="-122"/>
            </a:endParaRPr>
          </a:p>
        </p:txBody>
      </p:sp>
      <p:graphicFrame>
        <p:nvGraphicFramePr>
          <p:cNvPr id="27" name="图示 26"/>
          <p:cNvGraphicFramePr/>
          <p:nvPr/>
        </p:nvGraphicFramePr>
        <p:xfrm>
          <a:off x="137421" y="945208"/>
          <a:ext cx="1415664" cy="1208236"/>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custDataLst>
      <p:tags r:id="rId12"/>
    </p:custData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p:pic>
        <p:nvPicPr>
          <p:cNvPr id="7" name="图片 6" descr="图片18"/>
          <p:cNvPicPr>
            <a:picLocks noChangeAspect="1"/>
          </p:cNvPicPr>
          <p:nvPr>
            <p:custDataLst>
              <p:tags r:id="rId1"/>
            </p:custDataLst>
          </p:nvPr>
        </p:nvPicPr>
        <p:blipFill>
          <a:blip r:embed="rId2"/>
          <a:stretch>
            <a:fillRect/>
          </a:stretch>
        </p:blipFill>
        <p:spPr>
          <a:xfrm>
            <a:off x="0" y="0"/>
            <a:ext cx="540068" cy="720090"/>
          </a:xfrm>
          <a:prstGeom prst="rect">
            <a:avLst/>
          </a:prstGeom>
        </p:spPr>
      </p:pic>
      <p:pic>
        <p:nvPicPr>
          <p:cNvPr id="6" name="图片 5" descr="图片19"/>
          <p:cNvPicPr>
            <a:picLocks noChangeAspect="1"/>
          </p:cNvPicPr>
          <p:nvPr>
            <p:custDataLst>
              <p:tags r:id="rId3"/>
            </p:custDataLst>
          </p:nvPr>
        </p:nvPicPr>
        <p:blipFill>
          <a:blip r:embed="rId4"/>
          <a:stretch>
            <a:fillRect/>
          </a:stretch>
        </p:blipFill>
        <p:spPr>
          <a:xfrm>
            <a:off x="8603932" y="-5379"/>
            <a:ext cx="540068" cy="720090"/>
          </a:xfrm>
          <a:prstGeom prst="rect">
            <a:avLst/>
          </a:prstGeom>
        </p:spPr>
      </p:pic>
      <p:grpSp>
        <p:nvGrpSpPr>
          <p:cNvPr id="100354" name="组合 1"/>
          <p:cNvGrpSpPr/>
          <p:nvPr/>
        </p:nvGrpSpPr>
        <p:grpSpPr>
          <a:xfrm>
            <a:off x="1336675" y="1020763"/>
            <a:ext cx="7716838" cy="5648325"/>
            <a:chOff x="1332696" y="769938"/>
            <a:chExt cx="7929023" cy="5883275"/>
          </a:xfrm>
        </p:grpSpPr>
        <p:sp>
          <p:nvSpPr>
            <p:cNvPr id="100357" name="Text Box 2"/>
            <p:cNvSpPr txBox="1"/>
            <p:nvPr/>
          </p:nvSpPr>
          <p:spPr>
            <a:xfrm>
              <a:off x="1692275" y="1152525"/>
              <a:ext cx="863600" cy="2001838"/>
            </a:xfrm>
            <a:prstGeom prst="rect">
              <a:avLst/>
            </a:prstGeom>
            <a:solidFill>
              <a:srgbClr val="FFFFFF"/>
            </a:solidFill>
            <a:ln w="76200" cap="flat" cmpd="tri">
              <a:solidFill>
                <a:srgbClr val="0000FF"/>
              </a:solidFill>
              <a:prstDash val="solid"/>
              <a:miter/>
              <a:headEnd type="none" w="med" len="med"/>
              <a:tailEnd type="none" w="med" len="med"/>
            </a:ln>
          </p:spPr>
          <p:txBody>
            <a:bodyPr vert="eaVert" anchor="ctr" anchorCtr="0"/>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5pPr>
            </a:lstStyle>
            <a:p>
              <a:pPr marL="0" lvl="0" indent="0" algn="ctr">
                <a:spcBef>
                  <a:spcPct val="0"/>
                </a:spcBef>
                <a:buClrTx/>
                <a:buSzTx/>
                <a:buFontTx/>
                <a:buNone/>
              </a:pPr>
              <a:r>
                <a:rPr lang="zh-CN" altLang="en-US" sz="2200" dirty="0">
                  <a:solidFill>
                    <a:srgbClr val="0000FF"/>
                  </a:solidFill>
                  <a:latin typeface="微软雅黑" panose="020B0503020204020204" pitchFamily="34" charset="-122"/>
                  <a:ea typeface="微软雅黑" panose="020B0503020204020204" pitchFamily="34" charset="-122"/>
                  <a:cs typeface="微软雅黑" panose="020B0503020204020204" pitchFamily="34" charset="-122"/>
                </a:rPr>
                <a:t>突 发 环 境 污 染 事 件</a:t>
              </a:r>
              <a:endParaRPr lang="zh-CN" altLang="en-US" sz="2200" dirty="0">
                <a:solidFill>
                  <a:srgbClr val="0000FF"/>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00358" name="Oval 3"/>
            <p:cNvSpPr/>
            <p:nvPr/>
          </p:nvSpPr>
          <p:spPr>
            <a:xfrm>
              <a:off x="2847975" y="769938"/>
              <a:ext cx="596900" cy="1584325"/>
            </a:xfrm>
            <a:prstGeom prst="ellipse">
              <a:avLst/>
            </a:prstGeom>
            <a:solidFill>
              <a:srgbClr val="FFFFFF"/>
            </a:solidFill>
            <a:ln w="57150" cap="flat" cmpd="sng">
              <a:solidFill>
                <a:srgbClr val="0000FF"/>
              </a:solidFill>
              <a:prstDash val="solid"/>
              <a:headEnd type="none" w="med" len="med"/>
              <a:tailEnd type="none" w="med" len="med"/>
            </a:ln>
          </p:spPr>
          <p:txBody>
            <a:bodyPr anchor="ctr" anchorCtr="0"/>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5pPr>
            </a:lstStyle>
            <a:p>
              <a:pPr marL="0" lvl="0" indent="0" algn="ctr">
                <a:spcBef>
                  <a:spcPct val="0"/>
                </a:spcBef>
                <a:buClrTx/>
                <a:buSzTx/>
                <a:buFontTx/>
                <a:buNone/>
              </a:pPr>
              <a:r>
                <a:rPr lang="en-US" altLang="zh-CN" sz="2200" dirty="0">
                  <a:solidFill>
                    <a:srgbClr val="0000FF"/>
                  </a:solidFill>
                  <a:latin typeface="微软雅黑" panose="020B0503020204020204" pitchFamily="34" charset="-122"/>
                  <a:ea typeface="微软雅黑" panose="020B0503020204020204" pitchFamily="34" charset="-122"/>
                  <a:cs typeface="微软雅黑" panose="020B0503020204020204" pitchFamily="34" charset="-122"/>
                </a:rPr>
                <a:t>Ⅳ</a:t>
              </a:r>
              <a:r>
                <a:rPr lang="zh-CN" altLang="en-US" sz="2200" dirty="0">
                  <a:solidFill>
                    <a:srgbClr val="0000FF"/>
                  </a:solidFill>
                  <a:latin typeface="微软雅黑" panose="020B0503020204020204" pitchFamily="34" charset="-122"/>
                  <a:ea typeface="微软雅黑" panose="020B0503020204020204" pitchFamily="34" charset="-122"/>
                  <a:cs typeface="微软雅黑" panose="020B0503020204020204" pitchFamily="34" charset="-122"/>
                </a:rPr>
                <a:t>级以上</a:t>
              </a:r>
              <a:endParaRPr lang="zh-CN" altLang="en-US" sz="2200" dirty="0">
                <a:solidFill>
                  <a:srgbClr val="0000FF"/>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00359" name="Text Box 6"/>
            <p:cNvSpPr txBox="1"/>
            <p:nvPr/>
          </p:nvSpPr>
          <p:spPr>
            <a:xfrm>
              <a:off x="1332696" y="3652838"/>
              <a:ext cx="1413679" cy="2693987"/>
            </a:xfrm>
            <a:prstGeom prst="rect">
              <a:avLst/>
            </a:prstGeom>
            <a:solidFill>
              <a:srgbClr val="FFFFFF"/>
            </a:solidFill>
            <a:ln w="76200" cap="flat" cmpd="tri">
              <a:solidFill>
                <a:srgbClr val="0000FF"/>
              </a:solidFill>
              <a:prstDash val="solid"/>
              <a:miter/>
              <a:headEnd type="none" w="med" len="med"/>
              <a:tailEnd type="none" w="med" len="med"/>
            </a:ln>
          </p:spPr>
          <p:txBody>
            <a:bodyPr vert="eaVert" anchor="ctr" anchorCtr="0"/>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5pPr>
            </a:lstStyle>
            <a:p>
              <a:pPr marL="0" lvl="0" indent="0" algn="ctr">
                <a:spcBef>
                  <a:spcPct val="0"/>
                </a:spcBef>
                <a:buClrTx/>
                <a:buSzTx/>
                <a:buFontTx/>
                <a:buNone/>
              </a:pPr>
              <a:r>
                <a:rPr lang="zh-CN" altLang="en-US" sz="2200" dirty="0">
                  <a:solidFill>
                    <a:srgbClr val="0000FF"/>
                  </a:solidFill>
                  <a:latin typeface="微软雅黑" panose="020B0503020204020204" pitchFamily="34" charset="-122"/>
                  <a:ea typeface="微软雅黑" panose="020B0503020204020204" pitchFamily="34" charset="-122"/>
                </a:rPr>
                <a:t>影响或可能影响饮用水源突发环境污染事件</a:t>
              </a:r>
              <a:endParaRPr lang="zh-CN" altLang="en-US" sz="2200" dirty="0">
                <a:solidFill>
                  <a:srgbClr val="0000FF"/>
                </a:solidFill>
                <a:latin typeface="微软雅黑" panose="020B0503020204020204" pitchFamily="34" charset="-122"/>
                <a:ea typeface="微软雅黑" panose="020B0503020204020204" pitchFamily="34" charset="-122"/>
              </a:endParaRPr>
            </a:p>
          </p:txBody>
        </p:sp>
        <p:sp>
          <p:nvSpPr>
            <p:cNvPr id="100360" name="Oval 9"/>
            <p:cNvSpPr/>
            <p:nvPr/>
          </p:nvSpPr>
          <p:spPr>
            <a:xfrm>
              <a:off x="3838575" y="2017713"/>
              <a:ext cx="579438" cy="1584325"/>
            </a:xfrm>
            <a:prstGeom prst="ellipse">
              <a:avLst/>
            </a:prstGeom>
            <a:solidFill>
              <a:srgbClr val="FFFFFF"/>
            </a:solidFill>
            <a:ln w="57150" cap="flat" cmpd="sng">
              <a:solidFill>
                <a:srgbClr val="0000FF"/>
              </a:solidFill>
              <a:prstDash val="solid"/>
              <a:headEnd type="none" w="med" len="med"/>
              <a:tailEnd type="none" w="med" len="med"/>
            </a:ln>
          </p:spPr>
          <p:txBody>
            <a:bodyPr lIns="72000" tIns="0" rIns="0" bIns="0" anchor="ctr" anchorCtr="0"/>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5pPr>
            </a:lstStyle>
            <a:p>
              <a:pPr marL="0" lvl="0" indent="0" algn="ctr">
                <a:spcBef>
                  <a:spcPct val="0"/>
                </a:spcBef>
                <a:buClrTx/>
                <a:buSzTx/>
                <a:buFontTx/>
                <a:buNone/>
              </a:pPr>
              <a:r>
                <a:rPr lang="en-US" altLang="zh-CN" sz="2200" dirty="0">
                  <a:solidFill>
                    <a:srgbClr val="0000FF"/>
                  </a:solidFill>
                  <a:latin typeface="微软雅黑" panose="020B0503020204020204" pitchFamily="34" charset="-122"/>
                  <a:ea typeface="微软雅黑" panose="020B0503020204020204" pitchFamily="34" charset="-122"/>
                  <a:cs typeface="微软雅黑" panose="020B0503020204020204" pitchFamily="34" charset="-122"/>
                </a:rPr>
                <a:t>Ⅲ</a:t>
              </a:r>
              <a:r>
                <a:rPr lang="zh-CN" altLang="en-US" sz="2200" dirty="0">
                  <a:solidFill>
                    <a:srgbClr val="0000FF"/>
                  </a:solidFill>
                  <a:latin typeface="微软雅黑" panose="020B0503020204020204" pitchFamily="34" charset="-122"/>
                  <a:ea typeface="微软雅黑" panose="020B0503020204020204" pitchFamily="34" charset="-122"/>
                  <a:cs typeface="微软雅黑" panose="020B0503020204020204" pitchFamily="34" charset="-122"/>
                </a:rPr>
                <a:t>级以上    </a:t>
              </a:r>
              <a:endParaRPr lang="zh-CN" altLang="en-US" sz="2200" dirty="0">
                <a:solidFill>
                  <a:srgbClr val="0000FF"/>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00361" name="Text Box 10"/>
            <p:cNvSpPr txBox="1"/>
            <p:nvPr/>
          </p:nvSpPr>
          <p:spPr>
            <a:xfrm>
              <a:off x="4975223" y="2611438"/>
              <a:ext cx="3767114" cy="542925"/>
            </a:xfrm>
            <a:prstGeom prst="rect">
              <a:avLst/>
            </a:prstGeom>
            <a:solidFill>
              <a:srgbClr val="FFFFFF"/>
            </a:solidFill>
            <a:ln w="76200" cap="flat" cmpd="tri">
              <a:solidFill>
                <a:srgbClr val="0000FF"/>
              </a:solidFill>
              <a:prstDash val="solid"/>
              <a:miter/>
              <a:headEnd type="none" w="med" len="med"/>
              <a:tailEnd type="none" w="med" len="med"/>
            </a:ln>
          </p:spPr>
          <p:txBody>
            <a:bodyPr anchor="ctr" anchorCtr="0"/>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5pPr>
            </a:lstStyle>
            <a:p>
              <a:pPr marL="0" lvl="0" indent="0" algn="ctr">
                <a:lnSpc>
                  <a:spcPct val="120000"/>
                </a:lnSpc>
                <a:spcBef>
                  <a:spcPct val="0"/>
                </a:spcBef>
                <a:buClrTx/>
                <a:buSzTx/>
                <a:buFontTx/>
                <a:buNone/>
              </a:pPr>
              <a:r>
                <a:rPr lang="zh-CN" altLang="en-US" sz="2200" dirty="0">
                  <a:solidFill>
                    <a:srgbClr val="0000FF"/>
                  </a:solidFill>
                  <a:latin typeface="微软雅黑" panose="020B0503020204020204" pitchFamily="34" charset="-122"/>
                  <a:ea typeface="微软雅黑" panose="020B0503020204020204" pitchFamily="34" charset="-122"/>
                </a:rPr>
                <a:t>省级环境保护行政主管部门</a:t>
              </a:r>
              <a:endParaRPr lang="zh-CN" altLang="en-US" sz="2200" dirty="0">
                <a:solidFill>
                  <a:srgbClr val="0000FF"/>
                </a:solidFill>
                <a:latin typeface="微软雅黑" panose="020B0503020204020204" pitchFamily="34" charset="-122"/>
                <a:ea typeface="微软雅黑" panose="020B0503020204020204" pitchFamily="34" charset="-122"/>
              </a:endParaRPr>
            </a:p>
          </p:txBody>
        </p:sp>
        <p:sp>
          <p:nvSpPr>
            <p:cNvPr id="100362" name="Text Box 11"/>
            <p:cNvSpPr txBox="1"/>
            <p:nvPr/>
          </p:nvSpPr>
          <p:spPr>
            <a:xfrm>
              <a:off x="5370513" y="4760913"/>
              <a:ext cx="2736850" cy="504825"/>
            </a:xfrm>
            <a:prstGeom prst="rect">
              <a:avLst/>
            </a:prstGeom>
            <a:solidFill>
              <a:srgbClr val="FFFFFF"/>
            </a:solidFill>
            <a:ln w="76200" cap="flat" cmpd="tri">
              <a:solidFill>
                <a:srgbClr val="0000FF"/>
              </a:solidFill>
              <a:prstDash val="solid"/>
              <a:miter/>
              <a:headEnd type="none" w="med" len="med"/>
              <a:tailEnd type="none" w="med" len="med"/>
            </a:ln>
          </p:spPr>
          <p:txBody>
            <a:bodyPr anchor="ctr" anchorCtr="0"/>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5pPr>
            </a:lstStyle>
            <a:p>
              <a:pPr marL="0" lvl="0" indent="0" algn="ctr">
                <a:spcBef>
                  <a:spcPct val="0"/>
                </a:spcBef>
                <a:buClrTx/>
                <a:buSzTx/>
                <a:buFontTx/>
                <a:buNone/>
              </a:pPr>
              <a:r>
                <a:rPr lang="zh-CN" altLang="en-US" sz="2200" dirty="0">
                  <a:solidFill>
                    <a:srgbClr val="0000FF"/>
                  </a:solidFill>
                  <a:latin typeface="微软雅黑" panose="020B0503020204020204" pitchFamily="34" charset="-122"/>
                  <a:ea typeface="微软雅黑" panose="020B0503020204020204" pitchFamily="34" charset="-122"/>
                </a:rPr>
                <a:t>国家环境保护总局</a:t>
              </a:r>
              <a:endParaRPr lang="zh-CN" altLang="en-US" sz="2200" dirty="0">
                <a:solidFill>
                  <a:srgbClr val="0000FF"/>
                </a:solidFill>
                <a:latin typeface="微软雅黑" panose="020B0503020204020204" pitchFamily="34" charset="-122"/>
                <a:ea typeface="微软雅黑" panose="020B0503020204020204" pitchFamily="34" charset="-122"/>
              </a:endParaRPr>
            </a:p>
          </p:txBody>
        </p:sp>
        <p:sp>
          <p:nvSpPr>
            <p:cNvPr id="100363" name="Text Box 12"/>
            <p:cNvSpPr txBox="1"/>
            <p:nvPr/>
          </p:nvSpPr>
          <p:spPr>
            <a:xfrm>
              <a:off x="5965825" y="6148388"/>
              <a:ext cx="1546225" cy="504825"/>
            </a:xfrm>
            <a:prstGeom prst="rect">
              <a:avLst/>
            </a:prstGeom>
            <a:solidFill>
              <a:srgbClr val="FFFFFF"/>
            </a:solidFill>
            <a:ln w="76200" cap="flat" cmpd="tri">
              <a:solidFill>
                <a:srgbClr val="0000FF"/>
              </a:solidFill>
              <a:prstDash val="solid"/>
              <a:miter/>
              <a:headEnd type="none" w="med" len="med"/>
              <a:tailEnd type="none" w="med" len="med"/>
            </a:ln>
          </p:spPr>
          <p:txBody>
            <a:bodyPr anchor="ctr" anchorCtr="0"/>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5pPr>
            </a:lstStyle>
            <a:p>
              <a:pPr marL="0" lvl="0" indent="0" algn="ctr">
                <a:spcBef>
                  <a:spcPct val="0"/>
                </a:spcBef>
                <a:buClrTx/>
                <a:buSzTx/>
                <a:buFontTx/>
                <a:buNone/>
              </a:pPr>
              <a:r>
                <a:rPr lang="zh-CN" altLang="en-US" sz="2200" dirty="0">
                  <a:solidFill>
                    <a:srgbClr val="0000FF"/>
                  </a:solidFill>
                  <a:latin typeface="微软雅黑" panose="020B0503020204020204" pitchFamily="34" charset="-122"/>
                  <a:ea typeface="微软雅黑" panose="020B0503020204020204" pitchFamily="34" charset="-122"/>
                </a:rPr>
                <a:t>国务院</a:t>
              </a:r>
              <a:endParaRPr lang="zh-CN" altLang="en-US" sz="2200" dirty="0">
                <a:solidFill>
                  <a:srgbClr val="0000FF"/>
                </a:solidFill>
                <a:latin typeface="微软雅黑" panose="020B0503020204020204" pitchFamily="34" charset="-122"/>
                <a:ea typeface="微软雅黑" panose="020B0503020204020204" pitchFamily="34" charset="-122"/>
              </a:endParaRPr>
            </a:p>
          </p:txBody>
        </p:sp>
        <p:sp>
          <p:nvSpPr>
            <p:cNvPr id="100364" name="Text Box 13"/>
            <p:cNvSpPr txBox="1"/>
            <p:nvPr/>
          </p:nvSpPr>
          <p:spPr>
            <a:xfrm>
              <a:off x="5278438" y="1152525"/>
              <a:ext cx="2949575" cy="865188"/>
            </a:xfrm>
            <a:prstGeom prst="rect">
              <a:avLst/>
            </a:prstGeom>
            <a:solidFill>
              <a:srgbClr val="FFFFFF"/>
            </a:solidFill>
            <a:ln w="76200" cap="flat" cmpd="tri">
              <a:solidFill>
                <a:srgbClr val="0000FF"/>
              </a:solidFill>
              <a:prstDash val="solid"/>
              <a:miter/>
              <a:headEnd type="none" w="med" len="med"/>
              <a:tailEnd type="none" w="med" len="med"/>
            </a:ln>
          </p:spPr>
          <p:txBody>
            <a:bodyPr anchor="ctr" anchorCtr="0"/>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5pPr>
            </a:lstStyle>
            <a:p>
              <a:pPr marL="0" lvl="0" indent="0" algn="ctr">
                <a:spcBef>
                  <a:spcPct val="0"/>
                </a:spcBef>
                <a:buClrTx/>
                <a:buSzTx/>
                <a:buFontTx/>
                <a:buNone/>
              </a:pPr>
              <a:r>
                <a:rPr lang="zh-CN" altLang="en-US" sz="2200" dirty="0">
                  <a:solidFill>
                    <a:srgbClr val="0000FF"/>
                  </a:solidFill>
                  <a:latin typeface="微软雅黑" panose="020B0503020204020204" pitchFamily="34" charset="-122"/>
                  <a:ea typeface="微软雅黑" panose="020B0503020204020204" pitchFamily="34" charset="-122"/>
                </a:rPr>
                <a:t>同级人民政府、上一级环保行政主管部门</a:t>
              </a:r>
              <a:endParaRPr lang="zh-CN" altLang="en-US" sz="2200" dirty="0">
                <a:solidFill>
                  <a:srgbClr val="0000FF"/>
                </a:solidFill>
                <a:latin typeface="微软雅黑" panose="020B0503020204020204" pitchFamily="34" charset="-122"/>
                <a:ea typeface="微软雅黑" panose="020B0503020204020204" pitchFamily="34" charset="-122"/>
              </a:endParaRPr>
            </a:p>
          </p:txBody>
        </p:sp>
        <p:sp>
          <p:nvSpPr>
            <p:cNvPr id="100365" name="Oval 15"/>
            <p:cNvSpPr/>
            <p:nvPr/>
          </p:nvSpPr>
          <p:spPr>
            <a:xfrm>
              <a:off x="6753225" y="5453063"/>
              <a:ext cx="1989138" cy="504825"/>
            </a:xfrm>
            <a:prstGeom prst="ellipse">
              <a:avLst/>
            </a:prstGeom>
            <a:solidFill>
              <a:srgbClr val="FFFFFF"/>
            </a:solidFill>
            <a:ln w="57150" cap="flat" cmpd="sng">
              <a:solidFill>
                <a:srgbClr val="0000FF"/>
              </a:solidFill>
              <a:prstDash val="solid"/>
              <a:headEnd type="none" w="med" len="med"/>
              <a:tailEnd type="none" w="med" len="med"/>
            </a:ln>
          </p:spPr>
          <p:txBody>
            <a:bodyPr anchor="ctr" anchorCtr="0"/>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5pPr>
            </a:lstStyle>
            <a:p>
              <a:pPr marL="0" lvl="0" indent="0" algn="ctr">
                <a:spcBef>
                  <a:spcPct val="0"/>
                </a:spcBef>
                <a:buClrTx/>
                <a:buSzTx/>
                <a:buFontTx/>
                <a:buNone/>
              </a:pPr>
              <a:r>
                <a:rPr lang="en-US" altLang="zh-CN" sz="2200" dirty="0">
                  <a:solidFill>
                    <a:srgbClr val="0000FF"/>
                  </a:solidFill>
                  <a:latin typeface="微软雅黑" panose="020B0503020204020204" pitchFamily="34" charset="-122"/>
                  <a:ea typeface="微软雅黑" panose="020B0503020204020204" pitchFamily="34" charset="-122"/>
                  <a:cs typeface="微软雅黑" panose="020B0503020204020204" pitchFamily="34" charset="-122"/>
                </a:rPr>
                <a:t>Ⅱ</a:t>
              </a:r>
              <a:r>
                <a:rPr lang="zh-CN" altLang="en-US" sz="2200" dirty="0">
                  <a:solidFill>
                    <a:srgbClr val="0000FF"/>
                  </a:solidFill>
                  <a:latin typeface="微软雅黑" panose="020B0503020204020204" pitchFamily="34" charset="-122"/>
                  <a:ea typeface="微软雅黑" panose="020B0503020204020204" pitchFamily="34" charset="-122"/>
                  <a:cs typeface="微软雅黑" panose="020B0503020204020204" pitchFamily="34" charset="-122"/>
                </a:rPr>
                <a:t>级以上</a:t>
              </a:r>
              <a:endParaRPr lang="zh-CN" altLang="en-US" sz="2200" dirty="0">
                <a:solidFill>
                  <a:srgbClr val="0000FF"/>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00366" name="Line 16"/>
            <p:cNvSpPr/>
            <p:nvPr>
              <p:custDataLst>
                <p:tags r:id="rId5"/>
              </p:custDataLst>
            </p:nvPr>
          </p:nvSpPr>
          <p:spPr>
            <a:xfrm flipH="1">
              <a:off x="6732588" y="5310188"/>
              <a:ext cx="6350" cy="838200"/>
            </a:xfrm>
            <a:prstGeom prst="line">
              <a:avLst/>
            </a:prstGeom>
            <a:ln w="28575" cap="flat" cmpd="sng">
              <a:solidFill>
                <a:schemeClr val="dk1"/>
              </a:solidFill>
              <a:prstDash val="solid"/>
              <a:headEnd type="none" w="med" len="med"/>
              <a:tailEnd type="triangle" w="med" len="med"/>
            </a:ln>
          </p:spPr>
        </p:sp>
        <p:sp>
          <p:nvSpPr>
            <p:cNvPr id="100367" name="Line 17"/>
            <p:cNvSpPr/>
            <p:nvPr>
              <p:custDataLst>
                <p:tags r:id="rId6"/>
              </p:custDataLst>
            </p:nvPr>
          </p:nvSpPr>
          <p:spPr>
            <a:xfrm flipV="1">
              <a:off x="2746375" y="5046663"/>
              <a:ext cx="2573338" cy="9525"/>
            </a:xfrm>
            <a:prstGeom prst="line">
              <a:avLst/>
            </a:prstGeom>
            <a:ln w="28575" cap="flat" cmpd="sng">
              <a:solidFill>
                <a:schemeClr val="dk1"/>
              </a:solidFill>
              <a:prstDash val="solid"/>
              <a:headEnd type="none" w="med" len="med"/>
              <a:tailEnd type="triangle" w="med" len="med"/>
            </a:ln>
          </p:spPr>
        </p:sp>
        <p:sp>
          <p:nvSpPr>
            <p:cNvPr id="100368" name="Oval 20"/>
            <p:cNvSpPr/>
            <p:nvPr/>
          </p:nvSpPr>
          <p:spPr>
            <a:xfrm>
              <a:off x="3062288" y="4508500"/>
              <a:ext cx="1912937" cy="504825"/>
            </a:xfrm>
            <a:prstGeom prst="ellipse">
              <a:avLst/>
            </a:prstGeom>
            <a:solidFill>
              <a:srgbClr val="FFFFFF"/>
            </a:solidFill>
            <a:ln w="57150" cap="flat" cmpd="sng">
              <a:solidFill>
                <a:srgbClr val="0000FF"/>
              </a:solidFill>
              <a:prstDash val="solid"/>
              <a:headEnd type="none" w="med" len="med"/>
              <a:tailEnd type="none" w="med" len="med"/>
            </a:ln>
          </p:spPr>
          <p:txBody>
            <a:bodyPr anchor="ctr" anchorCtr="0"/>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5pPr>
            </a:lstStyle>
            <a:p>
              <a:pPr marL="0" lvl="0" indent="0" algn="ctr">
                <a:spcBef>
                  <a:spcPct val="0"/>
                </a:spcBef>
                <a:buClrTx/>
                <a:buSzTx/>
                <a:buFontTx/>
                <a:buNone/>
              </a:pPr>
              <a:r>
                <a:rPr lang="en-US" altLang="zh-CN" sz="2200" dirty="0">
                  <a:solidFill>
                    <a:srgbClr val="0000FF"/>
                  </a:solidFill>
                  <a:latin typeface="微软雅黑" panose="020B0503020204020204" pitchFamily="34" charset="-122"/>
                  <a:ea typeface="微软雅黑" panose="020B0503020204020204" pitchFamily="34" charset="-122"/>
                  <a:cs typeface="微软雅黑" panose="020B0503020204020204" pitchFamily="34" charset="-122"/>
                </a:rPr>
                <a:t>Ⅳ</a:t>
              </a:r>
              <a:r>
                <a:rPr lang="zh-CN" altLang="en-US" sz="2200" dirty="0">
                  <a:solidFill>
                    <a:srgbClr val="0000FF"/>
                  </a:solidFill>
                  <a:latin typeface="微软雅黑" panose="020B0503020204020204" pitchFamily="34" charset="-122"/>
                  <a:ea typeface="微软雅黑" panose="020B0503020204020204" pitchFamily="34" charset="-122"/>
                  <a:cs typeface="微软雅黑" panose="020B0503020204020204" pitchFamily="34" charset="-122"/>
                </a:rPr>
                <a:t>级以上</a:t>
              </a:r>
              <a:endParaRPr lang="zh-CN" altLang="en-US" sz="2200" dirty="0">
                <a:solidFill>
                  <a:srgbClr val="0000FF"/>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00369" name="Line 16"/>
            <p:cNvSpPr/>
            <p:nvPr>
              <p:custDataLst>
                <p:tags r:id="rId7"/>
              </p:custDataLst>
            </p:nvPr>
          </p:nvSpPr>
          <p:spPr>
            <a:xfrm flipH="1">
              <a:off x="6738938" y="3154363"/>
              <a:ext cx="0" cy="1636712"/>
            </a:xfrm>
            <a:prstGeom prst="line">
              <a:avLst/>
            </a:prstGeom>
            <a:ln w="28575" cap="flat" cmpd="sng">
              <a:solidFill>
                <a:schemeClr val="dk1"/>
              </a:solidFill>
              <a:prstDash val="solid"/>
              <a:headEnd type="none" w="med" len="med"/>
              <a:tailEnd type="triangle" w="med" len="med"/>
            </a:ln>
          </p:spPr>
        </p:sp>
        <p:cxnSp>
          <p:nvCxnSpPr>
            <p:cNvPr id="16" name="直接箭头连接符 15"/>
            <p:cNvCxnSpPr/>
            <p:nvPr>
              <p:custDataLst>
                <p:tags r:id="rId8"/>
              </p:custDataLst>
            </p:nvPr>
          </p:nvCxnSpPr>
          <p:spPr>
            <a:xfrm>
              <a:off x="2556059" y="1557020"/>
              <a:ext cx="2722391" cy="0"/>
            </a:xfrm>
            <a:prstGeom prst="straightConnector1">
              <a:avLst/>
            </a:prstGeom>
            <a:ln w="28575">
              <a:solidFill>
                <a:schemeClr val="dk1"/>
              </a:solidFill>
              <a:tailEnd type="triangle"/>
            </a:ln>
          </p:spPr>
          <p:style>
            <a:lnRef idx="1">
              <a:schemeClr val="accent1"/>
            </a:lnRef>
            <a:fillRef idx="0">
              <a:schemeClr val="accent1"/>
            </a:fillRef>
            <a:effectRef idx="0">
              <a:schemeClr val="accent1"/>
            </a:effectRef>
            <a:fontRef idx="minor">
              <a:schemeClr val="tx1"/>
            </a:fontRef>
          </p:style>
        </p:cxnSp>
        <p:cxnSp>
          <p:nvCxnSpPr>
            <p:cNvPr id="17" name="直接箭头连接符 16"/>
            <p:cNvCxnSpPr/>
            <p:nvPr>
              <p:custDataLst>
                <p:tags r:id="rId9"/>
              </p:custDataLst>
            </p:nvPr>
          </p:nvCxnSpPr>
          <p:spPr>
            <a:xfrm>
              <a:off x="2556059" y="2853391"/>
              <a:ext cx="2418997" cy="0"/>
            </a:xfrm>
            <a:prstGeom prst="straightConnector1">
              <a:avLst/>
            </a:prstGeom>
            <a:ln w="28575">
              <a:solidFill>
                <a:schemeClr val="dk1"/>
              </a:solidFill>
              <a:tailEnd type="triangle"/>
            </a:ln>
          </p:spPr>
          <p:style>
            <a:lnRef idx="1">
              <a:schemeClr val="accent1"/>
            </a:lnRef>
            <a:fillRef idx="0">
              <a:schemeClr val="accent1"/>
            </a:fillRef>
            <a:effectRef idx="0">
              <a:schemeClr val="accent1"/>
            </a:effectRef>
            <a:fontRef idx="minor">
              <a:schemeClr val="tx1"/>
            </a:fontRef>
          </p:style>
        </p:cxnSp>
        <p:sp>
          <p:nvSpPr>
            <p:cNvPr id="100372" name="Text Box 22"/>
            <p:cNvSpPr txBox="1"/>
            <p:nvPr>
              <p:custDataLst>
                <p:tags r:id="rId10"/>
              </p:custDataLst>
            </p:nvPr>
          </p:nvSpPr>
          <p:spPr>
            <a:xfrm>
              <a:off x="3719513" y="1020763"/>
              <a:ext cx="1558925" cy="512596"/>
            </a:xfrm>
            <a:prstGeom prst="rect">
              <a:avLst/>
            </a:prstGeom>
            <a:noFill/>
            <a:ln w="9525">
              <a:noFill/>
            </a:ln>
          </p:spPr>
          <p:txBody>
            <a:bodyPr lIns="0" tIns="0" rIns="0" bIns="0">
              <a:spAutoFit/>
            </a:bodyPr>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5pPr>
            </a:lstStyle>
            <a:p>
              <a:pPr marL="0" lvl="0" indent="0">
                <a:spcBef>
                  <a:spcPct val="50000"/>
                </a:spcBef>
                <a:buClrTx/>
                <a:buSzTx/>
                <a:buFontTx/>
                <a:buNone/>
              </a:pPr>
              <a:r>
                <a:rPr lang="en-US" altLang="zh-CN"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1</a:t>
              </a:r>
              <a:r>
                <a:rPr lang="zh-CN" altLang="en-US"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小时内</a:t>
              </a:r>
              <a:endParaRPr lang="zh-CN" altLang="en-US"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00373" name="Text Box 22"/>
            <p:cNvSpPr txBox="1"/>
            <p:nvPr>
              <p:custDataLst>
                <p:tags r:id="rId11"/>
              </p:custDataLst>
            </p:nvPr>
          </p:nvSpPr>
          <p:spPr>
            <a:xfrm>
              <a:off x="4411663" y="2106613"/>
              <a:ext cx="1554162" cy="512596"/>
            </a:xfrm>
            <a:prstGeom prst="rect">
              <a:avLst/>
            </a:prstGeom>
            <a:noFill/>
            <a:ln w="9525">
              <a:noFill/>
            </a:ln>
          </p:spPr>
          <p:txBody>
            <a:bodyPr lIns="0" tIns="0" rIns="0" bIns="0">
              <a:spAutoFit/>
            </a:bodyPr>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5pPr>
            </a:lstStyle>
            <a:p>
              <a:pPr marL="0" lvl="0" indent="0">
                <a:spcBef>
                  <a:spcPct val="50000"/>
                </a:spcBef>
                <a:buClrTx/>
                <a:buSzTx/>
                <a:buFontTx/>
                <a:buNone/>
              </a:pPr>
              <a:r>
                <a:rPr lang="en-US" altLang="zh-CN"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1</a:t>
              </a:r>
              <a:r>
                <a:rPr lang="zh-CN" altLang="en-US"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小时内</a:t>
              </a:r>
              <a:endParaRPr lang="zh-CN" altLang="en-US"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00374" name="Text Box 22"/>
            <p:cNvSpPr txBox="1"/>
            <p:nvPr>
              <p:custDataLst>
                <p:tags r:id="rId12"/>
              </p:custDataLst>
            </p:nvPr>
          </p:nvSpPr>
          <p:spPr>
            <a:xfrm>
              <a:off x="2884488" y="5064125"/>
              <a:ext cx="2487612" cy="1025853"/>
            </a:xfrm>
            <a:prstGeom prst="rect">
              <a:avLst/>
            </a:prstGeom>
            <a:noFill/>
            <a:ln w="9525">
              <a:noFill/>
            </a:ln>
          </p:spPr>
          <p:txBody>
            <a:bodyPr lIns="0" tIns="0" rIns="0" bIns="0">
              <a:spAutoFit/>
            </a:bodyPr>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5pPr>
            </a:lstStyle>
            <a:p>
              <a:pPr marL="0" lvl="0" indent="0">
                <a:spcBef>
                  <a:spcPct val="50000"/>
                </a:spcBef>
                <a:buClrTx/>
                <a:buSzTx/>
                <a:buFontTx/>
                <a:buNone/>
              </a:pPr>
              <a:r>
                <a:rPr lang="zh-CN" altLang="en-US" dirty="0">
                  <a:solidFill>
                    <a:schemeClr val="dk1"/>
                  </a:solidFill>
                  <a:latin typeface="微软雅黑" panose="020B0503020204020204" pitchFamily="34" charset="-122"/>
                  <a:ea typeface="微软雅黑" panose="020B0503020204020204" pitchFamily="34" charset="-122"/>
                </a:rPr>
                <a:t>及时准确报送</a:t>
              </a:r>
              <a:endParaRPr lang="zh-CN" altLang="en-US" dirty="0">
                <a:solidFill>
                  <a:schemeClr val="dk1"/>
                </a:solidFill>
                <a:latin typeface="微软雅黑" panose="020B0503020204020204" pitchFamily="34" charset="-122"/>
                <a:ea typeface="微软雅黑" panose="020B0503020204020204" pitchFamily="34" charset="-122"/>
              </a:endParaRPr>
            </a:p>
          </p:txBody>
        </p:sp>
        <p:sp>
          <p:nvSpPr>
            <p:cNvPr id="100375" name="Text Box 22"/>
            <p:cNvSpPr txBox="1"/>
            <p:nvPr>
              <p:custDataLst>
                <p:tags r:id="rId13"/>
              </p:custDataLst>
            </p:nvPr>
          </p:nvSpPr>
          <p:spPr>
            <a:xfrm>
              <a:off x="6774106" y="3476792"/>
              <a:ext cx="2487613" cy="961696"/>
            </a:xfrm>
            <a:prstGeom prst="rect">
              <a:avLst/>
            </a:prstGeom>
            <a:noFill/>
            <a:ln w="9525">
              <a:noFill/>
            </a:ln>
          </p:spPr>
          <p:txBody>
            <a:bodyPr lIns="0" tIns="0" rIns="0" bIns="0">
              <a:spAutoFit/>
            </a:bodyPr>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5pPr>
            </a:lstStyle>
            <a:p>
              <a:pPr marL="0" lvl="0" indent="0">
                <a:spcBef>
                  <a:spcPct val="50000"/>
                </a:spcBef>
                <a:buClrTx/>
                <a:buSzTx/>
                <a:buFontTx/>
                <a:buNone/>
              </a:pPr>
              <a:r>
                <a:rPr lang="zh-CN" altLang="en-US" sz="2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立即核实</a:t>
              </a:r>
              <a:endParaRPr lang="en-US" altLang="zh-CN" sz="2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pPr marL="0" lvl="0" indent="0">
                <a:spcBef>
                  <a:spcPct val="50000"/>
                </a:spcBef>
                <a:buClrTx/>
                <a:buSzTx/>
                <a:buFontTx/>
                <a:buNone/>
              </a:pPr>
              <a:r>
                <a:rPr lang="en-US" altLang="zh-CN" sz="2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1</a:t>
              </a:r>
              <a:r>
                <a:rPr lang="zh-CN" altLang="en-US" sz="2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小时内保送</a:t>
              </a:r>
              <a:endParaRPr lang="zh-CN" altLang="en-US" sz="2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00376" name="Text Box 22"/>
            <p:cNvSpPr txBox="1"/>
            <p:nvPr>
              <p:custDataLst>
                <p:tags r:id="rId14"/>
              </p:custDataLst>
            </p:nvPr>
          </p:nvSpPr>
          <p:spPr>
            <a:xfrm>
              <a:off x="5942013" y="5465763"/>
              <a:ext cx="828675" cy="1025853"/>
            </a:xfrm>
            <a:prstGeom prst="rect">
              <a:avLst/>
            </a:prstGeom>
            <a:noFill/>
            <a:ln w="9525">
              <a:noFill/>
            </a:ln>
          </p:spPr>
          <p:txBody>
            <a:bodyPr lIns="0" tIns="0" rIns="0" bIns="0">
              <a:spAutoFit/>
            </a:bodyPr>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5pPr>
            </a:lstStyle>
            <a:p>
              <a:pPr marL="0" lvl="0" indent="0">
                <a:spcBef>
                  <a:spcPct val="50000"/>
                </a:spcBef>
                <a:buClrTx/>
                <a:buSzTx/>
                <a:buFontTx/>
                <a:buNone/>
              </a:pPr>
              <a:r>
                <a:rPr lang="zh-CN" altLang="en-US" dirty="0">
                  <a:solidFill>
                    <a:schemeClr val="dk1"/>
                  </a:solidFill>
                  <a:latin typeface="微软雅黑" panose="020B0503020204020204" pitchFamily="34" charset="-122"/>
                  <a:ea typeface="微软雅黑" panose="020B0503020204020204" pitchFamily="34" charset="-122"/>
                </a:rPr>
                <a:t>立即</a:t>
              </a:r>
              <a:endParaRPr lang="zh-CN" altLang="en-US" dirty="0">
                <a:solidFill>
                  <a:schemeClr val="dk1"/>
                </a:solidFill>
                <a:latin typeface="微软雅黑" panose="020B0503020204020204" pitchFamily="34" charset="-122"/>
                <a:ea typeface="微软雅黑" panose="020B0503020204020204" pitchFamily="34" charset="-122"/>
              </a:endParaRPr>
            </a:p>
          </p:txBody>
        </p:sp>
      </p:grpSp>
      <p:sp>
        <p:nvSpPr>
          <p:cNvPr id="100355" name="Text Box 18"/>
          <p:cNvSpPr txBox="1"/>
          <p:nvPr>
            <p:custDataLst>
              <p:tags r:id="rId15"/>
            </p:custDataLst>
          </p:nvPr>
        </p:nvSpPr>
        <p:spPr>
          <a:xfrm>
            <a:off x="277495" y="2411413"/>
            <a:ext cx="675005" cy="3887787"/>
          </a:xfrm>
          <a:prstGeom prst="rect">
            <a:avLst/>
          </a:prstGeom>
          <a:noFill/>
          <a:ln w="9525">
            <a:noFill/>
          </a:ln>
        </p:spPr>
        <p:txBody>
          <a:bodyPr vert="eaVert">
            <a:spAutoFit/>
          </a:bodyPr>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5pPr>
          </a:lstStyle>
          <a:p>
            <a:pPr marL="0" lvl="0" indent="0">
              <a:spcBef>
                <a:spcPct val="50000"/>
              </a:spcBef>
              <a:buClrTx/>
              <a:buSzTx/>
              <a:buFontTx/>
              <a:buNone/>
            </a:pPr>
            <a:r>
              <a:rPr lang="zh-CN" altLang="en-US" dirty="0">
                <a:solidFill>
                  <a:schemeClr val="dk1"/>
                </a:solidFill>
                <a:latin typeface="微软雅黑" panose="020B0503020204020204" pitchFamily="34" charset="-122"/>
                <a:ea typeface="微软雅黑" panose="020B0503020204020204" pitchFamily="34" charset="-122"/>
              </a:rPr>
              <a:t>报送时限？</a:t>
            </a:r>
            <a:endParaRPr lang="zh-CN" altLang="en-US" dirty="0">
              <a:solidFill>
                <a:schemeClr val="dk1"/>
              </a:solidFill>
              <a:latin typeface="微软雅黑" panose="020B0503020204020204" pitchFamily="34" charset="-122"/>
              <a:ea typeface="微软雅黑" panose="020B0503020204020204" pitchFamily="34" charset="-122"/>
            </a:endParaRPr>
          </a:p>
        </p:txBody>
      </p:sp>
      <p:graphicFrame>
        <p:nvGraphicFramePr>
          <p:cNvPr id="28" name="图示 27"/>
          <p:cNvGraphicFramePr/>
          <p:nvPr/>
        </p:nvGraphicFramePr>
        <p:xfrm>
          <a:off x="110101" y="1020763"/>
          <a:ext cx="1391674" cy="1406228"/>
        </p:xfrm>
        <a:graphic>
          <a:graphicData uri="http://schemas.openxmlformats.org/drawingml/2006/diagram">
            <dgm:relIds xmlns:dgm="http://schemas.openxmlformats.org/drawingml/2006/diagram" xmlns:r="http://schemas.openxmlformats.org/officeDocument/2006/relationships" r:dm="rId16" r:lo="rId17" r:qs="rId18" r:cs="rId19"/>
          </a:graphicData>
        </a:graphic>
      </p:graphicFrame>
    </p:spTree>
    <p:custDataLst>
      <p:tags r:id="rId21"/>
    </p:custData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p:pic>
        <p:nvPicPr>
          <p:cNvPr id="7" name="图片 6" descr="图片18"/>
          <p:cNvPicPr>
            <a:picLocks noChangeAspect="1"/>
          </p:cNvPicPr>
          <p:nvPr>
            <p:custDataLst>
              <p:tags r:id="rId1"/>
            </p:custDataLst>
          </p:nvPr>
        </p:nvPicPr>
        <p:blipFill>
          <a:blip r:embed="rId2"/>
          <a:stretch>
            <a:fillRect/>
          </a:stretch>
        </p:blipFill>
        <p:spPr>
          <a:xfrm>
            <a:off x="0" y="0"/>
            <a:ext cx="540068" cy="720090"/>
          </a:xfrm>
          <a:prstGeom prst="rect">
            <a:avLst/>
          </a:prstGeom>
        </p:spPr>
      </p:pic>
      <p:pic>
        <p:nvPicPr>
          <p:cNvPr id="2" name="图片 1" descr="图片19"/>
          <p:cNvPicPr>
            <a:picLocks noChangeAspect="1"/>
          </p:cNvPicPr>
          <p:nvPr>
            <p:custDataLst>
              <p:tags r:id="rId3"/>
            </p:custDataLst>
          </p:nvPr>
        </p:nvPicPr>
        <p:blipFill>
          <a:blip r:embed="rId4"/>
          <a:stretch>
            <a:fillRect/>
          </a:stretch>
        </p:blipFill>
        <p:spPr>
          <a:xfrm>
            <a:off x="8603932" y="-5379"/>
            <a:ext cx="540068" cy="720090"/>
          </a:xfrm>
          <a:prstGeom prst="rect">
            <a:avLst/>
          </a:prstGeom>
        </p:spPr>
      </p:pic>
      <p:sp>
        <p:nvSpPr>
          <p:cNvPr id="102402" name="Text Box 18"/>
          <p:cNvSpPr txBox="1"/>
          <p:nvPr>
            <p:custDataLst>
              <p:tags r:id="rId5"/>
            </p:custDataLst>
          </p:nvPr>
        </p:nvSpPr>
        <p:spPr>
          <a:xfrm>
            <a:off x="491808" y="2759075"/>
            <a:ext cx="675005" cy="3887788"/>
          </a:xfrm>
          <a:prstGeom prst="rect">
            <a:avLst/>
          </a:prstGeom>
          <a:noFill/>
          <a:ln w="9525">
            <a:noFill/>
          </a:ln>
        </p:spPr>
        <p:txBody>
          <a:bodyPr vert="eaVert">
            <a:spAutoFit/>
          </a:bodyPr>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5pPr>
          </a:lstStyle>
          <a:p>
            <a:pPr marL="0" lvl="0" indent="0">
              <a:spcBef>
                <a:spcPct val="50000"/>
              </a:spcBef>
              <a:buClrTx/>
              <a:buSzTx/>
              <a:buFontTx/>
              <a:buNone/>
            </a:pPr>
            <a:r>
              <a:rPr lang="zh-CN" altLang="en-US" dirty="0">
                <a:solidFill>
                  <a:schemeClr val="dk1"/>
                </a:solidFill>
                <a:latin typeface="微软雅黑" panose="020B0503020204020204" pitchFamily="34" charset="-122"/>
                <a:ea typeface="微软雅黑" panose="020B0503020204020204" pitchFamily="34" charset="-122"/>
              </a:rPr>
              <a:t>报送内容</a:t>
            </a:r>
            <a:endParaRPr lang="zh-CN" altLang="en-US" dirty="0">
              <a:solidFill>
                <a:schemeClr val="dk1"/>
              </a:solidFill>
              <a:latin typeface="微软雅黑" panose="020B0503020204020204" pitchFamily="34" charset="-122"/>
              <a:ea typeface="微软雅黑" panose="020B0503020204020204" pitchFamily="34" charset="-122"/>
            </a:endParaRPr>
          </a:p>
        </p:txBody>
      </p:sp>
      <p:grpSp>
        <p:nvGrpSpPr>
          <p:cNvPr id="102403" name="组合 3"/>
          <p:cNvGrpSpPr/>
          <p:nvPr/>
        </p:nvGrpSpPr>
        <p:grpSpPr>
          <a:xfrm>
            <a:off x="107950" y="690563"/>
            <a:ext cx="1225550" cy="1927225"/>
            <a:chOff x="-144197" y="-1202239"/>
            <a:chExt cx="2014437" cy="1922713"/>
          </a:xfrm>
        </p:grpSpPr>
        <p:sp>
          <p:nvSpPr>
            <p:cNvPr id="5" name="矩形: 圆角 4"/>
            <p:cNvSpPr/>
            <p:nvPr>
              <p:custDataLst>
                <p:tags r:id="rId6"/>
              </p:custDataLst>
            </p:nvPr>
          </p:nvSpPr>
          <p:spPr>
            <a:xfrm>
              <a:off x="-144197" y="-1102461"/>
              <a:ext cx="2014437" cy="1822935"/>
            </a:xfrm>
            <a:prstGeom prst="roundRect">
              <a:avLst/>
            </a:prstGeom>
            <a:solidFill>
              <a:schemeClr val="accent1">
                <a:hueOff val="0"/>
                <a:satOff val="0"/>
                <a:alphaOff val="0"/>
              </a:schemeClr>
            </a:solidFill>
            <a:ln>
              <a:solidFill>
                <a:schemeClr val="lt1">
                  <a:hueOff val="0"/>
                  <a:satOff val="0"/>
                  <a:alphaOff val="0"/>
                  <a:lumMod val="95000"/>
                </a:schemeClr>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6" name="矩形: 圆角 4"/>
            <p:cNvSpPr txBox="1"/>
            <p:nvPr/>
          </p:nvSpPr>
          <p:spPr>
            <a:xfrm>
              <a:off x="129788" y="-1202239"/>
              <a:ext cx="1466468" cy="1822934"/>
            </a:xfrm>
            <a:prstGeom prst="rect">
              <a:avLst/>
            </a:prstGeom>
          </p:spPr>
          <p:style>
            <a:lnRef idx="0">
              <a:scrgbClr r="0" g="0" b="0"/>
            </a:lnRef>
            <a:fillRef idx="0">
              <a:scrgbClr r="0" g="0" b="0"/>
            </a:fillRef>
            <a:effectRef idx="0">
              <a:scrgbClr r="0" g="0" b="0"/>
            </a:effectRef>
            <a:fontRef idx="minor">
              <a:schemeClr val="lt1"/>
            </a:fontRef>
          </p:style>
          <p:txBody>
            <a:bodyPr lIns="80010" tIns="80010" rIns="80010" bIns="80010" spcCol="1270" anchor="ctr"/>
            <a:lstStyle/>
            <a:p>
              <a:pPr marL="0" marR="0" lvl="0" indent="0" algn="ctr" defTabSz="933450" rtl="0" eaLnBrk="0" fontAlgn="base" latinLnBrk="0" hangingPunct="0">
                <a:lnSpc>
                  <a:spcPct val="90000"/>
                </a:lnSpc>
                <a:spcBef>
                  <a:spcPct val="0"/>
                </a:spcBef>
                <a:spcAft>
                  <a:spcPct val="35000"/>
                </a:spcAft>
                <a:buClrTx/>
                <a:buSzTx/>
                <a:buFontTx/>
                <a:buNone/>
                <a:defRPr/>
              </a:pPr>
              <a:r>
                <a:rPr kumimoji="1" lang="en-US" sz="21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rPr>
                <a:t>What</a:t>
              </a:r>
              <a:r>
                <a:rPr kumimoji="1" lang="en-US" sz="2100" b="0" i="0" u="none" strike="noStrike" kern="1200" cap="none" spc="0" normalizeH="0" baseline="0" noProof="0" dirty="0">
                  <a:ln>
                    <a:noFill/>
                  </a:ln>
                  <a:solidFill>
                    <a:schemeClr val="lt1"/>
                  </a:solidFill>
                  <a:effectLst/>
                  <a:uLnTx/>
                  <a:uFillTx/>
                  <a:latin typeface="微软雅黑" panose="020B0503020204020204" pitchFamily="34" charset="-122"/>
                  <a:ea typeface="微软雅黑" panose="020B0503020204020204" pitchFamily="34" charset="-122"/>
                  <a:cs typeface="+mn-cs"/>
                </a:rPr>
                <a:t>  </a:t>
              </a:r>
              <a:endParaRPr kumimoji="1" lang="en-US" sz="2100" b="0" i="0" u="none" strike="noStrike" kern="1200" cap="none" spc="0" normalizeH="0" baseline="0" noProof="0" dirty="0">
                <a:ln>
                  <a:noFill/>
                </a:ln>
                <a:solidFill>
                  <a:schemeClr val="lt1"/>
                </a:solidFill>
                <a:effectLst/>
                <a:uLnTx/>
                <a:uFillTx/>
                <a:latin typeface="微软雅黑" panose="020B0503020204020204" pitchFamily="34" charset="-122"/>
                <a:ea typeface="微软雅黑" panose="020B0503020204020204" pitchFamily="34" charset="-122"/>
                <a:cs typeface="+mn-cs"/>
              </a:endParaRPr>
            </a:p>
          </p:txBody>
        </p:sp>
      </p:grpSp>
      <p:sp>
        <p:nvSpPr>
          <p:cNvPr id="102404" name="Text Box 3"/>
          <p:cNvSpPr txBox="1"/>
          <p:nvPr>
            <p:custDataLst>
              <p:tags r:id="rId7"/>
            </p:custDataLst>
          </p:nvPr>
        </p:nvSpPr>
        <p:spPr>
          <a:xfrm>
            <a:off x="1638300" y="3733800"/>
            <a:ext cx="7019925" cy="1938020"/>
          </a:xfrm>
          <a:prstGeom prst="rect">
            <a:avLst/>
          </a:prstGeom>
          <a:noFill/>
          <a:ln w="12700" cap="flat" cmpd="tri">
            <a:solidFill>
              <a:schemeClr val="dk1"/>
            </a:solidFill>
            <a:prstDash val="solid"/>
            <a:miter/>
            <a:headEnd type="none" w="med" len="med"/>
            <a:tailEnd type="none" w="med" len="med"/>
          </a:ln>
        </p:spPr>
        <p:txBody>
          <a:bodyPr>
            <a:spAutoFit/>
          </a:bodyPr>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5pPr>
          </a:lstStyle>
          <a:p>
            <a:pPr marL="0" lvl="0" indent="0">
              <a:spcBef>
                <a:spcPct val="0"/>
              </a:spcBef>
              <a:buClrTx/>
              <a:buSzTx/>
              <a:buFontTx/>
              <a:buNone/>
            </a:pPr>
            <a:r>
              <a:rPr lang="zh-CN" altLang="en-US" sz="2400" dirty="0">
                <a:solidFill>
                  <a:schemeClr val="dk1"/>
                </a:solidFill>
                <a:latin typeface="微软雅黑" panose="020B0503020204020204" pitchFamily="34" charset="-122"/>
                <a:ea typeface="微软雅黑" panose="020B0503020204020204" pitchFamily="34" charset="-122"/>
              </a:rPr>
              <a:t>发生时间、地点、污染原因、主要污染物质及数量</a:t>
            </a:r>
            <a:endParaRPr lang="zh-CN" altLang="en-US" sz="2400" dirty="0">
              <a:solidFill>
                <a:schemeClr val="dk1"/>
              </a:solidFill>
              <a:latin typeface="微软雅黑" panose="020B0503020204020204" pitchFamily="34" charset="-122"/>
              <a:ea typeface="微软雅黑" panose="020B0503020204020204" pitchFamily="34" charset="-122"/>
            </a:endParaRPr>
          </a:p>
          <a:p>
            <a:pPr marL="0" lvl="0" indent="0">
              <a:spcBef>
                <a:spcPct val="0"/>
              </a:spcBef>
              <a:buClrTx/>
              <a:buSzTx/>
              <a:buFontTx/>
              <a:buNone/>
            </a:pPr>
            <a:r>
              <a:rPr lang="zh-CN" altLang="en-US" sz="2400" dirty="0">
                <a:solidFill>
                  <a:schemeClr val="dk1"/>
                </a:solidFill>
                <a:latin typeface="微软雅黑" panose="020B0503020204020204" pitchFamily="34" charset="-122"/>
                <a:ea typeface="微软雅黑" panose="020B0503020204020204" pitchFamily="34" charset="-122"/>
              </a:rPr>
              <a:t>人员受害情况、是否威胁饮用水源地或居民区等环境敏感区安全、事件潜在的危害程度、转化方式趋向等情况事故类型、事件级别、信息通报与发布情况</a:t>
            </a:r>
            <a:endParaRPr lang="zh-CN" altLang="en-US" sz="2400" dirty="0">
              <a:solidFill>
                <a:schemeClr val="dk1"/>
              </a:solidFill>
              <a:latin typeface="微软雅黑" panose="020B0503020204020204" pitchFamily="34" charset="-122"/>
              <a:ea typeface="微软雅黑" panose="020B0503020204020204" pitchFamily="34" charset="-122"/>
            </a:endParaRPr>
          </a:p>
        </p:txBody>
      </p:sp>
      <p:sp>
        <p:nvSpPr>
          <p:cNvPr id="102405" name="Text Box 7"/>
          <p:cNvSpPr txBox="1"/>
          <p:nvPr/>
        </p:nvSpPr>
        <p:spPr>
          <a:xfrm>
            <a:off x="1638300" y="790575"/>
            <a:ext cx="6983413" cy="460375"/>
          </a:xfrm>
          <a:prstGeom prst="rect">
            <a:avLst/>
          </a:prstGeom>
          <a:noFill/>
          <a:ln w="12700" cap="flat" cmpd="tri">
            <a:solidFill>
              <a:schemeClr val="tx1"/>
            </a:solidFill>
            <a:prstDash val="solid"/>
            <a:miter/>
            <a:headEnd type="none" w="med" len="med"/>
            <a:tailEnd type="none" w="med" len="med"/>
          </a:ln>
        </p:spPr>
        <p:txBody>
          <a:bodyPr>
            <a:spAutoFit/>
          </a:bodyPr>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5pPr>
          </a:lstStyle>
          <a:p>
            <a:pPr marL="0" lvl="0" indent="0">
              <a:spcBef>
                <a:spcPct val="50000"/>
              </a:spcBef>
              <a:buClrTx/>
              <a:buSzTx/>
              <a:buFontTx/>
              <a:buNone/>
            </a:pPr>
            <a:r>
              <a:rPr lang="zh-CN" altLang="en-US" sz="2400" dirty="0">
                <a:solidFill>
                  <a:schemeClr val="accent1"/>
                </a:solidFill>
                <a:latin typeface="微软雅黑" panose="020B0503020204020204" pitchFamily="34" charset="-122"/>
                <a:ea typeface="微软雅黑" panose="020B0503020204020204" pitchFamily="34" charset="-122"/>
              </a:rPr>
              <a:t>信息来源、报告人、现场工作人员及联系方式等</a:t>
            </a:r>
            <a:endParaRPr lang="zh-CN" altLang="en-US" sz="2400" dirty="0">
              <a:solidFill>
                <a:schemeClr val="accent1"/>
              </a:solidFill>
              <a:latin typeface="微软雅黑" panose="020B0503020204020204" pitchFamily="34" charset="-122"/>
              <a:ea typeface="微软雅黑" panose="020B0503020204020204" pitchFamily="34" charset="-122"/>
            </a:endParaRPr>
          </a:p>
        </p:txBody>
      </p:sp>
      <p:sp>
        <p:nvSpPr>
          <p:cNvPr id="102406" name="Text Box 2"/>
          <p:cNvSpPr txBox="1"/>
          <p:nvPr>
            <p:custDataLst>
              <p:tags r:id="rId8"/>
            </p:custDataLst>
          </p:nvPr>
        </p:nvSpPr>
        <p:spPr>
          <a:xfrm>
            <a:off x="1644650" y="1709738"/>
            <a:ext cx="7019925" cy="1863725"/>
          </a:xfrm>
          <a:prstGeom prst="rect">
            <a:avLst/>
          </a:prstGeom>
          <a:noFill/>
          <a:ln w="12700" cap="flat" cmpd="tri">
            <a:solidFill>
              <a:schemeClr val="dk1"/>
            </a:solidFill>
            <a:prstDash val="solid"/>
            <a:miter/>
            <a:headEnd type="none" w="med" len="med"/>
            <a:tailEnd type="none" w="med" len="med"/>
          </a:ln>
        </p:spPr>
        <p:txBody>
          <a:bodyPr>
            <a:spAutoFit/>
          </a:bodyPr>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5pPr>
          </a:lstStyle>
          <a:p>
            <a:pPr marL="0" lvl="0" indent="0">
              <a:lnSpc>
                <a:spcPct val="120000"/>
              </a:lnSpc>
              <a:spcBef>
                <a:spcPct val="50000"/>
              </a:spcBef>
              <a:buClrTx/>
              <a:buSzTx/>
              <a:buFontTx/>
              <a:buNone/>
            </a:pPr>
            <a:r>
              <a:rPr lang="zh-CN" altLang="en-US" sz="2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对影响或可能影响到城镇居民集中饮用水源的：饮用水源地的分布情况、供水范围、级别、规模受到或可能受到污染危害的情况对事件的发展趋势及时做出判断 </a:t>
            </a:r>
            <a:endParaRPr lang="zh-CN" altLang="en-US" sz="2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02407" name="Text Box 6"/>
          <p:cNvSpPr txBox="1"/>
          <p:nvPr>
            <p:custDataLst>
              <p:tags r:id="rId9"/>
            </p:custDataLst>
          </p:nvPr>
        </p:nvSpPr>
        <p:spPr>
          <a:xfrm>
            <a:off x="1638300" y="5748338"/>
            <a:ext cx="6696075" cy="829945"/>
          </a:xfrm>
          <a:prstGeom prst="rect">
            <a:avLst/>
          </a:prstGeom>
          <a:noFill/>
          <a:ln w="12700" cap="flat" cmpd="tri">
            <a:solidFill>
              <a:schemeClr val="dk1"/>
            </a:solidFill>
            <a:prstDash val="solid"/>
            <a:miter/>
            <a:headEnd type="none" w="med" len="med"/>
            <a:tailEnd type="none" w="med" len="med"/>
          </a:ln>
        </p:spPr>
        <p:txBody>
          <a:bodyPr>
            <a:spAutoFit/>
          </a:bodyPr>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5pPr>
          </a:lstStyle>
          <a:p>
            <a:pPr marL="0" lvl="0" indent="0">
              <a:spcBef>
                <a:spcPct val="50000"/>
              </a:spcBef>
              <a:buClrTx/>
              <a:buSzTx/>
              <a:buFontTx/>
              <a:buNone/>
            </a:pPr>
            <a:r>
              <a:rPr lang="zh-CN" altLang="en-US" sz="2400" dirty="0">
                <a:solidFill>
                  <a:schemeClr val="dk1"/>
                </a:solidFill>
                <a:latin typeface="微软雅黑" panose="020B0503020204020204" pitchFamily="34" charset="-122"/>
                <a:ea typeface="微软雅黑" panose="020B0503020204020204" pitchFamily="34" charset="-122"/>
              </a:rPr>
              <a:t>无法确认等级时：注明初步判断的可能等级随着事态的发展，可视情核定等级并报告</a:t>
            </a:r>
            <a:endParaRPr lang="zh-CN" altLang="en-US" sz="2400" dirty="0">
              <a:solidFill>
                <a:schemeClr val="dk1"/>
              </a:solidFill>
              <a:latin typeface="微软雅黑" panose="020B0503020204020204" pitchFamily="34" charset="-122"/>
              <a:ea typeface="微软雅黑" panose="020B0503020204020204" pitchFamily="34" charset="-122"/>
            </a:endParaRPr>
          </a:p>
        </p:txBody>
      </p:sp>
    </p:spTree>
    <p:custDataLst>
      <p:tags r:id="rId10"/>
    </p:custData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p:pic>
        <p:nvPicPr>
          <p:cNvPr id="7" name="图片 6" descr="图片18"/>
          <p:cNvPicPr>
            <a:picLocks noChangeAspect="1"/>
          </p:cNvPicPr>
          <p:nvPr>
            <p:custDataLst>
              <p:tags r:id="rId1"/>
            </p:custDataLst>
          </p:nvPr>
        </p:nvPicPr>
        <p:blipFill>
          <a:blip r:embed="rId2"/>
          <a:stretch>
            <a:fillRect/>
          </a:stretch>
        </p:blipFill>
        <p:spPr>
          <a:xfrm>
            <a:off x="0" y="0"/>
            <a:ext cx="540068" cy="720090"/>
          </a:xfrm>
          <a:prstGeom prst="rect">
            <a:avLst/>
          </a:prstGeom>
        </p:spPr>
      </p:pic>
      <p:pic>
        <p:nvPicPr>
          <p:cNvPr id="6" name="图片 5" descr="图片19"/>
          <p:cNvPicPr>
            <a:picLocks noChangeAspect="1"/>
          </p:cNvPicPr>
          <p:nvPr>
            <p:custDataLst>
              <p:tags r:id="rId3"/>
            </p:custDataLst>
          </p:nvPr>
        </p:nvPicPr>
        <p:blipFill>
          <a:blip r:embed="rId4"/>
          <a:stretch>
            <a:fillRect/>
          </a:stretch>
        </p:blipFill>
        <p:spPr>
          <a:xfrm>
            <a:off x="8603932" y="-5379"/>
            <a:ext cx="540068" cy="720090"/>
          </a:xfrm>
          <a:prstGeom prst="rect">
            <a:avLst/>
          </a:prstGeom>
        </p:spPr>
      </p:pic>
      <p:sp>
        <p:nvSpPr>
          <p:cNvPr id="103427" name="标题 2"/>
          <p:cNvSpPr>
            <a:spLocks noGrp="1"/>
          </p:cNvSpPr>
          <p:nvPr>
            <p:ph type="title" idx="4294967295"/>
          </p:nvPr>
        </p:nvSpPr>
        <p:spPr>
          <a:xfrm>
            <a:off x="1350963" y="180975"/>
            <a:ext cx="7793037" cy="1143000"/>
          </a:xfrm>
          <a:noFill/>
          <a:ln w="9525">
            <a:noFill/>
          </a:ln>
        </p:spPr>
        <p:txBody>
          <a:bodyPr vert="horz" wrap="square" lIns="91440" tIns="45720" rIns="91440" bIns="45720" anchor="b" anchorCtr="0">
            <a:noAutofit/>
          </a:bodyPr>
          <a:lstStyle>
            <a:lvl1pPr algn="l" rtl="0" eaLnBrk="0" fontAlgn="base" hangingPunct="0">
              <a:spcBef>
                <a:spcPct val="0"/>
              </a:spcBef>
              <a:spcAft>
                <a:spcPct val="0"/>
              </a:spcAft>
              <a:defRPr sz="44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Tahoma" panose="020B0604030504040204" pitchFamily="34" charset="0"/>
                <a:ea typeface="宋体" panose="02010600030101010101" pitchFamily="2" charset="-122"/>
              </a:defRPr>
            </a:lvl2pPr>
            <a:lvl3pPr algn="l" rtl="0" eaLnBrk="0" fontAlgn="base" hangingPunct="0">
              <a:spcBef>
                <a:spcPct val="0"/>
              </a:spcBef>
              <a:spcAft>
                <a:spcPct val="0"/>
              </a:spcAft>
              <a:defRPr sz="4400">
                <a:solidFill>
                  <a:schemeClr val="tx2"/>
                </a:solidFill>
                <a:latin typeface="Tahoma" panose="020B0604030504040204" pitchFamily="34" charset="0"/>
                <a:ea typeface="宋体" panose="02010600030101010101" pitchFamily="2" charset="-122"/>
              </a:defRPr>
            </a:lvl3pPr>
            <a:lvl4pPr algn="l" rtl="0" eaLnBrk="0" fontAlgn="base" hangingPunct="0">
              <a:spcBef>
                <a:spcPct val="0"/>
              </a:spcBef>
              <a:spcAft>
                <a:spcPct val="0"/>
              </a:spcAft>
              <a:defRPr sz="4400">
                <a:solidFill>
                  <a:schemeClr val="tx2"/>
                </a:solidFill>
                <a:latin typeface="Tahoma" panose="020B0604030504040204" pitchFamily="34" charset="0"/>
                <a:ea typeface="宋体" panose="02010600030101010101" pitchFamily="2" charset="-122"/>
              </a:defRPr>
            </a:lvl4pPr>
            <a:lvl5pPr algn="l" rtl="0" eaLnBrk="0" fontAlgn="base" hangingPunct="0">
              <a:spcBef>
                <a:spcPct val="0"/>
              </a:spcBef>
              <a:spcAft>
                <a:spcPct val="0"/>
              </a:spcAft>
              <a:defRPr sz="4400">
                <a:solidFill>
                  <a:schemeClr val="tx2"/>
                </a:solidFill>
                <a:latin typeface="Tahoma" panose="020B0604030504040204" pitchFamily="34" charset="0"/>
                <a:ea typeface="宋体" panose="02010600030101010101" pitchFamily="2" charset="-122"/>
              </a:defRPr>
            </a:lvl5pPr>
            <a:lvl6pPr marL="457200" algn="l" rtl="0" fontAlgn="base">
              <a:spcBef>
                <a:spcPct val="0"/>
              </a:spcBef>
              <a:spcAft>
                <a:spcPct val="0"/>
              </a:spcAft>
              <a:defRPr kumimoji="1" sz="4400">
                <a:solidFill>
                  <a:schemeClr val="tx2"/>
                </a:solidFill>
                <a:latin typeface="Tahoma" panose="020B0604030504040204" pitchFamily="34" charset="0"/>
                <a:ea typeface="宋体" panose="02010600030101010101" pitchFamily="2" charset="-122"/>
              </a:defRPr>
            </a:lvl6pPr>
            <a:lvl7pPr marL="914400" algn="l" rtl="0" fontAlgn="base">
              <a:spcBef>
                <a:spcPct val="0"/>
              </a:spcBef>
              <a:spcAft>
                <a:spcPct val="0"/>
              </a:spcAft>
              <a:defRPr kumimoji="1" sz="4400">
                <a:solidFill>
                  <a:schemeClr val="tx2"/>
                </a:solidFill>
                <a:latin typeface="Tahoma" panose="020B0604030504040204" pitchFamily="34" charset="0"/>
                <a:ea typeface="宋体" panose="02010600030101010101" pitchFamily="2" charset="-122"/>
              </a:defRPr>
            </a:lvl7pPr>
            <a:lvl8pPr marL="1371600" algn="l" rtl="0" fontAlgn="base">
              <a:spcBef>
                <a:spcPct val="0"/>
              </a:spcBef>
              <a:spcAft>
                <a:spcPct val="0"/>
              </a:spcAft>
              <a:defRPr kumimoji="1" sz="4400">
                <a:solidFill>
                  <a:schemeClr val="tx2"/>
                </a:solidFill>
                <a:latin typeface="Tahoma" panose="020B0604030504040204" pitchFamily="34" charset="0"/>
                <a:ea typeface="宋体" panose="02010600030101010101" pitchFamily="2" charset="-122"/>
              </a:defRPr>
            </a:lvl8pPr>
            <a:lvl9pPr marL="1828800" algn="l" rtl="0" fontAlgn="base">
              <a:spcBef>
                <a:spcPct val="0"/>
              </a:spcBef>
              <a:spcAft>
                <a:spcPct val="0"/>
              </a:spcAft>
              <a:defRPr kumimoji="1" sz="4400">
                <a:solidFill>
                  <a:schemeClr val="tx2"/>
                </a:solidFill>
                <a:latin typeface="Tahoma" panose="020B0604030504040204" pitchFamily="34" charset="0"/>
                <a:ea typeface="宋体" panose="02010600030101010101" pitchFamily="2" charset="-122"/>
              </a:defRPr>
            </a:lvl9pPr>
          </a:lstStyle>
          <a:p>
            <a:pPr lvl="0" algn="l" defTabSz="914400">
              <a:buClrTx/>
              <a:buSzTx/>
              <a:buFontTx/>
            </a:pPr>
            <a:r>
              <a:rPr lang="en-US" altLang="zh-CN" sz="2600" b="1" kern="1200" dirty="0">
                <a:solidFill>
                  <a:schemeClr val="accent1"/>
                </a:solidFill>
                <a:latin typeface="汉仪旗黑-85S" charset="0"/>
                <a:cs typeface="汉仪旗黑-85S" charset="0"/>
                <a:sym typeface="+mn-ea"/>
              </a:rPr>
              <a:t>1.3</a:t>
            </a:r>
            <a:r>
              <a:rPr lang="en-US" altLang="zh-CN" sz="2600" b="1" kern="1200" dirty="0">
                <a:solidFill>
                  <a:schemeClr val="accent1"/>
                </a:solidFill>
                <a:latin typeface="汉仪旗黑-85S" charset="0"/>
                <a:cs typeface="汉仪旗黑-85S" charset="0"/>
                <a:sym typeface="+mn-ea"/>
              </a:rPr>
              <a:t>、</a:t>
            </a:r>
            <a:r>
              <a:rPr lang="en-US" altLang="zh-CN" sz="2600" b="1" kern="1200" dirty="0">
                <a:solidFill>
                  <a:schemeClr val="accent1"/>
                </a:solidFill>
                <a:latin typeface="汉仪旗黑-85S" charset="0"/>
                <a:cs typeface="汉仪旗黑-85S" charset="0"/>
                <a:sym typeface="+mn-ea"/>
              </a:rPr>
              <a:t>突发环境事件应急响应工作流程图</a:t>
            </a:r>
            <a:endParaRPr lang="en-US" altLang="zh-CN" sz="2600" b="1" kern="1200" dirty="0">
              <a:solidFill>
                <a:schemeClr val="accent1"/>
              </a:solidFill>
              <a:latin typeface="汉仪旗黑-85S" charset="0"/>
              <a:cs typeface="汉仪旗黑-85S" charset="0"/>
              <a:sym typeface="+mn-ea"/>
            </a:endParaRPr>
          </a:p>
        </p:txBody>
      </p:sp>
      <p:pic>
        <p:nvPicPr>
          <p:cNvPr id="103428" name="图片 5"/>
          <p:cNvPicPr>
            <a:picLocks noChangeAspect="1"/>
          </p:cNvPicPr>
          <p:nvPr/>
        </p:nvPicPr>
        <p:blipFill>
          <a:blip r:embed="rId5"/>
          <a:stretch>
            <a:fillRect/>
          </a:stretch>
        </p:blipFill>
        <p:spPr>
          <a:xfrm>
            <a:off x="706438" y="1412875"/>
            <a:ext cx="7980362" cy="5434013"/>
          </a:xfrm>
          <a:prstGeom prst="rect">
            <a:avLst/>
          </a:prstGeom>
          <a:noFill/>
          <a:ln w="9525">
            <a:noFill/>
          </a:ln>
        </p:spPr>
      </p:pic>
    </p:spTree>
    <p:custDataLst>
      <p:tags r:id="rId6"/>
    </p:custData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p:pic>
        <p:nvPicPr>
          <p:cNvPr id="9" name="图片 8" descr="图片18"/>
          <p:cNvPicPr>
            <a:picLocks noChangeAspect="1"/>
          </p:cNvPicPr>
          <p:nvPr>
            <p:custDataLst>
              <p:tags r:id="rId1"/>
            </p:custDataLst>
          </p:nvPr>
        </p:nvPicPr>
        <p:blipFill>
          <a:blip r:embed="rId2"/>
          <a:stretch>
            <a:fillRect/>
          </a:stretch>
        </p:blipFill>
        <p:spPr>
          <a:xfrm>
            <a:off x="0" y="0"/>
            <a:ext cx="540068" cy="720090"/>
          </a:xfrm>
          <a:prstGeom prst="rect">
            <a:avLst/>
          </a:prstGeom>
        </p:spPr>
      </p:pic>
      <p:pic>
        <p:nvPicPr>
          <p:cNvPr id="10" name="图片 9" descr="图片19"/>
          <p:cNvPicPr>
            <a:picLocks noChangeAspect="1"/>
          </p:cNvPicPr>
          <p:nvPr>
            <p:custDataLst>
              <p:tags r:id="rId3"/>
            </p:custDataLst>
          </p:nvPr>
        </p:nvPicPr>
        <p:blipFill>
          <a:blip r:embed="rId4"/>
          <a:stretch>
            <a:fillRect/>
          </a:stretch>
        </p:blipFill>
        <p:spPr>
          <a:xfrm>
            <a:off x="8603932" y="-5379"/>
            <a:ext cx="540068" cy="720090"/>
          </a:xfrm>
          <a:prstGeom prst="rect">
            <a:avLst/>
          </a:prstGeom>
        </p:spPr>
      </p:pic>
      <p:sp>
        <p:nvSpPr>
          <p:cNvPr id="14338" name="Rectangle 2"/>
          <p:cNvSpPr>
            <a:spLocks noGrp="1"/>
          </p:cNvSpPr>
          <p:nvPr>
            <p:ph type="title" idx="4294967295"/>
          </p:nvPr>
        </p:nvSpPr>
        <p:spPr>
          <a:xfrm>
            <a:off x="1150938" y="617538"/>
            <a:ext cx="7793037" cy="1143000"/>
          </a:xfrm>
          <a:noFill/>
          <a:ln w="9525">
            <a:noFill/>
          </a:ln>
        </p:spPr>
        <p:txBody>
          <a:bodyPr vert="horz" wrap="square" lIns="91440" tIns="45720" rIns="91440" bIns="45720" anchor="b" anchorCtr="0">
            <a:noAutofit/>
          </a:bodyPr>
          <a:lstStyle>
            <a:lvl1pPr algn="l" rtl="0" eaLnBrk="0" fontAlgn="base" hangingPunct="0">
              <a:spcBef>
                <a:spcPct val="0"/>
              </a:spcBef>
              <a:spcAft>
                <a:spcPct val="0"/>
              </a:spcAft>
              <a:defRPr sz="44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Tahoma" panose="020B0604030504040204" pitchFamily="34" charset="0"/>
                <a:ea typeface="宋体" panose="02010600030101010101" pitchFamily="2" charset="-122"/>
              </a:defRPr>
            </a:lvl2pPr>
            <a:lvl3pPr algn="l" rtl="0" eaLnBrk="0" fontAlgn="base" hangingPunct="0">
              <a:spcBef>
                <a:spcPct val="0"/>
              </a:spcBef>
              <a:spcAft>
                <a:spcPct val="0"/>
              </a:spcAft>
              <a:defRPr sz="4400">
                <a:solidFill>
                  <a:schemeClr val="tx2"/>
                </a:solidFill>
                <a:latin typeface="Tahoma" panose="020B0604030504040204" pitchFamily="34" charset="0"/>
                <a:ea typeface="宋体" panose="02010600030101010101" pitchFamily="2" charset="-122"/>
              </a:defRPr>
            </a:lvl3pPr>
            <a:lvl4pPr algn="l" rtl="0" eaLnBrk="0" fontAlgn="base" hangingPunct="0">
              <a:spcBef>
                <a:spcPct val="0"/>
              </a:spcBef>
              <a:spcAft>
                <a:spcPct val="0"/>
              </a:spcAft>
              <a:defRPr sz="4400">
                <a:solidFill>
                  <a:schemeClr val="tx2"/>
                </a:solidFill>
                <a:latin typeface="Tahoma" panose="020B0604030504040204" pitchFamily="34" charset="0"/>
                <a:ea typeface="宋体" panose="02010600030101010101" pitchFamily="2" charset="-122"/>
              </a:defRPr>
            </a:lvl4pPr>
            <a:lvl5pPr algn="l" rtl="0" eaLnBrk="0" fontAlgn="base" hangingPunct="0">
              <a:spcBef>
                <a:spcPct val="0"/>
              </a:spcBef>
              <a:spcAft>
                <a:spcPct val="0"/>
              </a:spcAft>
              <a:defRPr sz="4400">
                <a:solidFill>
                  <a:schemeClr val="tx2"/>
                </a:solidFill>
                <a:latin typeface="Tahoma" panose="020B0604030504040204" pitchFamily="34" charset="0"/>
                <a:ea typeface="宋体" panose="02010600030101010101" pitchFamily="2" charset="-122"/>
              </a:defRPr>
            </a:lvl5pPr>
            <a:lvl6pPr marL="457200" algn="l" rtl="0" fontAlgn="base">
              <a:spcBef>
                <a:spcPct val="0"/>
              </a:spcBef>
              <a:spcAft>
                <a:spcPct val="0"/>
              </a:spcAft>
              <a:defRPr kumimoji="1" sz="4400">
                <a:solidFill>
                  <a:schemeClr val="tx2"/>
                </a:solidFill>
                <a:latin typeface="Tahoma" panose="020B0604030504040204" pitchFamily="34" charset="0"/>
                <a:ea typeface="宋体" panose="02010600030101010101" pitchFamily="2" charset="-122"/>
              </a:defRPr>
            </a:lvl6pPr>
            <a:lvl7pPr marL="914400" algn="l" rtl="0" fontAlgn="base">
              <a:spcBef>
                <a:spcPct val="0"/>
              </a:spcBef>
              <a:spcAft>
                <a:spcPct val="0"/>
              </a:spcAft>
              <a:defRPr kumimoji="1" sz="4400">
                <a:solidFill>
                  <a:schemeClr val="tx2"/>
                </a:solidFill>
                <a:latin typeface="Tahoma" panose="020B0604030504040204" pitchFamily="34" charset="0"/>
                <a:ea typeface="宋体" panose="02010600030101010101" pitchFamily="2" charset="-122"/>
              </a:defRPr>
            </a:lvl7pPr>
            <a:lvl8pPr marL="1371600" algn="l" rtl="0" fontAlgn="base">
              <a:spcBef>
                <a:spcPct val="0"/>
              </a:spcBef>
              <a:spcAft>
                <a:spcPct val="0"/>
              </a:spcAft>
              <a:defRPr kumimoji="1" sz="4400">
                <a:solidFill>
                  <a:schemeClr val="tx2"/>
                </a:solidFill>
                <a:latin typeface="Tahoma" panose="020B0604030504040204" pitchFamily="34" charset="0"/>
                <a:ea typeface="宋体" panose="02010600030101010101" pitchFamily="2" charset="-122"/>
              </a:defRPr>
            </a:lvl8pPr>
            <a:lvl9pPr marL="1828800" algn="l" rtl="0" fontAlgn="base">
              <a:spcBef>
                <a:spcPct val="0"/>
              </a:spcBef>
              <a:spcAft>
                <a:spcPct val="0"/>
              </a:spcAft>
              <a:defRPr kumimoji="1" sz="4400">
                <a:solidFill>
                  <a:schemeClr val="tx2"/>
                </a:solidFill>
                <a:latin typeface="Tahoma" panose="020B0604030504040204" pitchFamily="34" charset="0"/>
                <a:ea typeface="宋体" panose="02010600030101010101" pitchFamily="2" charset="-122"/>
              </a:defRPr>
            </a:lvl9pPr>
          </a:lstStyle>
          <a:p>
            <a:pPr lvl="0" algn="l" defTabSz="914400" eaLnBrk="1" hangingPunct="1">
              <a:buClrTx/>
              <a:buSzTx/>
              <a:buFontTx/>
            </a:pPr>
            <a:r>
              <a:rPr lang="zh-CN" altLang="en-US" sz="3600" b="1" kern="1200" dirty="0">
                <a:solidFill>
                  <a:schemeClr val="accent1"/>
                </a:solidFill>
                <a:latin typeface="汉仪旗黑-85S" charset="0"/>
                <a:ea typeface="华文中宋" panose="02010600040101010101" pitchFamily="2" charset="-122"/>
                <a:cs typeface="汉仪旗黑-85S" charset="0"/>
                <a:sym typeface="+mn-ea"/>
              </a:rPr>
              <a:t>四 环境因素的影响</a:t>
            </a:r>
            <a:endParaRPr lang="zh-CN" altLang="en-US" sz="3600" b="1" kern="1200" dirty="0">
              <a:solidFill>
                <a:schemeClr val="accent1"/>
              </a:solidFill>
              <a:latin typeface="汉仪旗黑-85S" charset="0"/>
              <a:ea typeface="华文中宋" panose="02010600040101010101" pitchFamily="2" charset="-122"/>
              <a:cs typeface="汉仪旗黑-85S" charset="0"/>
              <a:sym typeface="+mn-ea"/>
            </a:endParaRPr>
          </a:p>
        </p:txBody>
      </p:sp>
      <p:grpSp>
        <p:nvGrpSpPr>
          <p:cNvPr id="14339" name="组合 1"/>
          <p:cNvGrpSpPr/>
          <p:nvPr/>
        </p:nvGrpSpPr>
        <p:grpSpPr>
          <a:xfrm>
            <a:off x="665163" y="2722563"/>
            <a:ext cx="2819400" cy="4114800"/>
            <a:chOff x="609600" y="1981200"/>
            <a:chExt cx="2819400" cy="4114800"/>
          </a:xfrm>
        </p:grpSpPr>
        <p:sp>
          <p:nvSpPr>
            <p:cNvPr id="2" name="AutoShape 9"/>
            <p:cNvSpPr>
              <a:spLocks noChangeArrowheads="1"/>
            </p:cNvSpPr>
            <p:nvPr>
              <p:custDataLst>
                <p:tags r:id="rId5"/>
              </p:custDataLst>
            </p:nvPr>
          </p:nvSpPr>
          <p:spPr bwMode="auto">
            <a:xfrm>
              <a:off x="914400" y="1981200"/>
              <a:ext cx="2438400" cy="609600"/>
            </a:xfrm>
            <a:prstGeom prst="round2SameRect">
              <a:avLst/>
            </a:prstGeom>
            <a:solidFill>
              <a:schemeClr val="accent1"/>
            </a:solidFill>
            <a:ln w="9525">
              <a:solidFill>
                <a:schemeClr val="dk1"/>
              </a:solidFill>
              <a:miter lim="800000"/>
            </a:ln>
          </p:spPr>
          <p:txBody>
            <a:bodyPr wrap="none" anchor="ctr"/>
            <a:lstStyle>
              <a:lvl1pPr>
                <a:spcBef>
                  <a:spcPct val="20000"/>
                </a:spcBef>
                <a:buClr>
                  <a:schemeClr val="folHlink"/>
                </a:buClr>
                <a:buSzPct val="60000"/>
                <a:buFont typeface="Wingdings" panose="05000000000000000000" pitchFamily="2" charset="2"/>
                <a:buChar char="n"/>
                <a:defRPr kumimoji="1" sz="3200">
                  <a:solidFill>
                    <a:schemeClr val="tx1"/>
                  </a:solidFill>
                  <a:latin typeface="Tahoma" panose="020B0604030504040204" pitchFamily="34" charset="0"/>
                  <a:ea typeface="宋体" panose="02010600030101010101" pitchFamily="2" charset="-122"/>
                </a:defRPr>
              </a:lvl1pPr>
              <a:lvl2pPr marL="742950" indent="-285750">
                <a:spcBef>
                  <a:spcPct val="20000"/>
                </a:spcBef>
                <a:buClr>
                  <a:schemeClr val="hlink"/>
                </a:buClr>
                <a:buSzPct val="55000"/>
                <a:buFont typeface="Wingdings" panose="05000000000000000000" pitchFamily="2" charset="2"/>
                <a:buChar char="n"/>
                <a:defRPr kumimoji="1" sz="2800">
                  <a:solidFill>
                    <a:schemeClr val="tx1"/>
                  </a:solidFill>
                  <a:latin typeface="Tahoma" panose="020B0604030504040204" pitchFamily="34" charset="0"/>
                  <a:ea typeface="宋体" panose="02010600030101010101" pitchFamily="2" charset="-122"/>
                </a:defRPr>
              </a:lvl2pPr>
              <a:lvl3pPr marL="1143000" indent="-228600">
                <a:spcBef>
                  <a:spcPct val="20000"/>
                </a:spcBef>
                <a:buClr>
                  <a:schemeClr val="folHlink"/>
                </a:buClr>
                <a:buSzPct val="50000"/>
                <a:buFont typeface="Wingdings" panose="05000000000000000000" pitchFamily="2" charset="2"/>
                <a:buChar char="n"/>
                <a:defRPr kumimoji="1" sz="2400">
                  <a:solidFill>
                    <a:schemeClr val="tx1"/>
                  </a:solidFill>
                  <a:latin typeface="Tahoma" panose="020B0604030504040204" pitchFamily="34" charset="0"/>
                  <a:ea typeface="宋体" panose="02010600030101010101" pitchFamily="2" charset="-122"/>
                </a:defRPr>
              </a:lvl3pPr>
              <a:lvl4pPr marL="1600200" indent="-228600">
                <a:spcBef>
                  <a:spcPct val="20000"/>
                </a:spcBef>
                <a:buClr>
                  <a:schemeClr val="accent2"/>
                </a:buClr>
                <a:buSzPct val="55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4pPr>
              <a:lvl5pPr marL="2057400" indent="-228600">
                <a:spcBef>
                  <a:spcPct val="20000"/>
                </a:spcBef>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9pPr>
            </a:lstStyle>
            <a:p>
              <a:pPr marL="0" marR="0" lvl="0" indent="0" algn="ctr" defTabSz="914400" rtl="0" eaLnBrk="1" fontAlgn="base" latinLnBrk="0" hangingPunct="1">
                <a:lnSpc>
                  <a:spcPct val="100000"/>
                </a:lnSpc>
                <a:spcBef>
                  <a:spcPct val="0"/>
                </a:spcBef>
                <a:spcAft>
                  <a:spcPct val="0"/>
                </a:spcAft>
                <a:buClrTx/>
                <a:buSzTx/>
                <a:buFontTx/>
                <a:buNone/>
                <a:defRPr/>
              </a:pPr>
              <a:r>
                <a:rPr kumimoji="1" lang="zh-CN" altLang="en-US" sz="2000" b="1" i="0" u="none" strike="noStrike" kern="1200" cap="none" spc="0" normalizeH="0" baseline="0" noProof="0">
                  <a:ln>
                    <a:noFill/>
                  </a:ln>
                  <a:solidFill>
                    <a:schemeClr val="lt1"/>
                  </a:solidFill>
                  <a:effectLst/>
                  <a:uLnTx/>
                  <a:uFillTx/>
                  <a:latin typeface="微软雅黑" panose="020B0503020204020204" pitchFamily="34" charset="-122"/>
                  <a:ea typeface="微软雅黑" panose="020B0503020204020204" pitchFamily="34" charset="-122"/>
                  <a:cs typeface="+mn-cs"/>
                </a:rPr>
                <a:t>车辆尾气排放</a:t>
              </a:r>
              <a:endParaRPr kumimoji="1" lang="zh-CN" altLang="en-US" sz="2000" b="1" i="0" u="none" strike="noStrike" kern="1200" cap="none" spc="0" normalizeH="0" baseline="0" noProof="0">
                <a:ln>
                  <a:noFill/>
                </a:ln>
                <a:solidFill>
                  <a:schemeClr val="lt1"/>
                </a:solidFill>
                <a:effectLst/>
                <a:uLnTx/>
                <a:uFillTx/>
                <a:latin typeface="微软雅黑" panose="020B0503020204020204" pitchFamily="34" charset="-122"/>
                <a:ea typeface="微软雅黑" panose="020B0503020204020204" pitchFamily="34" charset="-122"/>
                <a:cs typeface="+mn-cs"/>
              </a:endParaRPr>
            </a:p>
          </p:txBody>
        </p:sp>
        <p:sp>
          <p:nvSpPr>
            <p:cNvPr id="3" name="AutoShape 10"/>
            <p:cNvSpPr>
              <a:spLocks noChangeArrowheads="1"/>
            </p:cNvSpPr>
            <p:nvPr>
              <p:custDataLst>
                <p:tags r:id="rId6"/>
              </p:custDataLst>
            </p:nvPr>
          </p:nvSpPr>
          <p:spPr bwMode="auto">
            <a:xfrm>
              <a:off x="762000" y="2743200"/>
              <a:ext cx="2667000" cy="533400"/>
            </a:xfrm>
            <a:prstGeom prst="round2SameRect">
              <a:avLst/>
            </a:prstGeom>
            <a:solidFill>
              <a:schemeClr val="accent1"/>
            </a:solidFill>
            <a:ln w="9525">
              <a:solidFill>
                <a:schemeClr val="dk1"/>
              </a:solidFill>
              <a:miter lim="800000"/>
            </a:ln>
          </p:spPr>
          <p:txBody>
            <a:bodyPr wrap="none" anchor="ctr"/>
            <a:lstStyle>
              <a:lvl1pPr>
                <a:spcBef>
                  <a:spcPct val="20000"/>
                </a:spcBef>
                <a:buClr>
                  <a:schemeClr val="folHlink"/>
                </a:buClr>
                <a:buSzPct val="60000"/>
                <a:buFont typeface="Wingdings" panose="05000000000000000000" pitchFamily="2" charset="2"/>
                <a:buChar char="n"/>
                <a:defRPr kumimoji="1" sz="3200">
                  <a:solidFill>
                    <a:schemeClr val="tx1"/>
                  </a:solidFill>
                  <a:latin typeface="Tahoma" panose="020B0604030504040204" pitchFamily="34" charset="0"/>
                  <a:ea typeface="宋体" panose="02010600030101010101" pitchFamily="2" charset="-122"/>
                </a:defRPr>
              </a:lvl1pPr>
              <a:lvl2pPr marL="742950" indent="-285750">
                <a:spcBef>
                  <a:spcPct val="20000"/>
                </a:spcBef>
                <a:buClr>
                  <a:schemeClr val="hlink"/>
                </a:buClr>
                <a:buSzPct val="55000"/>
                <a:buFont typeface="Wingdings" panose="05000000000000000000" pitchFamily="2" charset="2"/>
                <a:buChar char="n"/>
                <a:defRPr kumimoji="1" sz="2800">
                  <a:solidFill>
                    <a:schemeClr val="tx1"/>
                  </a:solidFill>
                  <a:latin typeface="Tahoma" panose="020B0604030504040204" pitchFamily="34" charset="0"/>
                  <a:ea typeface="宋体" panose="02010600030101010101" pitchFamily="2" charset="-122"/>
                </a:defRPr>
              </a:lvl2pPr>
              <a:lvl3pPr marL="1143000" indent="-228600">
                <a:spcBef>
                  <a:spcPct val="20000"/>
                </a:spcBef>
                <a:buClr>
                  <a:schemeClr val="folHlink"/>
                </a:buClr>
                <a:buSzPct val="50000"/>
                <a:buFont typeface="Wingdings" panose="05000000000000000000" pitchFamily="2" charset="2"/>
                <a:buChar char="n"/>
                <a:defRPr kumimoji="1" sz="2400">
                  <a:solidFill>
                    <a:schemeClr val="tx1"/>
                  </a:solidFill>
                  <a:latin typeface="Tahoma" panose="020B0604030504040204" pitchFamily="34" charset="0"/>
                  <a:ea typeface="宋体" panose="02010600030101010101" pitchFamily="2" charset="-122"/>
                </a:defRPr>
              </a:lvl3pPr>
              <a:lvl4pPr marL="1600200" indent="-228600">
                <a:spcBef>
                  <a:spcPct val="20000"/>
                </a:spcBef>
                <a:buClr>
                  <a:schemeClr val="accent2"/>
                </a:buClr>
                <a:buSzPct val="55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4pPr>
              <a:lvl5pPr marL="2057400" indent="-228600">
                <a:spcBef>
                  <a:spcPct val="20000"/>
                </a:spcBef>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9pPr>
            </a:lstStyle>
            <a:p>
              <a:pPr marL="0" marR="0" lvl="0" indent="0" algn="ctr" defTabSz="914400" rtl="0" eaLnBrk="1" fontAlgn="base" latinLnBrk="0" hangingPunct="1">
                <a:lnSpc>
                  <a:spcPct val="100000"/>
                </a:lnSpc>
                <a:spcBef>
                  <a:spcPct val="0"/>
                </a:spcBef>
                <a:spcAft>
                  <a:spcPct val="0"/>
                </a:spcAft>
                <a:buClrTx/>
                <a:buSzTx/>
                <a:buFontTx/>
                <a:buNone/>
                <a:defRPr/>
              </a:pPr>
              <a:r>
                <a:rPr kumimoji="1" lang="zh-CN" altLang="en-US" sz="2000" b="1" i="0" u="none" strike="noStrike" kern="1200" cap="none" spc="0" normalizeH="0" baseline="0" noProof="0">
                  <a:ln>
                    <a:noFill/>
                  </a:ln>
                  <a:solidFill>
                    <a:schemeClr val="lt1"/>
                  </a:solidFill>
                  <a:effectLst/>
                  <a:uLnTx/>
                  <a:uFillTx/>
                  <a:latin typeface="微软雅黑" panose="020B0503020204020204" pitchFamily="34" charset="-122"/>
                  <a:ea typeface="微软雅黑" panose="020B0503020204020204" pitchFamily="34" charset="-122"/>
                  <a:cs typeface="+mn-cs"/>
                </a:rPr>
                <a:t>草坪施化肥</a:t>
              </a:r>
              <a:endParaRPr kumimoji="1" lang="zh-CN" altLang="en-US" sz="2000" b="1" i="0" u="none" strike="noStrike" kern="1200" cap="none" spc="0" normalizeH="0" baseline="0" noProof="0">
                <a:ln>
                  <a:noFill/>
                </a:ln>
                <a:solidFill>
                  <a:schemeClr val="lt1"/>
                </a:solidFill>
                <a:effectLst/>
                <a:uLnTx/>
                <a:uFillTx/>
                <a:latin typeface="微软雅黑" panose="020B0503020204020204" pitchFamily="34" charset="-122"/>
                <a:ea typeface="微软雅黑" panose="020B0503020204020204" pitchFamily="34" charset="-122"/>
                <a:cs typeface="+mn-cs"/>
              </a:endParaRPr>
            </a:p>
          </p:txBody>
        </p:sp>
        <p:sp>
          <p:nvSpPr>
            <p:cNvPr id="4" name="AutoShape 11"/>
            <p:cNvSpPr>
              <a:spLocks noChangeArrowheads="1"/>
            </p:cNvSpPr>
            <p:nvPr>
              <p:custDataLst>
                <p:tags r:id="rId7"/>
              </p:custDataLst>
            </p:nvPr>
          </p:nvSpPr>
          <p:spPr bwMode="auto">
            <a:xfrm>
              <a:off x="685800" y="3429000"/>
              <a:ext cx="2743200" cy="533400"/>
            </a:xfrm>
            <a:prstGeom prst="round2SameRect">
              <a:avLst/>
            </a:prstGeom>
            <a:solidFill>
              <a:schemeClr val="accent1"/>
            </a:solidFill>
            <a:ln w="9525">
              <a:solidFill>
                <a:schemeClr val="dk1"/>
              </a:solidFill>
              <a:miter lim="800000"/>
            </a:ln>
          </p:spPr>
          <p:txBody>
            <a:bodyPr wrap="none" anchor="ctr"/>
            <a:lstStyle>
              <a:lvl1pPr>
                <a:spcBef>
                  <a:spcPct val="20000"/>
                </a:spcBef>
                <a:buClr>
                  <a:schemeClr val="folHlink"/>
                </a:buClr>
                <a:buSzPct val="60000"/>
                <a:buFont typeface="Wingdings" panose="05000000000000000000" pitchFamily="2" charset="2"/>
                <a:buChar char="n"/>
                <a:defRPr kumimoji="1" sz="3200">
                  <a:solidFill>
                    <a:schemeClr val="tx1"/>
                  </a:solidFill>
                  <a:latin typeface="Tahoma" panose="020B0604030504040204" pitchFamily="34" charset="0"/>
                  <a:ea typeface="宋体" panose="02010600030101010101" pitchFamily="2" charset="-122"/>
                </a:defRPr>
              </a:lvl1pPr>
              <a:lvl2pPr marL="742950" indent="-285750">
                <a:spcBef>
                  <a:spcPct val="20000"/>
                </a:spcBef>
                <a:buClr>
                  <a:schemeClr val="hlink"/>
                </a:buClr>
                <a:buSzPct val="55000"/>
                <a:buFont typeface="Wingdings" panose="05000000000000000000" pitchFamily="2" charset="2"/>
                <a:buChar char="n"/>
                <a:defRPr kumimoji="1" sz="2800">
                  <a:solidFill>
                    <a:schemeClr val="tx1"/>
                  </a:solidFill>
                  <a:latin typeface="Tahoma" panose="020B0604030504040204" pitchFamily="34" charset="0"/>
                  <a:ea typeface="宋体" panose="02010600030101010101" pitchFamily="2" charset="-122"/>
                </a:defRPr>
              </a:lvl2pPr>
              <a:lvl3pPr marL="1143000" indent="-228600">
                <a:spcBef>
                  <a:spcPct val="20000"/>
                </a:spcBef>
                <a:buClr>
                  <a:schemeClr val="folHlink"/>
                </a:buClr>
                <a:buSzPct val="50000"/>
                <a:buFont typeface="Wingdings" panose="05000000000000000000" pitchFamily="2" charset="2"/>
                <a:buChar char="n"/>
                <a:defRPr kumimoji="1" sz="2400">
                  <a:solidFill>
                    <a:schemeClr val="tx1"/>
                  </a:solidFill>
                  <a:latin typeface="Tahoma" panose="020B0604030504040204" pitchFamily="34" charset="0"/>
                  <a:ea typeface="宋体" panose="02010600030101010101" pitchFamily="2" charset="-122"/>
                </a:defRPr>
              </a:lvl3pPr>
              <a:lvl4pPr marL="1600200" indent="-228600">
                <a:spcBef>
                  <a:spcPct val="20000"/>
                </a:spcBef>
                <a:buClr>
                  <a:schemeClr val="accent2"/>
                </a:buClr>
                <a:buSzPct val="55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4pPr>
              <a:lvl5pPr marL="2057400" indent="-228600">
                <a:spcBef>
                  <a:spcPct val="20000"/>
                </a:spcBef>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9pPr>
            </a:lstStyle>
            <a:p>
              <a:pPr marL="0" marR="0" lvl="0" indent="0" algn="ctr" defTabSz="914400" rtl="0" eaLnBrk="1" fontAlgn="base" latinLnBrk="0" hangingPunct="1">
                <a:lnSpc>
                  <a:spcPct val="100000"/>
                </a:lnSpc>
                <a:spcBef>
                  <a:spcPct val="0"/>
                </a:spcBef>
                <a:spcAft>
                  <a:spcPct val="0"/>
                </a:spcAft>
                <a:buClrTx/>
                <a:buSzTx/>
                <a:buFontTx/>
                <a:buNone/>
                <a:defRPr/>
              </a:pPr>
              <a:r>
                <a:rPr kumimoji="1" lang="zh-CN" altLang="en-US" sz="2000" b="1" i="0" u="none" strike="noStrike" kern="1200" cap="none" spc="0" normalizeH="0" baseline="0" noProof="0">
                  <a:ln>
                    <a:noFill/>
                  </a:ln>
                  <a:solidFill>
                    <a:schemeClr val="lt1"/>
                  </a:solidFill>
                  <a:effectLst/>
                  <a:uLnTx/>
                  <a:uFillTx/>
                  <a:latin typeface="微软雅黑" panose="020B0503020204020204" pitchFamily="34" charset="-122"/>
                  <a:ea typeface="微软雅黑" panose="020B0503020204020204" pitchFamily="34" charset="-122"/>
                  <a:cs typeface="+mn-cs"/>
                </a:rPr>
                <a:t>含油废水排放</a:t>
              </a:r>
              <a:endParaRPr kumimoji="1" lang="zh-CN" altLang="en-US" sz="2000" b="1" i="0" u="none" strike="noStrike" kern="1200" cap="none" spc="0" normalizeH="0" baseline="0" noProof="0">
                <a:ln>
                  <a:noFill/>
                </a:ln>
                <a:solidFill>
                  <a:schemeClr val="lt1"/>
                </a:solidFill>
                <a:effectLst/>
                <a:uLnTx/>
                <a:uFillTx/>
                <a:latin typeface="微软雅黑" panose="020B0503020204020204" pitchFamily="34" charset="-122"/>
                <a:ea typeface="微软雅黑" panose="020B0503020204020204" pitchFamily="34" charset="-122"/>
                <a:cs typeface="+mn-cs"/>
              </a:endParaRPr>
            </a:p>
          </p:txBody>
        </p:sp>
        <p:sp>
          <p:nvSpPr>
            <p:cNvPr id="5" name="AutoShape 12"/>
            <p:cNvSpPr>
              <a:spLocks noChangeArrowheads="1"/>
            </p:cNvSpPr>
            <p:nvPr>
              <p:custDataLst>
                <p:tags r:id="rId8"/>
              </p:custDataLst>
            </p:nvPr>
          </p:nvSpPr>
          <p:spPr bwMode="auto">
            <a:xfrm>
              <a:off x="685800" y="4038600"/>
              <a:ext cx="2743200" cy="609600"/>
            </a:xfrm>
            <a:prstGeom prst="round2SameRect">
              <a:avLst/>
            </a:prstGeom>
            <a:solidFill>
              <a:schemeClr val="accent1"/>
            </a:solidFill>
            <a:ln w="9525">
              <a:solidFill>
                <a:schemeClr val="dk1"/>
              </a:solidFill>
              <a:miter lim="800000"/>
            </a:ln>
          </p:spPr>
          <p:txBody>
            <a:bodyPr wrap="none" anchor="ctr"/>
            <a:lstStyle>
              <a:lvl1pPr>
                <a:spcBef>
                  <a:spcPct val="20000"/>
                </a:spcBef>
                <a:buClr>
                  <a:schemeClr val="folHlink"/>
                </a:buClr>
                <a:buSzPct val="60000"/>
                <a:buFont typeface="Wingdings" panose="05000000000000000000" pitchFamily="2" charset="2"/>
                <a:buChar char="n"/>
                <a:defRPr kumimoji="1" sz="3200">
                  <a:solidFill>
                    <a:schemeClr val="tx1"/>
                  </a:solidFill>
                  <a:latin typeface="Tahoma" panose="020B0604030504040204" pitchFamily="34" charset="0"/>
                  <a:ea typeface="宋体" panose="02010600030101010101" pitchFamily="2" charset="-122"/>
                </a:defRPr>
              </a:lvl1pPr>
              <a:lvl2pPr marL="742950" indent="-285750">
                <a:spcBef>
                  <a:spcPct val="20000"/>
                </a:spcBef>
                <a:buClr>
                  <a:schemeClr val="hlink"/>
                </a:buClr>
                <a:buSzPct val="55000"/>
                <a:buFont typeface="Wingdings" panose="05000000000000000000" pitchFamily="2" charset="2"/>
                <a:buChar char="n"/>
                <a:defRPr kumimoji="1" sz="2800">
                  <a:solidFill>
                    <a:schemeClr val="tx1"/>
                  </a:solidFill>
                  <a:latin typeface="Tahoma" panose="020B0604030504040204" pitchFamily="34" charset="0"/>
                  <a:ea typeface="宋体" panose="02010600030101010101" pitchFamily="2" charset="-122"/>
                </a:defRPr>
              </a:lvl2pPr>
              <a:lvl3pPr marL="1143000" indent="-228600">
                <a:spcBef>
                  <a:spcPct val="20000"/>
                </a:spcBef>
                <a:buClr>
                  <a:schemeClr val="folHlink"/>
                </a:buClr>
                <a:buSzPct val="50000"/>
                <a:buFont typeface="Wingdings" panose="05000000000000000000" pitchFamily="2" charset="2"/>
                <a:buChar char="n"/>
                <a:defRPr kumimoji="1" sz="2400">
                  <a:solidFill>
                    <a:schemeClr val="tx1"/>
                  </a:solidFill>
                  <a:latin typeface="Tahoma" panose="020B0604030504040204" pitchFamily="34" charset="0"/>
                  <a:ea typeface="宋体" panose="02010600030101010101" pitchFamily="2" charset="-122"/>
                </a:defRPr>
              </a:lvl3pPr>
              <a:lvl4pPr marL="1600200" indent="-228600">
                <a:spcBef>
                  <a:spcPct val="20000"/>
                </a:spcBef>
                <a:buClr>
                  <a:schemeClr val="accent2"/>
                </a:buClr>
                <a:buSzPct val="55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4pPr>
              <a:lvl5pPr marL="2057400" indent="-228600">
                <a:spcBef>
                  <a:spcPct val="20000"/>
                </a:spcBef>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9pPr>
            </a:lstStyle>
            <a:p>
              <a:pPr marL="0" marR="0" lvl="0" indent="0" algn="ctr" defTabSz="914400" rtl="0" eaLnBrk="1" fontAlgn="base" latinLnBrk="0" hangingPunct="1">
                <a:lnSpc>
                  <a:spcPct val="100000"/>
                </a:lnSpc>
                <a:spcBef>
                  <a:spcPct val="0"/>
                </a:spcBef>
                <a:spcAft>
                  <a:spcPct val="0"/>
                </a:spcAft>
                <a:buClrTx/>
                <a:buSzTx/>
                <a:buFontTx/>
                <a:buNone/>
                <a:defRPr/>
              </a:pPr>
              <a:r>
                <a:rPr kumimoji="1" lang="zh-CN" altLang="en-US" sz="2000" b="1" i="0" u="none" strike="noStrike" kern="1200" cap="none" spc="0" normalizeH="0" baseline="0" noProof="0">
                  <a:ln>
                    <a:noFill/>
                  </a:ln>
                  <a:solidFill>
                    <a:schemeClr val="lt1"/>
                  </a:solidFill>
                  <a:effectLst/>
                  <a:uLnTx/>
                  <a:uFillTx/>
                  <a:latin typeface="微软雅黑" panose="020B0503020204020204" pitchFamily="34" charset="-122"/>
                  <a:ea typeface="微软雅黑" panose="020B0503020204020204" pitchFamily="34" charset="-122"/>
                  <a:cs typeface="+mn-cs"/>
                </a:rPr>
                <a:t>机械运行产生噪声</a:t>
              </a:r>
              <a:endParaRPr kumimoji="1" lang="zh-CN" altLang="en-US" sz="2000" b="1" i="0" u="none" strike="noStrike" kern="1200" cap="none" spc="0" normalizeH="0" baseline="0" noProof="0">
                <a:ln>
                  <a:noFill/>
                </a:ln>
                <a:solidFill>
                  <a:schemeClr val="lt1"/>
                </a:solidFill>
                <a:effectLst/>
                <a:uLnTx/>
                <a:uFillTx/>
                <a:latin typeface="微软雅黑" panose="020B0503020204020204" pitchFamily="34" charset="-122"/>
                <a:ea typeface="微软雅黑" panose="020B0503020204020204" pitchFamily="34" charset="-122"/>
                <a:cs typeface="+mn-cs"/>
              </a:endParaRPr>
            </a:p>
          </p:txBody>
        </p:sp>
        <p:sp>
          <p:nvSpPr>
            <p:cNvPr id="6" name="AutoShape 13"/>
            <p:cNvSpPr>
              <a:spLocks noChangeArrowheads="1"/>
            </p:cNvSpPr>
            <p:nvPr>
              <p:custDataLst>
                <p:tags r:id="rId9"/>
              </p:custDataLst>
            </p:nvPr>
          </p:nvSpPr>
          <p:spPr bwMode="auto">
            <a:xfrm>
              <a:off x="609600" y="4800600"/>
              <a:ext cx="2743200" cy="533400"/>
            </a:xfrm>
            <a:prstGeom prst="round2SameRect">
              <a:avLst/>
            </a:prstGeom>
            <a:solidFill>
              <a:schemeClr val="accent1"/>
            </a:solidFill>
            <a:ln w="9525">
              <a:solidFill>
                <a:schemeClr val="dk1"/>
              </a:solidFill>
              <a:miter lim="800000"/>
            </a:ln>
          </p:spPr>
          <p:txBody>
            <a:bodyPr wrap="none" anchor="ctr"/>
            <a:lstStyle>
              <a:lvl1pPr>
                <a:spcBef>
                  <a:spcPct val="20000"/>
                </a:spcBef>
                <a:buClr>
                  <a:schemeClr val="folHlink"/>
                </a:buClr>
                <a:buSzPct val="60000"/>
                <a:buFont typeface="Wingdings" panose="05000000000000000000" pitchFamily="2" charset="2"/>
                <a:buChar char="n"/>
                <a:defRPr kumimoji="1" sz="3200">
                  <a:solidFill>
                    <a:schemeClr val="tx1"/>
                  </a:solidFill>
                  <a:latin typeface="Tahoma" panose="020B0604030504040204" pitchFamily="34" charset="0"/>
                  <a:ea typeface="宋体" panose="02010600030101010101" pitchFamily="2" charset="-122"/>
                </a:defRPr>
              </a:lvl1pPr>
              <a:lvl2pPr marL="742950" indent="-285750">
                <a:spcBef>
                  <a:spcPct val="20000"/>
                </a:spcBef>
                <a:buClr>
                  <a:schemeClr val="hlink"/>
                </a:buClr>
                <a:buSzPct val="55000"/>
                <a:buFont typeface="Wingdings" panose="05000000000000000000" pitchFamily="2" charset="2"/>
                <a:buChar char="n"/>
                <a:defRPr kumimoji="1" sz="2800">
                  <a:solidFill>
                    <a:schemeClr val="tx1"/>
                  </a:solidFill>
                  <a:latin typeface="Tahoma" panose="020B0604030504040204" pitchFamily="34" charset="0"/>
                  <a:ea typeface="宋体" panose="02010600030101010101" pitchFamily="2" charset="-122"/>
                </a:defRPr>
              </a:lvl2pPr>
              <a:lvl3pPr marL="1143000" indent="-228600">
                <a:spcBef>
                  <a:spcPct val="20000"/>
                </a:spcBef>
                <a:buClr>
                  <a:schemeClr val="folHlink"/>
                </a:buClr>
                <a:buSzPct val="50000"/>
                <a:buFont typeface="Wingdings" panose="05000000000000000000" pitchFamily="2" charset="2"/>
                <a:buChar char="n"/>
                <a:defRPr kumimoji="1" sz="2400">
                  <a:solidFill>
                    <a:schemeClr val="tx1"/>
                  </a:solidFill>
                  <a:latin typeface="Tahoma" panose="020B0604030504040204" pitchFamily="34" charset="0"/>
                  <a:ea typeface="宋体" panose="02010600030101010101" pitchFamily="2" charset="-122"/>
                </a:defRPr>
              </a:lvl3pPr>
              <a:lvl4pPr marL="1600200" indent="-228600">
                <a:spcBef>
                  <a:spcPct val="20000"/>
                </a:spcBef>
                <a:buClr>
                  <a:schemeClr val="accent2"/>
                </a:buClr>
                <a:buSzPct val="55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4pPr>
              <a:lvl5pPr marL="2057400" indent="-228600">
                <a:spcBef>
                  <a:spcPct val="20000"/>
                </a:spcBef>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9pPr>
            </a:lstStyle>
            <a:p>
              <a:pPr marL="0" marR="0" lvl="0" indent="0" algn="ctr" defTabSz="914400" rtl="0" eaLnBrk="1" fontAlgn="base" latinLnBrk="0" hangingPunct="1">
                <a:lnSpc>
                  <a:spcPct val="100000"/>
                </a:lnSpc>
                <a:spcBef>
                  <a:spcPct val="0"/>
                </a:spcBef>
                <a:spcAft>
                  <a:spcPct val="0"/>
                </a:spcAft>
                <a:buClrTx/>
                <a:buSzTx/>
                <a:buFontTx/>
                <a:buNone/>
                <a:defRPr/>
              </a:pPr>
              <a:r>
                <a:rPr kumimoji="1" lang="zh-CN" altLang="en-US" sz="2000" b="1" i="0" u="none" strike="noStrike" kern="1200" cap="none" spc="0" normalizeH="0" baseline="0" noProof="0">
                  <a:ln>
                    <a:noFill/>
                  </a:ln>
                  <a:solidFill>
                    <a:schemeClr val="lt1"/>
                  </a:solidFill>
                  <a:effectLst/>
                  <a:uLnTx/>
                  <a:uFillTx/>
                  <a:latin typeface="微软雅黑" panose="020B0503020204020204" pitchFamily="34" charset="-122"/>
                  <a:ea typeface="微软雅黑" panose="020B0503020204020204" pitchFamily="34" charset="-122"/>
                  <a:cs typeface="+mn-cs"/>
                </a:rPr>
                <a:t>废弃的泡沫饭盒</a:t>
              </a:r>
              <a:endParaRPr kumimoji="1" lang="zh-CN" altLang="en-US" sz="2000" b="1" i="0" u="none" strike="noStrike" kern="1200" cap="none" spc="0" normalizeH="0" baseline="0" noProof="0">
                <a:ln>
                  <a:noFill/>
                </a:ln>
                <a:solidFill>
                  <a:schemeClr val="lt1"/>
                </a:solidFill>
                <a:effectLst/>
                <a:uLnTx/>
                <a:uFillTx/>
                <a:latin typeface="微软雅黑" panose="020B0503020204020204" pitchFamily="34" charset="-122"/>
                <a:ea typeface="微软雅黑" panose="020B0503020204020204" pitchFamily="34" charset="-122"/>
                <a:cs typeface="+mn-cs"/>
              </a:endParaRPr>
            </a:p>
          </p:txBody>
        </p:sp>
        <p:sp>
          <p:nvSpPr>
            <p:cNvPr id="7" name="AutoShape 24"/>
            <p:cNvSpPr>
              <a:spLocks noChangeArrowheads="1"/>
            </p:cNvSpPr>
            <p:nvPr>
              <p:custDataLst>
                <p:tags r:id="rId10"/>
              </p:custDataLst>
            </p:nvPr>
          </p:nvSpPr>
          <p:spPr bwMode="auto">
            <a:xfrm>
              <a:off x="609600" y="5562600"/>
              <a:ext cx="2743200" cy="533400"/>
            </a:xfrm>
            <a:prstGeom prst="round2SameRect">
              <a:avLst/>
            </a:prstGeom>
            <a:solidFill>
              <a:schemeClr val="accent1"/>
            </a:solidFill>
            <a:ln w="9525">
              <a:solidFill>
                <a:schemeClr val="dk1"/>
              </a:solidFill>
              <a:miter lim="800000"/>
            </a:ln>
          </p:spPr>
          <p:txBody>
            <a:bodyPr wrap="none" anchor="ctr"/>
            <a:lstStyle>
              <a:lvl1pPr>
                <a:spcBef>
                  <a:spcPct val="20000"/>
                </a:spcBef>
                <a:buClr>
                  <a:schemeClr val="folHlink"/>
                </a:buClr>
                <a:buSzPct val="60000"/>
                <a:buFont typeface="Wingdings" panose="05000000000000000000" pitchFamily="2" charset="2"/>
                <a:buChar char="n"/>
                <a:defRPr kumimoji="1" sz="3200">
                  <a:solidFill>
                    <a:schemeClr val="tx1"/>
                  </a:solidFill>
                  <a:latin typeface="Tahoma" panose="020B0604030504040204" pitchFamily="34" charset="0"/>
                  <a:ea typeface="宋体" panose="02010600030101010101" pitchFamily="2" charset="-122"/>
                </a:defRPr>
              </a:lvl1pPr>
              <a:lvl2pPr marL="742950" indent="-285750">
                <a:spcBef>
                  <a:spcPct val="20000"/>
                </a:spcBef>
                <a:buClr>
                  <a:schemeClr val="hlink"/>
                </a:buClr>
                <a:buSzPct val="55000"/>
                <a:buFont typeface="Wingdings" panose="05000000000000000000" pitchFamily="2" charset="2"/>
                <a:buChar char="n"/>
                <a:defRPr kumimoji="1" sz="2800">
                  <a:solidFill>
                    <a:schemeClr val="tx1"/>
                  </a:solidFill>
                  <a:latin typeface="Tahoma" panose="020B0604030504040204" pitchFamily="34" charset="0"/>
                  <a:ea typeface="宋体" panose="02010600030101010101" pitchFamily="2" charset="-122"/>
                </a:defRPr>
              </a:lvl2pPr>
              <a:lvl3pPr marL="1143000" indent="-228600">
                <a:spcBef>
                  <a:spcPct val="20000"/>
                </a:spcBef>
                <a:buClr>
                  <a:schemeClr val="folHlink"/>
                </a:buClr>
                <a:buSzPct val="50000"/>
                <a:buFont typeface="Wingdings" panose="05000000000000000000" pitchFamily="2" charset="2"/>
                <a:buChar char="n"/>
                <a:defRPr kumimoji="1" sz="2400">
                  <a:solidFill>
                    <a:schemeClr val="tx1"/>
                  </a:solidFill>
                  <a:latin typeface="Tahoma" panose="020B0604030504040204" pitchFamily="34" charset="0"/>
                  <a:ea typeface="宋体" panose="02010600030101010101" pitchFamily="2" charset="-122"/>
                </a:defRPr>
              </a:lvl3pPr>
              <a:lvl4pPr marL="1600200" indent="-228600">
                <a:spcBef>
                  <a:spcPct val="20000"/>
                </a:spcBef>
                <a:buClr>
                  <a:schemeClr val="accent2"/>
                </a:buClr>
                <a:buSzPct val="55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4pPr>
              <a:lvl5pPr marL="2057400" indent="-228600">
                <a:spcBef>
                  <a:spcPct val="20000"/>
                </a:spcBef>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9pPr>
            </a:lstStyle>
            <a:p>
              <a:pPr marL="0" marR="0" lvl="0" indent="0" algn="ctr" defTabSz="914400" rtl="0" eaLnBrk="1" fontAlgn="base" latinLnBrk="0" hangingPunct="1">
                <a:lnSpc>
                  <a:spcPct val="100000"/>
                </a:lnSpc>
                <a:spcBef>
                  <a:spcPct val="0"/>
                </a:spcBef>
                <a:spcAft>
                  <a:spcPct val="0"/>
                </a:spcAft>
                <a:buClrTx/>
                <a:buSzTx/>
                <a:buFontTx/>
                <a:buNone/>
                <a:defRPr/>
              </a:pPr>
              <a:r>
                <a:rPr kumimoji="1" lang="zh-CN" altLang="en-US" sz="2000" b="1" i="0" u="none" strike="noStrike" kern="1200" cap="none" spc="0" normalizeH="0" baseline="0" noProof="0">
                  <a:ln>
                    <a:noFill/>
                  </a:ln>
                  <a:solidFill>
                    <a:schemeClr val="lt1"/>
                  </a:solidFill>
                  <a:effectLst/>
                  <a:uLnTx/>
                  <a:uFillTx/>
                  <a:latin typeface="微软雅黑" panose="020B0503020204020204" pitchFamily="34" charset="-122"/>
                  <a:ea typeface="微软雅黑" panose="020B0503020204020204" pitchFamily="34" charset="-122"/>
                  <a:cs typeface="+mn-cs"/>
                </a:rPr>
                <a:t>机械设备空挡运行</a:t>
              </a:r>
              <a:endParaRPr kumimoji="1" lang="zh-CN" altLang="en-US" sz="2000" b="1" i="0" u="none" strike="noStrike" kern="1200" cap="none" spc="0" normalizeH="0" baseline="0" noProof="0">
                <a:ln>
                  <a:noFill/>
                </a:ln>
                <a:solidFill>
                  <a:schemeClr val="lt1"/>
                </a:solidFill>
                <a:effectLst/>
                <a:uLnTx/>
                <a:uFillTx/>
                <a:latin typeface="微软雅黑" panose="020B0503020204020204" pitchFamily="34" charset="-122"/>
                <a:ea typeface="微软雅黑" panose="020B0503020204020204" pitchFamily="34" charset="-122"/>
                <a:cs typeface="+mn-cs"/>
              </a:endParaRPr>
            </a:p>
          </p:txBody>
        </p:sp>
      </p:grpSp>
      <p:grpSp>
        <p:nvGrpSpPr>
          <p:cNvPr id="14340" name="组合 3"/>
          <p:cNvGrpSpPr/>
          <p:nvPr/>
        </p:nvGrpSpPr>
        <p:grpSpPr>
          <a:xfrm>
            <a:off x="7558088" y="2836863"/>
            <a:ext cx="1219200" cy="3924300"/>
            <a:chOff x="7620000" y="1981200"/>
            <a:chExt cx="1219200" cy="4724400"/>
          </a:xfrm>
        </p:grpSpPr>
        <p:sp>
          <p:nvSpPr>
            <p:cNvPr id="14352" name="AutoShape 19"/>
            <p:cNvSpPr/>
            <p:nvPr>
              <p:custDataLst>
                <p:tags r:id="rId11"/>
              </p:custDataLst>
            </p:nvPr>
          </p:nvSpPr>
          <p:spPr>
            <a:xfrm>
              <a:off x="7620000" y="1981200"/>
              <a:ext cx="914400" cy="304800"/>
            </a:xfrm>
            <a:prstGeom prst="flowChartTerminator">
              <a:avLst/>
            </a:prstGeom>
            <a:solidFill>
              <a:schemeClr val="accent1"/>
            </a:solidFill>
            <a:ln w="9525" cap="flat" cmpd="sng">
              <a:solidFill>
                <a:schemeClr val="dk1"/>
              </a:solidFill>
              <a:prstDash val="solid"/>
              <a:miter/>
              <a:headEnd type="none" w="med" len="med"/>
              <a:tailEnd type="none" w="med" len="med"/>
            </a:ln>
          </p:spPr>
          <p:txBody>
            <a:bodyPr wrap="none" anchor="ctr" anchorCtr="0"/>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5pPr>
            </a:lstStyle>
            <a:p>
              <a:pPr marL="0" lvl="0" indent="0" algn="ctr" eaLnBrk="1" hangingPunct="1">
                <a:spcBef>
                  <a:spcPct val="0"/>
                </a:spcBef>
                <a:buClrTx/>
                <a:buSzTx/>
                <a:buFontTx/>
                <a:buNone/>
              </a:pPr>
              <a:r>
                <a:rPr lang="zh-CN" altLang="en-US" sz="2400" b="1" dirty="0">
                  <a:solidFill>
                    <a:schemeClr val="lt1"/>
                  </a:solidFill>
                  <a:latin typeface="微软雅黑" panose="020B0503020204020204" pitchFamily="34" charset="-122"/>
                  <a:ea typeface="微软雅黑" panose="020B0503020204020204" pitchFamily="34" charset="-122"/>
                </a:rPr>
                <a:t>气</a:t>
              </a:r>
              <a:endParaRPr lang="zh-CN" altLang="en-US" sz="2400" b="1" dirty="0">
                <a:solidFill>
                  <a:schemeClr val="lt1"/>
                </a:solidFill>
                <a:latin typeface="微软雅黑" panose="020B0503020204020204" pitchFamily="34" charset="-122"/>
                <a:ea typeface="微软雅黑" panose="020B0503020204020204" pitchFamily="34" charset="-122"/>
              </a:endParaRPr>
            </a:p>
          </p:txBody>
        </p:sp>
        <p:sp>
          <p:nvSpPr>
            <p:cNvPr id="14353" name="AutoShape 20"/>
            <p:cNvSpPr/>
            <p:nvPr>
              <p:custDataLst>
                <p:tags r:id="rId12"/>
              </p:custDataLst>
            </p:nvPr>
          </p:nvSpPr>
          <p:spPr>
            <a:xfrm>
              <a:off x="7696200" y="3429000"/>
              <a:ext cx="914400" cy="304800"/>
            </a:xfrm>
            <a:prstGeom prst="flowChartTerminator">
              <a:avLst/>
            </a:prstGeom>
            <a:solidFill>
              <a:schemeClr val="accent1"/>
            </a:solidFill>
            <a:ln w="9525" cap="flat" cmpd="sng">
              <a:solidFill>
                <a:schemeClr val="dk1"/>
              </a:solidFill>
              <a:prstDash val="solid"/>
              <a:miter/>
              <a:headEnd type="none" w="med" len="med"/>
              <a:tailEnd type="none" w="med" len="med"/>
            </a:ln>
          </p:spPr>
          <p:txBody>
            <a:bodyPr wrap="none" anchor="ctr" anchorCtr="0"/>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5pPr>
            </a:lstStyle>
            <a:p>
              <a:pPr marL="0" lvl="0" indent="0" algn="ctr" eaLnBrk="1" hangingPunct="1">
                <a:spcBef>
                  <a:spcPct val="0"/>
                </a:spcBef>
                <a:buClrTx/>
                <a:buSzTx/>
                <a:buFontTx/>
                <a:buNone/>
              </a:pPr>
              <a:r>
                <a:rPr lang="zh-CN" altLang="en-US" sz="2400" b="1" dirty="0">
                  <a:solidFill>
                    <a:schemeClr val="lt1"/>
                  </a:solidFill>
                  <a:latin typeface="微软雅黑" panose="020B0503020204020204" pitchFamily="34" charset="-122"/>
                  <a:ea typeface="微软雅黑" panose="020B0503020204020204" pitchFamily="34" charset="-122"/>
                </a:rPr>
                <a:t>水</a:t>
              </a:r>
              <a:endParaRPr lang="zh-CN" altLang="en-US" sz="2400" b="1" dirty="0">
                <a:solidFill>
                  <a:schemeClr val="lt1"/>
                </a:solidFill>
                <a:latin typeface="微软雅黑" panose="020B0503020204020204" pitchFamily="34" charset="-122"/>
                <a:ea typeface="微软雅黑" panose="020B0503020204020204" pitchFamily="34" charset="-122"/>
              </a:endParaRPr>
            </a:p>
          </p:txBody>
        </p:sp>
        <p:sp>
          <p:nvSpPr>
            <p:cNvPr id="14354" name="AutoShape 21"/>
            <p:cNvSpPr/>
            <p:nvPr>
              <p:custDataLst>
                <p:tags r:id="rId13"/>
              </p:custDataLst>
            </p:nvPr>
          </p:nvSpPr>
          <p:spPr>
            <a:xfrm>
              <a:off x="7696200" y="2667000"/>
              <a:ext cx="914400" cy="304800"/>
            </a:xfrm>
            <a:prstGeom prst="flowChartTerminator">
              <a:avLst/>
            </a:prstGeom>
            <a:solidFill>
              <a:schemeClr val="accent1"/>
            </a:solidFill>
            <a:ln w="9525" cap="flat" cmpd="sng">
              <a:solidFill>
                <a:schemeClr val="dk1"/>
              </a:solidFill>
              <a:prstDash val="solid"/>
              <a:miter/>
              <a:headEnd type="none" w="med" len="med"/>
              <a:tailEnd type="none" w="med" len="med"/>
            </a:ln>
          </p:spPr>
          <p:txBody>
            <a:bodyPr wrap="none" anchor="ctr" anchorCtr="0"/>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5pPr>
            </a:lstStyle>
            <a:p>
              <a:pPr marL="0" lvl="0" indent="0" algn="ctr" eaLnBrk="1" hangingPunct="1">
                <a:spcBef>
                  <a:spcPct val="0"/>
                </a:spcBef>
                <a:buClrTx/>
                <a:buSzTx/>
                <a:buFontTx/>
                <a:buNone/>
              </a:pPr>
              <a:r>
                <a:rPr lang="zh-CN" altLang="en-US" sz="2400" b="1" dirty="0">
                  <a:solidFill>
                    <a:schemeClr val="lt1"/>
                  </a:solidFill>
                  <a:latin typeface="微软雅黑" panose="020B0503020204020204" pitchFamily="34" charset="-122"/>
                  <a:ea typeface="微软雅黑" panose="020B0503020204020204" pitchFamily="34" charset="-122"/>
                </a:rPr>
                <a:t>土壤</a:t>
              </a:r>
              <a:endParaRPr lang="zh-CN" altLang="en-US" sz="2400" b="1" dirty="0">
                <a:solidFill>
                  <a:schemeClr val="lt1"/>
                </a:solidFill>
                <a:latin typeface="微软雅黑" panose="020B0503020204020204" pitchFamily="34" charset="-122"/>
                <a:ea typeface="微软雅黑" panose="020B0503020204020204" pitchFamily="34" charset="-122"/>
              </a:endParaRPr>
            </a:p>
          </p:txBody>
        </p:sp>
        <p:sp>
          <p:nvSpPr>
            <p:cNvPr id="14355" name="AutoShape 22"/>
            <p:cNvSpPr/>
            <p:nvPr>
              <p:custDataLst>
                <p:tags r:id="rId14"/>
              </p:custDataLst>
            </p:nvPr>
          </p:nvSpPr>
          <p:spPr>
            <a:xfrm>
              <a:off x="7772400" y="4191000"/>
              <a:ext cx="914400" cy="304800"/>
            </a:xfrm>
            <a:prstGeom prst="flowChartTerminator">
              <a:avLst/>
            </a:prstGeom>
            <a:solidFill>
              <a:schemeClr val="accent1"/>
            </a:solidFill>
            <a:ln w="9525" cap="flat" cmpd="sng">
              <a:solidFill>
                <a:schemeClr val="dk1"/>
              </a:solidFill>
              <a:prstDash val="solid"/>
              <a:miter/>
              <a:headEnd type="none" w="med" len="med"/>
              <a:tailEnd type="none" w="med" len="med"/>
            </a:ln>
          </p:spPr>
          <p:txBody>
            <a:bodyPr wrap="none" anchor="ctr" anchorCtr="0"/>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5pPr>
            </a:lstStyle>
            <a:p>
              <a:pPr marL="0" lvl="0" indent="0" algn="ctr" eaLnBrk="1" hangingPunct="1">
                <a:spcBef>
                  <a:spcPct val="0"/>
                </a:spcBef>
                <a:buClrTx/>
                <a:buSzTx/>
                <a:buFontTx/>
                <a:buNone/>
              </a:pPr>
              <a:r>
                <a:rPr lang="zh-CN" altLang="en-US" sz="2400" b="1" dirty="0">
                  <a:solidFill>
                    <a:schemeClr val="lt1"/>
                  </a:solidFill>
                  <a:latin typeface="微软雅黑" panose="020B0503020204020204" pitchFamily="34" charset="-122"/>
                  <a:ea typeface="微软雅黑" panose="020B0503020204020204" pitchFamily="34" charset="-122"/>
                </a:rPr>
                <a:t>社区</a:t>
              </a:r>
              <a:endParaRPr lang="zh-CN" altLang="en-US" sz="2400" b="1" dirty="0">
                <a:solidFill>
                  <a:schemeClr val="lt1"/>
                </a:solidFill>
                <a:latin typeface="微软雅黑" panose="020B0503020204020204" pitchFamily="34" charset="-122"/>
                <a:ea typeface="微软雅黑" panose="020B0503020204020204" pitchFamily="34" charset="-122"/>
              </a:endParaRPr>
            </a:p>
          </p:txBody>
        </p:sp>
        <p:sp>
          <p:nvSpPr>
            <p:cNvPr id="14356" name="AutoShape 23"/>
            <p:cNvSpPr/>
            <p:nvPr>
              <p:custDataLst>
                <p:tags r:id="rId15"/>
              </p:custDataLst>
            </p:nvPr>
          </p:nvSpPr>
          <p:spPr>
            <a:xfrm>
              <a:off x="7772400" y="4953000"/>
              <a:ext cx="914400" cy="304800"/>
            </a:xfrm>
            <a:prstGeom prst="flowChartTerminator">
              <a:avLst/>
            </a:prstGeom>
            <a:solidFill>
              <a:schemeClr val="accent1"/>
            </a:solidFill>
            <a:ln w="9525" cap="flat" cmpd="sng">
              <a:solidFill>
                <a:schemeClr val="dk1"/>
              </a:solidFill>
              <a:prstDash val="solid"/>
              <a:miter/>
              <a:headEnd type="none" w="med" len="med"/>
              <a:tailEnd type="none" w="med" len="med"/>
            </a:ln>
          </p:spPr>
          <p:txBody>
            <a:bodyPr wrap="none" anchor="ctr" anchorCtr="0"/>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5pPr>
            </a:lstStyle>
            <a:p>
              <a:pPr marL="0" lvl="0" indent="0" algn="ctr" eaLnBrk="1" hangingPunct="1">
                <a:spcBef>
                  <a:spcPct val="0"/>
                </a:spcBef>
                <a:buClrTx/>
                <a:buSzTx/>
                <a:buFontTx/>
                <a:buNone/>
              </a:pPr>
              <a:r>
                <a:rPr lang="zh-CN" altLang="en-US" sz="2400" b="1" dirty="0">
                  <a:solidFill>
                    <a:schemeClr val="lt1"/>
                  </a:solidFill>
                  <a:latin typeface="微软雅黑" panose="020B0503020204020204" pitchFamily="34" charset="-122"/>
                  <a:ea typeface="微软雅黑" panose="020B0503020204020204" pitchFamily="34" charset="-122"/>
                </a:rPr>
                <a:t>渣</a:t>
              </a:r>
              <a:endParaRPr lang="zh-CN" altLang="en-US" sz="2400" b="1" dirty="0">
                <a:solidFill>
                  <a:schemeClr val="lt1"/>
                </a:solidFill>
                <a:latin typeface="微软雅黑" panose="020B0503020204020204" pitchFamily="34" charset="-122"/>
                <a:ea typeface="微软雅黑" panose="020B0503020204020204" pitchFamily="34" charset="-122"/>
              </a:endParaRPr>
            </a:p>
          </p:txBody>
        </p:sp>
        <p:sp>
          <p:nvSpPr>
            <p:cNvPr id="14357" name="AutoShape 27"/>
            <p:cNvSpPr/>
            <p:nvPr>
              <p:custDataLst>
                <p:tags r:id="rId16"/>
              </p:custDataLst>
            </p:nvPr>
          </p:nvSpPr>
          <p:spPr>
            <a:xfrm>
              <a:off x="7620000" y="5562600"/>
              <a:ext cx="1219200" cy="381000"/>
            </a:xfrm>
            <a:prstGeom prst="flowChartTerminator">
              <a:avLst/>
            </a:prstGeom>
            <a:solidFill>
              <a:schemeClr val="accent1"/>
            </a:solidFill>
            <a:ln w="9525" cap="flat" cmpd="sng">
              <a:solidFill>
                <a:schemeClr val="dk1"/>
              </a:solidFill>
              <a:prstDash val="solid"/>
              <a:miter/>
              <a:headEnd type="none" w="med" len="med"/>
              <a:tailEnd type="none" w="med" len="med"/>
            </a:ln>
          </p:spPr>
          <p:txBody>
            <a:bodyPr wrap="none" anchor="ctr" anchorCtr="0"/>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5pPr>
            </a:lstStyle>
            <a:p>
              <a:pPr marL="0" lvl="0" indent="0" algn="ctr" eaLnBrk="1" hangingPunct="1">
                <a:spcBef>
                  <a:spcPct val="0"/>
                </a:spcBef>
                <a:buClrTx/>
                <a:buSzTx/>
                <a:buFontTx/>
                <a:buNone/>
              </a:pPr>
              <a:r>
                <a:rPr lang="zh-CN" altLang="en-US" sz="2000" b="1" dirty="0">
                  <a:solidFill>
                    <a:schemeClr val="lt1"/>
                  </a:solidFill>
                  <a:latin typeface="微软雅黑" panose="020B0503020204020204" pitchFamily="34" charset="-122"/>
                  <a:ea typeface="微软雅黑" panose="020B0503020204020204" pitchFamily="34" charset="-122"/>
                </a:rPr>
                <a:t>能源耗竭</a:t>
              </a:r>
              <a:endParaRPr lang="zh-CN" altLang="en-US" sz="2000" b="1" dirty="0">
                <a:solidFill>
                  <a:schemeClr val="lt1"/>
                </a:solidFill>
                <a:latin typeface="微软雅黑" panose="020B0503020204020204" pitchFamily="34" charset="-122"/>
                <a:ea typeface="微软雅黑" panose="020B0503020204020204" pitchFamily="34" charset="-122"/>
              </a:endParaRPr>
            </a:p>
          </p:txBody>
        </p:sp>
        <p:sp>
          <p:nvSpPr>
            <p:cNvPr id="14358" name="AutoShape 28"/>
            <p:cNvSpPr/>
            <p:nvPr>
              <p:custDataLst>
                <p:tags r:id="rId17"/>
              </p:custDataLst>
            </p:nvPr>
          </p:nvSpPr>
          <p:spPr>
            <a:xfrm>
              <a:off x="7620000" y="6324600"/>
              <a:ext cx="1219200" cy="381000"/>
            </a:xfrm>
            <a:prstGeom prst="flowChartTerminator">
              <a:avLst/>
            </a:prstGeom>
            <a:solidFill>
              <a:schemeClr val="accent1"/>
            </a:solidFill>
            <a:ln w="9525" cap="flat" cmpd="sng">
              <a:solidFill>
                <a:schemeClr val="dk1"/>
              </a:solidFill>
              <a:prstDash val="solid"/>
              <a:miter/>
              <a:headEnd type="none" w="med" len="med"/>
              <a:tailEnd type="none" w="med" len="med"/>
            </a:ln>
          </p:spPr>
          <p:txBody>
            <a:bodyPr wrap="none" anchor="ctr" anchorCtr="0"/>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5pPr>
            </a:lstStyle>
            <a:p>
              <a:pPr marL="0" lvl="0" indent="0" algn="ctr" eaLnBrk="1" hangingPunct="1">
                <a:spcBef>
                  <a:spcPct val="0"/>
                </a:spcBef>
                <a:buClrTx/>
                <a:buSzTx/>
                <a:buFontTx/>
                <a:buNone/>
              </a:pPr>
              <a:r>
                <a:rPr lang="zh-CN" altLang="en-US" sz="2000" b="1" dirty="0">
                  <a:solidFill>
                    <a:schemeClr val="lt1"/>
                  </a:solidFill>
                  <a:latin typeface="微软雅黑" panose="020B0503020204020204" pitchFamily="34" charset="-122"/>
                  <a:ea typeface="微软雅黑" panose="020B0503020204020204" pitchFamily="34" charset="-122"/>
                </a:rPr>
                <a:t>能源耗竭</a:t>
              </a:r>
              <a:endParaRPr lang="zh-CN" altLang="en-US" sz="2000" b="1" dirty="0">
                <a:solidFill>
                  <a:schemeClr val="lt1"/>
                </a:solidFill>
                <a:latin typeface="微软雅黑" panose="020B0503020204020204" pitchFamily="34" charset="-122"/>
                <a:ea typeface="微软雅黑" panose="020B0503020204020204" pitchFamily="34" charset="-122"/>
              </a:endParaRPr>
            </a:p>
          </p:txBody>
        </p:sp>
      </p:grpSp>
      <p:sp>
        <p:nvSpPr>
          <p:cNvPr id="14341" name="AutoShape 29"/>
          <p:cNvSpPr/>
          <p:nvPr>
            <p:custDataLst>
              <p:tags r:id="rId18"/>
            </p:custDataLst>
          </p:nvPr>
        </p:nvSpPr>
        <p:spPr>
          <a:xfrm>
            <a:off x="5991225" y="6146800"/>
            <a:ext cx="485775" cy="279400"/>
          </a:xfrm>
          <a:prstGeom prst="downArrow">
            <a:avLst>
              <a:gd name="adj1" fmla="val 50000"/>
              <a:gd name="adj2" fmla="val 25000"/>
            </a:avLst>
          </a:prstGeom>
          <a:solidFill>
            <a:schemeClr val="accent1"/>
          </a:solidFill>
          <a:ln w="9525" cap="flat" cmpd="sng">
            <a:solidFill>
              <a:schemeClr val="dk1"/>
            </a:solidFill>
            <a:prstDash val="solid"/>
            <a:miter/>
            <a:headEnd type="none" w="med" len="med"/>
            <a:tailEnd type="none" w="med" len="med"/>
          </a:ln>
        </p:spPr>
        <p:txBody>
          <a:bodyPr wrap="none" anchor="ctr" anchorCtr="0"/>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5pPr>
          </a:lstStyle>
          <a:p>
            <a:pPr marL="0" lvl="0" indent="0" eaLnBrk="1" hangingPunct="1">
              <a:spcBef>
                <a:spcPct val="0"/>
              </a:spcBef>
              <a:buClrTx/>
              <a:buSzTx/>
              <a:buFontTx/>
              <a:buNone/>
            </a:pPr>
            <a:endParaRPr lang="zh-CN" altLang="en-US" sz="2400" dirty="0">
              <a:solidFill>
                <a:schemeClr val="dk1"/>
              </a:solidFill>
              <a:latin typeface="微软雅黑" panose="020B0503020204020204" pitchFamily="34" charset="-122"/>
              <a:ea typeface="微软雅黑" panose="020B0503020204020204" pitchFamily="34" charset="-122"/>
            </a:endParaRPr>
          </a:p>
        </p:txBody>
      </p:sp>
      <p:grpSp>
        <p:nvGrpSpPr>
          <p:cNvPr id="14342" name="组合 2"/>
          <p:cNvGrpSpPr/>
          <p:nvPr/>
        </p:nvGrpSpPr>
        <p:grpSpPr>
          <a:xfrm>
            <a:off x="5486400" y="2667000"/>
            <a:ext cx="1905000" cy="4191000"/>
            <a:chOff x="5486400" y="1828800"/>
            <a:chExt cx="1905000" cy="5029200"/>
          </a:xfrm>
        </p:grpSpPr>
        <p:sp>
          <p:nvSpPr>
            <p:cNvPr id="14345" name="AutoShape 14"/>
            <p:cNvSpPr/>
            <p:nvPr>
              <p:custDataLst>
                <p:tags r:id="rId19"/>
              </p:custDataLst>
            </p:nvPr>
          </p:nvSpPr>
          <p:spPr>
            <a:xfrm>
              <a:off x="5486400" y="1828800"/>
              <a:ext cx="1905000" cy="609600"/>
            </a:xfrm>
            <a:prstGeom prst="notchedRightArrow">
              <a:avLst>
                <a:gd name="adj1" fmla="val 50000"/>
                <a:gd name="adj2" fmla="val 78125"/>
              </a:avLst>
            </a:prstGeom>
            <a:solidFill>
              <a:schemeClr val="accent1"/>
            </a:solidFill>
            <a:ln w="9525" cap="flat" cmpd="sng">
              <a:solidFill>
                <a:schemeClr val="dk1"/>
              </a:solidFill>
              <a:prstDash val="solid"/>
              <a:miter/>
              <a:headEnd type="none" w="med" len="med"/>
              <a:tailEnd type="none" w="med" len="med"/>
            </a:ln>
          </p:spPr>
          <p:txBody>
            <a:bodyPr wrap="none" anchor="ctr" anchorCtr="0"/>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5pPr>
            </a:lstStyle>
            <a:p>
              <a:pPr marL="0" lvl="0" indent="0" algn="ctr" eaLnBrk="1" hangingPunct="1">
                <a:spcBef>
                  <a:spcPct val="0"/>
                </a:spcBef>
                <a:buClrTx/>
                <a:buSzTx/>
                <a:buFontTx/>
                <a:buNone/>
              </a:pPr>
              <a:r>
                <a:rPr lang="zh-CN" altLang="en-US" sz="2000" b="1" dirty="0">
                  <a:solidFill>
                    <a:schemeClr val="lt1"/>
                  </a:solidFill>
                  <a:latin typeface="微软雅黑" panose="020B0503020204020204" pitchFamily="34" charset="-122"/>
                  <a:ea typeface="微软雅黑" panose="020B0503020204020204" pitchFamily="34" charset="-122"/>
                </a:rPr>
                <a:t>污染大气</a:t>
              </a:r>
              <a:endParaRPr lang="zh-CN" altLang="en-US" sz="2000" b="1" dirty="0">
                <a:solidFill>
                  <a:schemeClr val="lt1"/>
                </a:solidFill>
                <a:latin typeface="微软雅黑" panose="020B0503020204020204" pitchFamily="34" charset="-122"/>
                <a:ea typeface="微软雅黑" panose="020B0503020204020204" pitchFamily="34" charset="-122"/>
              </a:endParaRPr>
            </a:p>
          </p:txBody>
        </p:sp>
        <p:sp>
          <p:nvSpPr>
            <p:cNvPr id="14346" name="AutoShape 15"/>
            <p:cNvSpPr/>
            <p:nvPr>
              <p:custDataLst>
                <p:tags r:id="rId20"/>
              </p:custDataLst>
            </p:nvPr>
          </p:nvSpPr>
          <p:spPr>
            <a:xfrm>
              <a:off x="5562600" y="2590800"/>
              <a:ext cx="1828800" cy="533400"/>
            </a:xfrm>
            <a:prstGeom prst="notchedRightArrow">
              <a:avLst>
                <a:gd name="adj1" fmla="val 50000"/>
                <a:gd name="adj2" fmla="val 85698"/>
              </a:avLst>
            </a:prstGeom>
            <a:solidFill>
              <a:schemeClr val="accent1"/>
            </a:solidFill>
            <a:ln w="9525" cap="flat" cmpd="sng">
              <a:solidFill>
                <a:schemeClr val="dk1"/>
              </a:solidFill>
              <a:prstDash val="solid"/>
              <a:miter/>
              <a:headEnd type="none" w="med" len="med"/>
              <a:tailEnd type="none" w="med" len="med"/>
            </a:ln>
          </p:spPr>
          <p:txBody>
            <a:bodyPr wrap="none" anchor="ctr" anchorCtr="0"/>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5pPr>
            </a:lstStyle>
            <a:p>
              <a:pPr marL="0" lvl="0" indent="0" algn="ctr" eaLnBrk="1" hangingPunct="1">
                <a:spcBef>
                  <a:spcPct val="0"/>
                </a:spcBef>
                <a:buClrTx/>
                <a:buSzTx/>
                <a:buFontTx/>
                <a:buNone/>
              </a:pPr>
              <a:r>
                <a:rPr lang="zh-CN" altLang="en-US" sz="2000" b="1" dirty="0">
                  <a:solidFill>
                    <a:schemeClr val="lt1"/>
                  </a:solidFill>
                  <a:latin typeface="微软雅黑" panose="020B0503020204020204" pitchFamily="34" charset="-122"/>
                  <a:ea typeface="微软雅黑" panose="020B0503020204020204" pitchFamily="34" charset="-122"/>
                </a:rPr>
                <a:t>土壤硬化</a:t>
              </a:r>
              <a:endParaRPr lang="zh-CN" altLang="en-US" sz="2000" b="1" dirty="0">
                <a:solidFill>
                  <a:schemeClr val="lt1"/>
                </a:solidFill>
                <a:latin typeface="微软雅黑" panose="020B0503020204020204" pitchFamily="34" charset="-122"/>
                <a:ea typeface="微软雅黑" panose="020B0503020204020204" pitchFamily="34" charset="-122"/>
              </a:endParaRPr>
            </a:p>
          </p:txBody>
        </p:sp>
        <p:sp>
          <p:nvSpPr>
            <p:cNvPr id="14347" name="AutoShape 16"/>
            <p:cNvSpPr/>
            <p:nvPr>
              <p:custDataLst>
                <p:tags r:id="rId21"/>
              </p:custDataLst>
            </p:nvPr>
          </p:nvSpPr>
          <p:spPr>
            <a:xfrm>
              <a:off x="5562600" y="3352800"/>
              <a:ext cx="1828800" cy="609600"/>
            </a:xfrm>
            <a:prstGeom prst="notchedRightArrow">
              <a:avLst>
                <a:gd name="adj1" fmla="val 50000"/>
                <a:gd name="adj2" fmla="val 75000"/>
              </a:avLst>
            </a:prstGeom>
            <a:solidFill>
              <a:schemeClr val="accent1"/>
            </a:solidFill>
            <a:ln w="9525" cap="flat" cmpd="sng">
              <a:solidFill>
                <a:schemeClr val="dk1"/>
              </a:solidFill>
              <a:prstDash val="solid"/>
              <a:miter/>
              <a:headEnd type="none" w="med" len="med"/>
              <a:tailEnd type="none" w="med" len="med"/>
            </a:ln>
          </p:spPr>
          <p:txBody>
            <a:bodyPr wrap="none" anchor="ctr" anchorCtr="0"/>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5pPr>
            </a:lstStyle>
            <a:p>
              <a:pPr marL="0" lvl="0" indent="0" algn="ctr" eaLnBrk="1" hangingPunct="1">
                <a:spcBef>
                  <a:spcPct val="0"/>
                </a:spcBef>
                <a:buClrTx/>
                <a:buSzTx/>
                <a:buFontTx/>
                <a:buNone/>
              </a:pPr>
              <a:r>
                <a:rPr lang="zh-CN" altLang="en-US" sz="2000" b="1" dirty="0">
                  <a:solidFill>
                    <a:schemeClr val="lt1"/>
                  </a:solidFill>
                  <a:latin typeface="微软雅黑" panose="020B0503020204020204" pitchFamily="34" charset="-122"/>
                  <a:ea typeface="微软雅黑" panose="020B0503020204020204" pitchFamily="34" charset="-122"/>
                </a:rPr>
                <a:t>污染地下水</a:t>
              </a:r>
              <a:endParaRPr lang="zh-CN" altLang="en-US" sz="2000" b="1" dirty="0">
                <a:solidFill>
                  <a:schemeClr val="lt1"/>
                </a:solidFill>
                <a:latin typeface="微软雅黑" panose="020B0503020204020204" pitchFamily="34" charset="-122"/>
                <a:ea typeface="微软雅黑" panose="020B0503020204020204" pitchFamily="34" charset="-122"/>
              </a:endParaRPr>
            </a:p>
          </p:txBody>
        </p:sp>
        <p:sp>
          <p:nvSpPr>
            <p:cNvPr id="14348" name="AutoShape 17"/>
            <p:cNvSpPr/>
            <p:nvPr>
              <p:custDataLst>
                <p:tags r:id="rId22"/>
              </p:custDataLst>
            </p:nvPr>
          </p:nvSpPr>
          <p:spPr>
            <a:xfrm>
              <a:off x="5562600" y="4038600"/>
              <a:ext cx="1752600" cy="609600"/>
            </a:xfrm>
            <a:prstGeom prst="notchedRightArrow">
              <a:avLst>
                <a:gd name="adj1" fmla="val 50000"/>
                <a:gd name="adj2" fmla="val 71875"/>
              </a:avLst>
            </a:prstGeom>
            <a:solidFill>
              <a:schemeClr val="accent1"/>
            </a:solidFill>
            <a:ln w="9525" cap="flat" cmpd="sng">
              <a:solidFill>
                <a:schemeClr val="dk1"/>
              </a:solidFill>
              <a:prstDash val="solid"/>
              <a:miter/>
              <a:headEnd type="none" w="med" len="med"/>
              <a:tailEnd type="none" w="med" len="med"/>
            </a:ln>
          </p:spPr>
          <p:txBody>
            <a:bodyPr wrap="none" anchor="ctr" anchorCtr="0"/>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5pPr>
            </a:lstStyle>
            <a:p>
              <a:pPr marL="0" lvl="0" indent="0" algn="ctr" eaLnBrk="1" hangingPunct="1">
                <a:spcBef>
                  <a:spcPct val="0"/>
                </a:spcBef>
                <a:buClrTx/>
                <a:buSzTx/>
                <a:buFontTx/>
                <a:buNone/>
              </a:pPr>
              <a:r>
                <a:rPr lang="zh-CN" altLang="en-US" sz="2000" b="1" dirty="0">
                  <a:solidFill>
                    <a:schemeClr val="lt1"/>
                  </a:solidFill>
                  <a:latin typeface="微软雅黑" panose="020B0503020204020204" pitchFamily="34" charset="-122"/>
                  <a:ea typeface="微软雅黑" panose="020B0503020204020204" pitchFamily="34" charset="-122"/>
                </a:rPr>
                <a:t>噪声污染</a:t>
              </a:r>
              <a:endParaRPr lang="zh-CN" altLang="en-US" sz="2000" b="1" dirty="0">
                <a:solidFill>
                  <a:schemeClr val="lt1"/>
                </a:solidFill>
                <a:latin typeface="微软雅黑" panose="020B0503020204020204" pitchFamily="34" charset="-122"/>
                <a:ea typeface="微软雅黑" panose="020B0503020204020204" pitchFamily="34" charset="-122"/>
              </a:endParaRPr>
            </a:p>
          </p:txBody>
        </p:sp>
        <p:sp>
          <p:nvSpPr>
            <p:cNvPr id="14349" name="AutoShape 18"/>
            <p:cNvSpPr/>
            <p:nvPr>
              <p:custDataLst>
                <p:tags r:id="rId23"/>
              </p:custDataLst>
            </p:nvPr>
          </p:nvSpPr>
          <p:spPr>
            <a:xfrm>
              <a:off x="5562600" y="4800600"/>
              <a:ext cx="1752600" cy="609600"/>
            </a:xfrm>
            <a:prstGeom prst="notchedRightArrow">
              <a:avLst>
                <a:gd name="adj1" fmla="val 50000"/>
                <a:gd name="adj2" fmla="val 71875"/>
              </a:avLst>
            </a:prstGeom>
            <a:solidFill>
              <a:schemeClr val="accent1"/>
            </a:solidFill>
            <a:ln w="9525" cap="flat" cmpd="sng">
              <a:solidFill>
                <a:schemeClr val="dk1"/>
              </a:solidFill>
              <a:prstDash val="solid"/>
              <a:miter/>
              <a:headEnd type="none" w="med" len="med"/>
              <a:tailEnd type="none" w="med" len="med"/>
            </a:ln>
          </p:spPr>
          <p:txBody>
            <a:bodyPr wrap="none" anchor="ctr" anchorCtr="0"/>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5pPr>
            </a:lstStyle>
            <a:p>
              <a:pPr marL="0" lvl="0" indent="0" algn="ctr" eaLnBrk="1" hangingPunct="1">
                <a:spcBef>
                  <a:spcPct val="0"/>
                </a:spcBef>
                <a:buClrTx/>
                <a:buSzTx/>
                <a:buFontTx/>
                <a:buNone/>
              </a:pPr>
              <a:r>
                <a:rPr lang="zh-CN" altLang="en-US" sz="2000" b="1" dirty="0">
                  <a:solidFill>
                    <a:schemeClr val="lt1"/>
                  </a:solidFill>
                  <a:latin typeface="微软雅黑" panose="020B0503020204020204" pitchFamily="34" charset="-122"/>
                  <a:ea typeface="微软雅黑" panose="020B0503020204020204" pitchFamily="34" charset="-122"/>
                </a:rPr>
                <a:t>固体废弃物</a:t>
              </a:r>
              <a:endParaRPr lang="zh-CN" altLang="en-US" sz="2000" b="1" dirty="0">
                <a:solidFill>
                  <a:schemeClr val="lt1"/>
                </a:solidFill>
                <a:latin typeface="微软雅黑" panose="020B0503020204020204" pitchFamily="34" charset="-122"/>
                <a:ea typeface="微软雅黑" panose="020B0503020204020204" pitchFamily="34" charset="-122"/>
              </a:endParaRPr>
            </a:p>
          </p:txBody>
        </p:sp>
        <p:sp>
          <p:nvSpPr>
            <p:cNvPr id="14350" name="AutoShape 26"/>
            <p:cNvSpPr/>
            <p:nvPr>
              <p:custDataLst>
                <p:tags r:id="rId24"/>
              </p:custDataLst>
            </p:nvPr>
          </p:nvSpPr>
          <p:spPr>
            <a:xfrm>
              <a:off x="5562600" y="5486400"/>
              <a:ext cx="1752600" cy="609600"/>
            </a:xfrm>
            <a:prstGeom prst="notchedRightArrow">
              <a:avLst>
                <a:gd name="adj1" fmla="val 50000"/>
                <a:gd name="adj2" fmla="val 71875"/>
              </a:avLst>
            </a:prstGeom>
            <a:solidFill>
              <a:schemeClr val="accent1"/>
            </a:solidFill>
            <a:ln w="9525" cap="flat" cmpd="sng">
              <a:solidFill>
                <a:schemeClr val="dk1"/>
              </a:solidFill>
              <a:prstDash val="solid"/>
              <a:miter/>
              <a:headEnd type="none" w="med" len="med"/>
              <a:tailEnd type="none" w="med" len="med"/>
            </a:ln>
          </p:spPr>
          <p:txBody>
            <a:bodyPr wrap="none" anchor="ctr" anchorCtr="0"/>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5pPr>
            </a:lstStyle>
            <a:p>
              <a:pPr marL="0" lvl="0" indent="0" algn="ctr" eaLnBrk="1" hangingPunct="1">
                <a:spcBef>
                  <a:spcPct val="0"/>
                </a:spcBef>
                <a:buClrTx/>
                <a:buSzTx/>
                <a:buFontTx/>
                <a:buNone/>
              </a:pPr>
              <a:r>
                <a:rPr lang="zh-CN" altLang="en-US" sz="2000" b="1" dirty="0">
                  <a:solidFill>
                    <a:schemeClr val="lt1"/>
                  </a:solidFill>
                  <a:latin typeface="微软雅黑" panose="020B0503020204020204" pitchFamily="34" charset="-122"/>
                  <a:ea typeface="微软雅黑" panose="020B0503020204020204" pitchFamily="34" charset="-122"/>
                </a:rPr>
                <a:t>耗电</a:t>
              </a:r>
              <a:endParaRPr lang="zh-CN" altLang="en-US" sz="2000" b="1" dirty="0">
                <a:solidFill>
                  <a:schemeClr val="lt1"/>
                </a:solidFill>
                <a:latin typeface="微软雅黑" panose="020B0503020204020204" pitchFamily="34" charset="-122"/>
                <a:ea typeface="微软雅黑" panose="020B0503020204020204" pitchFamily="34" charset="-122"/>
              </a:endParaRPr>
            </a:p>
          </p:txBody>
        </p:sp>
        <p:sp>
          <p:nvSpPr>
            <p:cNvPr id="14351" name="AutoShape 30"/>
            <p:cNvSpPr/>
            <p:nvPr>
              <p:custDataLst>
                <p:tags r:id="rId25"/>
              </p:custDataLst>
            </p:nvPr>
          </p:nvSpPr>
          <p:spPr>
            <a:xfrm>
              <a:off x="5562600" y="6248400"/>
              <a:ext cx="1752600" cy="609600"/>
            </a:xfrm>
            <a:prstGeom prst="notchedRightArrow">
              <a:avLst>
                <a:gd name="adj1" fmla="val 50000"/>
                <a:gd name="adj2" fmla="val 71875"/>
              </a:avLst>
            </a:prstGeom>
            <a:solidFill>
              <a:schemeClr val="accent1"/>
            </a:solidFill>
            <a:ln w="9525" cap="flat" cmpd="sng">
              <a:solidFill>
                <a:schemeClr val="dk1"/>
              </a:solidFill>
              <a:prstDash val="solid"/>
              <a:miter/>
              <a:headEnd type="none" w="med" len="med"/>
              <a:tailEnd type="none" w="med" len="med"/>
            </a:ln>
          </p:spPr>
          <p:txBody>
            <a:bodyPr wrap="none" anchor="ctr" anchorCtr="0"/>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5pPr>
            </a:lstStyle>
            <a:p>
              <a:pPr marL="0" lvl="0" indent="0" algn="ctr" eaLnBrk="1" hangingPunct="1">
                <a:spcBef>
                  <a:spcPct val="0"/>
                </a:spcBef>
                <a:buClrTx/>
                <a:buSzTx/>
                <a:buFontTx/>
                <a:buNone/>
              </a:pPr>
              <a:r>
                <a:rPr lang="zh-CN" altLang="en-US" sz="2000" b="1" dirty="0">
                  <a:solidFill>
                    <a:schemeClr val="lt1"/>
                  </a:solidFill>
                  <a:latin typeface="微软雅黑" panose="020B0503020204020204" pitchFamily="34" charset="-122"/>
                  <a:ea typeface="微软雅黑" panose="020B0503020204020204" pitchFamily="34" charset="-122"/>
                </a:rPr>
                <a:t>燃煤消耗</a:t>
              </a:r>
              <a:endParaRPr lang="zh-CN" altLang="en-US" sz="2000" b="1" dirty="0">
                <a:solidFill>
                  <a:schemeClr val="lt1"/>
                </a:solidFill>
                <a:latin typeface="微软雅黑" panose="020B0503020204020204" pitchFamily="34" charset="-122"/>
                <a:ea typeface="微软雅黑" panose="020B0503020204020204" pitchFamily="34" charset="-122"/>
              </a:endParaRPr>
            </a:p>
          </p:txBody>
        </p:sp>
      </p:grpSp>
      <p:sp>
        <p:nvSpPr>
          <p:cNvPr id="14343" name="AutoShape 10"/>
          <p:cNvSpPr/>
          <p:nvPr>
            <p:custDataLst>
              <p:tags r:id="rId26"/>
            </p:custDataLst>
          </p:nvPr>
        </p:nvSpPr>
        <p:spPr>
          <a:xfrm>
            <a:off x="3567113" y="3689350"/>
            <a:ext cx="1995487" cy="892175"/>
          </a:xfrm>
          <a:custGeom>
            <a:avLst/>
            <a:gdLst>
              <a:gd name="txL" fmla="*/ 0 w 21600"/>
              <a:gd name="txT" fmla="*/ 0 h 21600"/>
              <a:gd name="txR" fmla="*/ 21600 w 21600"/>
              <a:gd name="txB" fmla="*/ 21600 h 21600"/>
            </a:gdLst>
            <a:ahLst/>
            <a:cxnLst>
              <a:cxn ang="17694720">
                <a:pos x="2147483646" y="0"/>
              </a:cxn>
              <a:cxn ang="11796480">
                <a:pos x="0" y="2147483646"/>
              </a:cxn>
              <a:cxn ang="5898240">
                <a:pos x="2147483646" y="2147483646"/>
              </a:cxn>
              <a:cxn ang="0">
                <a:pos x="2147483646" y="2147483646"/>
              </a:cxn>
            </a:cxnLst>
            <a:rect l="txL" t="txT" r="txR" b="txB"/>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rgbClr val="FF0000"/>
          </a:solidFill>
          <a:ln w="9525" cap="flat" cmpd="sng">
            <a:solidFill>
              <a:schemeClr val="dk1"/>
            </a:solidFill>
            <a:prstDash val="solid"/>
            <a:miter/>
            <a:headEnd type="none" w="med" len="med"/>
            <a:tailEnd type="none" w="med" len="med"/>
          </a:ln>
        </p:spPr>
        <p:txBody>
          <a:bodyPr wrap="none" anchor="ctr" anchorCtr="0"/>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5pPr>
          </a:lstStyle>
          <a:p>
            <a:pPr marL="0" lvl="0" indent="0" eaLnBrk="1" hangingPunct="1">
              <a:spcBef>
                <a:spcPct val="0"/>
              </a:spcBef>
              <a:buClrTx/>
              <a:buSzTx/>
              <a:buFontTx/>
              <a:buNone/>
            </a:pPr>
            <a:r>
              <a:rPr lang="zh-CN" altLang="en-US" sz="2400" b="1" dirty="0">
                <a:solidFill>
                  <a:srgbClr val="FFFFFF"/>
                </a:solidFill>
                <a:latin typeface="微软雅黑" panose="020B0503020204020204" pitchFamily="34" charset="-122"/>
                <a:ea typeface="微软雅黑" panose="020B0503020204020204" pitchFamily="34" charset="-122"/>
              </a:rPr>
              <a:t>环境影响</a:t>
            </a:r>
            <a:endParaRPr lang="zh-CN" altLang="en-US" sz="2400" b="1" dirty="0">
              <a:solidFill>
                <a:srgbClr val="FFFFFF"/>
              </a:solidFill>
              <a:latin typeface="微软雅黑" panose="020B0503020204020204" pitchFamily="34" charset="-122"/>
              <a:ea typeface="微软雅黑" panose="020B0503020204020204" pitchFamily="34" charset="-122"/>
            </a:endParaRPr>
          </a:p>
        </p:txBody>
      </p:sp>
      <p:sp>
        <p:nvSpPr>
          <p:cNvPr id="14344" name="文本框 4"/>
          <p:cNvSpPr txBox="1"/>
          <p:nvPr/>
        </p:nvSpPr>
        <p:spPr>
          <a:xfrm>
            <a:off x="395288" y="1906588"/>
            <a:ext cx="8548687" cy="829945"/>
          </a:xfrm>
          <a:prstGeom prst="rect">
            <a:avLst/>
          </a:prstGeom>
          <a:noFill/>
          <a:ln w="9525">
            <a:noFill/>
          </a:ln>
        </p:spPr>
        <p:txBody>
          <a:bodyPr>
            <a:spAutoFit/>
          </a:bodyPr>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5pPr>
          </a:lstStyle>
          <a:p>
            <a:pPr marL="0" lvl="0" indent="0">
              <a:spcBef>
                <a:spcPct val="0"/>
              </a:spcBef>
              <a:buClrTx/>
              <a:buSzTx/>
              <a:buFontTx/>
              <a:buNone/>
            </a:pPr>
            <a:r>
              <a:rPr lang="zh-CN" altLang="en-US" sz="2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    环境影响是指全部或部分地由资质的活动、产品和服务给环境造成的任何有害或有益的变化</a:t>
            </a:r>
            <a:endParaRPr lang="zh-CN" altLang="en-US" sz="2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ustDataLst>
      <p:tags r:id="rId27"/>
    </p:custData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p:pic>
        <p:nvPicPr>
          <p:cNvPr id="7" name="图片 6" descr="图片18"/>
          <p:cNvPicPr>
            <a:picLocks noChangeAspect="1"/>
          </p:cNvPicPr>
          <p:nvPr>
            <p:custDataLst>
              <p:tags r:id="rId1"/>
            </p:custDataLst>
          </p:nvPr>
        </p:nvPicPr>
        <p:blipFill>
          <a:blip r:embed="rId2"/>
          <a:stretch>
            <a:fillRect/>
          </a:stretch>
        </p:blipFill>
        <p:spPr>
          <a:xfrm>
            <a:off x="0" y="0"/>
            <a:ext cx="540068" cy="720090"/>
          </a:xfrm>
          <a:prstGeom prst="rect">
            <a:avLst/>
          </a:prstGeom>
        </p:spPr>
      </p:pic>
      <p:pic>
        <p:nvPicPr>
          <p:cNvPr id="6" name="图片 5" descr="图片19"/>
          <p:cNvPicPr>
            <a:picLocks noChangeAspect="1"/>
          </p:cNvPicPr>
          <p:nvPr>
            <p:custDataLst>
              <p:tags r:id="rId3"/>
            </p:custDataLst>
          </p:nvPr>
        </p:nvPicPr>
        <p:blipFill>
          <a:blip r:embed="rId4"/>
          <a:stretch>
            <a:fillRect/>
          </a:stretch>
        </p:blipFill>
        <p:spPr>
          <a:xfrm>
            <a:off x="8603932" y="-5379"/>
            <a:ext cx="540068" cy="720090"/>
          </a:xfrm>
          <a:prstGeom prst="rect">
            <a:avLst/>
          </a:prstGeom>
        </p:spPr>
      </p:pic>
      <p:sp>
        <p:nvSpPr>
          <p:cNvPr id="104450" name="Rectangle 2"/>
          <p:cNvSpPr>
            <a:spLocks noGrp="1"/>
          </p:cNvSpPr>
          <p:nvPr>
            <p:ph type="title" idx="4294967295"/>
          </p:nvPr>
        </p:nvSpPr>
        <p:spPr>
          <a:xfrm>
            <a:off x="1293813" y="836613"/>
            <a:ext cx="6662737" cy="722312"/>
          </a:xfrm>
          <a:noFill/>
          <a:ln w="9525">
            <a:noFill/>
          </a:ln>
        </p:spPr>
        <p:txBody>
          <a:bodyPr vert="horz" wrap="square" lIns="91440" tIns="45720" rIns="91440" bIns="45720" anchor="b" anchorCtr="0">
            <a:noAutofit/>
          </a:bodyPr>
          <a:lstStyle>
            <a:lvl1pPr algn="l" rtl="0" eaLnBrk="0" fontAlgn="base" hangingPunct="0">
              <a:spcBef>
                <a:spcPct val="0"/>
              </a:spcBef>
              <a:spcAft>
                <a:spcPct val="0"/>
              </a:spcAft>
              <a:defRPr sz="44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Tahoma" panose="020B0604030504040204" pitchFamily="34" charset="0"/>
                <a:ea typeface="宋体" panose="02010600030101010101" pitchFamily="2" charset="-122"/>
              </a:defRPr>
            </a:lvl2pPr>
            <a:lvl3pPr algn="l" rtl="0" eaLnBrk="0" fontAlgn="base" hangingPunct="0">
              <a:spcBef>
                <a:spcPct val="0"/>
              </a:spcBef>
              <a:spcAft>
                <a:spcPct val="0"/>
              </a:spcAft>
              <a:defRPr sz="4400">
                <a:solidFill>
                  <a:schemeClr val="tx2"/>
                </a:solidFill>
                <a:latin typeface="Tahoma" panose="020B0604030504040204" pitchFamily="34" charset="0"/>
                <a:ea typeface="宋体" panose="02010600030101010101" pitchFamily="2" charset="-122"/>
              </a:defRPr>
            </a:lvl3pPr>
            <a:lvl4pPr algn="l" rtl="0" eaLnBrk="0" fontAlgn="base" hangingPunct="0">
              <a:spcBef>
                <a:spcPct val="0"/>
              </a:spcBef>
              <a:spcAft>
                <a:spcPct val="0"/>
              </a:spcAft>
              <a:defRPr sz="4400">
                <a:solidFill>
                  <a:schemeClr val="tx2"/>
                </a:solidFill>
                <a:latin typeface="Tahoma" panose="020B0604030504040204" pitchFamily="34" charset="0"/>
                <a:ea typeface="宋体" panose="02010600030101010101" pitchFamily="2" charset="-122"/>
              </a:defRPr>
            </a:lvl4pPr>
            <a:lvl5pPr algn="l" rtl="0" eaLnBrk="0" fontAlgn="base" hangingPunct="0">
              <a:spcBef>
                <a:spcPct val="0"/>
              </a:spcBef>
              <a:spcAft>
                <a:spcPct val="0"/>
              </a:spcAft>
              <a:defRPr sz="4400">
                <a:solidFill>
                  <a:schemeClr val="tx2"/>
                </a:solidFill>
                <a:latin typeface="Tahoma" panose="020B0604030504040204" pitchFamily="34" charset="0"/>
                <a:ea typeface="宋体" panose="02010600030101010101" pitchFamily="2" charset="-122"/>
              </a:defRPr>
            </a:lvl5pPr>
            <a:lvl6pPr marL="457200" algn="l" rtl="0" fontAlgn="base">
              <a:spcBef>
                <a:spcPct val="0"/>
              </a:spcBef>
              <a:spcAft>
                <a:spcPct val="0"/>
              </a:spcAft>
              <a:defRPr kumimoji="1" sz="4400">
                <a:solidFill>
                  <a:schemeClr val="tx2"/>
                </a:solidFill>
                <a:latin typeface="Tahoma" panose="020B0604030504040204" pitchFamily="34" charset="0"/>
                <a:ea typeface="宋体" panose="02010600030101010101" pitchFamily="2" charset="-122"/>
              </a:defRPr>
            </a:lvl6pPr>
            <a:lvl7pPr marL="914400" algn="l" rtl="0" fontAlgn="base">
              <a:spcBef>
                <a:spcPct val="0"/>
              </a:spcBef>
              <a:spcAft>
                <a:spcPct val="0"/>
              </a:spcAft>
              <a:defRPr kumimoji="1" sz="4400">
                <a:solidFill>
                  <a:schemeClr val="tx2"/>
                </a:solidFill>
                <a:latin typeface="Tahoma" panose="020B0604030504040204" pitchFamily="34" charset="0"/>
                <a:ea typeface="宋体" panose="02010600030101010101" pitchFamily="2" charset="-122"/>
              </a:defRPr>
            </a:lvl7pPr>
            <a:lvl8pPr marL="1371600" algn="l" rtl="0" fontAlgn="base">
              <a:spcBef>
                <a:spcPct val="0"/>
              </a:spcBef>
              <a:spcAft>
                <a:spcPct val="0"/>
              </a:spcAft>
              <a:defRPr kumimoji="1" sz="4400">
                <a:solidFill>
                  <a:schemeClr val="tx2"/>
                </a:solidFill>
                <a:latin typeface="Tahoma" panose="020B0604030504040204" pitchFamily="34" charset="0"/>
                <a:ea typeface="宋体" panose="02010600030101010101" pitchFamily="2" charset="-122"/>
              </a:defRPr>
            </a:lvl8pPr>
            <a:lvl9pPr marL="1828800" algn="l" rtl="0" fontAlgn="base">
              <a:spcBef>
                <a:spcPct val="0"/>
              </a:spcBef>
              <a:spcAft>
                <a:spcPct val="0"/>
              </a:spcAft>
              <a:defRPr kumimoji="1" sz="4400">
                <a:solidFill>
                  <a:schemeClr val="tx2"/>
                </a:solidFill>
                <a:latin typeface="Tahoma" panose="020B0604030504040204" pitchFamily="34" charset="0"/>
                <a:ea typeface="宋体" panose="02010600030101010101" pitchFamily="2" charset="-122"/>
              </a:defRPr>
            </a:lvl9pPr>
          </a:lstStyle>
          <a:p>
            <a:pPr lvl="0" algn="l" defTabSz="914400" eaLnBrk="1" hangingPunct="1">
              <a:buClrTx/>
              <a:buSzTx/>
              <a:buFontTx/>
            </a:pPr>
            <a:r>
              <a:rPr lang="en-US" altLang="zh-CN" sz="2800" b="1" kern="1200" dirty="0">
                <a:solidFill>
                  <a:schemeClr val="accent1"/>
                </a:solidFill>
                <a:latin typeface="汉仪旗黑-85S" charset="0"/>
                <a:cs typeface="汉仪旗黑-85S" charset="0"/>
                <a:sym typeface="+mn-ea"/>
              </a:rPr>
              <a:t>2 </a:t>
            </a:r>
            <a:r>
              <a:rPr lang="en-US" altLang="zh-CN" sz="2800" b="1" kern="1200" dirty="0">
                <a:solidFill>
                  <a:schemeClr val="accent1"/>
                </a:solidFill>
                <a:latin typeface="汉仪旗黑-85S" charset="0"/>
                <a:cs typeface="汉仪旗黑-85S" charset="0"/>
                <a:sym typeface="+mn-ea"/>
              </a:rPr>
              <a:t>、突发环境事件处置措施</a:t>
            </a:r>
            <a:endParaRPr lang="en-US" altLang="zh-CN" sz="2800" b="1" kern="1200" dirty="0">
              <a:solidFill>
                <a:schemeClr val="accent1"/>
              </a:solidFill>
              <a:latin typeface="汉仪旗黑-85S" charset="0"/>
              <a:cs typeface="汉仪旗黑-85S" charset="0"/>
              <a:sym typeface="+mn-ea"/>
            </a:endParaRPr>
          </a:p>
        </p:txBody>
      </p:sp>
      <p:sp>
        <p:nvSpPr>
          <p:cNvPr id="155651" name="Rectangle 3"/>
          <p:cNvSpPr>
            <a:spLocks noGrp="1" noChangeArrowheads="1"/>
          </p:cNvSpPr>
          <p:nvPr>
            <p:ph idx="4294967295"/>
          </p:nvPr>
        </p:nvSpPr>
        <p:spPr>
          <a:xfrm>
            <a:off x="395288" y="1774825"/>
            <a:ext cx="4176713" cy="2808288"/>
          </a:xfrm>
        </p:spPr>
        <p:txBody>
          <a:bodyPr vert="horz" wrap="square" lIns="91440" tIns="45720" rIns="91440" bIns="45720" numCol="1" anchor="t" anchorCtr="0" compatLnSpc="1">
            <a:normAutofit fontScale="60000"/>
          </a:bodyPr>
          <a:lstStyle/>
          <a:p>
            <a:pPr marL="342900" marR="0" lvl="0" indent="-342900" algn="l" defTabSz="914400" rtl="0" eaLnBrk="1" fontAlgn="base" latinLnBrk="0" hangingPunct="1">
              <a:lnSpc>
                <a:spcPct val="80000"/>
              </a:lnSpc>
              <a:spcBef>
                <a:spcPct val="20000"/>
              </a:spcBef>
              <a:spcAft>
                <a:spcPct val="0"/>
              </a:spcAft>
              <a:buClr>
                <a:schemeClr val="folHlink"/>
              </a:buClr>
              <a:buSzPct val="60000"/>
              <a:buFontTx/>
              <a:buNone/>
              <a:defRPr/>
            </a:pPr>
            <a:r>
              <a:rPr kumimoji="1" lang="en-US" altLang="zh-CN" sz="2500" b="1" i="0" u="none" strike="noStrike" kern="0" cap="none" spc="0" normalizeH="0" baseline="0" noProof="0" dirty="0">
                <a:ln>
                  <a:noFill/>
                </a:ln>
                <a:solidFill>
                  <a:schemeClr val="dk1"/>
                </a:solidFill>
                <a:effectLst/>
                <a:uLnTx/>
                <a:uFillTx/>
                <a:latin typeface="微软雅黑" panose="020B0503020204020204" pitchFamily="34" charset="-122"/>
                <a:cs typeface="微软雅黑" panose="020B0503020204020204" pitchFamily="34" charset="-122"/>
              </a:rPr>
              <a:t>    </a:t>
            </a:r>
            <a:endParaRPr kumimoji="1" lang="en-US" altLang="zh-CN" sz="2500" b="1" i="0" u="none" strike="noStrike" kern="0" cap="none" spc="0" normalizeH="0" baseline="0" noProof="0" dirty="0">
              <a:ln>
                <a:noFill/>
              </a:ln>
              <a:solidFill>
                <a:schemeClr val="dk1"/>
              </a:solidFill>
              <a:effectLst/>
              <a:uLnTx/>
              <a:uFillTx/>
              <a:latin typeface="微软雅黑" panose="020B0503020204020204" pitchFamily="34" charset="-122"/>
              <a:cs typeface="微软雅黑" panose="020B0503020204020204" pitchFamily="34" charset="-122"/>
            </a:endParaRPr>
          </a:p>
          <a:p>
            <a:pPr marL="342900" marR="0" lvl="0" indent="-342900" algn="l" defTabSz="914400" rtl="0" eaLnBrk="1" fontAlgn="base" latinLnBrk="0" hangingPunct="1">
              <a:lnSpc>
                <a:spcPct val="80000"/>
              </a:lnSpc>
              <a:spcBef>
                <a:spcPct val="20000"/>
              </a:spcBef>
              <a:spcAft>
                <a:spcPct val="0"/>
              </a:spcAft>
              <a:buClr>
                <a:schemeClr val="folHlink"/>
              </a:buClr>
              <a:buSzPct val="60000"/>
              <a:buFontTx/>
              <a:buNone/>
              <a:defRPr/>
            </a:pPr>
            <a:r>
              <a:rPr kumimoji="1" lang="zh-CN" altLang="en-US" sz="2500" b="1" i="0" u="none" strike="noStrike" kern="0" cap="none" spc="0" normalizeH="0" baseline="0" noProof="0" dirty="0">
                <a:ln>
                  <a:noFill/>
                </a:ln>
                <a:solidFill>
                  <a:schemeClr val="dk1"/>
                </a:solidFill>
                <a:effectLst/>
                <a:uLnTx/>
                <a:uFillTx/>
                <a:latin typeface="微软雅黑" panose="020B0503020204020204" pitchFamily="34" charset="-122"/>
                <a:cs typeface="微软雅黑" panose="020B0503020204020204" pitchFamily="34" charset="-122"/>
              </a:rPr>
              <a:t>（</a:t>
            </a:r>
            <a:r>
              <a:rPr kumimoji="1" lang="en-US" altLang="zh-CN" sz="2500" b="1" i="0" u="none" strike="noStrike" kern="0" cap="none" spc="0" normalizeH="0" baseline="0" noProof="0" dirty="0">
                <a:ln>
                  <a:noFill/>
                </a:ln>
                <a:solidFill>
                  <a:schemeClr val="dk1"/>
                </a:solidFill>
                <a:effectLst/>
                <a:uLnTx/>
                <a:uFillTx/>
                <a:latin typeface="微软雅黑" panose="020B0503020204020204" pitchFamily="34" charset="-122"/>
                <a:cs typeface="微软雅黑" panose="020B0503020204020204" pitchFamily="34" charset="-122"/>
              </a:rPr>
              <a:t>1</a:t>
            </a:r>
            <a:r>
              <a:rPr kumimoji="1" lang="zh-CN" altLang="en-US" sz="2500" b="1" i="0" u="none" strike="noStrike" kern="0" cap="none" spc="0" normalizeH="0" baseline="0" noProof="0" dirty="0">
                <a:ln>
                  <a:noFill/>
                </a:ln>
                <a:solidFill>
                  <a:schemeClr val="dk1"/>
                </a:solidFill>
                <a:effectLst/>
                <a:uLnTx/>
                <a:uFillTx/>
                <a:latin typeface="微软雅黑" panose="020B0503020204020204" pitchFamily="34" charset="-122"/>
                <a:cs typeface="微软雅黑" panose="020B0503020204020204" pitchFamily="34" charset="-122"/>
              </a:rPr>
              <a:t>）抢险与救援</a:t>
            </a:r>
            <a:endParaRPr kumimoji="1" lang="en-US" altLang="zh-CN" sz="2500" b="1" i="0" u="none" strike="noStrike" kern="0" cap="none" spc="0" normalizeH="0" baseline="0" noProof="0" dirty="0">
              <a:ln>
                <a:noFill/>
              </a:ln>
              <a:solidFill>
                <a:schemeClr val="dk1"/>
              </a:solidFill>
              <a:effectLst/>
              <a:uLnTx/>
              <a:uFillTx/>
              <a:latin typeface="微软雅黑" panose="020B0503020204020204" pitchFamily="34" charset="-122"/>
              <a:cs typeface="微软雅黑" panose="020B0503020204020204" pitchFamily="34" charset="-122"/>
            </a:endParaRPr>
          </a:p>
          <a:p>
            <a:pPr marL="342900" marR="0" lvl="0" indent="431800" algn="l" defTabSz="914400" rtl="0" eaLnBrk="1" fontAlgn="base" latinLnBrk="0" hangingPunct="1">
              <a:lnSpc>
                <a:spcPct val="100000"/>
              </a:lnSpc>
              <a:spcBef>
                <a:spcPct val="20000"/>
              </a:spcBef>
              <a:spcAft>
                <a:spcPct val="0"/>
              </a:spcAft>
              <a:buClr>
                <a:srgbClr val="3333CC"/>
              </a:buClr>
              <a:buSzPct val="60000"/>
              <a:buFont typeface="Wingdings" panose="05000000000000000000" pitchFamily="2" charset="2"/>
              <a:buNone/>
              <a:defRPr/>
            </a:pPr>
            <a:r>
              <a:rPr kumimoji="1" lang="zh-CN" altLang="en-US" sz="2000" b="1" i="0" u="none" strike="noStrike" kern="0" cap="none" spc="0" normalizeH="0" baseline="0" noProof="0" dirty="0">
                <a:ln>
                  <a:noFill/>
                </a:ln>
                <a:solidFill>
                  <a:schemeClr val="dk1"/>
                </a:solidFill>
                <a:effectLst/>
                <a:uLnTx/>
                <a:uFillTx/>
                <a:latin typeface="微软雅黑" panose="020B0503020204020204" pitchFamily="34" charset="-122"/>
                <a:cs typeface="微软雅黑" panose="020B0503020204020204" pitchFamily="34" charset="-122"/>
              </a:rPr>
              <a:t>根据不同的突发事件，提出：疏散距离建议；向受害群众提供基本现场急救知识建议；通过加大供水深度处理、启用备用水源、水利工程调节、终止社会活动、生产自救等措施减少污染危害等建议 </a:t>
            </a:r>
            <a:endParaRPr kumimoji="1" lang="zh-CN" altLang="en-US" sz="2000" b="1" i="0" u="none" strike="noStrike" kern="0" cap="none" spc="0" normalizeH="0" baseline="0" noProof="0" dirty="0">
              <a:ln>
                <a:noFill/>
              </a:ln>
              <a:solidFill>
                <a:schemeClr val="dk1"/>
              </a:solidFill>
              <a:effectLst/>
              <a:uLnTx/>
              <a:uFillTx/>
              <a:latin typeface="微软雅黑" panose="020B0503020204020204" pitchFamily="34" charset="-122"/>
              <a:cs typeface="微软雅黑" panose="020B0503020204020204" pitchFamily="34" charset="-122"/>
            </a:endParaRPr>
          </a:p>
          <a:p>
            <a:pPr marL="342900" marR="0" lvl="0" indent="-342900" algn="l" defTabSz="914400" rtl="0" eaLnBrk="1" fontAlgn="base" latinLnBrk="0" hangingPunct="1">
              <a:lnSpc>
                <a:spcPct val="80000"/>
              </a:lnSpc>
              <a:spcBef>
                <a:spcPct val="20000"/>
              </a:spcBef>
              <a:spcAft>
                <a:spcPct val="0"/>
              </a:spcAft>
              <a:buClr>
                <a:schemeClr val="folHlink"/>
              </a:buClr>
              <a:buSzPct val="60000"/>
              <a:buFontTx/>
              <a:buNone/>
              <a:defRPr/>
            </a:pPr>
            <a:r>
              <a:rPr kumimoji="1" lang="zh-CN" altLang="en-US" sz="2500" b="1" i="0" u="none" strike="noStrike" kern="0" cap="none" spc="0" normalizeH="0" baseline="0" noProof="0" dirty="0">
                <a:ln>
                  <a:noFill/>
                </a:ln>
                <a:solidFill>
                  <a:schemeClr val="dk1"/>
                </a:solidFill>
                <a:effectLst/>
                <a:uLnTx/>
                <a:uFillTx/>
                <a:latin typeface="微软雅黑" panose="020B0503020204020204" pitchFamily="34" charset="-122"/>
                <a:cs typeface="微软雅黑" panose="020B0503020204020204" pitchFamily="34" charset="-122"/>
              </a:rPr>
              <a:t>（</a:t>
            </a:r>
            <a:r>
              <a:rPr kumimoji="1" lang="en-US" altLang="zh-CN" sz="2500" b="1" i="0" u="none" strike="noStrike" kern="0" cap="none" spc="0" normalizeH="0" baseline="0" noProof="0" dirty="0">
                <a:ln>
                  <a:noFill/>
                </a:ln>
                <a:solidFill>
                  <a:schemeClr val="dk1"/>
                </a:solidFill>
                <a:effectLst/>
                <a:uLnTx/>
                <a:uFillTx/>
                <a:latin typeface="微软雅黑" panose="020B0503020204020204" pitchFamily="34" charset="-122"/>
                <a:cs typeface="微软雅黑" panose="020B0503020204020204" pitchFamily="34" charset="-122"/>
              </a:rPr>
              <a:t>2</a:t>
            </a:r>
            <a:r>
              <a:rPr kumimoji="1" lang="zh-CN" altLang="en-US" sz="2500" b="1" i="0" u="none" strike="noStrike" kern="0" cap="none" spc="0" normalizeH="0" baseline="0" noProof="0" dirty="0">
                <a:ln>
                  <a:noFill/>
                </a:ln>
                <a:solidFill>
                  <a:schemeClr val="dk1"/>
                </a:solidFill>
                <a:effectLst/>
                <a:uLnTx/>
                <a:uFillTx/>
                <a:latin typeface="微软雅黑" panose="020B0503020204020204" pitchFamily="34" charset="-122"/>
                <a:cs typeface="微软雅黑" panose="020B0503020204020204" pitchFamily="34" charset="-122"/>
              </a:rPr>
              <a:t>）应急监测</a:t>
            </a:r>
            <a:endParaRPr kumimoji="1" lang="en-US" altLang="zh-CN" sz="2500" b="1" i="0" u="none" strike="noStrike" kern="0" cap="none" spc="0" normalizeH="0" baseline="0" noProof="0" dirty="0">
              <a:ln>
                <a:noFill/>
              </a:ln>
              <a:solidFill>
                <a:schemeClr val="dk1"/>
              </a:solidFill>
              <a:effectLst/>
              <a:uLnTx/>
              <a:uFillTx/>
              <a:latin typeface="微软雅黑" panose="020B0503020204020204" pitchFamily="34" charset="-122"/>
              <a:cs typeface="微软雅黑" panose="020B0503020204020204" pitchFamily="34" charset="-122"/>
            </a:endParaRPr>
          </a:p>
          <a:p>
            <a:pPr marL="342900" marR="0" lvl="0" indent="431800" algn="l" defTabSz="914400" rtl="0" eaLnBrk="1" fontAlgn="base" latinLnBrk="0" hangingPunct="1">
              <a:lnSpc>
                <a:spcPct val="80000"/>
              </a:lnSpc>
              <a:spcBef>
                <a:spcPct val="20000"/>
              </a:spcBef>
              <a:spcAft>
                <a:spcPct val="0"/>
              </a:spcAft>
              <a:buClr>
                <a:schemeClr val="folHlink"/>
              </a:buClr>
              <a:buSzPct val="60000"/>
              <a:buFontTx/>
              <a:buNone/>
              <a:defRPr/>
            </a:pPr>
            <a:r>
              <a:rPr kumimoji="1" lang="zh-CN" altLang="en-US" sz="2000" b="1" i="0" u="none" strike="noStrike" kern="0" cap="none" spc="0" normalizeH="0" baseline="0" noProof="0" dirty="0">
                <a:ln>
                  <a:noFill/>
                </a:ln>
                <a:solidFill>
                  <a:schemeClr val="dk1"/>
                </a:solidFill>
                <a:effectLst/>
                <a:uLnTx/>
                <a:uFillTx/>
                <a:latin typeface="微软雅黑" panose="020B0503020204020204" pitchFamily="34" charset="-122"/>
                <a:cs typeface="微软雅黑" panose="020B0503020204020204" pitchFamily="34" charset="-122"/>
              </a:rPr>
              <a:t>制定应急监测方案 </a:t>
            </a:r>
            <a:endParaRPr kumimoji="1" lang="zh-CN" altLang="en-US" sz="2000" b="1" i="0" u="none" strike="noStrike" kern="0" cap="none" spc="0" normalizeH="0" baseline="0" noProof="0" dirty="0">
              <a:ln>
                <a:noFill/>
              </a:ln>
              <a:solidFill>
                <a:schemeClr val="dk1"/>
              </a:solidFill>
              <a:effectLst/>
              <a:uLnTx/>
              <a:uFillTx/>
              <a:latin typeface="微软雅黑" panose="020B0503020204020204" pitchFamily="34" charset="-122"/>
              <a:cs typeface="微软雅黑" panose="020B0503020204020204" pitchFamily="34" charset="-122"/>
            </a:endParaRPr>
          </a:p>
          <a:p>
            <a:pPr marL="342900" marR="0" lvl="0" indent="431800" algn="l" defTabSz="914400" rtl="0" eaLnBrk="1" fontAlgn="base" latinLnBrk="0" hangingPunct="1">
              <a:lnSpc>
                <a:spcPct val="80000"/>
              </a:lnSpc>
              <a:spcBef>
                <a:spcPct val="20000"/>
              </a:spcBef>
              <a:spcAft>
                <a:spcPct val="0"/>
              </a:spcAft>
              <a:buClr>
                <a:schemeClr val="folHlink"/>
              </a:buClr>
              <a:buSzPct val="60000"/>
              <a:buFontTx/>
              <a:buNone/>
              <a:defRPr/>
            </a:pPr>
            <a:r>
              <a:rPr kumimoji="1" lang="zh-CN" altLang="en-US" sz="2000" b="1" i="0" u="none" strike="noStrike" kern="0" cap="none" spc="0" normalizeH="0" baseline="0" noProof="0" dirty="0">
                <a:ln>
                  <a:noFill/>
                </a:ln>
                <a:solidFill>
                  <a:schemeClr val="dk1"/>
                </a:solidFill>
                <a:effectLst/>
                <a:uLnTx/>
                <a:uFillTx/>
                <a:latin typeface="微软雅黑" panose="020B0503020204020204" pitchFamily="34" charset="-122"/>
                <a:cs typeface="微软雅黑" panose="020B0503020204020204" pitchFamily="34" charset="-122"/>
              </a:rPr>
              <a:t>确定监测项目 </a:t>
            </a:r>
            <a:endParaRPr kumimoji="1" lang="zh-CN" altLang="en-US" sz="2000" b="1" i="0" u="none" strike="noStrike" kern="0" cap="none" spc="0" normalizeH="0" baseline="0" noProof="0" dirty="0">
              <a:ln>
                <a:noFill/>
              </a:ln>
              <a:solidFill>
                <a:schemeClr val="dk1"/>
              </a:solidFill>
              <a:effectLst/>
              <a:uLnTx/>
              <a:uFillTx/>
              <a:latin typeface="微软雅黑" panose="020B0503020204020204" pitchFamily="34" charset="-122"/>
              <a:cs typeface="微软雅黑" panose="020B0503020204020204" pitchFamily="34" charset="-122"/>
            </a:endParaRPr>
          </a:p>
          <a:p>
            <a:pPr marL="342900" marR="0" lvl="0" indent="431800" algn="l" defTabSz="914400" rtl="0" eaLnBrk="1" fontAlgn="base" latinLnBrk="0" hangingPunct="1">
              <a:lnSpc>
                <a:spcPct val="80000"/>
              </a:lnSpc>
              <a:spcBef>
                <a:spcPct val="20000"/>
              </a:spcBef>
              <a:spcAft>
                <a:spcPct val="0"/>
              </a:spcAft>
              <a:buClr>
                <a:schemeClr val="folHlink"/>
              </a:buClr>
              <a:buSzPct val="60000"/>
              <a:buFontTx/>
              <a:buNone/>
              <a:defRPr/>
            </a:pPr>
            <a:r>
              <a:rPr kumimoji="1" lang="zh-CN" altLang="en-US" sz="2000" b="1" i="0" u="none" strike="noStrike" kern="0" cap="none" spc="0" normalizeH="0" baseline="0" noProof="0" dirty="0">
                <a:ln>
                  <a:noFill/>
                </a:ln>
                <a:solidFill>
                  <a:schemeClr val="dk1"/>
                </a:solidFill>
                <a:effectLst/>
                <a:uLnTx/>
                <a:uFillTx/>
                <a:latin typeface="微软雅黑" panose="020B0503020204020204" pitchFamily="34" charset="-122"/>
                <a:cs typeface="微软雅黑" panose="020B0503020204020204" pitchFamily="34" charset="-122"/>
              </a:rPr>
              <a:t>确定监测范围和布点 </a:t>
            </a:r>
            <a:endParaRPr kumimoji="1" lang="zh-CN" altLang="en-US" sz="2000" b="1" i="0" u="none" strike="noStrike" kern="0" cap="none" spc="0" normalizeH="0" baseline="0" noProof="0" dirty="0">
              <a:ln>
                <a:noFill/>
              </a:ln>
              <a:solidFill>
                <a:schemeClr val="dk1"/>
              </a:solidFill>
              <a:effectLst/>
              <a:uLnTx/>
              <a:uFillTx/>
              <a:latin typeface="微软雅黑" panose="020B0503020204020204" pitchFamily="34" charset="-122"/>
              <a:cs typeface="微软雅黑" panose="020B0503020204020204" pitchFamily="34" charset="-122"/>
            </a:endParaRPr>
          </a:p>
          <a:p>
            <a:pPr marL="342900" marR="0" lvl="0" indent="431800" algn="l" defTabSz="914400" rtl="0" eaLnBrk="1" fontAlgn="base" latinLnBrk="0" hangingPunct="1">
              <a:lnSpc>
                <a:spcPct val="80000"/>
              </a:lnSpc>
              <a:spcBef>
                <a:spcPct val="20000"/>
              </a:spcBef>
              <a:spcAft>
                <a:spcPct val="0"/>
              </a:spcAft>
              <a:buClr>
                <a:schemeClr val="folHlink"/>
              </a:buClr>
              <a:buSzPct val="60000"/>
              <a:buFontTx/>
              <a:buNone/>
              <a:defRPr/>
            </a:pPr>
            <a:r>
              <a:rPr kumimoji="1" lang="zh-CN" altLang="en-US" sz="2000" b="1" i="0" u="none" strike="noStrike" kern="0" cap="none" spc="0" normalizeH="0" baseline="0" noProof="0" dirty="0">
                <a:ln>
                  <a:noFill/>
                </a:ln>
                <a:solidFill>
                  <a:schemeClr val="dk1"/>
                </a:solidFill>
                <a:effectLst/>
                <a:uLnTx/>
                <a:uFillTx/>
                <a:latin typeface="微软雅黑" panose="020B0503020204020204" pitchFamily="34" charset="-122"/>
                <a:cs typeface="微软雅黑" panose="020B0503020204020204" pitchFamily="34" charset="-122"/>
              </a:rPr>
              <a:t>现场采样与监测 </a:t>
            </a:r>
            <a:endParaRPr kumimoji="1" lang="zh-CN" altLang="en-US" sz="2000" b="1" i="0" u="none" strike="noStrike" kern="0" cap="none" spc="0" normalizeH="0" baseline="0" noProof="0" dirty="0">
              <a:ln>
                <a:noFill/>
              </a:ln>
              <a:solidFill>
                <a:schemeClr val="dk1"/>
              </a:solidFill>
              <a:effectLst/>
              <a:uLnTx/>
              <a:uFillTx/>
              <a:latin typeface="微软雅黑" panose="020B0503020204020204" pitchFamily="34" charset="-122"/>
              <a:cs typeface="微软雅黑" panose="020B0503020204020204" pitchFamily="34" charset="-122"/>
            </a:endParaRPr>
          </a:p>
          <a:p>
            <a:pPr marL="342900" marR="0" lvl="0" indent="431800" algn="l" defTabSz="914400" rtl="0" eaLnBrk="1" fontAlgn="base" latinLnBrk="0" hangingPunct="1">
              <a:lnSpc>
                <a:spcPct val="80000"/>
              </a:lnSpc>
              <a:spcBef>
                <a:spcPct val="20000"/>
              </a:spcBef>
              <a:spcAft>
                <a:spcPct val="0"/>
              </a:spcAft>
              <a:buClr>
                <a:schemeClr val="folHlink"/>
              </a:buClr>
              <a:buSzPct val="60000"/>
              <a:buFontTx/>
              <a:buNone/>
              <a:defRPr/>
            </a:pPr>
            <a:r>
              <a:rPr kumimoji="1" lang="zh-CN" altLang="en-US" sz="2000" b="1" i="0" u="none" strike="noStrike" kern="0" cap="none" spc="0" normalizeH="0" baseline="0" noProof="0" dirty="0">
                <a:ln>
                  <a:noFill/>
                </a:ln>
                <a:solidFill>
                  <a:schemeClr val="dk1"/>
                </a:solidFill>
                <a:effectLst/>
                <a:uLnTx/>
                <a:uFillTx/>
                <a:latin typeface="微软雅黑" panose="020B0503020204020204" pitchFamily="34" charset="-122"/>
                <a:cs typeface="微软雅黑" panose="020B0503020204020204" pitchFamily="34" charset="-122"/>
              </a:rPr>
              <a:t>分析报告</a:t>
            </a:r>
            <a:endParaRPr kumimoji="1" lang="zh-CN" altLang="en-US" sz="2000" b="1" i="0" u="none" strike="noStrike" kern="0" cap="none" spc="0" normalizeH="0" baseline="0" noProof="0" dirty="0">
              <a:ln>
                <a:noFill/>
              </a:ln>
              <a:solidFill>
                <a:schemeClr val="dk1"/>
              </a:solidFill>
              <a:effectLst/>
              <a:uLnTx/>
              <a:uFillTx/>
              <a:latin typeface="微软雅黑" panose="020B0503020204020204" pitchFamily="34" charset="-122"/>
              <a:cs typeface="微软雅黑" panose="020B0503020204020204" pitchFamily="34" charset="-122"/>
            </a:endParaRPr>
          </a:p>
        </p:txBody>
      </p:sp>
      <p:sp>
        <p:nvSpPr>
          <p:cNvPr id="4" name="Rectangle 3"/>
          <p:cNvSpPr txBox="1">
            <a:spLocks noChangeArrowheads="1"/>
          </p:cNvSpPr>
          <p:nvPr/>
        </p:nvSpPr>
        <p:spPr bwMode="auto">
          <a:xfrm>
            <a:off x="5219700" y="2024063"/>
            <a:ext cx="3529013" cy="2809875"/>
          </a:xfrm>
          <a:prstGeom prst="rect">
            <a:avLst/>
          </a:prstGeom>
          <a:noFill/>
          <a:ln>
            <a:noFill/>
          </a:ln>
        </p:spPr>
        <p:txBody>
          <a:bodyPr/>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kumimoji="1"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kumimoji="1"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kumimoji="1"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kumimoji="1"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mn-lt"/>
                <a:ea typeface="+mn-ea"/>
              </a:defRPr>
            </a:lvl5pPr>
            <a:lvl6pPr marL="2514600" indent="-228600" algn="l" rtl="0" fontAlgn="base">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mn-lt"/>
                <a:ea typeface="+mn-ea"/>
              </a:defRPr>
            </a:lvl6pPr>
            <a:lvl7pPr marL="2971800" indent="-228600" algn="l" rtl="0" fontAlgn="base">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mn-lt"/>
                <a:ea typeface="+mn-ea"/>
              </a:defRPr>
            </a:lvl7pPr>
            <a:lvl8pPr marL="3429000" indent="-228600" algn="l" rtl="0" fontAlgn="base">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mn-lt"/>
                <a:ea typeface="+mn-ea"/>
              </a:defRPr>
            </a:lvl8pPr>
            <a:lvl9pPr marL="3886200" indent="-228600" algn="l" rtl="0" fontAlgn="base">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mn-lt"/>
                <a:ea typeface="+mn-ea"/>
              </a:defRPr>
            </a:lvl9pPr>
          </a:lstStyle>
          <a:p>
            <a:pPr marL="342900" marR="0" lvl="0" indent="-342900" algn="l" defTabSz="914400" rtl="0" eaLnBrk="1" fontAlgn="base" latinLnBrk="0" hangingPunct="1">
              <a:lnSpc>
                <a:spcPct val="80000"/>
              </a:lnSpc>
              <a:spcBef>
                <a:spcPct val="20000"/>
              </a:spcBef>
              <a:spcAft>
                <a:spcPct val="0"/>
              </a:spcAft>
              <a:buClr>
                <a:schemeClr val="folHlink"/>
              </a:buClr>
              <a:buSzPct val="60000"/>
              <a:buFontTx/>
              <a:buNone/>
              <a:defRPr/>
            </a:pPr>
            <a:r>
              <a:rPr kumimoji="1" lang="en-US" altLang="zh-CN" sz="2500" b="1" i="0" u="none" strike="noStrike" kern="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    </a:t>
            </a:r>
            <a:endParaRPr kumimoji="1" lang="en-US" altLang="zh-CN" sz="2500" b="1" i="0" u="none" strike="noStrike" kern="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a:p>
            <a:pPr marL="342900" marR="0" lvl="0" indent="-342900" algn="l" defTabSz="914400" rtl="0" eaLnBrk="1" fontAlgn="base" latinLnBrk="0" hangingPunct="1">
              <a:lnSpc>
                <a:spcPct val="80000"/>
              </a:lnSpc>
              <a:spcBef>
                <a:spcPct val="20000"/>
              </a:spcBef>
              <a:spcAft>
                <a:spcPct val="0"/>
              </a:spcAft>
              <a:buClr>
                <a:schemeClr val="folHlink"/>
              </a:buClr>
              <a:buSzPct val="60000"/>
              <a:buFontTx/>
              <a:buNone/>
              <a:defRPr/>
            </a:pPr>
            <a:r>
              <a:rPr kumimoji="1" lang="zh-CN" altLang="en-US" sz="2500" b="1" i="0" u="none" strike="noStrike" kern="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a:t>
            </a:r>
            <a:r>
              <a:rPr kumimoji="1" lang="en-US" altLang="zh-CN" sz="2500" b="1" i="0" u="none" strike="noStrike" kern="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3</a:t>
            </a:r>
            <a:r>
              <a:rPr kumimoji="1" lang="zh-CN" altLang="en-US" sz="2500" b="1" i="0" u="none" strike="noStrike" kern="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）污染控制和消除</a:t>
            </a:r>
            <a:endParaRPr kumimoji="1" lang="zh-CN" altLang="en-US" sz="2500" b="1" i="0" u="none" strike="noStrike" kern="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a:p>
            <a:pPr marL="342900" marR="0" lvl="0" indent="-342900" algn="l" defTabSz="914400" rtl="0" eaLnBrk="1" fontAlgn="base" latinLnBrk="0" hangingPunct="1">
              <a:lnSpc>
                <a:spcPct val="80000"/>
              </a:lnSpc>
              <a:spcBef>
                <a:spcPct val="20000"/>
              </a:spcBef>
              <a:spcAft>
                <a:spcPct val="0"/>
              </a:spcAft>
              <a:buClr>
                <a:schemeClr val="folHlink"/>
              </a:buClr>
              <a:buSzPct val="60000"/>
              <a:buFontTx/>
              <a:buNone/>
              <a:defRPr/>
            </a:pPr>
            <a:r>
              <a:rPr kumimoji="1" lang="zh-CN" altLang="en-US" sz="2500" b="1" i="0" u="none" strike="noStrike" kern="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   </a:t>
            </a:r>
            <a:r>
              <a:rPr kumimoji="1" lang="en-US" altLang="zh-CN" sz="2000" b="1"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1</a:t>
            </a:r>
            <a:r>
              <a:rPr kumimoji="1" lang="zh-CN" altLang="en-US" sz="2000" b="1"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）污染源排查</a:t>
            </a:r>
            <a:endParaRPr kumimoji="1" lang="zh-CN" altLang="en-US" sz="2000" b="1"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a:p>
            <a:pPr marL="342900" marR="0" lvl="0" indent="-342900" algn="l" defTabSz="914400" rtl="0" eaLnBrk="1" fontAlgn="base" latinLnBrk="0" hangingPunct="1">
              <a:lnSpc>
                <a:spcPct val="80000"/>
              </a:lnSpc>
              <a:spcBef>
                <a:spcPct val="20000"/>
              </a:spcBef>
              <a:spcAft>
                <a:spcPct val="0"/>
              </a:spcAft>
              <a:buClr>
                <a:schemeClr val="folHlink"/>
              </a:buClr>
              <a:buSzPct val="60000"/>
              <a:buFontTx/>
              <a:buNone/>
              <a:defRPr/>
            </a:pPr>
            <a:r>
              <a:rPr kumimoji="1" lang="zh-CN" altLang="en-US" sz="2000" b="1"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    </a:t>
            </a:r>
            <a:r>
              <a:rPr kumimoji="1" lang="en-US" altLang="zh-CN" sz="2000" b="1"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2</a:t>
            </a:r>
            <a:r>
              <a:rPr kumimoji="1" lang="zh-CN" altLang="en-US" sz="2000" b="1"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）切断与控制污染源</a:t>
            </a:r>
            <a:endParaRPr kumimoji="1" lang="zh-CN" altLang="en-US" sz="2000" b="1"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a:p>
            <a:pPr marL="342900" marR="0" lvl="0" indent="-342900" algn="l" defTabSz="914400" rtl="0" eaLnBrk="1" fontAlgn="base" latinLnBrk="0" hangingPunct="1">
              <a:lnSpc>
                <a:spcPct val="80000"/>
              </a:lnSpc>
              <a:spcBef>
                <a:spcPct val="20000"/>
              </a:spcBef>
              <a:spcAft>
                <a:spcPct val="0"/>
              </a:spcAft>
              <a:buClr>
                <a:schemeClr val="folHlink"/>
              </a:buClr>
              <a:buSzPct val="60000"/>
              <a:buFontTx/>
              <a:buNone/>
              <a:defRPr/>
            </a:pPr>
            <a:r>
              <a:rPr kumimoji="1" lang="zh-CN" altLang="en-US" sz="2000" b="1"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    </a:t>
            </a:r>
            <a:r>
              <a:rPr kumimoji="1" lang="en-US" altLang="zh-CN" sz="2000" b="1"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3</a:t>
            </a:r>
            <a:r>
              <a:rPr kumimoji="1" lang="zh-CN" altLang="en-US" sz="2000" b="1"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）减轻与消除污染</a:t>
            </a:r>
            <a:endParaRPr kumimoji="1" lang="zh-CN" altLang="en-US" sz="2000" b="1"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a:p>
            <a:pPr marL="342900" marR="0" lvl="0" indent="-342900" algn="l" defTabSz="914400" rtl="0" eaLnBrk="1" fontAlgn="base" latinLnBrk="0" hangingPunct="1">
              <a:lnSpc>
                <a:spcPct val="80000"/>
              </a:lnSpc>
              <a:spcBef>
                <a:spcPct val="20000"/>
              </a:spcBef>
              <a:spcAft>
                <a:spcPct val="0"/>
              </a:spcAft>
              <a:buClr>
                <a:schemeClr val="folHlink"/>
              </a:buClr>
              <a:buSzPct val="60000"/>
              <a:buFontTx/>
              <a:buNone/>
              <a:defRPr/>
            </a:pPr>
            <a:r>
              <a:rPr kumimoji="1" lang="zh-CN" altLang="en-US" sz="2500" b="1" i="0" u="none" strike="noStrike" kern="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a:t>
            </a:r>
            <a:r>
              <a:rPr kumimoji="1" lang="en-US" altLang="zh-CN" sz="2500" b="1" i="0" u="none" strike="noStrike" kern="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4</a:t>
            </a:r>
            <a:r>
              <a:rPr kumimoji="1" lang="zh-CN" altLang="en-US" sz="2500" b="1" i="0" u="none" strike="noStrike" kern="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）应急指导</a:t>
            </a:r>
            <a:endParaRPr kumimoji="1" lang="zh-CN" altLang="en-US" sz="2500" b="1" i="0" u="none" strike="noStrike" kern="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a:p>
            <a:pPr marL="342900" marR="0" lvl="0" indent="-342900" algn="l" defTabSz="914400" rtl="0" eaLnBrk="1" fontAlgn="base" latinLnBrk="0" hangingPunct="1">
              <a:lnSpc>
                <a:spcPct val="80000"/>
              </a:lnSpc>
              <a:spcBef>
                <a:spcPct val="20000"/>
              </a:spcBef>
              <a:spcAft>
                <a:spcPct val="0"/>
              </a:spcAft>
              <a:buClr>
                <a:schemeClr val="folHlink"/>
              </a:buClr>
              <a:buSzPct val="60000"/>
              <a:buFont typeface="Wingdings" panose="05000000000000000000" pitchFamily="2" charset="2"/>
              <a:buNone/>
              <a:defRPr/>
            </a:pPr>
            <a:r>
              <a:rPr kumimoji="1" lang="en-US" altLang="zh-CN" sz="2500" b="1" i="0" u="none" strike="noStrike" kern="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   </a:t>
            </a:r>
            <a:r>
              <a:rPr kumimoji="1" lang="en-US" altLang="zh-CN" sz="2000" b="1"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1</a:t>
            </a:r>
            <a:r>
              <a:rPr kumimoji="1" lang="zh-CN" altLang="en-US" sz="2000" b="1"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）专家组工作指导</a:t>
            </a:r>
            <a:endParaRPr kumimoji="1" lang="zh-CN" altLang="en-US" sz="2000" b="1"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a:p>
            <a:pPr marL="342900" marR="0" lvl="0" indent="-342900" algn="l" defTabSz="914400" rtl="0" eaLnBrk="1" fontAlgn="base" latinLnBrk="0" hangingPunct="1">
              <a:lnSpc>
                <a:spcPct val="80000"/>
              </a:lnSpc>
              <a:spcBef>
                <a:spcPct val="20000"/>
              </a:spcBef>
              <a:spcAft>
                <a:spcPct val="0"/>
              </a:spcAft>
              <a:buClr>
                <a:schemeClr val="folHlink"/>
              </a:buClr>
              <a:buSzPct val="60000"/>
              <a:buFont typeface="Wingdings" panose="05000000000000000000" pitchFamily="2" charset="2"/>
              <a:buNone/>
              <a:defRPr/>
            </a:pPr>
            <a:r>
              <a:rPr kumimoji="1" lang="en-US" altLang="zh-CN" sz="2000" b="1"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    2</a:t>
            </a:r>
            <a:r>
              <a:rPr kumimoji="1" lang="zh-CN" altLang="en-US" sz="2000" b="1"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）现场应急工作指导</a:t>
            </a:r>
            <a:endParaRPr kumimoji="1" lang="zh-CN" altLang="en-US" sz="2000" b="1"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Tree>
    <p:custDataLst>
      <p:tags r:id="rId5"/>
    </p:custDataLst>
  </p:cSld>
  <p:clrMapOvr>
    <a:masterClrMapping/>
  </p:clrMapOvr>
  <p:transition/>
</p:sld>
</file>

<file path=ppt/slides/slide8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p:pic>
        <p:nvPicPr>
          <p:cNvPr id="7" name="图片 6" descr="图片18"/>
          <p:cNvPicPr>
            <a:picLocks noChangeAspect="1"/>
          </p:cNvPicPr>
          <p:nvPr>
            <p:custDataLst>
              <p:tags r:id="rId1"/>
            </p:custDataLst>
          </p:nvPr>
        </p:nvPicPr>
        <p:blipFill>
          <a:blip r:embed="rId2"/>
          <a:stretch>
            <a:fillRect/>
          </a:stretch>
        </p:blipFill>
        <p:spPr>
          <a:xfrm>
            <a:off x="0" y="0"/>
            <a:ext cx="540068" cy="720090"/>
          </a:xfrm>
          <a:prstGeom prst="rect">
            <a:avLst/>
          </a:prstGeom>
        </p:spPr>
      </p:pic>
      <p:pic>
        <p:nvPicPr>
          <p:cNvPr id="6" name="图片 5" descr="图片19"/>
          <p:cNvPicPr>
            <a:picLocks noChangeAspect="1"/>
          </p:cNvPicPr>
          <p:nvPr>
            <p:custDataLst>
              <p:tags r:id="rId3"/>
            </p:custDataLst>
          </p:nvPr>
        </p:nvPicPr>
        <p:blipFill>
          <a:blip r:embed="rId4"/>
          <a:stretch>
            <a:fillRect/>
          </a:stretch>
        </p:blipFill>
        <p:spPr>
          <a:xfrm>
            <a:off x="8603932" y="-5379"/>
            <a:ext cx="540068" cy="720090"/>
          </a:xfrm>
          <a:prstGeom prst="rect">
            <a:avLst/>
          </a:prstGeom>
        </p:spPr>
      </p:pic>
      <p:sp>
        <p:nvSpPr>
          <p:cNvPr id="106498" name="Rectangle 3"/>
          <p:cNvSpPr>
            <a:spLocks noGrp="1" noRot="1"/>
          </p:cNvSpPr>
          <p:nvPr>
            <p:ph idx="4294967295"/>
          </p:nvPr>
        </p:nvSpPr>
        <p:spPr>
          <a:xfrm>
            <a:off x="1331913" y="1125538"/>
            <a:ext cx="5327650" cy="727075"/>
          </a:xfrm>
          <a:noFill/>
          <a:ln w="9525">
            <a:noFill/>
          </a:ln>
        </p:spPr>
        <p:txBody>
          <a:bodyPr vert="horz" wrap="square" lIns="91440" tIns="45720" rIns="91440" bIns="45720" anchor="t" anchorCtr="0">
            <a:noAutofit/>
          </a:bodyPr>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5pPr>
            <a:lvl6pPr marL="2514600" indent="-228600" algn="l" rtl="0" fontAlgn="base">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mn-lt"/>
                <a:ea typeface="+mn-ea"/>
              </a:defRPr>
            </a:lvl6pPr>
            <a:lvl7pPr marL="2971800" indent="-228600" algn="l" rtl="0" fontAlgn="base">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mn-lt"/>
                <a:ea typeface="+mn-ea"/>
              </a:defRPr>
            </a:lvl7pPr>
            <a:lvl8pPr marL="3429000" indent="-228600" algn="l" rtl="0" fontAlgn="base">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mn-lt"/>
                <a:ea typeface="+mn-ea"/>
              </a:defRPr>
            </a:lvl8pPr>
            <a:lvl9pPr marL="3886200" indent="-228600" algn="l" rtl="0" fontAlgn="base">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mn-lt"/>
                <a:ea typeface="+mn-ea"/>
              </a:defRPr>
            </a:lvl9pPr>
          </a:lstStyle>
          <a:p>
            <a:pPr lvl="0" algn="just" defTabSz="914400">
              <a:buNone/>
            </a:pPr>
            <a:r>
              <a:rPr lang="en-US" altLang="zh-CN" sz="2800" b="1" kern="1200" dirty="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sym typeface="+mn-ea"/>
              </a:rPr>
              <a:t>3</a:t>
            </a:r>
            <a:r>
              <a:rPr lang="en-US" altLang="zh-CN" sz="2800" b="1" kern="1200" dirty="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sym typeface="+mn-ea"/>
              </a:rPr>
              <a:t>、应急终止的程序</a:t>
            </a:r>
            <a:r>
              <a:rPr lang="en-US" altLang="zh-CN" sz="2800" b="1" kern="1200" dirty="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sym typeface="+mn-ea"/>
              </a:rPr>
              <a:t> </a:t>
            </a:r>
            <a:endParaRPr lang="en-US" altLang="zh-CN" sz="2800" b="1" kern="1200" dirty="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106499" name="Text Box 4"/>
          <p:cNvSpPr txBox="1"/>
          <p:nvPr>
            <p:custDataLst>
              <p:tags r:id="rId5"/>
            </p:custDataLst>
          </p:nvPr>
        </p:nvSpPr>
        <p:spPr>
          <a:xfrm>
            <a:off x="684213" y="2133600"/>
            <a:ext cx="7993062" cy="3448685"/>
          </a:xfrm>
          <a:prstGeom prst="rect">
            <a:avLst/>
          </a:prstGeom>
          <a:noFill/>
          <a:ln w="76200">
            <a:noFill/>
          </a:ln>
        </p:spPr>
        <p:txBody>
          <a:bodyPr>
            <a:spAutoFit/>
          </a:bodyPr>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5pPr>
          </a:lstStyle>
          <a:p>
            <a:pPr marL="0" lvl="0" indent="0">
              <a:lnSpc>
                <a:spcPct val="130000"/>
              </a:lnSpc>
              <a:spcBef>
                <a:spcPct val="0"/>
              </a:spcBef>
              <a:buClrTx/>
              <a:buSzTx/>
              <a:buFontTx/>
              <a:buNone/>
            </a:pPr>
            <a:r>
              <a:rPr lang="en-US" altLang="zh-CN" sz="2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1</a:t>
            </a:r>
            <a:r>
              <a:rPr lang="zh-CN" altLang="en-US" sz="2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、现场指挥部确认终止时机，或事件责任单位提出，经现场指挥部批准；</a:t>
            </a:r>
            <a:endParaRPr lang="zh-CN" altLang="en-US" sz="2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pPr marL="0" lvl="0" indent="0">
              <a:lnSpc>
                <a:spcPct val="130000"/>
              </a:lnSpc>
              <a:spcBef>
                <a:spcPct val="0"/>
              </a:spcBef>
              <a:buClrTx/>
              <a:buSzTx/>
              <a:buFontTx/>
              <a:buNone/>
            </a:pPr>
            <a:r>
              <a:rPr lang="en-US" altLang="zh-CN" sz="2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2</a:t>
            </a:r>
            <a:r>
              <a:rPr lang="zh-CN" altLang="en-US" sz="2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、现场指挥部向所属各专业应急救援队伍下达应急终止命令；</a:t>
            </a:r>
            <a:endParaRPr lang="zh-CN" altLang="en-US" sz="2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pPr marL="0" lvl="0" indent="0">
              <a:lnSpc>
                <a:spcPct val="130000"/>
              </a:lnSpc>
              <a:spcBef>
                <a:spcPct val="0"/>
              </a:spcBef>
              <a:buClrTx/>
              <a:buSzTx/>
              <a:buFontTx/>
              <a:buNone/>
            </a:pPr>
            <a:r>
              <a:rPr lang="en-US" altLang="zh-CN" sz="2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3</a:t>
            </a:r>
            <a:r>
              <a:rPr lang="zh-CN" altLang="en-US" sz="2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、应急状态终止后，相关类别环境事件专业应急指挥部应根据政府有关指示和实际情况，继续进行环境监测和评价工作，直至其他补救措施无需继续进行为止。</a:t>
            </a:r>
            <a:endParaRPr lang="zh-CN" altLang="en-US" sz="2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ustDataLst>
      <p:tags r:id="rId6"/>
    </p:custData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p:pic>
        <p:nvPicPr>
          <p:cNvPr id="7" name="图片 6" descr="图片18"/>
          <p:cNvPicPr>
            <a:picLocks noChangeAspect="1"/>
          </p:cNvPicPr>
          <p:nvPr>
            <p:custDataLst>
              <p:tags r:id="rId1"/>
            </p:custDataLst>
          </p:nvPr>
        </p:nvPicPr>
        <p:blipFill>
          <a:blip r:embed="rId2"/>
          <a:stretch>
            <a:fillRect/>
          </a:stretch>
        </p:blipFill>
        <p:spPr>
          <a:xfrm>
            <a:off x="0" y="0"/>
            <a:ext cx="540068" cy="720090"/>
          </a:xfrm>
          <a:prstGeom prst="rect">
            <a:avLst/>
          </a:prstGeom>
        </p:spPr>
      </p:pic>
      <p:pic>
        <p:nvPicPr>
          <p:cNvPr id="2" name="图片 1" descr="图片19"/>
          <p:cNvPicPr>
            <a:picLocks noChangeAspect="1"/>
          </p:cNvPicPr>
          <p:nvPr>
            <p:custDataLst>
              <p:tags r:id="rId3"/>
            </p:custDataLst>
          </p:nvPr>
        </p:nvPicPr>
        <p:blipFill>
          <a:blip r:embed="rId4"/>
          <a:stretch>
            <a:fillRect/>
          </a:stretch>
        </p:blipFill>
        <p:spPr>
          <a:xfrm>
            <a:off x="8603932" y="-5379"/>
            <a:ext cx="540068" cy="720090"/>
          </a:xfrm>
          <a:prstGeom prst="rect">
            <a:avLst/>
          </a:prstGeom>
        </p:spPr>
      </p:pic>
      <p:cxnSp>
        <p:nvCxnSpPr>
          <p:cNvPr id="108546" name="直接连接符 3"/>
          <p:cNvCxnSpPr/>
          <p:nvPr/>
        </p:nvCxnSpPr>
        <p:spPr>
          <a:xfrm>
            <a:off x="250825" y="1557338"/>
            <a:ext cx="3313113" cy="0"/>
          </a:xfrm>
          <a:prstGeom prst="line">
            <a:avLst/>
          </a:prstGeom>
          <a:ln w="19050" cap="flat" cmpd="sng">
            <a:solidFill>
              <a:srgbClr val="1C82B8"/>
            </a:solidFill>
            <a:prstDash val="solid"/>
            <a:headEnd type="none" w="med" len="med"/>
            <a:tailEnd type="none" w="med" len="med"/>
          </a:ln>
        </p:spPr>
      </p:cxnSp>
      <p:sp>
        <p:nvSpPr>
          <p:cNvPr id="165893" name="Text Box 6"/>
          <p:cNvSpPr txBox="1">
            <a:spLocks noChangeArrowheads="1"/>
          </p:cNvSpPr>
          <p:nvPr/>
        </p:nvSpPr>
        <p:spPr bwMode="auto">
          <a:xfrm>
            <a:off x="576263" y="2284413"/>
            <a:ext cx="7991475" cy="2306955"/>
          </a:xfrm>
          <a:prstGeom prst="rect">
            <a:avLst/>
          </a:prstGeom>
          <a:noFill/>
          <a:ln>
            <a:noFill/>
          </a:ln>
        </p:spPr>
        <p:txBody>
          <a:bodyPr>
            <a:spAutoFit/>
          </a:bodyPr>
          <a:lstStyle>
            <a:lvl1pPr>
              <a:spcBef>
                <a:spcPct val="20000"/>
              </a:spcBef>
              <a:buClr>
                <a:schemeClr val="folHlink"/>
              </a:buClr>
              <a:buSzPct val="60000"/>
              <a:buFont typeface="Wingdings" panose="05000000000000000000" pitchFamily="2" charset="2"/>
              <a:buChar char="n"/>
              <a:defRPr kumimoji="1" sz="3200">
                <a:solidFill>
                  <a:schemeClr val="tx1"/>
                </a:solidFill>
                <a:latin typeface="Tahoma" panose="020B0604030504040204" pitchFamily="34" charset="0"/>
                <a:ea typeface="宋体" panose="02010600030101010101" pitchFamily="2" charset="-122"/>
              </a:defRPr>
            </a:lvl1pPr>
            <a:lvl2pPr marL="742950" indent="-285750">
              <a:spcBef>
                <a:spcPct val="20000"/>
              </a:spcBef>
              <a:buClr>
                <a:schemeClr val="hlink"/>
              </a:buClr>
              <a:buSzPct val="55000"/>
              <a:buFont typeface="Wingdings" panose="05000000000000000000" pitchFamily="2" charset="2"/>
              <a:buChar char="n"/>
              <a:defRPr kumimoji="1" sz="2800">
                <a:solidFill>
                  <a:schemeClr val="tx1"/>
                </a:solidFill>
                <a:latin typeface="Tahoma" panose="020B0604030504040204" pitchFamily="34" charset="0"/>
                <a:ea typeface="宋体" panose="02010600030101010101" pitchFamily="2" charset="-122"/>
              </a:defRPr>
            </a:lvl2pPr>
            <a:lvl3pPr marL="1143000" indent="-228600">
              <a:spcBef>
                <a:spcPct val="20000"/>
              </a:spcBef>
              <a:buClr>
                <a:schemeClr val="folHlink"/>
              </a:buClr>
              <a:buSzPct val="50000"/>
              <a:buFont typeface="Wingdings" panose="05000000000000000000" pitchFamily="2" charset="2"/>
              <a:buChar char="n"/>
              <a:defRPr kumimoji="1" sz="2400">
                <a:solidFill>
                  <a:schemeClr val="tx1"/>
                </a:solidFill>
                <a:latin typeface="Tahoma" panose="020B0604030504040204" pitchFamily="34" charset="0"/>
                <a:ea typeface="宋体" panose="02010600030101010101" pitchFamily="2" charset="-122"/>
              </a:defRPr>
            </a:lvl3pPr>
            <a:lvl4pPr marL="1600200" indent="-228600">
              <a:spcBef>
                <a:spcPct val="20000"/>
              </a:spcBef>
              <a:buClr>
                <a:schemeClr val="accent2"/>
              </a:buClr>
              <a:buSzPct val="55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4pPr>
            <a:lvl5pPr marL="2057400" indent="-228600">
              <a:spcBef>
                <a:spcPct val="20000"/>
              </a:spcBef>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9pPr>
          </a:lstStyle>
          <a:p>
            <a:pPr marL="0" marR="0" lvl="0" indent="0" algn="l" defTabSz="914400" rtl="0" eaLnBrk="0" fontAlgn="base" latinLnBrk="0" hangingPunct="0">
              <a:lnSpc>
                <a:spcPct val="100000"/>
              </a:lnSpc>
              <a:spcBef>
                <a:spcPct val="0"/>
              </a:spcBef>
              <a:spcAft>
                <a:spcPct val="0"/>
              </a:spcAft>
              <a:buClrTx/>
              <a:buSzTx/>
              <a:buFontTx/>
              <a:buNone/>
              <a:defRPr/>
            </a:pPr>
            <a:r>
              <a:rPr kumimoji="1" lang="zh-CN" altLang="en-US" sz="2400" b="0" i="0" u="none" strike="noStrike" kern="1200" cap="none" spc="0" normalizeH="0" baseline="0" noProof="0" dirty="0">
                <a:ln>
                  <a:noFill/>
                </a:ln>
                <a:solidFill>
                  <a:srgbClr val="003399"/>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    环境应急管理机构负责组织开展事件总结工作。相关参与应急工作的单位和个人及时总结本单位和个人应急工作情况，环境应急管理机构在综合相关情况的基础上总结事件经验教训，对事件发生过程、应急救援处置情况、经验教训、事件启示进行综合分析，形成事件总结报告报环保厅（局）。</a:t>
            </a:r>
            <a:endParaRPr kumimoji="1" lang="zh-CN" altLang="en-US" sz="2400" b="0" i="0" u="none" strike="noStrike" kern="1200" cap="none" spc="0" normalizeH="0" baseline="0" noProof="0" dirty="0">
              <a:ln>
                <a:noFill/>
              </a:ln>
              <a:solidFill>
                <a:srgbClr val="003399"/>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6" name="Rectangle 3"/>
          <p:cNvSpPr txBox="1">
            <a:spLocks noRot="1" noChangeArrowheads="1"/>
          </p:cNvSpPr>
          <p:nvPr/>
        </p:nvSpPr>
        <p:spPr>
          <a:xfrm>
            <a:off x="1476375" y="1052513"/>
            <a:ext cx="5327650" cy="727075"/>
          </a:xfrm>
          <a:prstGeom prst="rect">
            <a:avLst/>
          </a:prstGeom>
        </p:spPr>
        <p:txBody>
          <a:bodyPr/>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kumimoji="1"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kumimoji="1"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kumimoji="1"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kumimoji="1"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mn-lt"/>
                <a:ea typeface="+mn-ea"/>
              </a:defRPr>
            </a:lvl5pPr>
            <a:lvl6pPr marL="2514600" indent="-228600" algn="l" rtl="0" fontAlgn="base">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mn-lt"/>
                <a:ea typeface="+mn-ea"/>
              </a:defRPr>
            </a:lvl6pPr>
            <a:lvl7pPr marL="2971800" indent="-228600" algn="l" rtl="0" fontAlgn="base">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mn-lt"/>
                <a:ea typeface="+mn-ea"/>
              </a:defRPr>
            </a:lvl7pPr>
            <a:lvl8pPr marL="3429000" indent="-228600" algn="l" rtl="0" fontAlgn="base">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mn-lt"/>
                <a:ea typeface="+mn-ea"/>
              </a:defRPr>
            </a:lvl8pPr>
            <a:lvl9pPr marL="3886200" indent="-228600" algn="l" rtl="0" fontAlgn="base">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mn-lt"/>
                <a:ea typeface="+mn-ea"/>
              </a:defRPr>
            </a:lvl9pPr>
          </a:lstStyle>
          <a:p>
            <a:pPr marL="342900" marR="0" lvl="0" indent="-342900" algn="just" defTabSz="914400" rtl="0" eaLnBrk="0" fontAlgn="base" latinLnBrk="0" hangingPunct="0">
              <a:lnSpc>
                <a:spcPct val="100000"/>
              </a:lnSpc>
              <a:spcBef>
                <a:spcPct val="20000"/>
              </a:spcBef>
              <a:spcAft>
                <a:spcPct val="0"/>
              </a:spcAft>
              <a:buClr>
                <a:schemeClr val="folHlink"/>
              </a:buClr>
              <a:buSzPct val="60000"/>
              <a:buFont typeface="Wingdings" panose="05000000000000000000" pitchFamily="2" charset="2"/>
              <a:buNone/>
              <a:defRPr/>
            </a:pPr>
            <a:r>
              <a:rPr kumimoji="1" lang="en-US" altLang="zh-CN" sz="2800" b="1" i="0" u="none" strike="noStrike" kern="0" cap="none" spc="0" normalizeH="0" baseline="0" noProof="0" dirty="0">
                <a:ln>
                  <a:noFill/>
                </a:ln>
                <a:solidFill>
                  <a:schemeClr val="accent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4</a:t>
            </a:r>
            <a:r>
              <a:rPr kumimoji="1" lang="zh-CN" altLang="en-US" sz="2800" b="1" i="0" u="none" strike="noStrike" kern="0" cap="none" spc="0" normalizeH="0" baseline="0" noProof="0" dirty="0">
                <a:ln>
                  <a:noFill/>
                </a:ln>
                <a:solidFill>
                  <a:schemeClr val="accent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、事件总结</a:t>
            </a:r>
            <a:r>
              <a:rPr kumimoji="1" lang="zh-CN" altLang="en-US" sz="2800" b="0" i="0" u="none" strike="noStrike" kern="0" cap="none" spc="0" normalizeH="0" baseline="0" noProof="0" dirty="0">
                <a:ln>
                  <a:noFill/>
                </a:ln>
                <a:solidFill>
                  <a:schemeClr val="accent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 </a:t>
            </a:r>
            <a:endParaRPr kumimoji="1" lang="zh-CN" altLang="en-US" sz="2800" b="0" i="0" u="none" strike="noStrike" kern="0" cap="none" spc="0" normalizeH="0" baseline="0" noProof="0" dirty="0">
              <a:ln>
                <a:noFill/>
              </a:ln>
              <a:solidFill>
                <a:schemeClr val="accent1"/>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Tree>
    <p:custDataLst>
      <p:tags r:id="rId5"/>
    </p:custData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标题 2"/>
          <p:cNvSpPr/>
          <p:nvPr>
            <p:custDataLst>
              <p:tags r:id="rId1"/>
            </p:custDataLst>
          </p:nvPr>
        </p:nvSpPr>
        <p:spPr>
          <a:xfrm>
            <a:off x="571505" y="3398434"/>
            <a:ext cx="3619529" cy="853916"/>
          </a:xfrm>
          <a:prstGeom prst="rect">
            <a:avLst/>
          </a:prstGeom>
        </p:spPr>
        <p:txBody>
          <a:bodyPr vert="horz" wrap="square" lIns="0" tIns="0" rIns="0" bIns="0" rtlCol="0" anchor="t" anchorCtr="0">
            <a:normAutofit/>
          </a:bodyPr>
          <a:lstStyle>
            <a:lvl1pPr marL="0" marR="0" lvl="0" algn="l" defTabSz="914400" rtl="0" eaLnBrk="1" fontAlgn="auto" latinLnBrk="0" hangingPunct="1">
              <a:lnSpc>
                <a:spcPct val="100000"/>
              </a:lnSpc>
              <a:spcBef>
                <a:spcPct val="0"/>
              </a:spcBef>
              <a:spcAft>
                <a:spcPts val="0"/>
              </a:spcAft>
              <a:buClrTx/>
              <a:buSzTx/>
              <a:buFontTx/>
              <a:buNone/>
              <a:defRPr kumimoji="0" lang="zh-CN" altLang="en-US" sz="4950" b="1" i="0" u="none" strike="noStrike" kern="1200" cap="none" spc="700" normalizeH="0" baseline="0" noProof="0" dirty="0">
                <a:ln>
                  <a:noFill/>
                </a:ln>
                <a:solidFill>
                  <a:schemeClr val="lt1"/>
                </a:solidFill>
                <a:effectLst/>
                <a:uLnTx/>
                <a:uFillTx/>
                <a:latin typeface="Arial" panose="020B0604020202020204" pitchFamily="34" charset="0"/>
                <a:ea typeface="汉仪旗黑-85S" panose="00020600040101010101" pitchFamily="18" charset="-122"/>
                <a:cs typeface="+mj-cs"/>
                <a:sym typeface="+mn-ea"/>
              </a:defRPr>
            </a:lvl1pPr>
          </a:lstStyle>
          <a:p>
            <a:pPr marL="0" indent="0" algn="l">
              <a:lnSpc>
                <a:spcPct val="100000"/>
              </a:lnSpc>
              <a:spcBef>
                <a:spcPts val="0"/>
              </a:spcBef>
              <a:spcAft>
                <a:spcPts val="0"/>
              </a:spcAft>
              <a:buSzPct val="100000"/>
              <a:buNone/>
            </a:pPr>
            <a:r>
              <a:rPr lang="zh-CN" altLang="en-US" sz="4900" u="none" strike="noStrike" baseline="0" dirty="0">
                <a:solidFill>
                  <a:schemeClr val="lt1"/>
                </a:solidFill>
                <a:uLnTx/>
                <a:uFillTx/>
              </a:rPr>
              <a:t>谢    谢！</a:t>
            </a:r>
            <a:endParaRPr lang="zh-CN" altLang="en-US" sz="4900" u="none" strike="noStrike" baseline="0" dirty="0">
              <a:solidFill>
                <a:schemeClr val="lt1"/>
              </a:solidFill>
              <a:uLnTx/>
              <a:uFillTx/>
            </a:endParaRPr>
          </a:p>
        </p:txBody>
      </p:sp>
    </p:spTree>
    <p:custDataLst>
      <p:tags r:id="rId2"/>
    </p:custData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p:pic>
        <p:nvPicPr>
          <p:cNvPr id="7" name="图片 6" descr="图片18"/>
          <p:cNvPicPr>
            <a:picLocks noChangeAspect="1"/>
          </p:cNvPicPr>
          <p:nvPr>
            <p:custDataLst>
              <p:tags r:id="rId1"/>
            </p:custDataLst>
          </p:nvPr>
        </p:nvPicPr>
        <p:blipFill>
          <a:blip r:embed="rId2"/>
          <a:stretch>
            <a:fillRect/>
          </a:stretch>
        </p:blipFill>
        <p:spPr>
          <a:xfrm>
            <a:off x="0" y="0"/>
            <a:ext cx="540068" cy="720090"/>
          </a:xfrm>
          <a:prstGeom prst="rect">
            <a:avLst/>
          </a:prstGeom>
        </p:spPr>
      </p:pic>
      <p:pic>
        <p:nvPicPr>
          <p:cNvPr id="6" name="图片 5" descr="图片19"/>
          <p:cNvPicPr>
            <a:picLocks noChangeAspect="1"/>
          </p:cNvPicPr>
          <p:nvPr>
            <p:custDataLst>
              <p:tags r:id="rId3"/>
            </p:custDataLst>
          </p:nvPr>
        </p:nvPicPr>
        <p:blipFill>
          <a:blip r:embed="rId4"/>
          <a:stretch>
            <a:fillRect/>
          </a:stretch>
        </p:blipFill>
        <p:spPr>
          <a:xfrm>
            <a:off x="8603932" y="-5379"/>
            <a:ext cx="540068" cy="720090"/>
          </a:xfrm>
          <a:prstGeom prst="rect">
            <a:avLst/>
          </a:prstGeom>
        </p:spPr>
      </p:pic>
      <p:sp>
        <p:nvSpPr>
          <p:cNvPr id="15362" name="Rectangle 2"/>
          <p:cNvSpPr>
            <a:spLocks noGrp="1"/>
          </p:cNvSpPr>
          <p:nvPr>
            <p:ph type="title" idx="4294967295"/>
          </p:nvPr>
        </p:nvSpPr>
        <p:spPr>
          <a:xfrm>
            <a:off x="1150938" y="617538"/>
            <a:ext cx="7793037" cy="1143000"/>
          </a:xfrm>
          <a:noFill/>
          <a:ln w="9525">
            <a:noFill/>
          </a:ln>
        </p:spPr>
        <p:txBody>
          <a:bodyPr vert="horz" wrap="square" lIns="91440" tIns="45720" rIns="91440" bIns="45720" anchor="b" anchorCtr="0">
            <a:noAutofit/>
          </a:bodyPr>
          <a:lstStyle>
            <a:lvl1pPr algn="l" rtl="0" eaLnBrk="0" fontAlgn="base" hangingPunct="0">
              <a:spcBef>
                <a:spcPct val="0"/>
              </a:spcBef>
              <a:spcAft>
                <a:spcPct val="0"/>
              </a:spcAft>
              <a:defRPr sz="44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Tahoma" panose="020B0604030504040204" pitchFamily="34" charset="0"/>
                <a:ea typeface="宋体" panose="02010600030101010101" pitchFamily="2" charset="-122"/>
              </a:defRPr>
            </a:lvl2pPr>
            <a:lvl3pPr algn="l" rtl="0" eaLnBrk="0" fontAlgn="base" hangingPunct="0">
              <a:spcBef>
                <a:spcPct val="0"/>
              </a:spcBef>
              <a:spcAft>
                <a:spcPct val="0"/>
              </a:spcAft>
              <a:defRPr sz="4400">
                <a:solidFill>
                  <a:schemeClr val="tx2"/>
                </a:solidFill>
                <a:latin typeface="Tahoma" panose="020B0604030504040204" pitchFamily="34" charset="0"/>
                <a:ea typeface="宋体" panose="02010600030101010101" pitchFamily="2" charset="-122"/>
              </a:defRPr>
            </a:lvl3pPr>
            <a:lvl4pPr algn="l" rtl="0" eaLnBrk="0" fontAlgn="base" hangingPunct="0">
              <a:spcBef>
                <a:spcPct val="0"/>
              </a:spcBef>
              <a:spcAft>
                <a:spcPct val="0"/>
              </a:spcAft>
              <a:defRPr sz="4400">
                <a:solidFill>
                  <a:schemeClr val="tx2"/>
                </a:solidFill>
                <a:latin typeface="Tahoma" panose="020B0604030504040204" pitchFamily="34" charset="0"/>
                <a:ea typeface="宋体" panose="02010600030101010101" pitchFamily="2" charset="-122"/>
              </a:defRPr>
            </a:lvl4pPr>
            <a:lvl5pPr algn="l" rtl="0" eaLnBrk="0" fontAlgn="base" hangingPunct="0">
              <a:spcBef>
                <a:spcPct val="0"/>
              </a:spcBef>
              <a:spcAft>
                <a:spcPct val="0"/>
              </a:spcAft>
              <a:defRPr sz="4400">
                <a:solidFill>
                  <a:schemeClr val="tx2"/>
                </a:solidFill>
                <a:latin typeface="Tahoma" panose="020B0604030504040204" pitchFamily="34" charset="0"/>
                <a:ea typeface="宋体" panose="02010600030101010101" pitchFamily="2" charset="-122"/>
              </a:defRPr>
            </a:lvl5pPr>
            <a:lvl6pPr marL="457200" algn="l" rtl="0" fontAlgn="base">
              <a:spcBef>
                <a:spcPct val="0"/>
              </a:spcBef>
              <a:spcAft>
                <a:spcPct val="0"/>
              </a:spcAft>
              <a:defRPr kumimoji="1" sz="4400">
                <a:solidFill>
                  <a:schemeClr val="tx2"/>
                </a:solidFill>
                <a:latin typeface="Tahoma" panose="020B0604030504040204" pitchFamily="34" charset="0"/>
                <a:ea typeface="宋体" panose="02010600030101010101" pitchFamily="2" charset="-122"/>
              </a:defRPr>
            </a:lvl6pPr>
            <a:lvl7pPr marL="914400" algn="l" rtl="0" fontAlgn="base">
              <a:spcBef>
                <a:spcPct val="0"/>
              </a:spcBef>
              <a:spcAft>
                <a:spcPct val="0"/>
              </a:spcAft>
              <a:defRPr kumimoji="1" sz="4400">
                <a:solidFill>
                  <a:schemeClr val="tx2"/>
                </a:solidFill>
                <a:latin typeface="Tahoma" panose="020B0604030504040204" pitchFamily="34" charset="0"/>
                <a:ea typeface="宋体" panose="02010600030101010101" pitchFamily="2" charset="-122"/>
              </a:defRPr>
            </a:lvl7pPr>
            <a:lvl8pPr marL="1371600" algn="l" rtl="0" fontAlgn="base">
              <a:spcBef>
                <a:spcPct val="0"/>
              </a:spcBef>
              <a:spcAft>
                <a:spcPct val="0"/>
              </a:spcAft>
              <a:defRPr kumimoji="1" sz="4400">
                <a:solidFill>
                  <a:schemeClr val="tx2"/>
                </a:solidFill>
                <a:latin typeface="Tahoma" panose="020B0604030504040204" pitchFamily="34" charset="0"/>
                <a:ea typeface="宋体" panose="02010600030101010101" pitchFamily="2" charset="-122"/>
              </a:defRPr>
            </a:lvl8pPr>
            <a:lvl9pPr marL="1828800" algn="l" rtl="0" fontAlgn="base">
              <a:spcBef>
                <a:spcPct val="0"/>
              </a:spcBef>
              <a:spcAft>
                <a:spcPct val="0"/>
              </a:spcAft>
              <a:defRPr kumimoji="1" sz="4400">
                <a:solidFill>
                  <a:schemeClr val="tx2"/>
                </a:solidFill>
                <a:latin typeface="Tahoma" panose="020B0604030504040204" pitchFamily="34" charset="0"/>
                <a:ea typeface="宋体" panose="02010600030101010101" pitchFamily="2" charset="-122"/>
              </a:defRPr>
            </a:lvl9pPr>
          </a:lstStyle>
          <a:p>
            <a:pPr lvl="0" algn="l" defTabSz="914400" eaLnBrk="1" hangingPunct="1">
              <a:buClrTx/>
              <a:buSzTx/>
              <a:buFontTx/>
            </a:pPr>
            <a:r>
              <a:rPr lang="zh-CN" altLang="en-US" sz="3600" b="1" kern="1200" dirty="0">
                <a:solidFill>
                  <a:schemeClr val="accent1"/>
                </a:solidFill>
                <a:latin typeface="汉仪旗黑-85S" charset="0"/>
                <a:ea typeface="华文中宋" panose="02010600040101010101" pitchFamily="2" charset="-122"/>
                <a:cs typeface="汉仪旗黑-85S" charset="0"/>
                <a:sym typeface="+mn-ea"/>
              </a:rPr>
              <a:t>五 环境因素的识别</a:t>
            </a:r>
            <a:endParaRPr lang="zh-CN" altLang="en-US" sz="3600" b="1" kern="1200" dirty="0">
              <a:solidFill>
                <a:schemeClr val="accent1"/>
              </a:solidFill>
              <a:latin typeface="汉仪旗黑-85S" charset="0"/>
              <a:ea typeface="华文中宋" panose="02010600040101010101" pitchFamily="2" charset="-122"/>
              <a:cs typeface="汉仪旗黑-85S" charset="0"/>
              <a:sym typeface="+mn-ea"/>
            </a:endParaRPr>
          </a:p>
        </p:txBody>
      </p:sp>
      <p:sp>
        <p:nvSpPr>
          <p:cNvPr id="14" name="Rectangle 3"/>
          <p:cNvSpPr>
            <a:spLocks noGrp="1" noChangeArrowheads="1"/>
          </p:cNvSpPr>
          <p:nvPr>
            <p:ph idx="4294967295"/>
          </p:nvPr>
        </p:nvSpPr>
        <p:spPr>
          <a:xfrm>
            <a:off x="742950" y="1844675"/>
            <a:ext cx="7656513" cy="4208463"/>
          </a:xfrm>
        </p:spPr>
        <p:txBody>
          <a:bodyPr vert="horz" wrap="square" lIns="91440" tIns="45720" rIns="91440" bIns="45720" numCol="1" anchor="t" anchorCtr="0" compatLnSpc="1"/>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defRPr/>
            </a:pPr>
            <a:r>
              <a:rPr kumimoji="0" lang="zh-CN" altLang="en-US" sz="2600" b="0" i="0" u="none" strike="noStrike" kern="0" cap="none" spc="0" normalizeH="0" baseline="0" noProof="0" dirty="0">
                <a:ln>
                  <a:noFill/>
                </a:ln>
                <a:solidFill>
                  <a:schemeClr val="dk1"/>
                </a:solidFill>
                <a:effectLst/>
                <a:uLnTx/>
                <a:uFillTx/>
                <a:latin typeface="微软雅黑" panose="020B0503020204020204" pitchFamily="34" charset="-122"/>
                <a:cs typeface="微软雅黑" panose="020B0503020204020204" pitchFamily="34" charset="-122"/>
              </a:rPr>
              <a:t>   </a:t>
            </a:r>
            <a:r>
              <a:rPr kumimoji="0" lang="zh-CN" altLang="en-US" sz="2200" b="0" i="0" u="none" strike="noStrike" kern="0" cap="none" spc="0" normalizeH="0" baseline="0" noProof="0" dirty="0">
                <a:ln>
                  <a:noFill/>
                </a:ln>
                <a:solidFill>
                  <a:schemeClr val="dk1"/>
                </a:solidFill>
                <a:effectLst/>
                <a:uLnTx/>
                <a:uFillTx/>
                <a:latin typeface="微软雅黑" panose="020B0503020204020204" pitchFamily="34" charset="-122"/>
                <a:cs typeface="微软雅黑" panose="020B0503020204020204" pitchFamily="34" charset="-122"/>
              </a:rPr>
              <a:t>环境因素识别是以生命周期理论为指导，以环境影响为主线，从污染物的产生、排放、造成环境影响等因素综合考虑，通过污染物转化规律全过程的分析，找出环境因素。</a:t>
            </a:r>
            <a:r>
              <a:rPr kumimoji="1" lang="zh-CN" altLang="en-US" sz="2200" b="0" i="0" u="none" strike="noStrike" kern="0" cap="none" spc="0" normalizeH="0" baseline="0" noProof="0" dirty="0">
                <a:ln>
                  <a:noFill/>
                </a:ln>
                <a:solidFill>
                  <a:schemeClr val="dk1"/>
                </a:solidFill>
                <a:effectLst/>
                <a:uLnTx/>
                <a:uFillTx/>
                <a:latin typeface="微软雅黑" panose="020B0503020204020204" pitchFamily="34" charset="-122"/>
                <a:cs typeface="微软雅黑" panose="020B0503020204020204" pitchFamily="34" charset="-122"/>
              </a:rPr>
              <a:t>环境因素包括可以控制影响和事假影响的环境因素进行识别、评价。</a:t>
            </a:r>
            <a:endParaRPr kumimoji="0" lang="en-US" altLang="zh-CN" sz="2600" b="0" i="0" u="none" strike="noStrike" kern="0" cap="none" spc="0" normalizeH="0" baseline="0" noProof="0" dirty="0">
              <a:ln>
                <a:noFill/>
              </a:ln>
              <a:solidFill>
                <a:schemeClr val="dk1"/>
              </a:solidFill>
              <a:effectLst/>
              <a:uLnTx/>
              <a:uFillTx/>
              <a:latin typeface="微软雅黑" panose="020B0503020204020204" pitchFamily="34" charset="-122"/>
              <a:cs typeface="微软雅黑" panose="020B0503020204020204" pitchFamily="34" charset="-122"/>
            </a:endParaRPr>
          </a:p>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defRPr/>
            </a:pPr>
            <a:r>
              <a:rPr kumimoji="0" lang="zh-CN" altLang="en-US" sz="2600" b="0" i="0" u="none" strike="noStrike" kern="0" cap="none" spc="0" normalizeH="0" baseline="0" noProof="0" dirty="0">
                <a:ln>
                  <a:noFill/>
                </a:ln>
                <a:solidFill>
                  <a:schemeClr val="dk1"/>
                </a:solidFill>
                <a:effectLst/>
                <a:uLnTx/>
                <a:uFillTx/>
                <a:latin typeface="微软雅黑" panose="020B0503020204020204" pitchFamily="34" charset="-122"/>
                <a:cs typeface="微软雅黑" panose="020B0503020204020204" pitchFamily="34" charset="-122"/>
              </a:rPr>
              <a:t>    </a:t>
            </a:r>
            <a:r>
              <a:rPr kumimoji="0" lang="zh-CN" altLang="en-US" sz="2600" b="1" i="0" u="none" strike="noStrike" kern="0" cap="none" spc="0" normalizeH="0" baseline="0" noProof="0" dirty="0">
                <a:ln>
                  <a:noFill/>
                </a:ln>
                <a:solidFill>
                  <a:schemeClr val="dk1"/>
                </a:solidFill>
                <a:effectLst/>
                <a:uLnTx/>
                <a:uFillTx/>
                <a:latin typeface="微软雅黑" panose="020B0503020204020204" pitchFamily="34" charset="-122"/>
                <a:cs typeface="微软雅黑" panose="020B0503020204020204" pitchFamily="34" charset="-122"/>
              </a:rPr>
              <a:t>识别对象：</a:t>
            </a:r>
            <a:endParaRPr kumimoji="0" lang="zh-CN" altLang="en-US" sz="2600" b="1" i="0" u="none" strike="noStrike" kern="0" cap="none" spc="0" normalizeH="0" baseline="0" noProof="0" dirty="0">
              <a:ln>
                <a:noFill/>
              </a:ln>
              <a:solidFill>
                <a:schemeClr val="dk1"/>
              </a:solidFill>
              <a:effectLst/>
              <a:uLnTx/>
              <a:uFillTx/>
              <a:latin typeface="微软雅黑" panose="020B0503020204020204" pitchFamily="34" charset="-122"/>
              <a:cs typeface="微软雅黑" panose="020B0503020204020204" pitchFamily="34" charset="-122"/>
            </a:endParaRPr>
          </a:p>
        </p:txBody>
      </p:sp>
      <p:graphicFrame>
        <p:nvGraphicFramePr>
          <p:cNvPr id="3" name="图示 2"/>
          <p:cNvGraphicFramePr/>
          <p:nvPr/>
        </p:nvGraphicFramePr>
        <p:xfrm>
          <a:off x="2407403" y="4528062"/>
          <a:ext cx="5280104" cy="1592916"/>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custDataLst>
      <p:tags r:id="rId10"/>
    </p:custDataLst>
  </p:cSld>
  <p:clrMapOvr>
    <a:masterClrMapping/>
  </p:clrMapOvr>
</p:sld>
</file>

<file path=ppt/tags/tag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v"/>
  <p:tag name="KSO_WM_UNIT_TYPE" val="i"/>
  <p:tag name="KSO_WM_UNIT_INDEX" val="1"/>
  <p:tag name="KSO_WM_UNIT_ID" val="chip20203230_1*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c"/>
  <p:tag name="KSO_WM_UNIT_DEC_AREA_ID" val="6e035fa90b564088a4bdad68c152a94c"/>
  <p:tag name="KSO_WM_CHIP_FILLAREA_FILL_RULE" val="{&quot;fill_align&quot;:&quot;cm&quot;,&quot;fill_effect&quot;:[],&quot;fill_mode&quot;:&quot;adaptive&quot;,&quot;sacle_strategy&quot;:&quot;stretch&quot;}"/>
  <p:tag name="KSO_WM_UNIT_DEC_SUPPORTCHANGEPIC" val="0"/>
  <p:tag name="KSO_WM_UNIT_DEC_CHANGEPICRESERVED" val="1"/>
  <p:tag name="KSO_WM_ASSEMBLE_CHIP_INDEX" val="a5f517aec2aa486d9b9ab125807fa809"/>
</p:tagLst>
</file>

<file path=ppt/tags/tag10.xml><?xml version="1.0" encoding="utf-8"?>
<p:tagLst xmlns:p="http://schemas.openxmlformats.org/presentationml/2006/main">
  <p:tag name="KSO_WM_UNIT_ISCONTENTSTITLE" val="0"/>
  <p:tag name="KSO_WM_UNIT_ISNUMDGMTITLE" val="0"/>
  <p:tag name="KSO_WM_UNIT_NOCLEAR" val="0"/>
  <p:tag name="KSO_WM_UNIT_VALUE" val="11"/>
  <p:tag name="KSO_WM_UNIT_HIGHLIGHT" val="0"/>
  <p:tag name="KSO_WM_UNIT_COMPATIBLE" val="0"/>
  <p:tag name="KSO_WM_UNIT_DIAGRAM_ISNUMVISUAL" val="0"/>
  <p:tag name="KSO_WM_UNIT_DIAGRAM_ISREFERUNIT" val="0"/>
  <p:tag name="KSO_WM_UNIT_TYPE" val="a"/>
  <p:tag name="KSO_WM_UNIT_INDEX" val="1"/>
  <p:tag name="KSO_WM_UNIT_ID" val="custom20203230_1*a*1"/>
  <p:tag name="KSO_WM_TEMPLATE_CATEGORY" val="custom"/>
  <p:tag name="KSO_WM_TEMPLATE_INDEX" val="20203230"/>
  <p:tag name="KSO_WM_UNIT_LAYERLEVEL" val="1"/>
  <p:tag name="KSO_WM_TAG_VERSION" val="1.0"/>
  <p:tag name="KSO_WM_BEAUTIFY_FLAG" val="#wm#"/>
  <p:tag name="KSO_WM_UNIT_PRESET_TEXT" val="单击添加大标题"/>
  <p:tag name="KSO_WM_UNIT_DEFAULT_FONT" val="40;56;4"/>
  <p:tag name="KSO_WM_UNIT_BLOCK" val="0"/>
  <p:tag name="KSO_WM_UNIT_DEC_AREA_ID" val="ee13252f071a4a91809f3399a6808d04"/>
  <p:tag name="KSO_WM_CHIP_GROUPID" val="5ebe40d00ac41c4a0a525616"/>
  <p:tag name="KSO_WM_CHIP_XID" val="5ebe40d00ac41c4a0a525617"/>
  <p:tag name="KSO_WM_CHIP_FILLAREA_FILL_RULE" val="{&quot;fill_align&quot;:&quot;cm&quot;,&quot;fill_mode&quot;:&quot;adaptive&quot;,&quot;sacle_strategy&quot;:&quot;smart&quot;}"/>
  <p:tag name="KSO_WM_ASSEMBLE_CHIP_INDEX" val="9a2ce4d09fb84a048a0c6b5f2345a526"/>
  <p:tag name="KSO_WM_UNIT_TEXT_FILL_FORE_SCHEMECOLOR_INDEX_BRIGHTNESS" val="0.15"/>
  <p:tag name="KSO_WM_UNIT_TEXT_FILL_FORE_SCHEMECOLOR_INDEX" val="13"/>
  <p:tag name="KSO_WM_UNIT_TEXT_FILL_TYPE" val="1"/>
  <p:tag name="KSO_WM_TEMPLATE_ASSEMBLE_XID" val="5fc6fd802574a1ee74b6c7b8"/>
  <p:tag name="KSO_WM_TEMPLATE_ASSEMBLE_GROUPID" val="5f8cfa53a61ec3b55284a7ab"/>
</p:tagLst>
</file>

<file path=ppt/tags/tag10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4*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f"/>
  <p:tag name="KSO_WM_UNIT_DEC_AREA_ID" val="acab9ef974444d088eebfa90d53a28e3"/>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6379868c281d4c2984ba138f33ca1fc0"/>
</p:tagLst>
</file>

<file path=ppt/tags/tag1000.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001.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002.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003.xml><?xml version="1.0" encoding="utf-8"?>
<p:tagLst xmlns:p="http://schemas.openxmlformats.org/presentationml/2006/main">
  <p:tag name="KSO_WM_UNIT_TEXT_FILL_FORE_SCHEMECOLOR_INDEX_BRIGHTNESS" val="0"/>
  <p:tag name="KSO_WM_UNIT_TEXT_FILL_FORE_SCHEMECOLOR_INDEX" val="16"/>
  <p:tag name="KSO_WM_UNIT_TEXT_FILL_TYPE" val="1"/>
</p:tagLst>
</file>

<file path=ppt/tags/tag1004.xml><?xml version="1.0" encoding="utf-8"?>
<p:tagLst xmlns:p="http://schemas.openxmlformats.org/presentationml/2006/main">
  <p:tag name="KSO_WM_SLIDE_BK_DARK_LIGHT" val=""/>
  <p:tag name="KSO_WM_SLIDE_BACKGROUND_TYPE" val="general"/>
</p:tagLst>
</file>

<file path=ppt/tags/tag100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3*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e"/>
  <p:tag name="KSO_WM_UNIT_DEC_AREA_ID" val="f84f0cc580644a55b30b165351c9a4d5"/>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54a4de4a2fb64df69e99bb289883b1ec"/>
  <p:tag name="KSO_WM_SLIDE_BACKGROUND_TYPE" val="general"/>
  <p:tag name="WM_BEAUTIFY_SHAPE_IDENTITY" val="{fe375bd9-c452-4d84-b99a-eafa9ad6d8cf}"/>
</p:tagLst>
</file>

<file path=ppt/tags/tag100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4*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f"/>
  <p:tag name="KSO_WM_UNIT_DEC_AREA_ID" val="acab9ef974444d088eebfa90d53a28e3"/>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6379868c281d4c2984ba138f33ca1fc0"/>
  <p:tag name="KSO_WM_SLIDE_BACKGROUND_TYPE" val="general"/>
  <p:tag name="WM_BEAUTIFY_SHAPE_IDENTITY" val="{48100d47-a0d6-4ac5-a727-c9f3f78652cf}"/>
</p:tagLst>
</file>

<file path=ppt/tags/tag1007.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008.xml><?xml version="1.0" encoding="utf-8"?>
<p:tagLst xmlns:p="http://schemas.openxmlformats.org/presentationml/2006/main">
  <p:tag name="KSO_WM_SLIDE_BK_DARK_LIGHT" val=""/>
  <p:tag name="KSO_WM_SLIDE_BACKGROUND_TYPE" val="general"/>
</p:tagLst>
</file>

<file path=ppt/tags/tag100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3*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e"/>
  <p:tag name="KSO_WM_UNIT_DEC_AREA_ID" val="f84f0cc580644a55b30b165351c9a4d5"/>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54a4de4a2fb64df69e99bb289883b1ec"/>
  <p:tag name="KSO_WM_SLIDE_BACKGROUND_TYPE" val="general"/>
  <p:tag name="WM_BEAUTIFY_SHAPE_IDENTITY" val="{c2fa4203-d60a-4a8f-9cf2-1580f78e14d2}"/>
</p:tagLst>
</file>

<file path=ppt/tags/tag10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3*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e"/>
  <p:tag name="KSO_WM_UNIT_DEC_AREA_ID" val="f84f0cc580644a55b30b165351c9a4d5"/>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54a4de4a2fb64df69e99bb289883b1ec"/>
</p:tagLst>
</file>

<file path=ppt/tags/tag10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4*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f"/>
  <p:tag name="KSO_WM_UNIT_DEC_AREA_ID" val="acab9ef974444d088eebfa90d53a28e3"/>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6379868c281d4c2984ba138f33ca1fc0"/>
  <p:tag name="KSO_WM_SLIDE_BACKGROUND_TYPE" val="general"/>
  <p:tag name="WM_BEAUTIFY_SHAPE_IDENTITY" val="{ec2d54fc-6ee9-446c-b010-43c9cb39d952}"/>
</p:tagLst>
</file>

<file path=ppt/tags/tag1011.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012.xml><?xml version="1.0" encoding="utf-8"?>
<p:tagLst xmlns:p="http://schemas.openxmlformats.org/presentationml/2006/main">
  <p:tag name="KSO_WM_SLIDE_BK_DARK_LIGHT" val=""/>
  <p:tag name="KSO_WM_SLIDE_BACKGROUND_TYPE" val="general"/>
</p:tagLst>
</file>

<file path=ppt/tags/tag101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3*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e"/>
  <p:tag name="KSO_WM_UNIT_DEC_AREA_ID" val="f84f0cc580644a55b30b165351c9a4d5"/>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54a4de4a2fb64df69e99bb289883b1ec"/>
  <p:tag name="KSO_WM_SLIDE_BACKGROUND_TYPE" val="general"/>
  <p:tag name="WM_BEAUTIFY_SHAPE_IDENTITY" val="{14903124-39f5-4780-a64e-33371c1c2b99}"/>
</p:tagLst>
</file>

<file path=ppt/tags/tag101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4*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f"/>
  <p:tag name="KSO_WM_UNIT_DEC_AREA_ID" val="acab9ef974444d088eebfa90d53a28e3"/>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6379868c281d4c2984ba138f33ca1fc0"/>
  <p:tag name="KSO_WM_SLIDE_BACKGROUND_TYPE" val="general"/>
  <p:tag name="WM_BEAUTIFY_SHAPE_IDENTITY" val="{fb08aa9e-9c24-48fe-9d71-267f94d62a47}"/>
</p:tagLst>
</file>

<file path=ppt/tags/tag1015.xml><?xml version="1.0" encoding="utf-8"?>
<p:tagLst xmlns:p="http://schemas.openxmlformats.org/presentationml/2006/main">
  <p:tag name="KSO_WM_SLIDE_ID" val="custom20185054_13"/>
  <p:tag name="KSO_WM_SLIDE_INDEX" val="13"/>
  <p:tag name="KSO_WM_SLIDE_ITEM_CNT" val="1"/>
  <p:tag name="KSO_WM_SLIDE_LAYOUT" val="l_a"/>
  <p:tag name="KSO_WM_SLIDE_LAYOUT_CNT" val="1_1"/>
  <p:tag name="KSO_WM_SLIDE_TYPE" val="text"/>
  <p:tag name="KSO_WM_BEAUTIFY_FLAG" val="#wm#"/>
  <p:tag name="KSO_WM_SLIDE_POSITION" val="190*223"/>
  <p:tag name="KSO_WM_SLIDE_SIZE" val="579*61"/>
  <p:tag name="KSO_WM_TEMPLATE_CATEGORY" val="custom"/>
  <p:tag name="KSO_WM_TEMPLATE_INDEX" val="20185054"/>
  <p:tag name="KSO_WM_TAG_VERSION" val="1.0"/>
  <p:tag name="KSO_WM_DIAGRAM_GROUP_CODE" val="l1-2"/>
  <p:tag name="KSO_WM_SLIDE_SUBTYPE" val="diag"/>
  <p:tag name="KSO_WM_SLIDE_BK_DARK_LIGHT" val=""/>
  <p:tag name="KSO_WM_SLIDE_BACKGROUND_TYPE" val="general"/>
</p:tagLst>
</file>

<file path=ppt/tags/tag101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3*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e"/>
  <p:tag name="KSO_WM_UNIT_DEC_AREA_ID" val="f84f0cc580644a55b30b165351c9a4d5"/>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54a4de4a2fb64df69e99bb289883b1ec"/>
  <p:tag name="KSO_WM_SLIDE_BACKGROUND_TYPE" val="general"/>
  <p:tag name="WM_BEAUTIFY_SHAPE_IDENTITY" val="{1fe952dc-1508-4b37-8de6-d8a2d22b0bb6}"/>
</p:tagLst>
</file>

<file path=ppt/tags/tag101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4*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f"/>
  <p:tag name="KSO_WM_UNIT_DEC_AREA_ID" val="acab9ef974444d088eebfa90d53a28e3"/>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6379868c281d4c2984ba138f33ca1fc0"/>
  <p:tag name="KSO_WM_SLIDE_BACKGROUND_TYPE" val="general"/>
  <p:tag name="WM_BEAUTIFY_SHAPE_IDENTITY" val="{769c57fb-ea41-46be-9ef1-ba38f251b533}"/>
</p:tagLst>
</file>

<file path=ppt/tags/tag1018.xml><?xml version="1.0" encoding="utf-8"?>
<p:tagLst xmlns:p="http://schemas.openxmlformats.org/presentationml/2006/main">
  <p:tag name="KSO_WM_SLIDE_BK_DARK_LIGHT" val=""/>
  <p:tag name="KSO_WM_SLIDE_BACKGROUND_TYPE" val="general"/>
</p:tagLst>
</file>

<file path=ppt/tags/tag10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3*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e"/>
  <p:tag name="KSO_WM_UNIT_DEC_AREA_ID" val="f84f0cc580644a55b30b165351c9a4d5"/>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54a4de4a2fb64df69e99bb289883b1ec"/>
  <p:tag name="KSO_WM_SLIDE_BACKGROUND_TYPE" val="general"/>
  <p:tag name="WM_BEAUTIFY_SHAPE_IDENTITY" val="{c76125e3-c91a-4914-9a04-d4861253b28d}"/>
</p:tagLst>
</file>

<file path=ppt/tags/tag10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4*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f"/>
  <p:tag name="KSO_WM_UNIT_DEC_AREA_ID" val="acab9ef974444d088eebfa90d53a28e3"/>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6379868c281d4c2984ba138f33ca1fc0"/>
</p:tagLst>
</file>

<file path=ppt/tags/tag102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4*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f"/>
  <p:tag name="KSO_WM_UNIT_DEC_AREA_ID" val="acab9ef974444d088eebfa90d53a28e3"/>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6379868c281d4c2984ba138f33ca1fc0"/>
  <p:tag name="KSO_WM_SLIDE_BACKGROUND_TYPE" val="general"/>
  <p:tag name="WM_BEAUTIFY_SHAPE_IDENTITY" val="{dd726959-2fba-4007-a452-90c42c8af80e}"/>
</p:tagLst>
</file>

<file path=ppt/tags/tag1021.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022.xml><?xml version="1.0" encoding="utf-8"?>
<p:tagLst xmlns:p="http://schemas.openxmlformats.org/presentationml/2006/main">
  <p:tag name="KSO_WM_UNIT_FILL_FORE_SCHEMECOLOR_INDEX_BRIGHTNESS" val="0.4"/>
  <p:tag name="KSO_WM_UNIT_FILL_FORE_SCHEMECOLOR_INDEX" val="9"/>
  <p:tag name="KSO_WM_UNIT_FILL_TYPE" val="1"/>
</p:tagLst>
</file>

<file path=ppt/tags/tag1023.xml><?xml version="1.0" encoding="utf-8"?>
<p:tagLst xmlns:p="http://schemas.openxmlformats.org/presentationml/2006/main">
  <p:tag name="KSO_WM_SLIDE_BK_DARK_LIGHT" val=""/>
  <p:tag name="KSO_WM_SLIDE_BACKGROUND_TYPE" val="general"/>
</p:tagLst>
</file>

<file path=ppt/tags/tag102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3*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e"/>
  <p:tag name="KSO_WM_UNIT_DEC_AREA_ID" val="f84f0cc580644a55b30b165351c9a4d5"/>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54a4de4a2fb64df69e99bb289883b1ec"/>
  <p:tag name="KSO_WM_SLIDE_BACKGROUND_TYPE" val="general"/>
  <p:tag name="WM_BEAUTIFY_SHAPE_IDENTITY" val="{b9f9fc1e-d1d2-44bc-8a22-330d46f63330}"/>
</p:tagLst>
</file>

<file path=ppt/tags/tag102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4*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f"/>
  <p:tag name="KSO_WM_UNIT_DEC_AREA_ID" val="acab9ef974444d088eebfa90d53a28e3"/>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6379868c281d4c2984ba138f33ca1fc0"/>
  <p:tag name="KSO_WM_SLIDE_BACKGROUND_TYPE" val="general"/>
  <p:tag name="WM_BEAUTIFY_SHAPE_IDENTITY" val="{ebdb49c2-d620-4c75-a0e2-9c199516735b}"/>
</p:tagLst>
</file>

<file path=ppt/tags/tag1026.xml><?xml version="1.0" encoding="utf-8"?>
<p:tagLst xmlns:p="http://schemas.openxmlformats.org/presentationml/2006/main">
  <p:tag name="KSO_WM_SLIDE_BK_DARK_LIGHT" val=""/>
  <p:tag name="KSO_WM_SLIDE_BACKGROUND_TYPE" val="general"/>
</p:tagLst>
</file>

<file path=ppt/tags/tag102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3*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e"/>
  <p:tag name="KSO_WM_UNIT_DEC_AREA_ID" val="f84f0cc580644a55b30b165351c9a4d5"/>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54a4de4a2fb64df69e99bb289883b1ec"/>
  <p:tag name="KSO_WM_SLIDE_BACKGROUND_TYPE" val="general"/>
  <p:tag name="WM_BEAUTIFY_SHAPE_IDENTITY" val="{fab6f904-a3ea-4d45-aae4-7c5d890791ec}"/>
</p:tagLst>
</file>

<file path=ppt/tags/tag102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4*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f"/>
  <p:tag name="KSO_WM_UNIT_DEC_AREA_ID" val="acab9ef974444d088eebfa90d53a28e3"/>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6379868c281d4c2984ba138f33ca1fc0"/>
  <p:tag name="KSO_WM_SLIDE_BACKGROUND_TYPE" val="general"/>
  <p:tag name="WM_BEAUTIFY_SHAPE_IDENTITY" val="{b234cc74-6233-487d-9c96-c34334a54b3e}"/>
</p:tagLst>
</file>

<file path=ppt/tags/tag1029.xml><?xml version="1.0" encoding="utf-8"?>
<p:tagLst xmlns:p="http://schemas.openxmlformats.org/presentationml/2006/main">
  <p:tag name="KSO_WM_SLIDE_BK_DARK_LIGHT" val=""/>
  <p:tag name="KSO_WM_SLIDE_BACKGROUND_TYPE" val="general"/>
</p:tagLst>
</file>

<file path=ppt/tags/tag10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u"/>
  <p:tag name="KSO_WM_UNIT_TYPE" val="i"/>
  <p:tag name="KSO_WM_UNIT_INDEX" val="1"/>
  <p:tag name="KSO_WM_UNIT_ID" val="chip20203230_2*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d"/>
  <p:tag name="KSO_WM_UNIT_DEC_AREA_ID" val="6fa41d213a094c898e4c36308bc4aa2f"/>
  <p:tag name="KSO_WM_CHIP_FILLAREA_FILL_RULE" val="{&quot;fill_align&quot;:&quot;rm&quot;,&quot;fill_effect&quot;:[],&quot;fill_mode&quot;:&quot;adaptive&quot;,&quot;sacle_strategy&quot;:&quot;stretch&quot;}"/>
  <p:tag name="KSO_WM_UNIT_DEC_SUPPORTCHANGEPIC" val="0"/>
  <p:tag name="KSO_WM_UNIT_DEC_CHANGEPICRESERVED" val="1"/>
  <p:tag name="KSO_WM_ASSEMBLE_CHIP_INDEX" val="34e5f4de1b0b4b2d8fb7e801c6e75302"/>
</p:tagLst>
</file>

<file path=ppt/tags/tag103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3*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e"/>
  <p:tag name="KSO_WM_UNIT_DEC_AREA_ID" val="f84f0cc580644a55b30b165351c9a4d5"/>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54a4de4a2fb64df69e99bb289883b1ec"/>
  <p:tag name="KSO_WM_SLIDE_BACKGROUND_TYPE" val="general"/>
  <p:tag name="WM_BEAUTIFY_SHAPE_IDENTITY" val="{63175355-3e89-442c-95b0-f59c9e06619f}"/>
</p:tagLst>
</file>

<file path=ppt/tags/tag103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4*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f"/>
  <p:tag name="KSO_WM_UNIT_DEC_AREA_ID" val="acab9ef974444d088eebfa90d53a28e3"/>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6379868c281d4c2984ba138f33ca1fc0"/>
  <p:tag name="KSO_WM_SLIDE_BACKGROUND_TYPE" val="general"/>
  <p:tag name="WM_BEAUTIFY_SHAPE_IDENTITY" val="{e63aba36-edf5-4b4c-a161-ec6d0c6b6b5f}"/>
</p:tagLst>
</file>

<file path=ppt/tags/tag1032.xml><?xml version="1.0" encoding="utf-8"?>
<p:tagLst xmlns:p="http://schemas.openxmlformats.org/presentationml/2006/main">
  <p:tag name="KSO_WM_SLIDE_BK_DARK_LIGHT" val=""/>
  <p:tag name="KSO_WM_SLIDE_BACKGROUND_TYPE" val="general"/>
</p:tagLst>
</file>

<file path=ppt/tags/tag103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3*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e"/>
  <p:tag name="KSO_WM_UNIT_DEC_AREA_ID" val="f84f0cc580644a55b30b165351c9a4d5"/>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54a4de4a2fb64df69e99bb289883b1ec"/>
  <p:tag name="KSO_WM_SLIDE_BACKGROUND_TYPE" val="general"/>
  <p:tag name="WM_BEAUTIFY_SHAPE_IDENTITY" val="{33940251-041f-442a-bc26-b818115ae5a5}"/>
</p:tagLst>
</file>

<file path=ppt/tags/tag103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4*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f"/>
  <p:tag name="KSO_WM_UNIT_DEC_AREA_ID" val="acab9ef974444d088eebfa90d53a28e3"/>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6379868c281d4c2984ba138f33ca1fc0"/>
  <p:tag name="KSO_WM_SLIDE_BACKGROUND_TYPE" val="general"/>
  <p:tag name="WM_BEAUTIFY_SHAPE_IDENTITY" val="{5625c29c-c360-4a58-96e1-72b6b49114c2}"/>
</p:tagLst>
</file>

<file path=ppt/tags/tag1035.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036.xml><?xml version="1.0" encoding="utf-8"?>
<p:tagLst xmlns:p="http://schemas.openxmlformats.org/presentationml/2006/main">
  <p:tag name="KSO_WM_SLIDE_BK_DARK_LIGHT" val=""/>
  <p:tag name="KSO_WM_SLIDE_BACKGROUND_TYPE" val="general"/>
</p:tagLst>
</file>

<file path=ppt/tags/tag103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3*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e"/>
  <p:tag name="KSO_WM_UNIT_DEC_AREA_ID" val="f84f0cc580644a55b30b165351c9a4d5"/>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54a4de4a2fb64df69e99bb289883b1ec"/>
  <p:tag name="KSO_WM_SLIDE_BACKGROUND_TYPE" val="general"/>
  <p:tag name="WM_BEAUTIFY_SHAPE_IDENTITY" val="{e121c270-be4e-41ff-9e9c-677c10618a20}"/>
</p:tagLst>
</file>

<file path=ppt/tags/tag103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4*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f"/>
  <p:tag name="KSO_WM_UNIT_DEC_AREA_ID" val="acab9ef974444d088eebfa90d53a28e3"/>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6379868c281d4c2984ba138f33ca1fc0"/>
  <p:tag name="KSO_WM_SLIDE_BACKGROUND_TYPE" val="general"/>
  <p:tag name="WM_BEAUTIFY_SHAPE_IDENTITY" val="{0dd11c95-4234-4a52-9081-cd23193ea192}"/>
</p:tagLst>
</file>

<file path=ppt/tags/tag1039.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0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3*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e"/>
  <p:tag name="KSO_WM_UNIT_DEC_AREA_ID" val="517ef0b75158420989452bec1c0ed1f7"/>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436f5bb1f4f840a8bd34d91254dc01e5"/>
</p:tagLst>
</file>

<file path=ppt/tags/tag1040.xml><?xml version="1.0" encoding="utf-8"?>
<p:tagLst xmlns:p="http://schemas.openxmlformats.org/presentationml/2006/main">
  <p:tag name="KSO_WM_UNIT_LINE_FORE_SCHEMECOLOR_INDEX_BRIGHTNESS" val="0"/>
  <p:tag name="KSO_WM_UNIT_LINE_FORE_SCHEMECOLOR_INDEX" val="13"/>
  <p:tag name="KSO_WM_UNIT_LINE_FILL_TYPE" val="2"/>
</p:tagLst>
</file>

<file path=ppt/tags/tag1041.xml><?xml version="1.0" encoding="utf-8"?>
<p:tagLst xmlns:p="http://schemas.openxmlformats.org/presentationml/2006/main">
  <p:tag name="KSO_WM_SLIDE_BK_DARK_LIGHT" val=""/>
  <p:tag name="KSO_WM_SLIDE_BACKGROUND_TYPE" val="general"/>
</p:tagLst>
</file>

<file path=ppt/tags/tag104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3*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e"/>
  <p:tag name="KSO_WM_UNIT_DEC_AREA_ID" val="f84f0cc580644a55b30b165351c9a4d5"/>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54a4de4a2fb64df69e99bb289883b1ec"/>
  <p:tag name="KSO_WM_SLIDE_BACKGROUND_TYPE" val="general"/>
  <p:tag name="WM_BEAUTIFY_SHAPE_IDENTITY" val="{317ddffd-59a2-4d90-a298-74da4a16cedc}"/>
</p:tagLst>
</file>

<file path=ppt/tags/tag104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4*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f"/>
  <p:tag name="KSO_WM_UNIT_DEC_AREA_ID" val="acab9ef974444d088eebfa90d53a28e3"/>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6379868c281d4c2984ba138f33ca1fc0"/>
  <p:tag name="KSO_WM_SLIDE_BACKGROUND_TYPE" val="general"/>
  <p:tag name="WM_BEAUTIFY_SHAPE_IDENTITY" val="{4f9efdb6-1192-4ad8-9065-3246fd477c73}"/>
</p:tagLst>
</file>

<file path=ppt/tags/tag1044.xml><?xml version="1.0" encoding="utf-8"?>
<p:tagLst xmlns:p="http://schemas.openxmlformats.org/presentationml/2006/main">
  <p:tag name="KSO_WM_SLIDE_BK_DARK_LIGHT" val=""/>
  <p:tag name="KSO_WM_SLIDE_BACKGROUND_TYPE" val="general"/>
</p:tagLst>
</file>

<file path=ppt/tags/tag104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3*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e"/>
  <p:tag name="KSO_WM_UNIT_DEC_AREA_ID" val="f84f0cc580644a55b30b165351c9a4d5"/>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54a4de4a2fb64df69e99bb289883b1ec"/>
  <p:tag name="KSO_WM_SLIDE_BACKGROUND_TYPE" val="general"/>
  <p:tag name="WM_BEAUTIFY_SHAPE_IDENTITY" val="{f62e29e3-354d-49ec-8014-92f6336b639e}"/>
</p:tagLst>
</file>

<file path=ppt/tags/tag104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4*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f"/>
  <p:tag name="KSO_WM_UNIT_DEC_AREA_ID" val="acab9ef974444d088eebfa90d53a28e3"/>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6379868c281d4c2984ba138f33ca1fc0"/>
  <p:tag name="KSO_WM_SLIDE_BACKGROUND_TYPE" val="general"/>
  <p:tag name="WM_BEAUTIFY_SHAPE_IDENTITY" val="{5aec7b15-44fa-4471-b3e4-7bcbe9dcccf2}"/>
</p:tagLst>
</file>

<file path=ppt/tags/tag1047.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048.xml><?xml version="1.0" encoding="utf-8"?>
<p:tagLst xmlns:p="http://schemas.openxmlformats.org/presentationml/2006/main">
  <p:tag name="KSO_WM_SLIDE_BK_DARK_LIGHT" val=""/>
  <p:tag name="KSO_WM_SLIDE_BACKGROUND_TYPE" val="general"/>
</p:tagLst>
</file>

<file path=ppt/tags/tag104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custom20203230_7*i*1"/>
  <p:tag name="KSO_WM_TEMPLATE_CATEGORY" val="custom"/>
  <p:tag name="KSO_WM_TEMPLATE_INDEX" val="20203230"/>
  <p:tag name="KSO_WM_UNIT_LAYERLEVEL" val="1"/>
  <p:tag name="KSO_WM_TAG_VERSION" val="1.0"/>
  <p:tag name="KSO_WM_BEAUTIFY_FLAG" val="#wm#"/>
  <p:tag name="KSO_WM_UNIT_BLOCK" val="0"/>
  <p:tag name="KSO_WM_UNIT_SM_LIMIT_TYPE" val="3"/>
  <p:tag name="KSO_WM_UNIT_DEC_AREA_ID" val="f98dea00a9cb4f0fbfb294c982200636"/>
  <p:tag name="KSO_WM_UNIT_DECORATE_INFO" val="{&quot;DecorateInfoH&quot;:{&quot;IsAbs&quot;:true},&quot;DecorateInfoW&quot;:{&quot;IsAbs&quot;:false},&quot;DecorateInfoX&quot;:{&quot;IsAbs&quot;:true,&quot;Pos&quot;:0},&quot;DecorateInfoY&quot;:{&quot;IsAbs&quot;:true,&quot;Pos&quot;:2},&quot;ReferentInfo&quot;:{&quot;Id&quot;:&quot;ee13252f071a4a91809f3399a6808d04&quot;,&quot;X&quot;:{&quot;Pos&quot;:0},&quot;Y&quot;:{&quot;Pos&quot;:0}},&quot;whChangeMode&quot;:0}"/>
  <p:tag name="KSO_WM_CHIP_GROUPID" val="5ebe40d00ac41c4a0a525616"/>
  <p:tag name="KSO_WM_CHIP_XID" val="5ebe40d00ac41c4a0a525617"/>
  <p:tag name="KSO_WM_CHIP_FILLAREA_FILL_RULE" val="{&quot;fill_align&quot;:&quot;cm&quot;,&quot;fill_mode&quot;:&quot;adaptive&quot;,&quot;sacle_strategy&quot;:&quot;smart&quot;}"/>
  <p:tag name="KSO_WM_UNIT_DEC_SUPPORTCHANGEPIC" val="0"/>
  <p:tag name="KSO_WM_UNIT_DEC_CHANGEPICRESERVED" val="0"/>
  <p:tag name="KSO_WM_ASSEMBLE_CHIP_INDEX" val="9a2ce4d09fb84a048a0c6b5f2345a526"/>
  <p:tag name="KSO_WM_UNIT_FILL_FORE_SCHEMECOLOR_INDEX_BRIGHTNESS" val="0"/>
  <p:tag name="KSO_WM_UNIT_FILL_FORE_SCHEMECOLOR_INDEX" val="5"/>
  <p:tag name="KSO_WM_UNIT_FILL_TYPE" val="1"/>
  <p:tag name="KSO_WM_UNIT_VALUE" val="19"/>
</p:tagLst>
</file>

<file path=ppt/tags/tag10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3*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e"/>
  <p:tag name="KSO_WM_UNIT_DEC_AREA_ID" val="f84f0cc580644a55b30b165351c9a4d5"/>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54a4de4a2fb64df69e99bb289883b1ec"/>
</p:tagLst>
</file>

<file path=ppt/tags/tag1050.xml><?xml version="1.0" encoding="utf-8"?>
<p:tagLst xmlns:p="http://schemas.openxmlformats.org/presentationml/2006/main">
  <p:tag name="KSO_WM_UNIT_ISCONTENTSTITLE" val="0"/>
  <p:tag name="KSO_WM_UNIT_ISNUMDGMTITLE" val="0"/>
  <p:tag name="KSO_WM_UNIT_NOCLEAR" val="0"/>
  <p:tag name="KSO_WM_UNIT_VALUE" val="87"/>
  <p:tag name="KSO_WM_UNIT_HIGHLIGHT" val="0"/>
  <p:tag name="KSO_WM_UNIT_COMPATIBLE" val="0"/>
  <p:tag name="KSO_WM_UNIT_DIAGRAM_ISNUMVISUAL" val="0"/>
  <p:tag name="KSO_WM_UNIT_DIAGRAM_ISREFERUNIT" val="0"/>
  <p:tag name="KSO_WM_UNIT_TYPE" val="b"/>
  <p:tag name="KSO_WM_UNIT_INDEX" val="1"/>
  <p:tag name="KSO_WM_UNIT_ID" val="custom20203230_7*b*1"/>
  <p:tag name="KSO_WM_TEMPLATE_CATEGORY" val="custom"/>
  <p:tag name="KSO_WM_TEMPLATE_INDEX" val="20203230"/>
  <p:tag name="KSO_WM_UNIT_LAYERLEVEL" val="1"/>
  <p:tag name="KSO_WM_TAG_VERSION" val="1.0"/>
  <p:tag name="KSO_WM_BEAUTIFY_FLAG" val="#wm#"/>
  <p:tag name="KSO_WM_UNIT_PRESET_TEXT" val="单击此处添加副标题内容"/>
  <p:tag name="KSO_WM_UNIT_DEFAULT_FONT" val="14;18;2"/>
  <p:tag name="KSO_WM_UNIT_BLOCK" val="0"/>
  <p:tag name="KSO_WM_UNIT_DEC_AREA_ID" val="df476b64a90f4644b139ba66d33feb1d"/>
  <p:tag name="KSO_WM_CHIP_GROUPID" val="5ebe40d00ac41c4a0a525616"/>
  <p:tag name="KSO_WM_CHIP_XID" val="5ebe40d00ac41c4a0a525617"/>
  <p:tag name="KSO_WM_CHIP_FILLAREA_FILL_RULE" val="{&quot;fill_align&quot;:&quot;cm&quot;,&quot;fill_mode&quot;:&quot;adaptive&quot;,&quot;sacle_strategy&quot;:&quot;smart&quot;}"/>
  <p:tag name="KSO_WM_ASSEMBLE_CHIP_INDEX" val="9a2ce4d09fb84a048a0c6b5f2345a526"/>
  <p:tag name="KSO_WM_UNIT_TEXT_FILL_FORE_SCHEMECOLOR_INDEX_BRIGHTNESS" val="0.35"/>
  <p:tag name="KSO_WM_UNIT_TEXT_FILL_FORE_SCHEMECOLOR_INDEX" val="13"/>
  <p:tag name="KSO_WM_UNIT_TEXT_FILL_TYPE" val="1"/>
</p:tagLst>
</file>

<file path=ppt/tags/tag1051.xml><?xml version="1.0" encoding="utf-8"?>
<p:tagLst xmlns:p="http://schemas.openxmlformats.org/presentationml/2006/main">
  <p:tag name="KSO_WM_UNIT_ISCONTENTSTITLE" val="0"/>
  <p:tag name="KSO_WM_UNIT_ISNUMDGMTITLE" val="0"/>
  <p:tag name="KSO_WM_UNIT_NOCLEAR" val="0"/>
  <p:tag name="KSO_WM_UNIT_VALUE" val="11"/>
  <p:tag name="KSO_WM_UNIT_HIGHLIGHT" val="0"/>
  <p:tag name="KSO_WM_UNIT_COMPATIBLE" val="0"/>
  <p:tag name="KSO_WM_UNIT_DIAGRAM_ISNUMVISUAL" val="0"/>
  <p:tag name="KSO_WM_UNIT_DIAGRAM_ISREFERUNIT" val="0"/>
  <p:tag name="KSO_WM_UNIT_TYPE" val="a"/>
  <p:tag name="KSO_WM_UNIT_INDEX" val="1"/>
  <p:tag name="KSO_WM_UNIT_ID" val="custom20203230_7*a*1"/>
  <p:tag name="KSO_WM_TEMPLATE_CATEGORY" val="custom"/>
  <p:tag name="KSO_WM_TEMPLATE_INDEX" val="20203230"/>
  <p:tag name="KSO_WM_UNIT_LAYERLEVEL" val="1"/>
  <p:tag name="KSO_WM_TAG_VERSION" val="1.0"/>
  <p:tag name="KSO_WM_BEAUTIFY_FLAG" val="#wm#"/>
  <p:tag name="KSO_WM_UNIT_PRESET_TEXT" val="单击添加大标题"/>
  <p:tag name="KSO_WM_UNIT_DEFAULT_FONT" val="40;56;4"/>
  <p:tag name="KSO_WM_UNIT_BLOCK" val="0"/>
  <p:tag name="KSO_WM_UNIT_DEC_AREA_ID" val="ee13252f071a4a91809f3399a6808d04"/>
  <p:tag name="KSO_WM_CHIP_GROUPID" val="5ebe40d00ac41c4a0a525616"/>
  <p:tag name="KSO_WM_CHIP_XID" val="5ebe40d00ac41c4a0a525617"/>
  <p:tag name="KSO_WM_CHIP_FILLAREA_FILL_RULE" val="{&quot;fill_align&quot;:&quot;cm&quot;,&quot;fill_mode&quot;:&quot;adaptive&quot;,&quot;sacle_strategy&quot;:&quot;smart&quot;}"/>
  <p:tag name="KSO_WM_ASSEMBLE_CHIP_INDEX" val="9a2ce4d09fb84a048a0c6b5f2345a526"/>
  <p:tag name="KSO_WM_UNIT_TEXT_FILL_FORE_SCHEMECOLOR_INDEX_BRIGHTNESS" val="0.15"/>
  <p:tag name="KSO_WM_UNIT_TEXT_FILL_FORE_SCHEMECOLOR_INDEX" val="13"/>
  <p:tag name="KSO_WM_UNIT_TEXT_FILL_TYPE" val="1"/>
</p:tagLst>
</file>

<file path=ppt/tags/tag1052.xml><?xml version="1.0" encoding="utf-8"?>
<p:tagLst xmlns:p="http://schemas.openxmlformats.org/presentationml/2006/main">
  <p:tag name="KSO_WM_UNIT_NOCLEAR" val="0"/>
  <p:tag name="KSO_WM_UNIT_VALUE" val="84"/>
  <p:tag name="KSO_WM_UNIT_HIGHLIGHT" val="0"/>
  <p:tag name="KSO_WM_UNIT_COMPATIBLE" val="1"/>
  <p:tag name="KSO_WM_UNIT_DIAGRAM_ISNUMVISUAL" val="0"/>
  <p:tag name="KSO_WM_UNIT_DIAGRAM_ISREFERUNIT" val="0"/>
  <p:tag name="KSO_WM_UNIT_TYPE" val="e"/>
  <p:tag name="KSO_WM_UNIT_INDEX" val="1"/>
  <p:tag name="KSO_WM_UNIT_ID" val="custom20203230_7*e*1"/>
  <p:tag name="KSO_WM_TEMPLATE_CATEGORY" val="custom"/>
  <p:tag name="KSO_WM_TEMPLATE_INDEX" val="20203230"/>
  <p:tag name="KSO_WM_UNIT_LAYERLEVEL" val="1"/>
  <p:tag name="KSO_WM_TAG_VERSION" val="1.0"/>
  <p:tag name="KSO_WM_BEAUTIFY_FLAG" val="#wm#"/>
  <p:tag name="KSO_WM_UNIT_PRESET_TEXT" val="PART ONE"/>
  <p:tag name="KSO_WM_UNIT_DEFAULT_FONT" val="14;16;2"/>
  <p:tag name="KSO_WM_UNIT_BLOCK" val="0"/>
  <p:tag name="KSO_WM_UNIT_SM_LIMIT_TYPE" val="0"/>
  <p:tag name="KSO_WM_UNIT_DEC_AREA_ID" val="3164061639344e588738345c2ef6b9a5"/>
  <p:tag name="KSO_WM_CHIP_GROUPID" val="5ebe40d00ac41c4a0a525616"/>
  <p:tag name="KSO_WM_CHIP_XID" val="5ebe40d00ac41c4a0a525617"/>
  <p:tag name="KSO_WM_CHIP_FILLAREA_FILL_RULE" val="{&quot;fill_align&quot;:&quot;cm&quot;,&quot;fill_mode&quot;:&quot;adaptive&quot;,&quot;sacle_strategy&quot;:&quot;smart&quot;}"/>
  <p:tag name="KSO_WM_ASSEMBLE_CHIP_INDEX" val="9a2ce4d09fb84a048a0c6b5f2345a526"/>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14"/>
  <p:tag name="KSO_WM_UNIT_TEXT_FILL_TYPE" val="1"/>
</p:tagLst>
</file>

<file path=ppt/tags/tag1053.xml><?xml version="1.0" encoding="utf-8"?>
<p:tagLst xmlns:p="http://schemas.openxmlformats.org/presentationml/2006/main">
  <p:tag name="KSO_WM_BEAUTIFY_FLAG" val="#wm#"/>
  <p:tag name="KSO_WM_TEMPLATE_CATEGORY" val="custom"/>
  <p:tag name="KSO_WM_TEMPLATE_INDEX" val="20203230"/>
  <p:tag name="KSO_WM_CHIP_INFOS" val="{&quot;layout_type&quot;:&quot;forright2&quot;,&quot;slide_type&quot;:[&quot;sectionTitle&quot;],&quot;aspect_ratio&quot;:&quot;16:9&quot;}"/>
  <p:tag name="KSO_WM_CHIP_XID" val="5ebe041a0ac41c4a0a525598"/>
  <p:tag name="KSO_WM_CHIP_FILLPROP" val="[[{&quot;fill_id&quot;:&quot;c8df1a3465854d8b966b02b3af772576&quot;,&quot;fill_align&quot;:&quot;cm&quot;,&quot;text_align&quot;:&quot;lm&quot;,&quot;text_direction&quot;:&quot;horizontal&quot;,&quot;chip_types&quot;:[&quot;text&quot;,&quot;header&quot;]}]]"/>
  <p:tag name="KSO_WM_SLIDE_ID" val="custom20203230_7"/>
  <p:tag name="KSO_WM_TEMPLATE_SUBCATEGORY" val="21"/>
  <p:tag name="KSO_WM_TEMPLATE_MASTER_TYPE" val="1"/>
  <p:tag name="KSO_WM_TEMPLATE_COLOR_TYPE" val="1"/>
  <p:tag name="KSO_WM_SLIDE_TYPE" val="sectionTitle"/>
  <p:tag name="KSO_WM_SLIDE_SUBTYPE" val="pureTxt"/>
  <p:tag name="KSO_WM_SLIDE_ITEM_CNT" val="0"/>
  <p:tag name="KSO_WM_SLIDE_INDEX" val="7"/>
  <p:tag name="KSO_WM_SLIDE_SIZE" val="540*400"/>
  <p:tag name="KSO_WM_SLIDE_POSITION" val="380*69"/>
  <p:tag name="KSO_WM_TAG_VERSION" val="1.0"/>
  <p:tag name="KSO_WM_SLIDE_LAYOUT" val="a_b_e"/>
  <p:tag name="KSO_WM_SLIDE_LAYOUT_CNT" val="1_1_1"/>
  <p:tag name="KSO_WM_CHIP_GROUPID" val="5ebf6661ddc3daf3fef3f760"/>
  <p:tag name="KSO_WM_SLIDE_LAYOUT_INFO" val="{&quot;id&quot;:&quot;2020-12-02T10:35:49&quot;,&quot;maxSize&quot;:{&quot;size1&quot;:45.179420414677374},&quot;minSize&quot;:{&quot;size1&quot;:35.87942041467738},&quot;normalSize&quot;:{&quot;size1&quot;:42.47942041467737},&quot;subLayout&quot;:[{&quot;id&quot;:&quot;2020-12-02T10:35:49&quot;,&quot;margin&quot;:{&quot;bottom&quot;:0.1855989396572113,&quot;left&quot;:7.064431667327881,&quot;right&quot;:1.2699435949325562,&quot;top&quot;:5.5572309494018555},&quot;type&quot;:0},{&quot;id&quot;:&quot;2020-12-02T10:35:49&quot;,&quot;maxSize&quot;:{&quot;size1&quot;:38.10321297023302},&quot;minSize&quot;:{&quot;size1&quot;:12.203212970233022},&quot;normalSize&quot;:{&quot;size1&quot;:25.10321297023302},&quot;subLayout&quot;:[{&quot;id&quot;:&quot;2020-12-02T10:35:49&quot;,&quot;margin&quot;:{&quot;bottom&quot;:0.282134085893631,&quot;left&quot;:7.064431667327881,&quot;right&quot;:1.2699435949325562,&quot;top&quot;:0.1759982407093048},&quot;type&quot;:0},{&quot;id&quot;:&quot;2020-12-02T10:35:49&quot;,&quot;margin&quot;:{&quot;bottom&quot;:4.890485763549805,&quot;left&quot;:7.064431667327881,&quot;right&quot;:1.2699435949325562,&quot;top&quot;:0.2699631452560425},&quot;type&quot;:0}],&quot;type&quot;:0}],&quot;type&quot;:0}"/>
  <p:tag name="KSO_WM_SLIDE_BK_DARK_LIGHT" val="2"/>
  <p:tag name="KSO_WM_SLIDE_BACKGROUND_TYPE" val="general"/>
  <p:tag name="KSO_WM_SLIDE_SUPPORT_FEATURE_TYPE" val="0"/>
  <p:tag name="KSO_WM_TEMPLATE_ASSEMBLE_XID" val="5fc6fd802574a1ee74b6c7b8"/>
  <p:tag name="KSO_WM_TEMPLATE_ASSEMBLE_GROUPID" val="5f8cfa53a61ec3b55284a7ab"/>
</p:tagLst>
</file>

<file path=ppt/tags/tag105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3*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e"/>
  <p:tag name="KSO_WM_UNIT_DEC_AREA_ID" val="f84f0cc580644a55b30b165351c9a4d5"/>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54a4de4a2fb64df69e99bb289883b1ec"/>
  <p:tag name="KSO_WM_SLIDE_BACKGROUND_TYPE" val="general"/>
  <p:tag name="WM_BEAUTIFY_SHAPE_IDENTITY" val="{ce184088-dae2-41d0-bd47-478cdf54264b}"/>
</p:tagLst>
</file>

<file path=ppt/tags/tag105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4*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f"/>
  <p:tag name="KSO_WM_UNIT_DEC_AREA_ID" val="acab9ef974444d088eebfa90d53a28e3"/>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6379868c281d4c2984ba138f33ca1fc0"/>
  <p:tag name="KSO_WM_SLIDE_BACKGROUND_TYPE" val="general"/>
  <p:tag name="WM_BEAUTIFY_SHAPE_IDENTITY" val="{d6e42850-19aa-4906-84fe-93bd4c122f00}"/>
</p:tagLst>
</file>

<file path=ppt/tags/tag1056.xml><?xml version="1.0" encoding="utf-8"?>
<p:tagLst xmlns:p="http://schemas.openxmlformats.org/presentationml/2006/main">
  <p:tag name="KSO_WM_SLIDE_BK_DARK_LIGHT" val=""/>
  <p:tag name="KSO_WM_SLIDE_BACKGROUND_TYPE" val="general"/>
</p:tagLst>
</file>

<file path=ppt/tags/tag105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3*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e"/>
  <p:tag name="KSO_WM_UNIT_DEC_AREA_ID" val="f84f0cc580644a55b30b165351c9a4d5"/>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54a4de4a2fb64df69e99bb289883b1ec"/>
  <p:tag name="KSO_WM_SLIDE_BACKGROUND_TYPE" val="general"/>
  <p:tag name="WM_BEAUTIFY_SHAPE_IDENTITY" val="{0c580b43-7292-4438-ac95-41bb8daa3f55}"/>
</p:tagLst>
</file>

<file path=ppt/tags/tag105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4*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f"/>
  <p:tag name="KSO_WM_UNIT_DEC_AREA_ID" val="acab9ef974444d088eebfa90d53a28e3"/>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6379868c281d4c2984ba138f33ca1fc0"/>
  <p:tag name="KSO_WM_SLIDE_BACKGROUND_TYPE" val="general"/>
  <p:tag name="WM_BEAUTIFY_SHAPE_IDENTITY" val="{9b26f6c8-8e12-4561-82af-74544e7f4acd}"/>
</p:tagLst>
</file>

<file path=ppt/tags/tag1059.xml><?xml version="1.0" encoding="utf-8"?>
<p:tagLst xmlns:p="http://schemas.openxmlformats.org/presentationml/2006/main">
  <p:tag name="KSO_WM_SLIDE_BK_DARK_LIGHT" val=""/>
  <p:tag name="KSO_WM_SLIDE_BACKGROUND_TYPE" val="general"/>
</p:tagLst>
</file>

<file path=ppt/tags/tag10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4*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f"/>
  <p:tag name="KSO_WM_UNIT_DEC_AREA_ID" val="acab9ef974444d088eebfa90d53a28e3"/>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6379868c281d4c2984ba138f33ca1fc0"/>
</p:tagLst>
</file>

<file path=ppt/tags/tag106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3*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e"/>
  <p:tag name="KSO_WM_UNIT_DEC_AREA_ID" val="f84f0cc580644a55b30b165351c9a4d5"/>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54a4de4a2fb64df69e99bb289883b1ec"/>
  <p:tag name="KSO_WM_SLIDE_BACKGROUND_TYPE" val="general"/>
  <p:tag name="WM_BEAUTIFY_SHAPE_IDENTITY" val="{3d52dfe7-bdae-40bb-a9b2-c79573c509e7}"/>
</p:tagLst>
</file>

<file path=ppt/tags/tag106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4*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f"/>
  <p:tag name="KSO_WM_UNIT_DEC_AREA_ID" val="acab9ef974444d088eebfa90d53a28e3"/>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6379868c281d4c2984ba138f33ca1fc0"/>
  <p:tag name="KSO_WM_SLIDE_BACKGROUND_TYPE" val="general"/>
  <p:tag name="WM_BEAUTIFY_SHAPE_IDENTITY" val="{0c87bf78-cb5e-43a8-95e5-30f2515b9d6a}"/>
</p:tagLst>
</file>

<file path=ppt/tags/tag1062.xml><?xml version="1.0" encoding="utf-8"?>
<p:tagLst xmlns:p="http://schemas.openxmlformats.org/presentationml/2006/main">
  <p:tag name="KSO_WM_SLIDE_BK_DARK_LIGHT" val=""/>
  <p:tag name="KSO_WM_SLIDE_BACKGROUND_TYPE" val="general"/>
</p:tagLst>
</file>

<file path=ppt/tags/tag106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3*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e"/>
  <p:tag name="KSO_WM_UNIT_DEC_AREA_ID" val="f84f0cc580644a55b30b165351c9a4d5"/>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54a4de4a2fb64df69e99bb289883b1ec"/>
  <p:tag name="KSO_WM_SLIDE_BACKGROUND_TYPE" val="general"/>
  <p:tag name="WM_BEAUTIFY_SHAPE_IDENTITY" val="{5633552c-c848-423e-871e-b7fedb79bf1c}"/>
</p:tagLst>
</file>

<file path=ppt/tags/tag106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4*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f"/>
  <p:tag name="KSO_WM_UNIT_DEC_AREA_ID" val="acab9ef974444d088eebfa90d53a28e3"/>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6379868c281d4c2984ba138f33ca1fc0"/>
  <p:tag name="KSO_WM_SLIDE_BACKGROUND_TYPE" val="general"/>
  <p:tag name="WM_BEAUTIFY_SHAPE_IDENTITY" val="{c3abc002-c85e-4f43-9715-f0ad6feefc2e}"/>
</p:tagLst>
</file>

<file path=ppt/tags/tag1065.xml><?xml version="1.0" encoding="utf-8"?>
<p:tagLst xmlns:p="http://schemas.openxmlformats.org/presentationml/2006/main">
  <p:tag name="KSO_WM_SLIDE_BK_DARK_LIGHT" val=""/>
  <p:tag name="KSO_WM_SLIDE_BACKGROUND_TYPE" val="general"/>
</p:tagLst>
</file>

<file path=ppt/tags/tag106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3*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e"/>
  <p:tag name="KSO_WM_UNIT_DEC_AREA_ID" val="f84f0cc580644a55b30b165351c9a4d5"/>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54a4de4a2fb64df69e99bb289883b1ec"/>
  <p:tag name="KSO_WM_SLIDE_BACKGROUND_TYPE" val="general"/>
  <p:tag name="WM_BEAUTIFY_SHAPE_IDENTITY" val="{73761e4a-f28f-4757-a06f-bb67130b7ae7}"/>
</p:tagLst>
</file>

<file path=ppt/tags/tag106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4*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f"/>
  <p:tag name="KSO_WM_UNIT_DEC_AREA_ID" val="acab9ef974444d088eebfa90d53a28e3"/>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6379868c281d4c2984ba138f33ca1fc0"/>
  <p:tag name="KSO_WM_SLIDE_BACKGROUND_TYPE" val="general"/>
  <p:tag name="WM_BEAUTIFY_SHAPE_IDENTITY" val="{9e297fbf-6080-4f5d-a216-123ffe8f0b2b}"/>
</p:tagLst>
</file>

<file path=ppt/tags/tag1068.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069.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0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3*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e"/>
  <p:tag name="KSO_WM_UNIT_DEC_AREA_ID" val="f84f0cc580644a55b30b165351c9a4d5"/>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54a4de4a2fb64df69e99bb289883b1ec"/>
</p:tagLst>
</file>

<file path=ppt/tags/tag1070.xml><?xml version="1.0" encoding="utf-8"?>
<p:tagLst xmlns:p="http://schemas.openxmlformats.org/presentationml/2006/main">
  <p:tag name="KSO_WM_SLIDE_BK_DARK_LIGHT" val=""/>
  <p:tag name="KSO_WM_SLIDE_BACKGROUND_TYPE" val="general"/>
</p:tagLst>
</file>

<file path=ppt/tags/tag107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custom20203230_7*i*1"/>
  <p:tag name="KSO_WM_TEMPLATE_CATEGORY" val="custom"/>
  <p:tag name="KSO_WM_TEMPLATE_INDEX" val="20203230"/>
  <p:tag name="KSO_WM_UNIT_LAYERLEVEL" val="1"/>
  <p:tag name="KSO_WM_TAG_VERSION" val="1.0"/>
  <p:tag name="KSO_WM_BEAUTIFY_FLAG" val="#wm#"/>
  <p:tag name="KSO_WM_UNIT_BLOCK" val="0"/>
  <p:tag name="KSO_WM_UNIT_SM_LIMIT_TYPE" val="3"/>
  <p:tag name="KSO_WM_UNIT_DEC_AREA_ID" val="f98dea00a9cb4f0fbfb294c982200636"/>
  <p:tag name="KSO_WM_UNIT_DECORATE_INFO" val="{&quot;DecorateInfoH&quot;:{&quot;IsAbs&quot;:true},&quot;DecorateInfoW&quot;:{&quot;IsAbs&quot;:false},&quot;DecorateInfoX&quot;:{&quot;IsAbs&quot;:true,&quot;Pos&quot;:0},&quot;DecorateInfoY&quot;:{&quot;IsAbs&quot;:true,&quot;Pos&quot;:2},&quot;ReferentInfo&quot;:{&quot;Id&quot;:&quot;ee13252f071a4a91809f3399a6808d04&quot;,&quot;X&quot;:{&quot;Pos&quot;:0},&quot;Y&quot;:{&quot;Pos&quot;:0}},&quot;whChangeMode&quot;:0}"/>
  <p:tag name="KSO_WM_CHIP_GROUPID" val="5ebe40d00ac41c4a0a525616"/>
  <p:tag name="KSO_WM_CHIP_XID" val="5ebe40d00ac41c4a0a525617"/>
  <p:tag name="KSO_WM_CHIP_FILLAREA_FILL_RULE" val="{&quot;fill_align&quot;:&quot;cm&quot;,&quot;fill_mode&quot;:&quot;adaptive&quot;,&quot;sacle_strategy&quot;:&quot;smart&quot;}"/>
  <p:tag name="KSO_WM_UNIT_DEC_SUPPORTCHANGEPIC" val="0"/>
  <p:tag name="KSO_WM_UNIT_DEC_CHANGEPICRESERVED" val="0"/>
  <p:tag name="KSO_WM_ASSEMBLE_CHIP_INDEX" val="9a2ce4d09fb84a048a0c6b5f2345a526"/>
  <p:tag name="KSO_WM_UNIT_FILL_FORE_SCHEMECOLOR_INDEX_BRIGHTNESS" val="0"/>
  <p:tag name="KSO_WM_UNIT_FILL_FORE_SCHEMECOLOR_INDEX" val="5"/>
  <p:tag name="KSO_WM_UNIT_FILL_TYPE" val="1"/>
  <p:tag name="KSO_WM_UNIT_VALUE" val="19"/>
</p:tagLst>
</file>

<file path=ppt/tags/tag1072.xml><?xml version="1.0" encoding="utf-8"?>
<p:tagLst xmlns:p="http://schemas.openxmlformats.org/presentationml/2006/main">
  <p:tag name="KSO_WM_UNIT_ISCONTENTSTITLE" val="0"/>
  <p:tag name="KSO_WM_UNIT_ISNUMDGMTITLE" val="0"/>
  <p:tag name="KSO_WM_UNIT_NOCLEAR" val="0"/>
  <p:tag name="KSO_WM_UNIT_VALUE" val="87"/>
  <p:tag name="KSO_WM_UNIT_HIGHLIGHT" val="0"/>
  <p:tag name="KSO_WM_UNIT_COMPATIBLE" val="0"/>
  <p:tag name="KSO_WM_UNIT_DIAGRAM_ISNUMVISUAL" val="0"/>
  <p:tag name="KSO_WM_UNIT_DIAGRAM_ISREFERUNIT" val="0"/>
  <p:tag name="KSO_WM_UNIT_TYPE" val="b"/>
  <p:tag name="KSO_WM_UNIT_INDEX" val="1"/>
  <p:tag name="KSO_WM_UNIT_ID" val="custom20203230_7*b*1"/>
  <p:tag name="KSO_WM_TEMPLATE_CATEGORY" val="custom"/>
  <p:tag name="KSO_WM_TEMPLATE_INDEX" val="20203230"/>
  <p:tag name="KSO_WM_UNIT_LAYERLEVEL" val="1"/>
  <p:tag name="KSO_WM_TAG_VERSION" val="1.0"/>
  <p:tag name="KSO_WM_BEAUTIFY_FLAG" val="#wm#"/>
  <p:tag name="KSO_WM_UNIT_PRESET_TEXT" val="单击此处添加副标题内容"/>
  <p:tag name="KSO_WM_UNIT_DEFAULT_FONT" val="14;18;2"/>
  <p:tag name="KSO_WM_UNIT_BLOCK" val="0"/>
  <p:tag name="KSO_WM_UNIT_DEC_AREA_ID" val="df476b64a90f4644b139ba66d33feb1d"/>
  <p:tag name="KSO_WM_CHIP_GROUPID" val="5ebe40d00ac41c4a0a525616"/>
  <p:tag name="KSO_WM_CHIP_XID" val="5ebe40d00ac41c4a0a525617"/>
  <p:tag name="KSO_WM_CHIP_FILLAREA_FILL_RULE" val="{&quot;fill_align&quot;:&quot;cm&quot;,&quot;fill_mode&quot;:&quot;adaptive&quot;,&quot;sacle_strategy&quot;:&quot;smart&quot;}"/>
  <p:tag name="KSO_WM_ASSEMBLE_CHIP_INDEX" val="9a2ce4d09fb84a048a0c6b5f2345a526"/>
  <p:tag name="KSO_WM_UNIT_TEXT_FILL_FORE_SCHEMECOLOR_INDEX_BRIGHTNESS" val="0.35"/>
  <p:tag name="KSO_WM_UNIT_TEXT_FILL_FORE_SCHEMECOLOR_INDEX" val="13"/>
  <p:tag name="KSO_WM_UNIT_TEXT_FILL_TYPE" val="1"/>
</p:tagLst>
</file>

<file path=ppt/tags/tag1073.xml><?xml version="1.0" encoding="utf-8"?>
<p:tagLst xmlns:p="http://schemas.openxmlformats.org/presentationml/2006/main">
  <p:tag name="KSO_WM_UNIT_ISCONTENTSTITLE" val="0"/>
  <p:tag name="KSO_WM_UNIT_ISNUMDGMTITLE" val="0"/>
  <p:tag name="KSO_WM_UNIT_NOCLEAR" val="0"/>
  <p:tag name="KSO_WM_UNIT_VALUE" val="11"/>
  <p:tag name="KSO_WM_UNIT_HIGHLIGHT" val="0"/>
  <p:tag name="KSO_WM_UNIT_COMPATIBLE" val="0"/>
  <p:tag name="KSO_WM_UNIT_DIAGRAM_ISNUMVISUAL" val="0"/>
  <p:tag name="KSO_WM_UNIT_DIAGRAM_ISREFERUNIT" val="0"/>
  <p:tag name="KSO_WM_UNIT_TYPE" val="a"/>
  <p:tag name="KSO_WM_UNIT_INDEX" val="1"/>
  <p:tag name="KSO_WM_UNIT_ID" val="custom20203230_7*a*1"/>
  <p:tag name="KSO_WM_TEMPLATE_CATEGORY" val="custom"/>
  <p:tag name="KSO_WM_TEMPLATE_INDEX" val="20203230"/>
  <p:tag name="KSO_WM_UNIT_LAYERLEVEL" val="1"/>
  <p:tag name="KSO_WM_TAG_VERSION" val="1.0"/>
  <p:tag name="KSO_WM_BEAUTIFY_FLAG" val="#wm#"/>
  <p:tag name="KSO_WM_UNIT_PRESET_TEXT" val="单击添加大标题"/>
  <p:tag name="KSO_WM_UNIT_DEFAULT_FONT" val="40;56;4"/>
  <p:tag name="KSO_WM_UNIT_BLOCK" val="0"/>
  <p:tag name="KSO_WM_UNIT_DEC_AREA_ID" val="ee13252f071a4a91809f3399a6808d04"/>
  <p:tag name="KSO_WM_CHIP_GROUPID" val="5ebe40d00ac41c4a0a525616"/>
  <p:tag name="KSO_WM_CHIP_XID" val="5ebe40d00ac41c4a0a525617"/>
  <p:tag name="KSO_WM_CHIP_FILLAREA_FILL_RULE" val="{&quot;fill_align&quot;:&quot;cm&quot;,&quot;fill_mode&quot;:&quot;adaptive&quot;,&quot;sacle_strategy&quot;:&quot;smart&quot;}"/>
  <p:tag name="KSO_WM_ASSEMBLE_CHIP_INDEX" val="9a2ce4d09fb84a048a0c6b5f2345a526"/>
  <p:tag name="KSO_WM_UNIT_TEXT_FILL_FORE_SCHEMECOLOR_INDEX_BRIGHTNESS" val="0.15"/>
  <p:tag name="KSO_WM_UNIT_TEXT_FILL_FORE_SCHEMECOLOR_INDEX" val="13"/>
  <p:tag name="KSO_WM_UNIT_TEXT_FILL_TYPE" val="1"/>
</p:tagLst>
</file>

<file path=ppt/tags/tag1074.xml><?xml version="1.0" encoding="utf-8"?>
<p:tagLst xmlns:p="http://schemas.openxmlformats.org/presentationml/2006/main">
  <p:tag name="KSO_WM_UNIT_NOCLEAR" val="0"/>
  <p:tag name="KSO_WM_UNIT_VALUE" val="84"/>
  <p:tag name="KSO_WM_UNIT_HIGHLIGHT" val="0"/>
  <p:tag name="KSO_WM_UNIT_COMPATIBLE" val="1"/>
  <p:tag name="KSO_WM_UNIT_DIAGRAM_ISNUMVISUAL" val="0"/>
  <p:tag name="KSO_WM_UNIT_DIAGRAM_ISREFERUNIT" val="0"/>
  <p:tag name="KSO_WM_UNIT_TYPE" val="e"/>
  <p:tag name="KSO_WM_UNIT_INDEX" val="1"/>
  <p:tag name="KSO_WM_UNIT_ID" val="custom20203230_7*e*1"/>
  <p:tag name="KSO_WM_TEMPLATE_CATEGORY" val="custom"/>
  <p:tag name="KSO_WM_TEMPLATE_INDEX" val="20203230"/>
  <p:tag name="KSO_WM_UNIT_LAYERLEVEL" val="1"/>
  <p:tag name="KSO_WM_TAG_VERSION" val="1.0"/>
  <p:tag name="KSO_WM_BEAUTIFY_FLAG" val="#wm#"/>
  <p:tag name="KSO_WM_UNIT_PRESET_TEXT" val="PART ONE"/>
  <p:tag name="KSO_WM_UNIT_DEFAULT_FONT" val="14;16;2"/>
  <p:tag name="KSO_WM_UNIT_BLOCK" val="0"/>
  <p:tag name="KSO_WM_UNIT_SM_LIMIT_TYPE" val="0"/>
  <p:tag name="KSO_WM_UNIT_DEC_AREA_ID" val="3164061639344e588738345c2ef6b9a5"/>
  <p:tag name="KSO_WM_CHIP_GROUPID" val="5ebe40d00ac41c4a0a525616"/>
  <p:tag name="KSO_WM_CHIP_XID" val="5ebe40d00ac41c4a0a525617"/>
  <p:tag name="KSO_WM_CHIP_FILLAREA_FILL_RULE" val="{&quot;fill_align&quot;:&quot;cm&quot;,&quot;fill_mode&quot;:&quot;adaptive&quot;,&quot;sacle_strategy&quot;:&quot;smart&quot;}"/>
  <p:tag name="KSO_WM_ASSEMBLE_CHIP_INDEX" val="9a2ce4d09fb84a048a0c6b5f2345a526"/>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14"/>
  <p:tag name="KSO_WM_UNIT_TEXT_FILL_TYPE" val="1"/>
</p:tagLst>
</file>

<file path=ppt/tags/tag1075.xml><?xml version="1.0" encoding="utf-8"?>
<p:tagLst xmlns:p="http://schemas.openxmlformats.org/presentationml/2006/main">
  <p:tag name="KSO_WM_BEAUTIFY_FLAG" val="#wm#"/>
  <p:tag name="KSO_WM_TEMPLATE_CATEGORY" val="custom"/>
  <p:tag name="KSO_WM_TEMPLATE_INDEX" val="20203230"/>
  <p:tag name="KSO_WM_CHIP_INFOS" val="{&quot;layout_type&quot;:&quot;forright2&quot;,&quot;slide_type&quot;:[&quot;sectionTitle&quot;],&quot;aspect_ratio&quot;:&quot;16:9&quot;}"/>
  <p:tag name="KSO_WM_CHIP_XID" val="5ebe041a0ac41c4a0a525598"/>
  <p:tag name="KSO_WM_CHIP_FILLPROP" val="[[{&quot;fill_id&quot;:&quot;c8df1a3465854d8b966b02b3af772576&quot;,&quot;fill_align&quot;:&quot;cm&quot;,&quot;text_align&quot;:&quot;lm&quot;,&quot;text_direction&quot;:&quot;horizontal&quot;,&quot;chip_types&quot;:[&quot;text&quot;,&quot;header&quot;]}]]"/>
  <p:tag name="KSO_WM_SLIDE_ID" val="custom20203230_7"/>
  <p:tag name="KSO_WM_TEMPLATE_SUBCATEGORY" val="21"/>
  <p:tag name="KSO_WM_TEMPLATE_MASTER_TYPE" val="1"/>
  <p:tag name="KSO_WM_TEMPLATE_COLOR_TYPE" val="1"/>
  <p:tag name="KSO_WM_SLIDE_TYPE" val="sectionTitle"/>
  <p:tag name="KSO_WM_SLIDE_SUBTYPE" val="pureTxt"/>
  <p:tag name="KSO_WM_SLIDE_ITEM_CNT" val="0"/>
  <p:tag name="KSO_WM_SLIDE_INDEX" val="7"/>
  <p:tag name="KSO_WM_SLIDE_SIZE" val="540*400"/>
  <p:tag name="KSO_WM_SLIDE_POSITION" val="380*69"/>
  <p:tag name="KSO_WM_TAG_VERSION" val="1.0"/>
  <p:tag name="KSO_WM_SLIDE_LAYOUT" val="a_b_e"/>
  <p:tag name="KSO_WM_SLIDE_LAYOUT_CNT" val="1_1_1"/>
  <p:tag name="KSO_WM_CHIP_GROUPID" val="5ebf6661ddc3daf3fef3f760"/>
  <p:tag name="KSO_WM_SLIDE_LAYOUT_INFO" val="{&quot;id&quot;:&quot;2020-12-02T10:35:49&quot;,&quot;maxSize&quot;:{&quot;size1&quot;:45.179420414677374},&quot;minSize&quot;:{&quot;size1&quot;:35.87942041467738},&quot;normalSize&quot;:{&quot;size1&quot;:42.47942041467737},&quot;subLayout&quot;:[{&quot;id&quot;:&quot;2020-12-02T10:35:49&quot;,&quot;margin&quot;:{&quot;bottom&quot;:0.1855989396572113,&quot;left&quot;:7.064431667327881,&quot;right&quot;:1.2699435949325562,&quot;top&quot;:5.5572309494018555},&quot;type&quot;:0},{&quot;id&quot;:&quot;2020-12-02T10:35:49&quot;,&quot;maxSize&quot;:{&quot;size1&quot;:38.10321297023302},&quot;minSize&quot;:{&quot;size1&quot;:12.203212970233022},&quot;normalSize&quot;:{&quot;size1&quot;:25.10321297023302},&quot;subLayout&quot;:[{&quot;id&quot;:&quot;2020-12-02T10:35:49&quot;,&quot;margin&quot;:{&quot;bottom&quot;:0.282134085893631,&quot;left&quot;:7.064431667327881,&quot;right&quot;:1.2699435949325562,&quot;top&quot;:0.1759982407093048},&quot;type&quot;:0},{&quot;id&quot;:&quot;2020-12-02T10:35:49&quot;,&quot;margin&quot;:{&quot;bottom&quot;:4.890485763549805,&quot;left&quot;:7.064431667327881,&quot;right&quot;:1.2699435949325562,&quot;top&quot;:0.2699631452560425},&quot;type&quot;:0}],&quot;type&quot;:0}],&quot;type&quot;:0}"/>
  <p:tag name="KSO_WM_SLIDE_BK_DARK_LIGHT" val="2"/>
  <p:tag name="KSO_WM_SLIDE_BACKGROUND_TYPE" val="general"/>
  <p:tag name="KSO_WM_SLIDE_SUPPORT_FEATURE_TYPE" val="0"/>
  <p:tag name="KSO_WM_TEMPLATE_ASSEMBLE_XID" val="5fc6fd802574a1ee74b6c7b8"/>
  <p:tag name="KSO_WM_TEMPLATE_ASSEMBLE_GROUPID" val="5f8cfa53a61ec3b55284a7ab"/>
</p:tagLst>
</file>

<file path=ppt/tags/tag107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3*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e"/>
  <p:tag name="KSO_WM_UNIT_DEC_AREA_ID" val="f84f0cc580644a55b30b165351c9a4d5"/>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54a4de4a2fb64df69e99bb289883b1ec"/>
  <p:tag name="KSO_WM_SLIDE_BACKGROUND_TYPE" val="general"/>
  <p:tag name="WM_BEAUTIFY_SHAPE_IDENTITY" val="{54499dba-e17e-4a0a-b909-65967fffcefd}"/>
</p:tagLst>
</file>

<file path=ppt/tags/tag107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4*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f"/>
  <p:tag name="KSO_WM_UNIT_DEC_AREA_ID" val="acab9ef974444d088eebfa90d53a28e3"/>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6379868c281d4c2984ba138f33ca1fc0"/>
  <p:tag name="KSO_WM_SLIDE_BACKGROUND_TYPE" val="general"/>
  <p:tag name="WM_BEAUTIFY_SHAPE_IDENTITY" val="{a4d4e842-dd7c-4bfd-9831-88870a9f555c}"/>
</p:tagLst>
</file>

<file path=ppt/tags/tag1078.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079.xml><?xml version="1.0" encoding="utf-8"?>
<p:tagLst xmlns:p="http://schemas.openxmlformats.org/presentationml/2006/main">
  <p:tag name="KSO_WM_SLIDE_ID" val="custom20185054_13"/>
  <p:tag name="KSO_WM_SLIDE_INDEX" val="13"/>
  <p:tag name="KSO_WM_SLIDE_ITEM_CNT" val="1"/>
  <p:tag name="KSO_WM_SLIDE_LAYOUT" val="l_a"/>
  <p:tag name="KSO_WM_SLIDE_LAYOUT_CNT" val="1_1"/>
  <p:tag name="KSO_WM_SLIDE_TYPE" val="text"/>
  <p:tag name="KSO_WM_BEAUTIFY_FLAG" val="#wm#"/>
  <p:tag name="KSO_WM_SLIDE_POSITION" val="190*223"/>
  <p:tag name="KSO_WM_SLIDE_SIZE" val="579*61"/>
  <p:tag name="KSO_WM_TEMPLATE_CATEGORY" val="custom"/>
  <p:tag name="KSO_WM_TEMPLATE_INDEX" val="20185054"/>
  <p:tag name="KSO_WM_TAG_VERSION" val="1.0"/>
  <p:tag name="KSO_WM_DIAGRAM_GROUP_CODE" val="l1-2"/>
  <p:tag name="KSO_WM_SLIDE_SUBTYPE" val="diag"/>
  <p:tag name="KSO_WM_SLIDE_BK_DARK_LIGHT" val=""/>
  <p:tag name="KSO_WM_SLIDE_BACKGROUND_TYPE" val="general"/>
</p:tagLst>
</file>

<file path=ppt/tags/tag10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4*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f"/>
  <p:tag name="KSO_WM_UNIT_DEC_AREA_ID" val="acab9ef974444d088eebfa90d53a28e3"/>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6379868c281d4c2984ba138f33ca1fc0"/>
</p:tagLst>
</file>

<file path=ppt/tags/tag108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3*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e"/>
  <p:tag name="KSO_WM_UNIT_DEC_AREA_ID" val="f84f0cc580644a55b30b165351c9a4d5"/>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54a4de4a2fb64df69e99bb289883b1ec"/>
  <p:tag name="KSO_WM_SLIDE_BACKGROUND_TYPE" val="general"/>
  <p:tag name="WM_BEAUTIFY_SHAPE_IDENTITY" val="{ab53fcd5-0939-4892-9016-cc16d193ada1}"/>
</p:tagLst>
</file>

<file path=ppt/tags/tag108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4*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f"/>
  <p:tag name="KSO_WM_UNIT_DEC_AREA_ID" val="acab9ef974444d088eebfa90d53a28e3"/>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6379868c281d4c2984ba138f33ca1fc0"/>
  <p:tag name="KSO_WM_SLIDE_BACKGROUND_TYPE" val="general"/>
  <p:tag name="WM_BEAUTIFY_SHAPE_IDENTITY" val="{b317335f-a839-47ea-a909-a57c56b1dc1e}"/>
</p:tagLst>
</file>

<file path=ppt/tags/tag1082.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083.xml><?xml version="1.0" encoding="utf-8"?>
<p:tagLst xmlns:p="http://schemas.openxmlformats.org/presentationml/2006/main">
  <p:tag name="KSO_WM_UNIT_FILL_FORE_SCHEMECOLOR_INDEX_BRIGHTNESS" val="0"/>
  <p:tag name="KSO_WM_UNIT_FILL_FORE_SCHEMECOLOR_INDEX" val="5"/>
  <p:tag name="KSO_WM_UNIT_FILL_TYPE" val="1"/>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1084.xml><?xml version="1.0" encoding="utf-8"?>
<p:tagLst xmlns:p="http://schemas.openxmlformats.org/presentationml/2006/main">
  <p:tag name="KSO_WM_UNIT_FILL_FORE_SCHEMECOLOR_INDEX_BRIGHTNESS" val="0"/>
  <p:tag name="KSO_WM_UNIT_FILL_FORE_SCHEMECOLOR_INDEX" val="5"/>
  <p:tag name="KSO_WM_UNIT_FILL_TYPE" val="1"/>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1085.xml><?xml version="1.0" encoding="utf-8"?>
<p:tagLst xmlns:p="http://schemas.openxmlformats.org/presentationml/2006/main">
  <p:tag name="KSO_WM_UNIT_FILL_FORE_SCHEMECOLOR_INDEX_BRIGHTNESS" val="0"/>
  <p:tag name="KSO_WM_UNIT_FILL_FORE_SCHEMECOLOR_INDEX" val="5"/>
  <p:tag name="KSO_WM_UNIT_FILL_TYPE" val="1"/>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1086.xml><?xml version="1.0" encoding="utf-8"?>
<p:tagLst xmlns:p="http://schemas.openxmlformats.org/presentationml/2006/main">
  <p:tag name="KSO_WM_UNIT_FILL_FORE_SCHEMECOLOR_INDEX_BRIGHTNESS" val="0"/>
  <p:tag name="KSO_WM_UNIT_FILL_FORE_SCHEMECOLOR_INDEX" val="5"/>
  <p:tag name="KSO_WM_UNIT_FILL_TYPE" val="1"/>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1087.xml><?xml version="1.0" encoding="utf-8"?>
<p:tagLst xmlns:p="http://schemas.openxmlformats.org/presentationml/2006/main">
  <p:tag name="KSO_WM_UNIT_FILL_FORE_SCHEMECOLOR_INDEX_BRIGHTNESS" val="0"/>
  <p:tag name="KSO_WM_UNIT_FILL_FORE_SCHEMECOLOR_INDEX" val="5"/>
  <p:tag name="KSO_WM_UNIT_FILL_TYPE" val="1"/>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1088.xml><?xml version="1.0" encoding="utf-8"?>
<p:tagLst xmlns:p="http://schemas.openxmlformats.org/presentationml/2006/main">
  <p:tag name="KSO_WM_UNIT_FILL_FORE_SCHEMECOLOR_INDEX_BRIGHTNESS" val="0"/>
  <p:tag name="KSO_WM_UNIT_FILL_FORE_SCHEMECOLOR_INDEX" val="5"/>
  <p:tag name="KSO_WM_UNIT_FILL_TYPE" val="1"/>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1089.xml><?xml version="1.0" encoding="utf-8"?>
<p:tagLst xmlns:p="http://schemas.openxmlformats.org/presentationml/2006/main">
  <p:tag name="KSO_WM_UNIT_FILL_FORE_SCHEMECOLOR_INDEX_BRIGHTNESS" val="0"/>
  <p:tag name="KSO_WM_UNIT_FILL_FORE_SCHEMECOLOR_INDEX" val="5"/>
  <p:tag name="KSO_WM_UNIT_FILL_TYPE" val="1"/>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10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3*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e"/>
  <p:tag name="KSO_WM_UNIT_DEC_AREA_ID" val="f84f0cc580644a55b30b165351c9a4d5"/>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54a4de4a2fb64df69e99bb289883b1ec"/>
</p:tagLst>
</file>

<file path=ppt/tags/tag1090.xml><?xml version="1.0" encoding="utf-8"?>
<p:tagLst xmlns:p="http://schemas.openxmlformats.org/presentationml/2006/main">
  <p:tag name="KSO_WM_UNIT_FILL_FORE_SCHEMECOLOR_INDEX_BRIGHTNESS" val="0"/>
  <p:tag name="KSO_WM_UNIT_FILL_FORE_SCHEMECOLOR_INDEX" val="5"/>
  <p:tag name="KSO_WM_UNIT_FILL_TYPE" val="1"/>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1091.xml><?xml version="1.0" encoding="utf-8"?>
<p:tagLst xmlns:p="http://schemas.openxmlformats.org/presentationml/2006/main">
  <p:tag name="KSO_WM_UNIT_LINE_FORE_SCHEMECOLOR_INDEX_BRIGHTNESS" val="0"/>
  <p:tag name="KSO_WM_UNIT_LINE_FORE_SCHEMECOLOR_INDEX" val="13"/>
  <p:tag name="KSO_WM_UNIT_LINE_FILL_TYPE" val="2"/>
</p:tagLst>
</file>

<file path=ppt/tags/tag1092.xml><?xml version="1.0" encoding="utf-8"?>
<p:tagLst xmlns:p="http://schemas.openxmlformats.org/presentationml/2006/main">
  <p:tag name="KSO_WM_UNIT_LINE_FORE_SCHEMECOLOR_INDEX_BRIGHTNESS" val="0"/>
  <p:tag name="KSO_WM_UNIT_LINE_FORE_SCHEMECOLOR_INDEX" val="13"/>
  <p:tag name="KSO_WM_UNIT_LINE_FILL_TYPE" val="2"/>
</p:tagLst>
</file>

<file path=ppt/tags/tag1093.xml><?xml version="1.0" encoding="utf-8"?>
<p:tagLst xmlns:p="http://schemas.openxmlformats.org/presentationml/2006/main">
  <p:tag name="KSO_WM_UNIT_LINE_FORE_SCHEMECOLOR_INDEX_BRIGHTNESS" val="0"/>
  <p:tag name="KSO_WM_UNIT_LINE_FORE_SCHEMECOLOR_INDEX" val="13"/>
  <p:tag name="KSO_WM_UNIT_LINE_FILL_TYPE" val="2"/>
</p:tagLst>
</file>

<file path=ppt/tags/tag1094.xml><?xml version="1.0" encoding="utf-8"?>
<p:tagLst xmlns:p="http://schemas.openxmlformats.org/presentationml/2006/main">
  <p:tag name="KSO_WM_UNIT_LINE_FORE_SCHEMECOLOR_INDEX_BRIGHTNESS" val="0"/>
  <p:tag name="KSO_WM_UNIT_LINE_FORE_SCHEMECOLOR_INDEX" val="13"/>
  <p:tag name="KSO_WM_UNIT_LINE_FILL_TYPE" val="2"/>
</p:tagLst>
</file>

<file path=ppt/tags/tag1095.xml><?xml version="1.0" encoding="utf-8"?>
<p:tagLst xmlns:p="http://schemas.openxmlformats.org/presentationml/2006/main">
  <p:tag name="KSO_WM_UNIT_LINE_FORE_SCHEMECOLOR_INDEX_BRIGHTNESS" val="0"/>
  <p:tag name="KSO_WM_UNIT_LINE_FORE_SCHEMECOLOR_INDEX" val="13"/>
  <p:tag name="KSO_WM_UNIT_LINE_FILL_TYPE" val="2"/>
</p:tagLst>
</file>

<file path=ppt/tags/tag1096.xml><?xml version="1.0" encoding="utf-8"?>
<p:tagLst xmlns:p="http://schemas.openxmlformats.org/presentationml/2006/main">
  <p:tag name="KSO_WM_UNIT_LINE_FORE_SCHEMECOLOR_INDEX_BRIGHTNESS" val="0"/>
  <p:tag name="KSO_WM_UNIT_LINE_FORE_SCHEMECOLOR_INDEX" val="13"/>
  <p:tag name="KSO_WM_UNIT_LINE_FILL_TYPE" val="2"/>
</p:tagLst>
</file>

<file path=ppt/tags/tag1097.xml><?xml version="1.0" encoding="utf-8"?>
<p:tagLst xmlns:p="http://schemas.openxmlformats.org/presentationml/2006/main">
  <p:tag name="KSO_WM_UNIT_LINE_FORE_SCHEMECOLOR_INDEX_BRIGHTNESS" val="0"/>
  <p:tag name="KSO_WM_UNIT_LINE_FORE_SCHEMECOLOR_INDEX" val="13"/>
  <p:tag name="KSO_WM_UNIT_LINE_FILL_TYPE" val="2"/>
</p:tagLst>
</file>

<file path=ppt/tags/tag1098.xml><?xml version="1.0" encoding="utf-8"?>
<p:tagLst xmlns:p="http://schemas.openxmlformats.org/presentationml/2006/main">
  <p:tag name="KSO_WM_SLIDE_ID" val="custom20185054_13"/>
  <p:tag name="KSO_WM_SLIDE_INDEX" val="13"/>
  <p:tag name="KSO_WM_SLIDE_ITEM_CNT" val="1"/>
  <p:tag name="KSO_WM_SLIDE_LAYOUT" val="l_a"/>
  <p:tag name="KSO_WM_SLIDE_LAYOUT_CNT" val="1_1"/>
  <p:tag name="KSO_WM_SLIDE_TYPE" val="text"/>
  <p:tag name="KSO_WM_BEAUTIFY_FLAG" val="#wm#"/>
  <p:tag name="KSO_WM_SLIDE_POSITION" val="190*223"/>
  <p:tag name="KSO_WM_SLIDE_SIZE" val="579*61"/>
  <p:tag name="KSO_WM_TEMPLATE_CATEGORY" val="custom"/>
  <p:tag name="KSO_WM_TEMPLATE_INDEX" val="20185054"/>
  <p:tag name="KSO_WM_TAG_VERSION" val="1.0"/>
  <p:tag name="KSO_WM_DIAGRAM_GROUP_CODE" val="l1-2"/>
  <p:tag name="KSO_WM_SLIDE_SUBTYPE" val="diag"/>
  <p:tag name="KSO_WM_SLIDE_BK_DARK_LIGHT" val=""/>
  <p:tag name="KSO_WM_SLIDE_BACKGROUND_TYPE" val="general"/>
</p:tagLst>
</file>

<file path=ppt/tags/tag109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3*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e"/>
  <p:tag name="KSO_WM_UNIT_DEC_AREA_ID" val="f84f0cc580644a55b30b165351c9a4d5"/>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54a4de4a2fb64df69e99bb289883b1ec"/>
  <p:tag name="KSO_WM_SLIDE_BACKGROUND_TYPE" val="general"/>
  <p:tag name="WM_BEAUTIFY_SHAPE_IDENTITY" val="{11b8a990-ec53-4d60-a800-ed8af144b978}"/>
</p:tagLst>
</file>

<file path=ppt/tags/tag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3*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e"/>
  <p:tag name="KSO_WM_UNIT_DEC_AREA_ID" val="f84f0cc580644a55b30b165351c9a4d5"/>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54a4de4a2fb64df69e99bb289883b1ec"/>
</p:tagLst>
</file>

<file path=ppt/tags/tag1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4*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f"/>
  <p:tag name="KSO_WM_UNIT_DEC_AREA_ID" val="acab9ef974444d088eebfa90d53a28e3"/>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6379868c281d4c2984ba138f33ca1fc0"/>
</p:tagLst>
</file>

<file path=ppt/tags/tag110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4*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f"/>
  <p:tag name="KSO_WM_UNIT_DEC_AREA_ID" val="acab9ef974444d088eebfa90d53a28e3"/>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6379868c281d4c2984ba138f33ca1fc0"/>
  <p:tag name="KSO_WM_SLIDE_BACKGROUND_TYPE" val="general"/>
  <p:tag name="WM_BEAUTIFY_SHAPE_IDENTITY" val="{7f6e2ec3-4626-4cd1-9aa5-e7f8b80bb329}"/>
</p:tagLst>
</file>

<file path=ppt/tags/tag1101.xml><?xml version="1.0" encoding="utf-8"?>
<p:tagLst xmlns:p="http://schemas.openxmlformats.org/presentationml/2006/main">
  <p:tag name="KSO_WM_UNIT_FILL_FORE_SCHEMECOLOR_INDEX_BRIGHTNESS" val="0"/>
  <p:tag name="KSO_WM_UNIT_FILL_FORE_SCHEMECOLOR_INDEX" val="5"/>
  <p:tag name="KSO_WM_UNIT_FILL_TYPE" val="1"/>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1102.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103.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104.xml><?xml version="1.0" encoding="utf-8"?>
<p:tagLst xmlns:p="http://schemas.openxmlformats.org/presentationml/2006/main">
  <p:tag name="KSO_WM_UNIT_FILL_FORE_SCHEMECOLOR_INDEX_BRIGHTNESS" val="0"/>
  <p:tag name="KSO_WM_UNIT_FILL_FORE_SCHEMECOLOR_INDEX" val="5"/>
  <p:tag name="KSO_WM_UNIT_FILL_TYPE" val="1"/>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1105.xml><?xml version="1.0" encoding="utf-8"?>
<p:tagLst xmlns:p="http://schemas.openxmlformats.org/presentationml/2006/main">
  <p:tag name="KSO_WM_UNIT_FILL_FORE_SCHEMECOLOR_INDEX_BRIGHTNESS" val="0"/>
  <p:tag name="KSO_WM_UNIT_FILL_FORE_SCHEMECOLOR_INDEX" val="5"/>
  <p:tag name="KSO_WM_UNIT_FILL_TYPE" val="1"/>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1106.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107.xml><?xml version="1.0" encoding="utf-8"?>
<p:tagLst xmlns:p="http://schemas.openxmlformats.org/presentationml/2006/main">
  <p:tag name="KSO_WM_UNIT_FILL_FORE_SCHEMECOLOR_INDEX_BRIGHTNESS" val="0"/>
  <p:tag name="KSO_WM_UNIT_FILL_FORE_SCHEMECOLOR_INDEX" val="5"/>
  <p:tag name="KSO_WM_UNIT_FILL_TYPE" val="1"/>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1108.xml><?xml version="1.0" encoding="utf-8"?>
<p:tagLst xmlns:p="http://schemas.openxmlformats.org/presentationml/2006/main">
  <p:tag name="KSO_WM_UNIT_FILL_FORE_SCHEMECOLOR_INDEX_BRIGHTNESS" val="0"/>
  <p:tag name="KSO_WM_UNIT_FILL_FORE_SCHEMECOLOR_INDEX" val="5"/>
  <p:tag name="KSO_WM_UNIT_FILL_TYPE" val="1"/>
  <p:tag name="KSO_WM_UNIT_LINE_FORE_SCHEMECOLOR_INDEX_BRIGHTNESS" val="0"/>
  <p:tag name="KSO_WM_UNIT_LINE_FORE_SCHEMECOLOR_INDEX" val="5"/>
  <p:tag name="KSO_WM_UNIT_LINE_FILL_TYPE" val="2"/>
  <p:tag name="KSO_WM_UNIT_TEXT_FILL_FORE_SCHEMECOLOR_INDEX_BRIGHTNESS" val="0"/>
  <p:tag name="KSO_WM_UNIT_TEXT_FILL_FORE_SCHEMECOLOR_INDEX" val="2"/>
  <p:tag name="KSO_WM_UNIT_TEXT_FILL_TYPE" val="1"/>
</p:tagLst>
</file>

<file path=ppt/tags/tag1109.xml><?xml version="1.0" encoding="utf-8"?>
<p:tagLst xmlns:p="http://schemas.openxmlformats.org/presentationml/2006/main">
  <p:tag name="KSO_WM_UNIT_FILL_FORE_SCHEMECOLOR_INDEX_BRIGHTNESS" val="0"/>
  <p:tag name="KSO_WM_UNIT_FILL_FORE_SCHEMECOLOR_INDEX" val="5"/>
  <p:tag name="KSO_WM_UNIT_FILL_TYPE" val="1"/>
  <p:tag name="KSO_WM_UNIT_LINE_FORE_SCHEMECOLOR_INDEX_BRIGHTNESS" val="0"/>
  <p:tag name="KSO_WM_UNIT_LINE_FORE_SCHEMECOLOR_INDEX" val="5"/>
  <p:tag name="KSO_WM_UNIT_LINE_FILL_TYPE" val="2"/>
  <p:tag name="KSO_WM_UNIT_TEXT_FILL_FORE_SCHEMECOLOR_INDEX_BRIGHTNESS" val="0"/>
  <p:tag name="KSO_WM_UNIT_TEXT_FILL_FORE_SCHEMECOLOR_INDEX" val="2"/>
  <p:tag name="KSO_WM_UNIT_TEXT_FILL_TYPE" val="1"/>
</p:tagLst>
</file>

<file path=ppt/tags/tag1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v"/>
  <p:tag name="KSO_WM_UNIT_TYPE" val="i"/>
  <p:tag name="KSO_WM_UNIT_INDEX" val="1"/>
  <p:tag name="KSO_WM_UNIT_ID" val="chip20203230_1*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c"/>
  <p:tag name="KSO_WM_UNIT_DEC_AREA_ID" val="6e035fa90b564088a4bdad68c152a94c"/>
  <p:tag name="KSO_WM_CHIP_FILLAREA_FILL_RULE" val="{&quot;fill_align&quot;:&quot;cm&quot;,&quot;fill_effect&quot;:[],&quot;fill_mode&quot;:&quot;adaptive&quot;,&quot;sacle_strategy&quot;:&quot;stretch&quot;}"/>
  <p:tag name="KSO_WM_UNIT_DEC_SUPPORTCHANGEPIC" val="0"/>
  <p:tag name="KSO_WM_UNIT_DEC_CHANGEPICRESERVED" val="1"/>
  <p:tag name="KSO_WM_ASSEMBLE_CHIP_INDEX" val="a5f517aec2aa486d9b9ab125807fa809"/>
</p:tagLst>
</file>

<file path=ppt/tags/tag1110.xml><?xml version="1.0" encoding="utf-8"?>
<p:tagLst xmlns:p="http://schemas.openxmlformats.org/presentationml/2006/main">
  <p:tag name="KSO_WM_UNIT_FILL_FORE_SCHEMECOLOR_INDEX_BRIGHTNESS" val="0"/>
  <p:tag name="KSO_WM_UNIT_FILL_FORE_SCHEMECOLOR_INDEX" val="5"/>
  <p:tag name="KSO_WM_UNIT_FILL_TYPE" val="1"/>
  <p:tag name="KSO_WM_UNIT_LINE_FORE_SCHEMECOLOR_INDEX_BRIGHTNESS" val="0"/>
  <p:tag name="KSO_WM_UNIT_LINE_FORE_SCHEMECOLOR_INDEX" val="5"/>
  <p:tag name="KSO_WM_UNIT_LINE_FILL_TYPE" val="2"/>
  <p:tag name="KSO_WM_UNIT_TEXT_FILL_FORE_SCHEMECOLOR_INDEX_BRIGHTNESS" val="0"/>
  <p:tag name="KSO_WM_UNIT_TEXT_FILL_FORE_SCHEMECOLOR_INDEX" val="2"/>
  <p:tag name="KSO_WM_UNIT_TEXT_FILL_TYPE" val="1"/>
</p:tagLst>
</file>

<file path=ppt/tags/tag1111.xml><?xml version="1.0" encoding="utf-8"?>
<p:tagLst xmlns:p="http://schemas.openxmlformats.org/presentationml/2006/main">
  <p:tag name="KSO_WM_SLIDE_BK_DARK_LIGHT" val=""/>
  <p:tag name="KSO_WM_SLIDE_BACKGROUND_TYPE" val="general"/>
</p:tagLst>
</file>

<file path=ppt/tags/tag111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3*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e"/>
  <p:tag name="KSO_WM_UNIT_DEC_AREA_ID" val="f84f0cc580644a55b30b165351c9a4d5"/>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54a4de4a2fb64df69e99bb289883b1ec"/>
  <p:tag name="KSO_WM_SLIDE_BACKGROUND_TYPE" val="general"/>
  <p:tag name="WM_BEAUTIFY_SHAPE_IDENTITY" val="{31e41497-a763-4b17-9ef1-9186071b553e}"/>
</p:tagLst>
</file>

<file path=ppt/tags/tag111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4*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f"/>
  <p:tag name="KSO_WM_UNIT_DEC_AREA_ID" val="acab9ef974444d088eebfa90d53a28e3"/>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6379868c281d4c2984ba138f33ca1fc0"/>
  <p:tag name="KSO_WM_SLIDE_BACKGROUND_TYPE" val="general"/>
  <p:tag name="WM_BEAUTIFY_SHAPE_IDENTITY" val="{ea0f3eab-1286-4288-af37-94b45555a587}"/>
</p:tagLst>
</file>

<file path=ppt/tags/tag1114.xml><?xml version="1.0" encoding="utf-8"?>
<p:tagLst xmlns:p="http://schemas.openxmlformats.org/presentationml/2006/main">
  <p:tag name="KSO_WM_UNIT_LINE_FORE_SCHEMECOLOR_INDEX_BRIGHTNESS" val="0"/>
  <p:tag name="KSO_WM_UNIT_LINE_FORE_SCHEMECOLOR_INDEX" val="13"/>
  <p:tag name="KSO_WM_UNIT_LINE_FILL_TYPE" val="2"/>
</p:tagLst>
</file>

<file path=ppt/tags/tag1115.xml><?xml version="1.0" encoding="utf-8"?>
<p:tagLst xmlns:p="http://schemas.openxmlformats.org/presentationml/2006/main">
  <p:tag name="KSO_WM_UNIT_LINE_FORE_SCHEMECOLOR_INDEX_BRIGHTNESS" val="0"/>
  <p:tag name="KSO_WM_UNIT_LINE_FORE_SCHEMECOLOR_INDEX" val="13"/>
  <p:tag name="KSO_WM_UNIT_LINE_FILL_TYPE" val="2"/>
</p:tagLst>
</file>

<file path=ppt/tags/tag1116.xml><?xml version="1.0" encoding="utf-8"?>
<p:tagLst xmlns:p="http://schemas.openxmlformats.org/presentationml/2006/main">
  <p:tag name="KSO_WM_SLIDE_BK_DARK_LIGHT" val=""/>
  <p:tag name="KSO_WM_SLIDE_BACKGROUND_TYPE" val="general"/>
</p:tagLst>
</file>

<file path=ppt/tags/tag111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3*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e"/>
  <p:tag name="KSO_WM_UNIT_DEC_AREA_ID" val="f84f0cc580644a55b30b165351c9a4d5"/>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54a4de4a2fb64df69e99bb289883b1ec"/>
  <p:tag name="KSO_WM_SLIDE_BACKGROUND_TYPE" val="general"/>
  <p:tag name="WM_BEAUTIFY_SHAPE_IDENTITY" val="{6f726327-319e-4ee6-a1a6-ba63f35b3f3f}"/>
</p:tagLst>
</file>

<file path=ppt/tags/tag11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4*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f"/>
  <p:tag name="KSO_WM_UNIT_DEC_AREA_ID" val="acab9ef974444d088eebfa90d53a28e3"/>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6379868c281d4c2984ba138f33ca1fc0"/>
  <p:tag name="KSO_WM_SLIDE_BACKGROUND_TYPE" val="general"/>
  <p:tag name="WM_BEAUTIFY_SHAPE_IDENTITY" val="{93b4a5cf-a185-4032-bf0f-498eabffb53c}"/>
</p:tagLst>
</file>

<file path=ppt/tags/tag1119.xml><?xml version="1.0" encoding="utf-8"?>
<p:tagLst xmlns:p="http://schemas.openxmlformats.org/presentationml/2006/main">
  <p:tag name="KSO_WM_UNIT_LINE_FORE_SCHEMECOLOR_INDEX_BRIGHTNESS" val="0"/>
  <p:tag name="KSO_WM_UNIT_LINE_FORE_SCHEMECOLOR_INDEX" val="13"/>
  <p:tag name="KSO_WM_UNIT_LINE_FILL_TYPE" val="2"/>
</p:tagLst>
</file>

<file path=ppt/tags/tag112.xml><?xml version="1.0" encoding="utf-8"?>
<p:tagLst xmlns:p="http://schemas.openxmlformats.org/presentationml/2006/main">
  <p:tag name="KSO_WM_UNIT_ISCONTENTSTITLE" val="0"/>
  <p:tag name="KSO_WM_UNIT_ISNUMDGMTITLE" val="0"/>
  <p:tag name="KSO_WM_UNIT_NOCLEAR" val="0"/>
  <p:tag name="KSO_WM_UNIT_VALUE" val="18"/>
  <p:tag name="KSO_WM_UNIT_HIGHLIGHT" val="0"/>
  <p:tag name="KSO_WM_UNIT_COMPATIBLE" val="0"/>
  <p:tag name="KSO_WM_UNIT_DIAGRAM_ISNUMVISUAL" val="0"/>
  <p:tag name="KSO_WM_UNIT_DIAGRAM_ISREFERUNIT" val="0"/>
  <p:tag name="KSO_WM_UNIT_TYPE" val="b"/>
  <p:tag name="KSO_WM_UNIT_INDEX" val="1"/>
  <p:tag name="KSO_WM_UNIT_ID" val="custom20203230_1*b*1"/>
  <p:tag name="KSO_WM_TEMPLATE_CATEGORY" val="custom"/>
  <p:tag name="KSO_WM_TEMPLATE_INDEX" val="20203230"/>
  <p:tag name="KSO_WM_UNIT_LAYERLEVEL" val="1"/>
  <p:tag name="KSO_WM_TAG_VERSION" val="1.0"/>
  <p:tag name="KSO_WM_BEAUTIFY_FLAG" val="#wm#"/>
  <p:tag name="KSO_WM_UNIT_PRESET_TEXT" val="单击此处添加副标题内容"/>
  <p:tag name="KSO_WM_UNIT_DEFAULT_FONT" val="18;24;2"/>
  <p:tag name="KSO_WM_UNIT_BLOCK" val="0"/>
  <p:tag name="KSO_WM_UNIT_DEC_AREA_ID" val="f54746af823b4388882b5b7f5eae128a"/>
  <p:tag name="KSO_WM_CHIP_GROUPID" val="5ebe4d230ac41c4a0a525649"/>
  <p:tag name="KSO_WM_CHIP_XID" val="5ebe4d230ac41c4a0a52564a"/>
  <p:tag name="KSO_WM_CHIP_FILLAREA_FILL_RULE" val="{&quot;fill_align&quot;:&quot;cm&quot;,&quot;fill_mode&quot;:&quot;adaptive&quot;,&quot;sacle_strategy&quot;:&quot;smart&quot;}"/>
  <p:tag name="KSO_WM_ASSEMBLE_CHIP_INDEX" val="bb363eea399a4795922d7eb8fc929c3d"/>
  <p:tag name="KSO_WM_UNIT_TEXT_FILL_FORE_SCHEMECOLOR_INDEX_BRIGHTNESS" val="0.35"/>
  <p:tag name="KSO_WM_UNIT_TEXT_FILL_FORE_SCHEMECOLOR_INDEX" val="13"/>
  <p:tag name="KSO_WM_UNIT_TEXT_FILL_TYPE" val="1"/>
  <p:tag name="KSO_WM_TEMPLATE_ASSEMBLE_XID" val="5fc6fd802574a1ee74b6c7d7"/>
  <p:tag name="KSO_WM_TEMPLATE_ASSEMBLE_GROUPID" val="5f8cfa53a61ec3b55284a7ab"/>
</p:tagLst>
</file>

<file path=ppt/tags/tag1120.xml><?xml version="1.0" encoding="utf-8"?>
<p:tagLst xmlns:p="http://schemas.openxmlformats.org/presentationml/2006/main">
  <p:tag name="KSO_WM_UNIT_LINE_FORE_SCHEMECOLOR_INDEX_BRIGHTNESS" val="0"/>
  <p:tag name="KSO_WM_UNIT_LINE_FORE_SCHEMECOLOR_INDEX" val="13"/>
  <p:tag name="KSO_WM_UNIT_LINE_FILL_TYPE" val="2"/>
</p:tagLst>
</file>

<file path=ppt/tags/tag1121.xml><?xml version="1.0" encoding="utf-8"?>
<p:tagLst xmlns:p="http://schemas.openxmlformats.org/presentationml/2006/main">
  <p:tag name="KSO_WM_UNIT_LINE_FORE_SCHEMECOLOR_INDEX_BRIGHTNESS" val="0"/>
  <p:tag name="KSO_WM_UNIT_LINE_FORE_SCHEMECOLOR_INDEX" val="13"/>
  <p:tag name="KSO_WM_UNIT_LINE_FILL_TYPE" val="2"/>
</p:tagLst>
</file>

<file path=ppt/tags/tag1122.xml><?xml version="1.0" encoding="utf-8"?>
<p:tagLst xmlns:p="http://schemas.openxmlformats.org/presentationml/2006/main">
  <p:tag name="KSO_WM_UNIT_LINE_FORE_SCHEMECOLOR_INDEX_BRIGHTNESS" val="0"/>
  <p:tag name="KSO_WM_UNIT_LINE_FORE_SCHEMECOLOR_INDEX" val="13"/>
  <p:tag name="KSO_WM_UNIT_LINE_FILL_TYPE" val="2"/>
</p:tagLst>
</file>

<file path=ppt/tags/tag1123.xml><?xml version="1.0" encoding="utf-8"?>
<p:tagLst xmlns:p="http://schemas.openxmlformats.org/presentationml/2006/main">
  <p:tag name="KSO_WM_UNIT_LINE_FORE_SCHEMECOLOR_INDEX_BRIGHTNESS" val="0"/>
  <p:tag name="KSO_WM_UNIT_LINE_FORE_SCHEMECOLOR_INDEX" val="13"/>
  <p:tag name="KSO_WM_UNIT_LINE_FILL_TYPE" val="2"/>
</p:tagLst>
</file>

<file path=ppt/tags/tag1124.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125.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126.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127.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128.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129.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13.xml><?xml version="1.0" encoding="utf-8"?>
<p:tagLst xmlns:p="http://schemas.openxmlformats.org/presentationml/2006/main">
  <p:tag name="KSO_WM_UNIT_ISCONTENTSTITLE" val="0"/>
  <p:tag name="KSO_WM_UNIT_ISNUMDGMTITLE" val="0"/>
  <p:tag name="KSO_WM_UNIT_NOCLEAR" val="1"/>
  <p:tag name="KSO_WM_UNIT_VALUE" val="6"/>
  <p:tag name="KSO_WM_UNIT_HIGHLIGHT" val="0"/>
  <p:tag name="KSO_WM_UNIT_COMPATIBLE" val="0"/>
  <p:tag name="KSO_WM_UNIT_DIAGRAM_ISNUMVISUAL" val="0"/>
  <p:tag name="KSO_WM_UNIT_DIAGRAM_ISREFERUNIT" val="0"/>
  <p:tag name="KSO_WM_UNIT_TYPE" val="a"/>
  <p:tag name="KSO_WM_UNIT_INDEX" val="1"/>
  <p:tag name="KSO_WM_UNIT_ID" val="custom20203230_1*a*1"/>
  <p:tag name="KSO_WM_TEMPLATE_CATEGORY" val="custom"/>
  <p:tag name="KSO_WM_TEMPLATE_INDEX" val="20203230"/>
  <p:tag name="KSO_WM_UNIT_LAYERLEVEL" val="1"/>
  <p:tag name="KSO_WM_TAG_VERSION" val="1.0"/>
  <p:tag name="KSO_WM_BEAUTIFY_FLAG" val="#wm#"/>
  <p:tag name="KSO_WM_UNIT_PRESET_TEXT" val="感谢聆听"/>
  <p:tag name="KSO_WM_UNIT_DEFAULT_FONT" val="60;74;4"/>
  <p:tag name="KSO_WM_UNIT_BLOCK" val="0"/>
  <p:tag name="KSO_WM_UNIT_DEC_AREA_ID" val="57515bfc813c4135ab63e709f868a68e"/>
  <p:tag name="KSO_WM_CHIP_GROUPID" val="5ebe4d230ac41c4a0a525649"/>
  <p:tag name="KSO_WM_CHIP_XID" val="5ebe4d230ac41c4a0a52564a"/>
  <p:tag name="KSO_WM_CHIP_FILLAREA_FILL_RULE" val="{&quot;fill_align&quot;:&quot;cm&quot;,&quot;fill_mode&quot;:&quot;adaptive&quot;,&quot;sacle_strategy&quot;:&quot;smart&quot;}"/>
  <p:tag name="KSO_WM_ASSEMBLE_CHIP_INDEX" val="bb363eea399a4795922d7eb8fc929c3d"/>
  <p:tag name="KSO_WM_UNIT_TEXT_FILL_FORE_SCHEMECOLOR_INDEX_BRIGHTNESS" val="0.15"/>
  <p:tag name="KSO_WM_UNIT_TEXT_FILL_FORE_SCHEMECOLOR_INDEX" val="13"/>
  <p:tag name="KSO_WM_UNIT_TEXT_FILL_TYPE" val="1"/>
  <p:tag name="KSO_WM_TEMPLATE_ASSEMBLE_XID" val="5fc6fd802574a1ee74b6c7d7"/>
  <p:tag name="KSO_WM_TEMPLATE_ASSEMBLE_GROUPID" val="5f8cfa53a61ec3b55284a7ab"/>
</p:tagLst>
</file>

<file path=ppt/tags/tag1130.xml><?xml version="1.0" encoding="utf-8"?>
<p:tagLst xmlns:p="http://schemas.openxmlformats.org/presentationml/2006/main">
  <p:tag name="KSO_WM_SLIDE_BK_DARK_LIGHT" val=""/>
  <p:tag name="KSO_WM_SLIDE_BACKGROUND_TYPE" val="general"/>
</p:tagLst>
</file>

<file path=ppt/tags/tag113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3*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e"/>
  <p:tag name="KSO_WM_UNIT_DEC_AREA_ID" val="f84f0cc580644a55b30b165351c9a4d5"/>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54a4de4a2fb64df69e99bb289883b1ec"/>
  <p:tag name="KSO_WM_SLIDE_BACKGROUND_TYPE" val="general"/>
  <p:tag name="WM_BEAUTIFY_SHAPE_IDENTITY" val="{dd6c2282-4cc4-4e87-8f12-1eabb9879a7a}"/>
</p:tagLst>
</file>

<file path=ppt/tags/tag113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4*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f"/>
  <p:tag name="KSO_WM_UNIT_DEC_AREA_ID" val="acab9ef974444d088eebfa90d53a28e3"/>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6379868c281d4c2984ba138f33ca1fc0"/>
  <p:tag name="KSO_WM_SLIDE_BACKGROUND_TYPE" val="general"/>
  <p:tag name="WM_BEAUTIFY_SHAPE_IDENTITY" val="{14ad5f24-b173-471a-a66a-f68ddae0380e}"/>
</p:tagLst>
</file>

<file path=ppt/tags/tag1133.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134.xml><?xml version="1.0" encoding="utf-8"?>
<p:tagLst xmlns:p="http://schemas.openxmlformats.org/presentationml/2006/main">
  <p:tag name="KSO_WM_UNIT_FILL_FORE_SCHEMECOLOR_INDEX_BRIGHTNESS" val="0"/>
  <p:tag name="KSO_WM_UNIT_FILL_FORE_SCHEMECOLOR_INDEX" val="5"/>
  <p:tag name="KSO_WM_UNIT_FILL_TYPE" val="1"/>
  <p:tag name="KSO_WM_UNIT_LINE_FORE_SCHEMECOLOR_INDEX_BRIGHTNESS" val="0"/>
  <p:tag name="KSO_WM_UNIT_LINE_FORE_SCHEMECOLOR_INDEX" val="2"/>
  <p:tag name="KSO_WM_UNIT_LINE_FILL_TYPE" val="2"/>
</p:tagLst>
</file>

<file path=ppt/tags/tag1135.xml><?xml version="1.0" encoding="utf-8"?>
<p:tagLst xmlns:p="http://schemas.openxmlformats.org/presentationml/2006/main">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1136.xml><?xml version="1.0" encoding="utf-8"?>
<p:tagLst xmlns:p="http://schemas.openxmlformats.org/presentationml/2006/main">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1137.xml><?xml version="1.0" encoding="utf-8"?>
<p:tagLst xmlns:p="http://schemas.openxmlformats.org/presentationml/2006/main">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1138.xml><?xml version="1.0" encoding="utf-8"?>
<p:tagLst xmlns:p="http://schemas.openxmlformats.org/presentationml/2006/main">
  <p:tag name="KSO_WM_SLIDE_BK_DARK_LIGHT" val=""/>
  <p:tag name="KSO_WM_SLIDE_BACKGROUND_TYPE" val="general"/>
</p:tagLst>
</file>

<file path=ppt/tags/tag113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3*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e"/>
  <p:tag name="KSO_WM_UNIT_DEC_AREA_ID" val="f84f0cc580644a55b30b165351c9a4d5"/>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54a4de4a2fb64df69e99bb289883b1ec"/>
  <p:tag name="KSO_WM_SLIDE_BACKGROUND_TYPE" val="general"/>
  <p:tag name="WM_BEAUTIFY_SHAPE_IDENTITY" val="{6d7017f0-a52d-4245-b0f8-154f38856e2e}"/>
</p:tagLst>
</file>

<file path=ppt/tags/tag11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3*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e"/>
  <p:tag name="KSO_WM_UNIT_DEC_AREA_ID" val="f84f0cc580644a55b30b165351c9a4d5"/>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54a4de4a2fb64df69e99bb289883b1ec"/>
  <p:tag name="KSO_WM_SLIDE_BACKGROUND_TYPE" val="general"/>
</p:tagLst>
</file>

<file path=ppt/tags/tag114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4*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f"/>
  <p:tag name="KSO_WM_UNIT_DEC_AREA_ID" val="acab9ef974444d088eebfa90d53a28e3"/>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6379868c281d4c2984ba138f33ca1fc0"/>
  <p:tag name="KSO_WM_SLIDE_BACKGROUND_TYPE" val="general"/>
  <p:tag name="WM_BEAUTIFY_SHAPE_IDENTITY" val="{8e7662c6-0e38-4391-81a4-4657062e586e}"/>
</p:tagLst>
</file>

<file path=ppt/tags/tag1141.xml><?xml version="1.0" encoding="utf-8"?>
<p:tagLst xmlns:p="http://schemas.openxmlformats.org/presentationml/2006/main">
  <p:tag name="KSO_WM_SLIDE_BK_DARK_LIGHT" val=""/>
  <p:tag name="KSO_WM_SLIDE_BACKGROUND_TYPE" val="general"/>
</p:tagLst>
</file>

<file path=ppt/tags/tag114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3*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e"/>
  <p:tag name="KSO_WM_UNIT_DEC_AREA_ID" val="f84f0cc580644a55b30b165351c9a4d5"/>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54a4de4a2fb64df69e99bb289883b1ec"/>
  <p:tag name="KSO_WM_SLIDE_BACKGROUND_TYPE" val="general"/>
  <p:tag name="WM_BEAUTIFY_SHAPE_IDENTITY" val="{ae616e95-bf9a-4bfd-b51c-992474670daa}"/>
</p:tagLst>
</file>

<file path=ppt/tags/tag114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4*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f"/>
  <p:tag name="KSO_WM_UNIT_DEC_AREA_ID" val="acab9ef974444d088eebfa90d53a28e3"/>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6379868c281d4c2984ba138f33ca1fc0"/>
  <p:tag name="KSO_WM_SLIDE_BACKGROUND_TYPE" val="general"/>
  <p:tag name="WM_BEAUTIFY_SHAPE_IDENTITY" val="{3e57309f-3ca8-4773-a8a8-3c63059af108}"/>
</p:tagLst>
</file>

<file path=ppt/tags/tag1144.xml><?xml version="1.0" encoding="utf-8"?>
<p:tagLst xmlns:p="http://schemas.openxmlformats.org/presentationml/2006/main">
  <p:tag name="KSO_WM_SLIDE_BK_DARK_LIGHT" val=""/>
  <p:tag name="KSO_WM_SLIDE_BACKGROUND_TYPE" val="general"/>
</p:tagLst>
</file>

<file path=ppt/tags/tag114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3*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e"/>
  <p:tag name="KSO_WM_UNIT_DEC_AREA_ID" val="f84f0cc580644a55b30b165351c9a4d5"/>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54a4de4a2fb64df69e99bb289883b1ec"/>
  <p:tag name="KSO_WM_SLIDE_BACKGROUND_TYPE" val="general"/>
  <p:tag name="WM_BEAUTIFY_SHAPE_IDENTITY" val="{d3caff41-b99f-4dd3-9b6f-1f9a30039389}"/>
</p:tagLst>
</file>

<file path=ppt/tags/tag114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4*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f"/>
  <p:tag name="KSO_WM_UNIT_DEC_AREA_ID" val="acab9ef974444d088eebfa90d53a28e3"/>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6379868c281d4c2984ba138f33ca1fc0"/>
  <p:tag name="KSO_WM_SLIDE_BACKGROUND_TYPE" val="general"/>
  <p:tag name="WM_BEAUTIFY_SHAPE_IDENTITY" val="{b0bd0b4d-2e39-4799-9beb-5915d0d9ad5b}"/>
</p:tagLst>
</file>

<file path=ppt/tags/tag1147.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148.xml><?xml version="1.0" encoding="utf-8"?>
<p:tagLst xmlns:p="http://schemas.openxmlformats.org/presentationml/2006/main">
  <p:tag name="KSO_WM_SLIDE_BK_DARK_LIGHT" val=""/>
  <p:tag name="KSO_WM_SLIDE_BACKGROUND_TYPE" val="general"/>
</p:tagLst>
</file>

<file path=ppt/tags/tag114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3*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e"/>
  <p:tag name="KSO_WM_UNIT_DEC_AREA_ID" val="f84f0cc580644a55b30b165351c9a4d5"/>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54a4de4a2fb64df69e99bb289883b1ec"/>
  <p:tag name="KSO_WM_SLIDE_BACKGROUND_TYPE" val="general"/>
  <p:tag name="WM_BEAUTIFY_SHAPE_IDENTITY" val="{3def804a-5ee7-44a1-9f01-fb179a38dd23}"/>
</p:tagLst>
</file>

<file path=ppt/tags/tag1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4*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f"/>
  <p:tag name="KSO_WM_UNIT_DEC_AREA_ID" val="acab9ef974444d088eebfa90d53a28e3"/>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6379868c281d4c2984ba138f33ca1fc0"/>
  <p:tag name="KSO_WM_SLIDE_BACKGROUND_TYPE" val="general"/>
</p:tagLst>
</file>

<file path=ppt/tags/tag115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4*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f"/>
  <p:tag name="KSO_WM_UNIT_DEC_AREA_ID" val="acab9ef974444d088eebfa90d53a28e3"/>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6379868c281d4c2984ba138f33ca1fc0"/>
  <p:tag name="KSO_WM_SLIDE_BACKGROUND_TYPE" val="general"/>
  <p:tag name="WM_BEAUTIFY_SHAPE_IDENTITY" val="{fa403dbb-4dca-4874-8203-e3112225465a}"/>
</p:tagLst>
</file>

<file path=ppt/tags/tag1151.xml><?xml version="1.0" encoding="utf-8"?>
<p:tagLst xmlns:p="http://schemas.openxmlformats.org/presentationml/2006/main">
  <p:tag name="KSO_WM_SLIDE_BK_DARK_LIGHT" val=""/>
  <p:tag name="KSO_WM_SLIDE_BACKGROUND_TYPE" val="general"/>
</p:tagLst>
</file>

<file path=ppt/tags/tag1152.xml><?xml version="1.0" encoding="utf-8"?>
<p:tagLst xmlns:p="http://schemas.openxmlformats.org/presentationml/2006/main">
  <p:tag name="KSO_WM_UNIT_ISCONTENTSTITLE" val="0"/>
  <p:tag name="KSO_WM_UNIT_ISNUMDGMTITLE" val="0"/>
  <p:tag name="KSO_WM_UNIT_NOCLEAR" val="1"/>
  <p:tag name="KSO_WM_UNIT_VALUE" val="6"/>
  <p:tag name="KSO_WM_UNIT_HIGHLIGHT" val="0"/>
  <p:tag name="KSO_WM_UNIT_COMPATIBLE" val="0"/>
  <p:tag name="KSO_WM_UNIT_DIAGRAM_ISNUMVISUAL" val="0"/>
  <p:tag name="KSO_WM_UNIT_DIAGRAM_ISREFERUNIT" val="0"/>
  <p:tag name="KSO_WM_UNIT_TYPE" val="a"/>
  <p:tag name="KSO_WM_UNIT_INDEX" val="1"/>
  <p:tag name="KSO_WM_UNIT_ID" val="custom20203230_48*a*1"/>
  <p:tag name="KSO_WM_TEMPLATE_CATEGORY" val="custom"/>
  <p:tag name="KSO_WM_TEMPLATE_INDEX" val="20203230"/>
  <p:tag name="KSO_WM_UNIT_LAYERLEVEL" val="1"/>
  <p:tag name="KSO_WM_TAG_VERSION" val="1.0"/>
  <p:tag name="KSO_WM_BEAUTIFY_FLAG" val="#wm#"/>
  <p:tag name="KSO_WM_UNIT_PRESET_TEXT" val="感谢聆听"/>
  <p:tag name="KSO_WM_UNIT_DEFAULT_FONT" val="60;74;4"/>
  <p:tag name="KSO_WM_UNIT_BLOCK" val="0"/>
  <p:tag name="KSO_WM_UNIT_DEC_AREA_ID" val="57515bfc813c4135ab63e709f868a68e"/>
  <p:tag name="KSO_WM_CHIP_GROUPID" val="5ebe4d230ac41c4a0a525649"/>
  <p:tag name="KSO_WM_CHIP_XID" val="5ebe4d230ac41c4a0a52564a"/>
  <p:tag name="KSO_WM_CHIP_FILLAREA_FILL_RULE" val="{&quot;fill_align&quot;:&quot;cm&quot;,&quot;fill_mode&quot;:&quot;adaptive&quot;,&quot;sacle_strategy&quot;:&quot;smart&quot;}"/>
  <p:tag name="KSO_WM_ASSEMBLE_CHIP_INDEX" val="bb363eea399a4795922d7eb8fc929c3d"/>
  <p:tag name="KSO_WM_UNIT_TEXT_FILL_FORE_SCHEMECOLOR_INDEX_BRIGHTNESS" val="0.15"/>
  <p:tag name="KSO_WM_UNIT_TEXT_FILL_FORE_SCHEMECOLOR_INDEX" val="13"/>
  <p:tag name="KSO_WM_UNIT_TEXT_FILL_TYPE" val="1"/>
</p:tagLst>
</file>

<file path=ppt/tags/tag1153.xml><?xml version="1.0" encoding="utf-8"?>
<p:tagLst xmlns:p="http://schemas.openxmlformats.org/presentationml/2006/main">
  <p:tag name="KSO_WM_BEAUTIFY_FLAG" val="#wm#"/>
  <p:tag name="KSO_WM_TEMPLATE_CATEGORY" val="custom"/>
  <p:tag name="KSO_WM_TEMPLATE_INDEX" val="20203230"/>
  <p:tag name="KSO_WM_CHIP_INFOS" val="{&quot;layout_type&quot;:&quot;forleft&quot;,&quot;slide_type&quot;:[&quot;endPage&quot;],&quot;aspect_ratio&quot;:&quot;16:9&quot;}"/>
  <p:tag name="KSO_WM_CHIP_XID" val="5ec34a930ac41c4a0a525d3b"/>
  <p:tag name="KSO_WM_CHIP_FILLPROP" val="[[{&quot;fill_id&quot;:&quot;d4089bcb58db42069348158c66880bc0&quot;,&quot;fill_align&quot;:&quot;cm&quot;,&quot;text_align&quot;:&quot;lm&quot;,&quot;text_direction&quot;:&quot;horizontal&quot;,&quot;chip_types&quot;:[&quot;text&quot;,&quot;header&quot;]}]]"/>
  <p:tag name="KSO_WM_SLIDE_ID" val="custom20203230_48"/>
  <p:tag name="KSO_WM_TEMPLATE_SUBCATEGORY" val="21"/>
  <p:tag name="KSO_WM_TEMPLATE_MASTER_TYPE" val="1"/>
  <p:tag name="KSO_WM_TEMPLATE_COLOR_TYPE" val="1"/>
  <p:tag name="KSO_WM_SLIDE_TYPE" val="endPage"/>
  <p:tag name="KSO_WM_SLIDE_SUBTYPE" val="pureTxt"/>
  <p:tag name="KSO_WM_SLIDE_ITEM_CNT" val="0"/>
  <p:tag name="KSO_WM_SLIDE_INDEX" val="48"/>
  <p:tag name="KSO_WM_SLIDE_SIZE" val="380*460"/>
  <p:tag name="KSO_WM_SLIDE_POSITION" val="60*39"/>
  <p:tag name="KSO_WM_TAG_VERSION" val="1.0"/>
  <p:tag name="KSO_WM_SLIDE_LAYOUT" val="a_b"/>
  <p:tag name="KSO_WM_SLIDE_LAYOUT_CNT" val="1_1"/>
  <p:tag name="KSO_WM_CHIP_GROUPID" val="5ebf6661ddc3daf3fef3f760"/>
  <p:tag name="KSO_WM_SLIDE_LAYOUT_INFO" val="{&quot;id&quot;:&quot;2020-12-02T10:35:59&quot;,&quot;maxSize&quot;:{&quot;size1&quot;:56.5262289541739},&quot;minSize&quot;:{&quot;size1&quot;:38.3262289541739},&quot;normalSize&quot;:{&quot;size1&quot;:46.3262289541739},&quot;subLayout&quot;:[{&quot;id&quot;:&quot;2020-12-02T10:35:59&quot;,&quot;margin&quot;:{&quot;bottom&quot;:0.20371492207050323,&quot;left&quot;:1.5875123739242554,&quot;right&quot;:13.758240699768066,&quot;top&quot;:6.842560291290283},&quot;type&quot;:0},{&quot;id&quot;:&quot;2020-12-02T10:35:59&quot;,&quot;margin&quot;:{&quot;bottom&quot;:6.8425822257995605,&quot;left&quot;:1.5875123739242554,&quot;right&quot;:13.758240699768066,&quot;top&quot;:0.2196183204650879},&quot;type&quot;:0}],&quot;type&quot;:0}"/>
  <p:tag name="KSO_WM_SLIDE_BK_DARK_LIGHT" val="2"/>
  <p:tag name="KSO_WM_SLIDE_BACKGROUND_TYPE" val="general"/>
  <p:tag name="KSO_WM_SLIDE_SUPPORT_FEATURE_TYPE" val="0"/>
  <p:tag name="KSO_WM_TEMPLATE_ASSEMBLE_XID" val="5fc6fd802574a1ee74b6c7d7"/>
  <p:tag name="KSO_WM_TEMPLATE_ASSEMBLE_GROUPID" val="5f8cfa53a61ec3b55284a7ab"/>
</p:tagLst>
</file>

<file path=ppt/tags/tag116.xml><?xml version="1.0" encoding="utf-8"?>
<p:tagLst xmlns:p="http://schemas.openxmlformats.org/presentationml/2006/main">
  <p:tag name="KSO_WM_SLIDE_BACKGROUND_TYPE" val="general"/>
</p:tagLst>
</file>

<file path=ppt/tags/tag117.xml><?xml version="1.0" encoding="utf-8"?>
<p:tagLst xmlns:p="http://schemas.openxmlformats.org/presentationml/2006/main">
  <p:tag name="KSO_WM_SLIDE_BACKGROUND_TYPE" val="general"/>
</p:tagLst>
</file>

<file path=ppt/tags/tag118.xml><?xml version="1.0" encoding="utf-8"?>
<p:tagLst xmlns:p="http://schemas.openxmlformats.org/presentationml/2006/main">
  <p:tag name="KSO_WM_SLIDE_BACKGROUND_TYPE" val="general"/>
</p:tagLst>
</file>

<file path=ppt/tags/tag119.xml><?xml version="1.0" encoding="utf-8"?>
<p:tagLst xmlns:p="http://schemas.openxmlformats.org/presentationml/2006/main">
  <p:tag name="KSO_WM_SLIDE_BACKGROUND_TYPE" val="general"/>
</p:tagLst>
</file>

<file path=ppt/tags/tag1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4*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f"/>
  <p:tag name="KSO_WM_UNIT_DEC_AREA_ID" val="acab9ef974444d088eebfa90d53a28e3"/>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6379868c281d4c2984ba138f33ca1fc0"/>
</p:tagLst>
</file>

<file path=ppt/tags/tag12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chip20203230_5*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b0"/>
  <p:tag name="KSO_WM_UNIT_DEC_AREA_ID" val="211017883b6744e98ab5f2207e99367f"/>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544949874bd540f1a79226a550be7555"/>
  <p:tag name="KSO_WM_SLIDE_BACKGROUND_TYPE" val="frame"/>
  <p:tag name="KSO_WM_UNIT_TEXT_FILL_FORE_SCHEMECOLOR_INDEX_BRIGHTNESS" val="0"/>
  <p:tag name="KSO_WM_UNIT_TEXT_FILL_FORE_SCHEMECOLOR_INDEX" val="2"/>
  <p:tag name="KSO_WM_UNIT_TEXT_FILL_TYPE" val="1"/>
</p:tagLst>
</file>

<file path=ppt/tags/tag12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3*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e"/>
  <p:tag name="KSO_WM_UNIT_DEC_AREA_ID" val="d470b472ffc34bf5903f0423a639f3ef"/>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96ccc025e0b0444ba7026ca66ff6d9f4"/>
  <p:tag name="KSO_WM_SLIDE_BACKGROUND_TYPE" val="frame"/>
</p:tagLst>
</file>

<file path=ppt/tags/tag12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4*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f"/>
  <p:tag name="KSO_WM_UNIT_DEC_AREA_ID" val="7ad3bf38c03a440e92144bd274e947cc"/>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1bbfe641e7314ff39ab39eb4445b5494"/>
  <p:tag name="KSO_WM_SLIDE_BACKGROUND_TYPE" val="frame"/>
</p:tagLst>
</file>

<file path=ppt/tags/tag123.xml><?xml version="1.0" encoding="utf-8"?>
<p:tagLst xmlns:p="http://schemas.openxmlformats.org/presentationml/2006/main">
  <p:tag name="KSO_WM_SLIDE_BACKGROUND_TYPE" val="frame"/>
</p:tagLst>
</file>

<file path=ppt/tags/tag124.xml><?xml version="1.0" encoding="utf-8"?>
<p:tagLst xmlns:p="http://schemas.openxmlformats.org/presentationml/2006/main">
  <p:tag name="KSO_WM_SLIDE_BACKGROUND_TYPE" val="frame"/>
</p:tagLst>
</file>

<file path=ppt/tags/tag125.xml><?xml version="1.0" encoding="utf-8"?>
<p:tagLst xmlns:p="http://schemas.openxmlformats.org/presentationml/2006/main">
  <p:tag name="KSO_WM_SLIDE_BACKGROUND_TYPE" val="frame"/>
</p:tagLst>
</file>

<file path=ppt/tags/tag126.xml><?xml version="1.0" encoding="utf-8"?>
<p:tagLst xmlns:p="http://schemas.openxmlformats.org/presentationml/2006/main">
  <p:tag name="KSO_WM_SLIDE_BACKGROUND_TYPE" val="frame"/>
</p:tagLst>
</file>

<file path=ppt/tags/tag127.xml><?xml version="1.0" encoding="utf-8"?>
<p:tagLst xmlns:p="http://schemas.openxmlformats.org/presentationml/2006/main">
  <p:tag name="KSO_WM_SLIDE_BACKGROUND_TYPE" val="frame"/>
</p:tagLst>
</file>

<file path=ppt/tags/tag12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chip20203230_5*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b0"/>
  <p:tag name="KSO_WM_UNIT_DEC_AREA_ID" val="7b2ae570794244c6847ac33e4ee70eb6"/>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ab91182fef1c4a5ca9842011ec617907"/>
  <p:tag name="KSO_WM_SLIDE_BACKGROUND_TYPE" val="leftRight"/>
  <p:tag name="KSO_WM_UNIT_TEXT_FILL_FORE_SCHEMECOLOR_INDEX_BRIGHTNESS" val="0"/>
  <p:tag name="KSO_WM_UNIT_TEXT_FILL_FORE_SCHEMECOLOR_INDEX" val="2"/>
  <p:tag name="KSO_WM_UNIT_TEXT_FILL_TYPE" val="1"/>
</p:tagLst>
</file>

<file path=ppt/tags/tag12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3*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e"/>
  <p:tag name="KSO_WM_UNIT_DEC_AREA_ID" val="1e4e4f8b1aa1494c8385cbd7130e1f81"/>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154b7cee5714445c843c8534884c60ec"/>
  <p:tag name="KSO_WM_SLIDE_BACKGROUND_TYPE" val="leftRight"/>
</p:tagLst>
</file>

<file path=ppt/tags/tag1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3*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e"/>
  <p:tag name="KSO_WM_UNIT_DEC_AREA_ID" val="f84f0cc580644a55b30b165351c9a4d5"/>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54a4de4a2fb64df69e99bb289883b1ec"/>
</p:tagLst>
</file>

<file path=ppt/tags/tag13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4*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f"/>
  <p:tag name="KSO_WM_UNIT_DEC_AREA_ID" val="addd14415f30497ea686e1b74a41ce5e"/>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a601f71e70e34a51a602ca758342fff0"/>
  <p:tag name="KSO_WM_SLIDE_BACKGROUND_TYPE" val="leftRight"/>
</p:tagLst>
</file>

<file path=ppt/tags/tag131.xml><?xml version="1.0" encoding="utf-8"?>
<p:tagLst xmlns:p="http://schemas.openxmlformats.org/presentationml/2006/main">
  <p:tag name="KSO_WM_SLIDE_BACKGROUND_TYPE" val="leftRight"/>
</p:tagLst>
</file>

<file path=ppt/tags/tag132.xml><?xml version="1.0" encoding="utf-8"?>
<p:tagLst xmlns:p="http://schemas.openxmlformats.org/presentationml/2006/main">
  <p:tag name="KSO_WM_SLIDE_BACKGROUND_TYPE" val="leftRight"/>
</p:tagLst>
</file>

<file path=ppt/tags/tag133.xml><?xml version="1.0" encoding="utf-8"?>
<p:tagLst xmlns:p="http://schemas.openxmlformats.org/presentationml/2006/main">
  <p:tag name="KSO_WM_SLIDE_BACKGROUND_TYPE" val="leftRight"/>
</p:tagLst>
</file>

<file path=ppt/tags/tag134.xml><?xml version="1.0" encoding="utf-8"?>
<p:tagLst xmlns:p="http://schemas.openxmlformats.org/presentationml/2006/main">
  <p:tag name="KSO_WM_SLIDE_BACKGROUND_TYPE" val="leftRight"/>
</p:tagLst>
</file>

<file path=ppt/tags/tag135.xml><?xml version="1.0" encoding="utf-8"?>
<p:tagLst xmlns:p="http://schemas.openxmlformats.org/presentationml/2006/main">
  <p:tag name="KSO_WM_SLIDE_BACKGROUND_TYPE" val="leftRight"/>
</p:tagLst>
</file>

<file path=ppt/tags/tag136.xml><?xml version="1.0" encoding="utf-8"?>
<p:tagLst xmlns:p="http://schemas.openxmlformats.org/presentationml/2006/main">
  <p:tag name="KSO_WM_SLIDE_BACKGROUND_TYPE" val="leftRight"/>
</p:tagLst>
</file>

<file path=ppt/tags/tag13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chip20203230_5*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b0"/>
  <p:tag name="KSO_WM_UNIT_DEC_AREA_ID" val="7910fe02d2a845f9bb6cd960288e9a23"/>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471c4c20efda4eea88f246394b8ed53a"/>
  <p:tag name="KSO_WM_SLIDE_BACKGROUND_TYPE" val="topBottom"/>
  <p:tag name="KSO_WM_UNIT_TEXT_FILL_FORE_SCHEMECOLOR_INDEX_BRIGHTNESS" val="0"/>
  <p:tag name="KSO_WM_UNIT_TEXT_FILL_FORE_SCHEMECOLOR_INDEX" val="2"/>
  <p:tag name="KSO_WM_UNIT_TEXT_FILL_TYPE" val="1"/>
</p:tagLst>
</file>

<file path=ppt/tags/tag13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3*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e"/>
  <p:tag name="KSO_WM_UNIT_DEC_AREA_ID" val="f74236bef23d48a2a11657d6340d5c20"/>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b4c5cc2442d34394aee968c4d9f662b2"/>
  <p:tag name="KSO_WM_SLIDE_BACKGROUND_TYPE" val="topBottom"/>
</p:tagLst>
</file>

<file path=ppt/tags/tag13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4*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f"/>
  <p:tag name="KSO_WM_UNIT_DEC_AREA_ID" val="cbf4bdb089674a99851b230651f0fe39"/>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0484a9e58c404f9bb408440f305c3bbe"/>
  <p:tag name="KSO_WM_SLIDE_BACKGROUND_TYPE" val="topBottom"/>
</p:tagLst>
</file>

<file path=ppt/tags/tag1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4*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f"/>
  <p:tag name="KSO_WM_UNIT_DEC_AREA_ID" val="acab9ef974444d088eebfa90d53a28e3"/>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6379868c281d4c2984ba138f33ca1fc0"/>
</p:tagLst>
</file>

<file path=ppt/tags/tag140.xml><?xml version="1.0" encoding="utf-8"?>
<p:tagLst xmlns:p="http://schemas.openxmlformats.org/presentationml/2006/main">
  <p:tag name="KSO_WM_SLIDE_BACKGROUND_TYPE" val="topBottom"/>
</p:tagLst>
</file>

<file path=ppt/tags/tag141.xml><?xml version="1.0" encoding="utf-8"?>
<p:tagLst xmlns:p="http://schemas.openxmlformats.org/presentationml/2006/main">
  <p:tag name="KSO_WM_SLIDE_BACKGROUND_TYPE" val="topBottom"/>
</p:tagLst>
</file>

<file path=ppt/tags/tag142.xml><?xml version="1.0" encoding="utf-8"?>
<p:tagLst xmlns:p="http://schemas.openxmlformats.org/presentationml/2006/main">
  <p:tag name="KSO_WM_SLIDE_BACKGROUND_TYPE" val="topBottom"/>
</p:tagLst>
</file>

<file path=ppt/tags/tag143.xml><?xml version="1.0" encoding="utf-8"?>
<p:tagLst xmlns:p="http://schemas.openxmlformats.org/presentationml/2006/main">
  <p:tag name="KSO_WM_SLIDE_BACKGROUND_TYPE" val="topBottom"/>
</p:tagLst>
</file>

<file path=ppt/tags/tag144.xml><?xml version="1.0" encoding="utf-8"?>
<p:tagLst xmlns:p="http://schemas.openxmlformats.org/presentationml/2006/main">
  <p:tag name="KSO_WM_SLIDE_BACKGROUND_TYPE" val="topBottom"/>
</p:tagLst>
</file>

<file path=ppt/tags/tag145.xml><?xml version="1.0" encoding="utf-8"?>
<p:tagLst xmlns:p="http://schemas.openxmlformats.org/presentationml/2006/main">
  <p:tag name="KSO_WM_SLIDE_BACKGROUND_TYPE" val="topBottom"/>
</p:tagLst>
</file>

<file path=ppt/tags/tag14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chip20203230_5*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b0"/>
  <p:tag name="KSO_WM_UNIT_DEC_AREA_ID" val="cfb6aadf1ab9469281ef3b8daf5ac334"/>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65c2375578cd47c1ae19399bf7b6e9ee"/>
  <p:tag name="KSO_WM_SLIDE_BACKGROUND_TYPE" val="bottomTop"/>
  <p:tag name="KSO_WM_UNIT_TEXT_FILL_FORE_SCHEMECOLOR_INDEX_BRIGHTNESS" val="0"/>
  <p:tag name="KSO_WM_UNIT_TEXT_FILL_FORE_SCHEMECOLOR_INDEX" val="2"/>
  <p:tag name="KSO_WM_UNIT_TEXT_FILL_TYPE" val="1"/>
</p:tagLst>
</file>

<file path=ppt/tags/tag14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3*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e"/>
  <p:tag name="KSO_WM_UNIT_DEC_AREA_ID" val="fbfec00cd6a041feabc2eecbe761d763"/>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2fac917e8b0f487cb31c17a6d325eb2a"/>
  <p:tag name="KSO_WM_SLIDE_BACKGROUND_TYPE" val="bottomTop"/>
</p:tagLst>
</file>

<file path=ppt/tags/tag14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4*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f"/>
  <p:tag name="KSO_WM_UNIT_DEC_AREA_ID" val="dda504719bb344b6a34798b649232745"/>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a5a59400f35149f4962512285838e5d8"/>
  <p:tag name="KSO_WM_SLIDE_BACKGROUND_TYPE" val="bottomTop"/>
</p:tagLst>
</file>

<file path=ppt/tags/tag149.xml><?xml version="1.0" encoding="utf-8"?>
<p:tagLst xmlns:p="http://schemas.openxmlformats.org/presentationml/2006/main">
  <p:tag name="KSO_WM_SLIDE_BACKGROUND_TYPE" val="bottomTop"/>
</p:tagLst>
</file>

<file path=ppt/tags/tag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u"/>
  <p:tag name="KSO_WM_UNIT_TYPE" val="i"/>
  <p:tag name="KSO_WM_UNIT_INDEX" val="1"/>
  <p:tag name="KSO_WM_UNIT_ID" val="chip20203230_2*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d"/>
  <p:tag name="KSO_WM_UNIT_DEC_AREA_ID" val="6fa41d213a094c898e4c36308bc4aa2f"/>
  <p:tag name="KSO_WM_CHIP_FILLAREA_FILL_RULE" val="{&quot;fill_align&quot;:&quot;rm&quot;,&quot;fill_effect&quot;:[],&quot;fill_mode&quot;:&quot;adaptive&quot;,&quot;sacle_strategy&quot;:&quot;stretch&quot;}"/>
  <p:tag name="KSO_WM_UNIT_DEC_SUPPORTCHANGEPIC" val="0"/>
  <p:tag name="KSO_WM_UNIT_DEC_CHANGEPICRESERVED" val="1"/>
  <p:tag name="KSO_WM_ASSEMBLE_CHIP_INDEX" val="34e5f4de1b0b4b2d8fb7e801c6e75302"/>
</p:tagLst>
</file>

<file path=ppt/tags/tag150.xml><?xml version="1.0" encoding="utf-8"?>
<p:tagLst xmlns:p="http://schemas.openxmlformats.org/presentationml/2006/main">
  <p:tag name="KSO_WM_SLIDE_BACKGROUND_TYPE" val="bottomTop"/>
</p:tagLst>
</file>

<file path=ppt/tags/tag151.xml><?xml version="1.0" encoding="utf-8"?>
<p:tagLst xmlns:p="http://schemas.openxmlformats.org/presentationml/2006/main">
  <p:tag name="KSO_WM_SLIDE_BACKGROUND_TYPE" val="bottomTop"/>
</p:tagLst>
</file>

<file path=ppt/tags/tag152.xml><?xml version="1.0" encoding="utf-8"?>
<p:tagLst xmlns:p="http://schemas.openxmlformats.org/presentationml/2006/main">
  <p:tag name="KSO_WM_SLIDE_BACKGROUND_TYPE" val="bottomTop"/>
</p:tagLst>
</file>

<file path=ppt/tags/tag153.xml><?xml version="1.0" encoding="utf-8"?>
<p:tagLst xmlns:p="http://schemas.openxmlformats.org/presentationml/2006/main">
  <p:tag name="KSO_WM_SLIDE_BACKGROUND_TYPE" val="bottomTop"/>
</p:tagLst>
</file>

<file path=ppt/tags/tag154.xml><?xml version="1.0" encoding="utf-8"?>
<p:tagLst xmlns:p="http://schemas.openxmlformats.org/presentationml/2006/main">
  <p:tag name="KSO_WM_SLIDE_BACKGROUND_TYPE" val="bottomTop"/>
</p:tagLst>
</file>

<file path=ppt/tags/tag15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chip20203230_5*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b0"/>
  <p:tag name="KSO_WM_UNIT_DEC_AREA_ID" val="cca765e2bd384dd3a319496243d5f553"/>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6ce9f009e7db493fb47a4194b1d05ad1"/>
  <p:tag name="KSO_WM_SLIDE_BACKGROUND_TYPE" val="navigation"/>
  <p:tag name="KSO_WM_UNIT_TEXT_FILL_FORE_SCHEMECOLOR_INDEX_BRIGHTNESS" val="0"/>
  <p:tag name="KSO_WM_UNIT_TEXT_FILL_FORE_SCHEMECOLOR_INDEX" val="2"/>
  <p:tag name="KSO_WM_UNIT_TEXT_FILL_TYPE" val="1"/>
</p:tagLst>
</file>

<file path=ppt/tags/tag15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3*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e"/>
  <p:tag name="KSO_WM_UNIT_DEC_AREA_ID" val="eb593c36a7cc453fbef130bab2a45e53"/>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f4e8f84e755c410a9b28fac3594f5d33"/>
  <p:tag name="KSO_WM_SLIDE_BACKGROUND_TYPE" val="navigation"/>
</p:tagLst>
</file>

<file path=ppt/tags/tag15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4*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f"/>
  <p:tag name="KSO_WM_UNIT_DEC_AREA_ID" val="fa58ef7d844c4a7b81b0810530105193"/>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0bce6dec50dc4172b50e4198641e3f35"/>
  <p:tag name="KSO_WM_SLIDE_BACKGROUND_TYPE" val="navigation"/>
</p:tagLst>
</file>

<file path=ppt/tags/tag158.xml><?xml version="1.0" encoding="utf-8"?>
<p:tagLst xmlns:p="http://schemas.openxmlformats.org/presentationml/2006/main">
  <p:tag name="KSO_WM_SLIDE_BACKGROUND_TYPE" val="navigation"/>
</p:tagLst>
</file>

<file path=ppt/tags/tag159.xml><?xml version="1.0" encoding="utf-8"?>
<p:tagLst xmlns:p="http://schemas.openxmlformats.org/presentationml/2006/main">
  <p:tag name="KSO_WM_SLIDE_BACKGROUND_TYPE" val="navigation"/>
</p:tagLst>
</file>

<file path=ppt/tags/tag1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3*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e"/>
  <p:tag name="KSO_WM_UNIT_DEC_AREA_ID" val="517ef0b75158420989452bec1c0ed1f7"/>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436f5bb1f4f840a8bd34d91254dc01e5"/>
</p:tagLst>
</file>

<file path=ppt/tags/tag160.xml><?xml version="1.0" encoding="utf-8"?>
<p:tagLst xmlns:p="http://schemas.openxmlformats.org/presentationml/2006/main">
  <p:tag name="KSO_WM_SLIDE_BACKGROUND_TYPE" val="navigation"/>
</p:tagLst>
</file>

<file path=ppt/tags/tag161.xml><?xml version="1.0" encoding="utf-8"?>
<p:tagLst xmlns:p="http://schemas.openxmlformats.org/presentationml/2006/main">
  <p:tag name="KSO_WM_SLIDE_BACKGROUND_TYPE" val="navigation"/>
</p:tagLst>
</file>

<file path=ppt/tags/tag162.xml><?xml version="1.0" encoding="utf-8"?>
<p:tagLst xmlns:p="http://schemas.openxmlformats.org/presentationml/2006/main">
  <p:tag name="KSO_WM_SLIDE_BACKGROUND_TYPE" val="navigation"/>
</p:tagLst>
</file>

<file path=ppt/tags/tag163.xml><?xml version="1.0" encoding="utf-8"?>
<p:tagLst xmlns:p="http://schemas.openxmlformats.org/presentationml/2006/main">
  <p:tag name="KSO_WM_SLIDE_BACKGROUND_TYPE" val="navigation"/>
</p:tagLst>
</file>

<file path=ppt/tags/tag164.xml><?xml version="1.0" encoding="utf-8"?>
<p:tagLst xmlns:p="http://schemas.openxmlformats.org/presentationml/2006/main">
  <p:tag name="KSO_WM_SLIDE_BACKGROUND_TYPE" val="navigation"/>
</p:tagLst>
</file>

<file path=ppt/tags/tag165.xml><?xml version="1.0" encoding="utf-8"?>
<p:tagLst xmlns:p="http://schemas.openxmlformats.org/presentationml/2006/main">
  <p:tag name="KSO_WM_SLIDE_BACKGROUND_TYPE" val="navigation"/>
</p:tagLst>
</file>

<file path=ppt/tags/tag16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chip20203230_5*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b0"/>
  <p:tag name="KSO_WM_UNIT_DEC_AREA_ID" val="0f65f2c56fb545009b8e0c771c3afea1"/>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42c7983957dd4eb4bd125359e33ab7e8"/>
  <p:tag name="KSO_WM_SLIDE_BACKGROUND_TYPE" val="belt"/>
  <p:tag name="KSO_WM_UNIT_TEXT_FILL_FORE_SCHEMECOLOR_INDEX_BRIGHTNESS" val="0"/>
  <p:tag name="KSO_WM_UNIT_TEXT_FILL_FORE_SCHEMECOLOR_INDEX" val="2"/>
  <p:tag name="KSO_WM_UNIT_TEXT_FILL_TYPE" val="1"/>
</p:tagLst>
</file>

<file path=ppt/tags/tag16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3*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e"/>
  <p:tag name="KSO_WM_UNIT_DEC_AREA_ID" val="dfefe7a87b66443392a2d3e492f79745"/>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efafc17c9738479e937df318b3fb52c4"/>
  <p:tag name="KSO_WM_SLIDE_BACKGROUND_TYPE" val="belt"/>
</p:tagLst>
</file>

<file path=ppt/tags/tag16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4*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f"/>
  <p:tag name="KSO_WM_UNIT_DEC_AREA_ID" val="72632280a6104171b789ec1c3a60bcfe"/>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8f48216b5b634bd68562210e52183ddb"/>
  <p:tag name="KSO_WM_SLIDE_BACKGROUND_TYPE" val="belt"/>
</p:tagLst>
</file>

<file path=ppt/tags/tag169.xml><?xml version="1.0" encoding="utf-8"?>
<p:tagLst xmlns:p="http://schemas.openxmlformats.org/presentationml/2006/main">
  <p:tag name="KSO_WM_SLIDE_BACKGROUND_TYPE" val="belt"/>
</p:tagLst>
</file>

<file path=ppt/tags/tag1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3*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e"/>
  <p:tag name="KSO_WM_UNIT_DEC_AREA_ID" val="f84f0cc580644a55b30b165351c9a4d5"/>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54a4de4a2fb64df69e99bb289883b1ec"/>
</p:tagLst>
</file>

<file path=ppt/tags/tag170.xml><?xml version="1.0" encoding="utf-8"?>
<p:tagLst xmlns:p="http://schemas.openxmlformats.org/presentationml/2006/main">
  <p:tag name="KSO_WM_SLIDE_BACKGROUND_TYPE" val="belt"/>
</p:tagLst>
</file>

<file path=ppt/tags/tag171.xml><?xml version="1.0" encoding="utf-8"?>
<p:tagLst xmlns:p="http://schemas.openxmlformats.org/presentationml/2006/main">
  <p:tag name="KSO_WM_SLIDE_BACKGROUND_TYPE" val="belt"/>
</p:tagLst>
</file>

<file path=ppt/tags/tag172.xml><?xml version="1.0" encoding="utf-8"?>
<p:tagLst xmlns:p="http://schemas.openxmlformats.org/presentationml/2006/main">
  <p:tag name="KSO_WM_SLIDE_BACKGROUND_TYPE" val="belt"/>
</p:tagLst>
</file>

<file path=ppt/tags/tag173.xml><?xml version="1.0" encoding="utf-8"?>
<p:tagLst xmlns:p="http://schemas.openxmlformats.org/presentationml/2006/main">
  <p:tag name="KSO_WM_SLIDE_BACKGROUND_TYPE" val="belt"/>
</p:tagLst>
</file>

<file path=ppt/tags/tag174.xml><?xml version="1.0" encoding="utf-8"?>
<p:tagLst xmlns:p="http://schemas.openxmlformats.org/presentationml/2006/main">
  <p:tag name="KSO_WM_TEMPLATE_CATEGORY" val="custom"/>
  <p:tag name="KSO_WM_TEMPLATE_INDEX" val="20203230"/>
</p:tagLst>
</file>

<file path=ppt/tags/tag175.xml><?xml version="1.0" encoding="utf-8"?>
<p:tagLst xmlns:p="http://schemas.openxmlformats.org/presentationml/2006/main">
  <p:tag name="KSO_WM_TEMPLATE_CATEGORY" val="custom"/>
  <p:tag name="KSO_WM_TEMPLATE_INDEX" val="20203230"/>
</p:tagLst>
</file>

<file path=ppt/tags/tag176.xml><?xml version="1.0" encoding="utf-8"?>
<p:tagLst xmlns:p="http://schemas.openxmlformats.org/presentationml/2006/main">
  <p:tag name="KSO_WM_BEAUTIFY_FLAG" val="#wm#"/>
  <p:tag name="KSO_WM_TAG_VERSION" val="1.0"/>
  <p:tag name="KSO_WM_TEMPLATE_CATEGORY" val="custom"/>
  <p:tag name="KSO_WM_TEMPLATE_INDEX" val="20203230"/>
</p:tagLst>
</file>

<file path=ppt/tags/tag17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v"/>
  <p:tag name="KSO_WM_UNIT_TYPE" val="i"/>
  <p:tag name="KSO_WM_UNIT_INDEX" val="1"/>
  <p:tag name="KSO_WM_UNIT_ID" val="chip20203230_1*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c"/>
  <p:tag name="KSO_WM_UNIT_DEC_AREA_ID" val="6e035fa90b564088a4bdad68c152a94c"/>
  <p:tag name="KSO_WM_CHIP_FILLAREA_FILL_RULE" val="{&quot;fill_align&quot;:&quot;cm&quot;,&quot;fill_effect&quot;:[],&quot;fill_mode&quot;:&quot;adaptive&quot;,&quot;sacle_strategy&quot;:&quot;stretch&quot;}"/>
  <p:tag name="KSO_WM_UNIT_DEC_SUPPORTCHANGEPIC" val="0"/>
  <p:tag name="KSO_WM_UNIT_DEC_CHANGEPICRESERVED" val="1"/>
  <p:tag name="KSO_WM_ASSEMBLE_CHIP_INDEX" val="a5f517aec2aa486d9b9ab125807fa809"/>
</p:tagLst>
</file>

<file path=ppt/tags/tag17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ustom20203230_1*a*1"/>
  <p:tag name="KSO_WM_TEMPLATE_CATEGORY" val="custom"/>
  <p:tag name="KSO_WM_TEMPLATE_INDEX" val="20203230"/>
  <p:tag name="KSO_WM_UNIT_LAYERLEVEL" val="1"/>
  <p:tag name="KSO_WM_TAG_VERSION" val="1.0"/>
  <p:tag name="KSO_WM_BEAUTIFY_FLAG" val="#wm#"/>
  <p:tag name="KSO_WM_UNIT_ISCONTENTSTITLE" val="0"/>
  <p:tag name="KSO_WM_UNIT_NOCLEAR" val="0"/>
  <p:tag name="KSO_WM_UNIT_VALUE" val="14"/>
  <p:tag name="KSO_WM_UNIT_TYPE" val="a"/>
  <p:tag name="KSO_WM_UNIT_INDEX" val="1"/>
  <p:tag name="KSO_WM_UNIT_ISNUMDGMTITLE" val="0"/>
  <p:tag name="KSO_WM_UNIT_PRESET_TEXT" val="经典简约商务工作汇报"/>
  <p:tag name="KSO_WM_UNIT_BLOCK" val="0"/>
  <p:tag name="KSO_WM_UNIT_DEC_AREA_ID" val="f4cc249b07044d97b6a9de24427683f2"/>
  <p:tag name="KSO_WM_UNIT_DEFAULT_FONT" val="24;60;4"/>
  <p:tag name="KSO_WM_CHIP_GROUPID" val="5f2a1e7645e1f15ec24fe43a"/>
  <p:tag name="KSO_WM_CHIP_XID" val="5f2a1e7645e1f15ec24fe43b"/>
  <p:tag name="KSO_WM_CHIP_FILLAREA_FILL_RULE" val="{&quot;fill_align&quot;:&quot;cm&quot;,&quot;fill_mode&quot;:&quot;adaptive&quot;,&quot;sacle_strategy&quot;:&quot;smart&quot;}"/>
  <p:tag name="KSO_WM_ASSEMBLE_CHIP_INDEX" val="3d4c03bb62fe4e24a0564fd66f9bf9da"/>
  <p:tag name="KSO_WM_UNIT_TEXT_FILL_FORE_SCHEMECOLOR_INDEX_BRIGHTNESS" val="0.15"/>
  <p:tag name="KSO_WM_UNIT_TEXT_FILL_FORE_SCHEMECOLOR_INDEX" val="13"/>
  <p:tag name="KSO_WM_UNIT_TEXT_FILL_TYPE" val="1"/>
  <p:tag name="KSO_WM_TEMPLATE_ASSEMBLE_XID" val="5fc6fd802574a1ee74b6c7c0"/>
  <p:tag name="KSO_WM_TEMPLATE_ASSEMBLE_GROUPID" val="5f8cfa53a61ec3b55284a7ab"/>
</p:tagLst>
</file>

<file path=ppt/tags/tag17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ustom20203230_1*b*1"/>
  <p:tag name="KSO_WM_TEMPLATE_CATEGORY" val="custom"/>
  <p:tag name="KSO_WM_TEMPLATE_INDEX" val="20203230"/>
  <p:tag name="KSO_WM_UNIT_LAYERLEVEL" val="1"/>
  <p:tag name="KSO_WM_TAG_VERSION" val="1.0"/>
  <p:tag name="KSO_WM_BEAUTIFY_FLAG" val="#wm#"/>
  <p:tag name="KSO_WM_UNIT_ISCONTENTSTITLE" val="0"/>
  <p:tag name="KSO_WM_UNIT_NOCLEAR" val="0"/>
  <p:tag name="KSO_WM_UNIT_VALUE" val="19"/>
  <p:tag name="KSO_WM_UNIT_TYPE" val="b"/>
  <p:tag name="KSO_WM_UNIT_INDEX" val="1"/>
  <p:tag name="KSO_WM_UNIT_ISNUMDGMTITLE" val="0"/>
  <p:tag name="KSO_WM_UNIT_PRESET_TEXT" val="此处添加副标题内容"/>
  <p:tag name="KSO_WM_UNIT_BLOCK" val="0"/>
  <p:tag name="KSO_WM_UNIT_DEC_AREA_ID" val="97dcf51a85b746309bacf7cd10958256"/>
  <p:tag name="KSO_WM_UNIT_DEFAULT_FONT" val="18;24;2"/>
  <p:tag name="KSO_WM_CHIP_GROUPID" val="5f2a1e7645e1f15ec24fe43a"/>
  <p:tag name="KSO_WM_CHIP_XID" val="5f2a1e7645e1f15ec24fe43b"/>
  <p:tag name="KSO_WM_CHIP_FILLAREA_FILL_RULE" val="{&quot;fill_align&quot;:&quot;cm&quot;,&quot;fill_mode&quot;:&quot;adaptive&quot;,&quot;sacle_strategy&quot;:&quot;smart&quot;}"/>
  <p:tag name="KSO_WM_ASSEMBLE_CHIP_INDEX" val="3d4c03bb62fe4e24a0564fd66f9bf9da"/>
  <p:tag name="KSO_WM_UNIT_TEXT_FILL_FORE_SCHEMECOLOR_INDEX_BRIGHTNESS" val="0.35"/>
  <p:tag name="KSO_WM_UNIT_TEXT_FILL_FORE_SCHEMECOLOR_INDEX" val="13"/>
  <p:tag name="KSO_WM_UNIT_TEXT_FILL_TYPE" val="1"/>
  <p:tag name="KSO_WM_TEMPLATE_ASSEMBLE_XID" val="5fc6fd802574a1ee74b6c7c0"/>
  <p:tag name="KSO_WM_TEMPLATE_ASSEMBLE_GROUPID" val="5f8cfa53a61ec3b55284a7ab"/>
</p:tagLst>
</file>

<file path=ppt/tags/tag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4*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f"/>
  <p:tag name="KSO_WM_UNIT_DEC_AREA_ID" val="acab9ef974444d088eebfa90d53a28e3"/>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6379868c281d4c2984ba138f33ca1fc0"/>
</p:tagLst>
</file>

<file path=ppt/tags/tag18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3*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e"/>
  <p:tag name="KSO_WM_UNIT_DEC_AREA_ID" val="f84f0cc580644a55b30b165351c9a4d5"/>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54a4de4a2fb64df69e99bb289883b1ec"/>
</p:tagLst>
</file>

<file path=ppt/tags/tag18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4*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f"/>
  <p:tag name="KSO_WM_UNIT_DEC_AREA_ID" val="acab9ef974444d088eebfa90d53a28e3"/>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6379868c281d4c2984ba138f33ca1fc0"/>
</p:tagLst>
</file>

<file path=ppt/tags/tag18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u"/>
  <p:tag name="KSO_WM_UNIT_TYPE" val="i"/>
  <p:tag name="KSO_WM_UNIT_INDEX" val="1"/>
  <p:tag name="KSO_WM_UNIT_ID" val="chip20203230_2*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d"/>
  <p:tag name="KSO_WM_UNIT_DEC_AREA_ID" val="d235448924044c6f84bc9878d540eab2"/>
  <p:tag name="KSO_WM_CHIP_FILLAREA_FILL_RULE" val="{&quot;fill_align&quot;:&quot;lm&quot;,&quot;fill_effect&quot;:[],&quot;fill_mode&quot;:&quot;adaptive&quot;,&quot;sacle_strategy&quot;:&quot;stretch&quot;}"/>
  <p:tag name="KSO_WM_UNIT_DEC_SUPPORTCHANGEPIC" val="0"/>
  <p:tag name="KSO_WM_UNIT_DEC_CHANGEPICRESERVED" val="1"/>
  <p:tag name="KSO_WM_ASSEMBLE_CHIP_INDEX" val="7f67771cb71a493ab02a827d9df2d759"/>
</p:tagLst>
</file>

<file path=ppt/tags/tag18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3*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e"/>
  <p:tag name="KSO_WM_UNIT_DEC_AREA_ID" val="8ff91e92a957467e824c865e8779b1c4"/>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3c29442d5d764955b58657525b0413b5"/>
</p:tagLst>
</file>

<file path=ppt/tags/tag18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4*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f"/>
  <p:tag name="KSO_WM_UNIT_DEC_AREA_ID" val="13e3952efcd646049553d75eacc649bd"/>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8336cfe57546424396c49b9fcf70fd70"/>
</p:tagLst>
</file>

<file path=ppt/tags/tag185.xml><?xml version="1.0" encoding="utf-8"?>
<p:tagLst xmlns:p="http://schemas.openxmlformats.org/presentationml/2006/main">
  <p:tag name="KSO_WM_UNIT_ISCONTENTSTITLE" val="0"/>
  <p:tag name="KSO_WM_UNIT_ISNUMDGMTITLE" val="0"/>
  <p:tag name="KSO_WM_UNIT_NOCLEAR" val="0"/>
  <p:tag name="KSO_WM_UNIT_VALUE" val="87"/>
  <p:tag name="KSO_WM_UNIT_HIGHLIGHT" val="0"/>
  <p:tag name="KSO_WM_UNIT_COMPATIBLE" val="0"/>
  <p:tag name="KSO_WM_UNIT_DIAGRAM_ISNUMVISUAL" val="0"/>
  <p:tag name="KSO_WM_UNIT_DIAGRAM_ISREFERUNIT" val="0"/>
  <p:tag name="KSO_WM_UNIT_TYPE" val="b"/>
  <p:tag name="KSO_WM_UNIT_INDEX" val="1"/>
  <p:tag name="KSO_WM_UNIT_ID" val="custom20203230_1*b*1"/>
  <p:tag name="KSO_WM_TEMPLATE_CATEGORY" val="custom"/>
  <p:tag name="KSO_WM_TEMPLATE_INDEX" val="20203230"/>
  <p:tag name="KSO_WM_UNIT_LAYERLEVEL" val="1"/>
  <p:tag name="KSO_WM_TAG_VERSION" val="1.0"/>
  <p:tag name="KSO_WM_BEAUTIFY_FLAG" val="#wm#"/>
  <p:tag name="KSO_WM_UNIT_PRESET_TEXT" val="单击此处添加副标题内容"/>
  <p:tag name="KSO_WM_UNIT_DEFAULT_FONT" val="14;18;2"/>
  <p:tag name="KSO_WM_UNIT_BLOCK" val="0"/>
  <p:tag name="KSO_WM_UNIT_DEC_AREA_ID" val="df476b64a90f4644b139ba66d33feb1d"/>
  <p:tag name="KSO_WM_CHIP_GROUPID" val="5ebe40d00ac41c4a0a525616"/>
  <p:tag name="KSO_WM_CHIP_XID" val="5ebe40d00ac41c4a0a525617"/>
  <p:tag name="KSO_WM_CHIP_FILLAREA_FILL_RULE" val="{&quot;fill_align&quot;:&quot;cm&quot;,&quot;fill_mode&quot;:&quot;adaptive&quot;,&quot;sacle_strategy&quot;:&quot;smart&quot;}"/>
  <p:tag name="KSO_WM_ASSEMBLE_CHIP_INDEX" val="9a2ce4d09fb84a048a0c6b5f2345a526"/>
  <p:tag name="KSO_WM_UNIT_TEXT_FILL_FORE_SCHEMECOLOR_INDEX_BRIGHTNESS" val="0.35"/>
  <p:tag name="KSO_WM_UNIT_TEXT_FILL_FORE_SCHEMECOLOR_INDEX" val="13"/>
  <p:tag name="KSO_WM_UNIT_TEXT_FILL_TYPE" val="1"/>
  <p:tag name="KSO_WM_TEMPLATE_ASSEMBLE_XID" val="5fc6fd802574a1ee74b6c7b8"/>
  <p:tag name="KSO_WM_TEMPLATE_ASSEMBLE_GROUPID" val="5f8cfa53a61ec3b55284a7ab"/>
</p:tagLst>
</file>

<file path=ppt/tags/tag186.xml><?xml version="1.0" encoding="utf-8"?>
<p:tagLst xmlns:p="http://schemas.openxmlformats.org/presentationml/2006/main">
  <p:tag name="KSO_WM_UNIT_ISCONTENTSTITLE" val="0"/>
  <p:tag name="KSO_WM_UNIT_ISNUMDGMTITLE" val="0"/>
  <p:tag name="KSO_WM_UNIT_NOCLEAR" val="0"/>
  <p:tag name="KSO_WM_UNIT_VALUE" val="11"/>
  <p:tag name="KSO_WM_UNIT_HIGHLIGHT" val="0"/>
  <p:tag name="KSO_WM_UNIT_COMPATIBLE" val="0"/>
  <p:tag name="KSO_WM_UNIT_DIAGRAM_ISNUMVISUAL" val="0"/>
  <p:tag name="KSO_WM_UNIT_DIAGRAM_ISREFERUNIT" val="0"/>
  <p:tag name="KSO_WM_UNIT_TYPE" val="a"/>
  <p:tag name="KSO_WM_UNIT_INDEX" val="1"/>
  <p:tag name="KSO_WM_UNIT_ID" val="custom20203230_1*a*1"/>
  <p:tag name="KSO_WM_TEMPLATE_CATEGORY" val="custom"/>
  <p:tag name="KSO_WM_TEMPLATE_INDEX" val="20203230"/>
  <p:tag name="KSO_WM_UNIT_LAYERLEVEL" val="1"/>
  <p:tag name="KSO_WM_TAG_VERSION" val="1.0"/>
  <p:tag name="KSO_WM_BEAUTIFY_FLAG" val="#wm#"/>
  <p:tag name="KSO_WM_UNIT_PRESET_TEXT" val="单击添加大标题"/>
  <p:tag name="KSO_WM_UNIT_DEFAULT_FONT" val="40;56;4"/>
  <p:tag name="KSO_WM_UNIT_BLOCK" val="0"/>
  <p:tag name="KSO_WM_UNIT_DEC_AREA_ID" val="ee13252f071a4a91809f3399a6808d04"/>
  <p:tag name="KSO_WM_CHIP_GROUPID" val="5ebe40d00ac41c4a0a525616"/>
  <p:tag name="KSO_WM_CHIP_XID" val="5ebe40d00ac41c4a0a525617"/>
  <p:tag name="KSO_WM_CHIP_FILLAREA_FILL_RULE" val="{&quot;fill_align&quot;:&quot;cm&quot;,&quot;fill_mode&quot;:&quot;adaptive&quot;,&quot;sacle_strategy&quot;:&quot;smart&quot;}"/>
  <p:tag name="KSO_WM_ASSEMBLE_CHIP_INDEX" val="9a2ce4d09fb84a048a0c6b5f2345a526"/>
  <p:tag name="KSO_WM_UNIT_TEXT_FILL_FORE_SCHEMECOLOR_INDEX_BRIGHTNESS" val="0.15"/>
  <p:tag name="KSO_WM_UNIT_TEXT_FILL_FORE_SCHEMECOLOR_INDEX" val="13"/>
  <p:tag name="KSO_WM_UNIT_TEXT_FILL_TYPE" val="1"/>
  <p:tag name="KSO_WM_TEMPLATE_ASSEMBLE_XID" val="5fc6fd802574a1ee74b6c7b8"/>
  <p:tag name="KSO_WM_TEMPLATE_ASSEMBLE_GROUPID" val="5f8cfa53a61ec3b55284a7ab"/>
</p:tagLst>
</file>

<file path=ppt/tags/tag18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3*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e"/>
  <p:tag name="KSO_WM_UNIT_DEC_AREA_ID" val="f84f0cc580644a55b30b165351c9a4d5"/>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54a4de4a2fb64df69e99bb289883b1ec"/>
</p:tagLst>
</file>

<file path=ppt/tags/tag18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4*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f"/>
  <p:tag name="KSO_WM_UNIT_DEC_AREA_ID" val="acab9ef974444d088eebfa90d53a28e3"/>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6379868c281d4c2984ba138f33ca1fc0"/>
</p:tagLst>
</file>

<file path=ppt/tags/tag18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3*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e"/>
  <p:tag name="KSO_WM_UNIT_DEC_AREA_ID" val="f84f0cc580644a55b30b165351c9a4d5"/>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54a4de4a2fb64df69e99bb289883b1ec"/>
</p:tagLst>
</file>

<file path=ppt/tags/tag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3*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e"/>
  <p:tag name="KSO_WM_UNIT_DEC_AREA_ID" val="f84f0cc580644a55b30b165351c9a4d5"/>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54a4de4a2fb64df69e99bb289883b1ec"/>
</p:tagLst>
</file>

<file path=ppt/tags/tag19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4*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f"/>
  <p:tag name="KSO_WM_UNIT_DEC_AREA_ID" val="acab9ef974444d088eebfa90d53a28e3"/>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6379868c281d4c2984ba138f33ca1fc0"/>
</p:tagLst>
</file>

<file path=ppt/tags/tag19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u"/>
  <p:tag name="KSO_WM_UNIT_TYPE" val="i"/>
  <p:tag name="KSO_WM_UNIT_INDEX" val="1"/>
  <p:tag name="KSO_WM_UNIT_ID" val="chip20203230_2*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d"/>
  <p:tag name="KSO_WM_UNIT_DEC_AREA_ID" val="6fa41d213a094c898e4c36308bc4aa2f"/>
  <p:tag name="KSO_WM_CHIP_FILLAREA_FILL_RULE" val="{&quot;fill_align&quot;:&quot;rm&quot;,&quot;fill_effect&quot;:[],&quot;fill_mode&quot;:&quot;adaptive&quot;,&quot;sacle_strategy&quot;:&quot;stretch&quot;}"/>
  <p:tag name="KSO_WM_UNIT_DEC_SUPPORTCHANGEPIC" val="0"/>
  <p:tag name="KSO_WM_UNIT_DEC_CHANGEPICRESERVED" val="1"/>
  <p:tag name="KSO_WM_ASSEMBLE_CHIP_INDEX" val="34e5f4de1b0b4b2d8fb7e801c6e75302"/>
</p:tagLst>
</file>

<file path=ppt/tags/tag19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3*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e"/>
  <p:tag name="KSO_WM_UNIT_DEC_AREA_ID" val="517ef0b75158420989452bec1c0ed1f7"/>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436f5bb1f4f840a8bd34d91254dc01e5"/>
</p:tagLst>
</file>

<file path=ppt/tags/tag19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3*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e"/>
  <p:tag name="KSO_WM_UNIT_DEC_AREA_ID" val="f84f0cc580644a55b30b165351c9a4d5"/>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54a4de4a2fb64df69e99bb289883b1ec"/>
</p:tagLst>
</file>

<file path=ppt/tags/tag19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4*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f"/>
  <p:tag name="KSO_WM_UNIT_DEC_AREA_ID" val="acab9ef974444d088eebfa90d53a28e3"/>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6379868c281d4c2984ba138f33ca1fc0"/>
</p:tagLst>
</file>

<file path=ppt/tags/tag19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3*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e"/>
  <p:tag name="KSO_WM_UNIT_DEC_AREA_ID" val="f84f0cc580644a55b30b165351c9a4d5"/>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54a4de4a2fb64df69e99bb289883b1ec"/>
</p:tagLst>
</file>

<file path=ppt/tags/tag19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4*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f"/>
  <p:tag name="KSO_WM_UNIT_DEC_AREA_ID" val="acab9ef974444d088eebfa90d53a28e3"/>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6379868c281d4c2984ba138f33ca1fc0"/>
</p:tagLst>
</file>

<file path=ppt/tags/tag19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3*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e"/>
  <p:tag name="KSO_WM_UNIT_DEC_AREA_ID" val="f84f0cc580644a55b30b165351c9a4d5"/>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54a4de4a2fb64df69e99bb289883b1ec"/>
</p:tagLst>
</file>

<file path=ppt/tags/tag19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4*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f"/>
  <p:tag name="KSO_WM_UNIT_DEC_AREA_ID" val="acab9ef974444d088eebfa90d53a28e3"/>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6379868c281d4c2984ba138f33ca1fc0"/>
</p:tagLst>
</file>

<file path=ppt/tags/tag19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v"/>
  <p:tag name="KSO_WM_UNIT_TYPE" val="i"/>
  <p:tag name="KSO_WM_UNIT_INDEX" val="1"/>
  <p:tag name="KSO_WM_UNIT_ID" val="chip20203230_1*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c"/>
  <p:tag name="KSO_WM_UNIT_DEC_AREA_ID" val="6e035fa90b564088a4bdad68c152a94c"/>
  <p:tag name="KSO_WM_CHIP_FILLAREA_FILL_RULE" val="{&quot;fill_align&quot;:&quot;cm&quot;,&quot;fill_effect&quot;:[],&quot;fill_mode&quot;:&quot;adaptive&quot;,&quot;sacle_strategy&quot;:&quot;stretch&quot;}"/>
  <p:tag name="KSO_WM_UNIT_DEC_SUPPORTCHANGEPIC" val="0"/>
  <p:tag name="KSO_WM_UNIT_DEC_CHANGEPICRESERVED" val="1"/>
  <p:tag name="KSO_WM_ASSEMBLE_CHIP_INDEX" val="a5f517aec2aa486d9b9ab125807fa809"/>
</p:tagLst>
</file>

<file path=ppt/tags/tag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ustom20203230_1*a*1"/>
  <p:tag name="KSO_WM_TEMPLATE_CATEGORY" val="custom"/>
  <p:tag name="KSO_WM_TEMPLATE_INDEX" val="20203230"/>
  <p:tag name="KSO_WM_UNIT_LAYERLEVEL" val="1"/>
  <p:tag name="KSO_WM_TAG_VERSION" val="1.0"/>
  <p:tag name="KSO_WM_BEAUTIFY_FLAG" val="#wm#"/>
  <p:tag name="KSO_WM_UNIT_ISCONTENTSTITLE" val="0"/>
  <p:tag name="KSO_WM_UNIT_NOCLEAR" val="0"/>
  <p:tag name="KSO_WM_UNIT_VALUE" val="14"/>
  <p:tag name="KSO_WM_UNIT_TYPE" val="a"/>
  <p:tag name="KSO_WM_UNIT_INDEX" val="1"/>
  <p:tag name="KSO_WM_UNIT_ISNUMDGMTITLE" val="0"/>
  <p:tag name="KSO_WM_UNIT_PRESET_TEXT" val="经典简约商务工作汇报"/>
  <p:tag name="KSO_WM_UNIT_BLOCK" val="0"/>
  <p:tag name="KSO_WM_UNIT_DEC_AREA_ID" val="f4cc249b07044d97b6a9de24427683f2"/>
  <p:tag name="KSO_WM_UNIT_DEFAULT_FONT" val="24;60;4"/>
  <p:tag name="KSO_WM_CHIP_GROUPID" val="5f2a1e7645e1f15ec24fe43a"/>
  <p:tag name="KSO_WM_CHIP_XID" val="5f2a1e7645e1f15ec24fe43b"/>
  <p:tag name="KSO_WM_CHIP_FILLAREA_FILL_RULE" val="{&quot;fill_align&quot;:&quot;cm&quot;,&quot;fill_mode&quot;:&quot;adaptive&quot;,&quot;sacle_strategy&quot;:&quot;smart&quot;}"/>
  <p:tag name="KSO_WM_ASSEMBLE_CHIP_INDEX" val="3d4c03bb62fe4e24a0564fd66f9bf9da"/>
  <p:tag name="KSO_WM_UNIT_TEXT_FILL_FORE_SCHEMECOLOR_INDEX_BRIGHTNESS" val="0.15"/>
  <p:tag name="KSO_WM_UNIT_TEXT_FILL_FORE_SCHEMECOLOR_INDEX" val="13"/>
  <p:tag name="KSO_WM_UNIT_TEXT_FILL_TYPE" val="1"/>
  <p:tag name="KSO_WM_TEMPLATE_ASSEMBLE_XID" val="5fc6fd802574a1ee74b6c7c0"/>
  <p:tag name="KSO_WM_TEMPLATE_ASSEMBLE_GROUPID" val="5f8cfa53a61ec3b55284a7ab"/>
</p:tagLst>
</file>

<file path=ppt/tags/tag2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4*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f"/>
  <p:tag name="KSO_WM_UNIT_DEC_AREA_ID" val="acab9ef974444d088eebfa90d53a28e3"/>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6379868c281d4c2984ba138f33ca1fc0"/>
</p:tagLst>
</file>

<file path=ppt/tags/tag200.xml><?xml version="1.0" encoding="utf-8"?>
<p:tagLst xmlns:p="http://schemas.openxmlformats.org/presentationml/2006/main">
  <p:tag name="KSO_WM_UNIT_ISCONTENTSTITLE" val="0"/>
  <p:tag name="KSO_WM_UNIT_ISNUMDGMTITLE" val="0"/>
  <p:tag name="KSO_WM_UNIT_NOCLEAR" val="0"/>
  <p:tag name="KSO_WM_UNIT_VALUE" val="18"/>
  <p:tag name="KSO_WM_UNIT_HIGHLIGHT" val="0"/>
  <p:tag name="KSO_WM_UNIT_COMPATIBLE" val="0"/>
  <p:tag name="KSO_WM_UNIT_DIAGRAM_ISNUMVISUAL" val="0"/>
  <p:tag name="KSO_WM_UNIT_DIAGRAM_ISREFERUNIT" val="0"/>
  <p:tag name="KSO_WM_UNIT_TYPE" val="b"/>
  <p:tag name="KSO_WM_UNIT_INDEX" val="1"/>
  <p:tag name="KSO_WM_UNIT_ID" val="custom20203230_1*b*1"/>
  <p:tag name="KSO_WM_TEMPLATE_CATEGORY" val="custom"/>
  <p:tag name="KSO_WM_TEMPLATE_INDEX" val="20203230"/>
  <p:tag name="KSO_WM_UNIT_LAYERLEVEL" val="1"/>
  <p:tag name="KSO_WM_TAG_VERSION" val="1.0"/>
  <p:tag name="KSO_WM_BEAUTIFY_FLAG" val="#wm#"/>
  <p:tag name="KSO_WM_UNIT_PRESET_TEXT" val="单击此处添加副标题内容"/>
  <p:tag name="KSO_WM_UNIT_DEFAULT_FONT" val="18;24;2"/>
  <p:tag name="KSO_WM_UNIT_BLOCK" val="0"/>
  <p:tag name="KSO_WM_UNIT_DEC_AREA_ID" val="f54746af823b4388882b5b7f5eae128a"/>
  <p:tag name="KSO_WM_CHIP_GROUPID" val="5ebe4d230ac41c4a0a525649"/>
  <p:tag name="KSO_WM_CHIP_XID" val="5ebe4d230ac41c4a0a52564a"/>
  <p:tag name="KSO_WM_CHIP_FILLAREA_FILL_RULE" val="{&quot;fill_align&quot;:&quot;cm&quot;,&quot;fill_mode&quot;:&quot;adaptive&quot;,&quot;sacle_strategy&quot;:&quot;smart&quot;}"/>
  <p:tag name="KSO_WM_ASSEMBLE_CHIP_INDEX" val="bb363eea399a4795922d7eb8fc929c3d"/>
  <p:tag name="KSO_WM_UNIT_TEXT_FILL_FORE_SCHEMECOLOR_INDEX_BRIGHTNESS" val="0.35"/>
  <p:tag name="KSO_WM_UNIT_TEXT_FILL_FORE_SCHEMECOLOR_INDEX" val="13"/>
  <p:tag name="KSO_WM_UNIT_TEXT_FILL_TYPE" val="1"/>
  <p:tag name="KSO_WM_TEMPLATE_ASSEMBLE_XID" val="5fc6fd802574a1ee74b6c7d7"/>
  <p:tag name="KSO_WM_TEMPLATE_ASSEMBLE_GROUPID" val="5f8cfa53a61ec3b55284a7ab"/>
</p:tagLst>
</file>

<file path=ppt/tags/tag201.xml><?xml version="1.0" encoding="utf-8"?>
<p:tagLst xmlns:p="http://schemas.openxmlformats.org/presentationml/2006/main">
  <p:tag name="KSO_WM_UNIT_ISCONTENTSTITLE" val="0"/>
  <p:tag name="KSO_WM_UNIT_ISNUMDGMTITLE" val="0"/>
  <p:tag name="KSO_WM_UNIT_NOCLEAR" val="1"/>
  <p:tag name="KSO_WM_UNIT_VALUE" val="6"/>
  <p:tag name="KSO_WM_UNIT_HIGHLIGHT" val="0"/>
  <p:tag name="KSO_WM_UNIT_COMPATIBLE" val="0"/>
  <p:tag name="KSO_WM_UNIT_DIAGRAM_ISNUMVISUAL" val="0"/>
  <p:tag name="KSO_WM_UNIT_DIAGRAM_ISREFERUNIT" val="0"/>
  <p:tag name="KSO_WM_UNIT_TYPE" val="a"/>
  <p:tag name="KSO_WM_UNIT_INDEX" val="1"/>
  <p:tag name="KSO_WM_UNIT_ID" val="custom20203230_1*a*1"/>
  <p:tag name="KSO_WM_TEMPLATE_CATEGORY" val="custom"/>
  <p:tag name="KSO_WM_TEMPLATE_INDEX" val="20203230"/>
  <p:tag name="KSO_WM_UNIT_LAYERLEVEL" val="1"/>
  <p:tag name="KSO_WM_TAG_VERSION" val="1.0"/>
  <p:tag name="KSO_WM_BEAUTIFY_FLAG" val="#wm#"/>
  <p:tag name="KSO_WM_UNIT_PRESET_TEXT" val="感谢聆听"/>
  <p:tag name="KSO_WM_UNIT_DEFAULT_FONT" val="60;74;4"/>
  <p:tag name="KSO_WM_UNIT_BLOCK" val="0"/>
  <p:tag name="KSO_WM_UNIT_DEC_AREA_ID" val="57515bfc813c4135ab63e709f868a68e"/>
  <p:tag name="KSO_WM_CHIP_GROUPID" val="5ebe4d230ac41c4a0a525649"/>
  <p:tag name="KSO_WM_CHIP_XID" val="5ebe4d230ac41c4a0a52564a"/>
  <p:tag name="KSO_WM_CHIP_FILLAREA_FILL_RULE" val="{&quot;fill_align&quot;:&quot;cm&quot;,&quot;fill_mode&quot;:&quot;adaptive&quot;,&quot;sacle_strategy&quot;:&quot;smart&quot;}"/>
  <p:tag name="KSO_WM_ASSEMBLE_CHIP_INDEX" val="bb363eea399a4795922d7eb8fc929c3d"/>
  <p:tag name="KSO_WM_UNIT_TEXT_FILL_FORE_SCHEMECOLOR_INDEX_BRIGHTNESS" val="0.15"/>
  <p:tag name="KSO_WM_UNIT_TEXT_FILL_FORE_SCHEMECOLOR_INDEX" val="13"/>
  <p:tag name="KSO_WM_UNIT_TEXT_FILL_TYPE" val="1"/>
  <p:tag name="KSO_WM_TEMPLATE_ASSEMBLE_XID" val="5fc6fd802574a1ee74b6c7d7"/>
  <p:tag name="KSO_WM_TEMPLATE_ASSEMBLE_GROUPID" val="5f8cfa53a61ec3b55284a7ab"/>
</p:tagLst>
</file>

<file path=ppt/tags/tag20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3*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e"/>
  <p:tag name="KSO_WM_UNIT_DEC_AREA_ID" val="f84f0cc580644a55b30b165351c9a4d5"/>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54a4de4a2fb64df69e99bb289883b1ec"/>
  <p:tag name="KSO_WM_SLIDE_BACKGROUND_TYPE" val="general"/>
</p:tagLst>
</file>

<file path=ppt/tags/tag20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4*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f"/>
  <p:tag name="KSO_WM_UNIT_DEC_AREA_ID" val="acab9ef974444d088eebfa90d53a28e3"/>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6379868c281d4c2984ba138f33ca1fc0"/>
  <p:tag name="KSO_WM_SLIDE_BACKGROUND_TYPE" val="general"/>
</p:tagLst>
</file>

<file path=ppt/tags/tag204.xml><?xml version="1.0" encoding="utf-8"?>
<p:tagLst xmlns:p="http://schemas.openxmlformats.org/presentationml/2006/main">
  <p:tag name="KSO_WM_SLIDE_BACKGROUND_TYPE" val="general"/>
</p:tagLst>
</file>

<file path=ppt/tags/tag205.xml><?xml version="1.0" encoding="utf-8"?>
<p:tagLst xmlns:p="http://schemas.openxmlformats.org/presentationml/2006/main">
  <p:tag name="KSO_WM_SLIDE_BACKGROUND_TYPE" val="general"/>
</p:tagLst>
</file>

<file path=ppt/tags/tag206.xml><?xml version="1.0" encoding="utf-8"?>
<p:tagLst xmlns:p="http://schemas.openxmlformats.org/presentationml/2006/main">
  <p:tag name="KSO_WM_SLIDE_BACKGROUND_TYPE" val="general"/>
</p:tagLst>
</file>

<file path=ppt/tags/tag207.xml><?xml version="1.0" encoding="utf-8"?>
<p:tagLst xmlns:p="http://schemas.openxmlformats.org/presentationml/2006/main">
  <p:tag name="KSO_WM_SLIDE_BACKGROUND_TYPE" val="general"/>
</p:tagLst>
</file>

<file path=ppt/tags/tag20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chip20203230_5*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b0"/>
  <p:tag name="KSO_WM_UNIT_DEC_AREA_ID" val="211017883b6744e98ab5f2207e99367f"/>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544949874bd540f1a79226a550be7555"/>
  <p:tag name="KSO_WM_SLIDE_BACKGROUND_TYPE" val="frame"/>
  <p:tag name="KSO_WM_UNIT_TEXT_FILL_FORE_SCHEMECOLOR_INDEX_BRIGHTNESS" val="0"/>
  <p:tag name="KSO_WM_UNIT_TEXT_FILL_FORE_SCHEMECOLOR_INDEX" val="2"/>
  <p:tag name="KSO_WM_UNIT_TEXT_FILL_TYPE" val="1"/>
</p:tagLst>
</file>

<file path=ppt/tags/tag20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3*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e"/>
  <p:tag name="KSO_WM_UNIT_DEC_AREA_ID" val="d470b472ffc34bf5903f0423a639f3ef"/>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96ccc025e0b0444ba7026ca66ff6d9f4"/>
  <p:tag name="KSO_WM_SLIDE_BACKGROUND_TYPE" val="frame"/>
</p:tagLst>
</file>

<file path=ppt/tags/tag2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3*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e"/>
  <p:tag name="KSO_WM_UNIT_DEC_AREA_ID" val="f84f0cc580644a55b30b165351c9a4d5"/>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54a4de4a2fb64df69e99bb289883b1ec"/>
</p:tagLst>
</file>

<file path=ppt/tags/tag2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4*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f"/>
  <p:tag name="KSO_WM_UNIT_DEC_AREA_ID" val="7ad3bf38c03a440e92144bd274e947cc"/>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1bbfe641e7314ff39ab39eb4445b5494"/>
  <p:tag name="KSO_WM_SLIDE_BACKGROUND_TYPE" val="frame"/>
</p:tagLst>
</file>

<file path=ppt/tags/tag211.xml><?xml version="1.0" encoding="utf-8"?>
<p:tagLst xmlns:p="http://schemas.openxmlformats.org/presentationml/2006/main">
  <p:tag name="KSO_WM_SLIDE_BACKGROUND_TYPE" val="frame"/>
</p:tagLst>
</file>

<file path=ppt/tags/tag212.xml><?xml version="1.0" encoding="utf-8"?>
<p:tagLst xmlns:p="http://schemas.openxmlformats.org/presentationml/2006/main">
  <p:tag name="KSO_WM_SLIDE_BACKGROUND_TYPE" val="frame"/>
</p:tagLst>
</file>

<file path=ppt/tags/tag213.xml><?xml version="1.0" encoding="utf-8"?>
<p:tagLst xmlns:p="http://schemas.openxmlformats.org/presentationml/2006/main">
  <p:tag name="KSO_WM_SLIDE_BACKGROUND_TYPE" val="frame"/>
</p:tagLst>
</file>

<file path=ppt/tags/tag214.xml><?xml version="1.0" encoding="utf-8"?>
<p:tagLst xmlns:p="http://schemas.openxmlformats.org/presentationml/2006/main">
  <p:tag name="KSO_WM_SLIDE_BACKGROUND_TYPE" val="frame"/>
</p:tagLst>
</file>

<file path=ppt/tags/tag215.xml><?xml version="1.0" encoding="utf-8"?>
<p:tagLst xmlns:p="http://schemas.openxmlformats.org/presentationml/2006/main">
  <p:tag name="KSO_WM_SLIDE_BACKGROUND_TYPE" val="frame"/>
</p:tagLst>
</file>

<file path=ppt/tags/tag21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chip20203230_5*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b0"/>
  <p:tag name="KSO_WM_UNIT_DEC_AREA_ID" val="7b2ae570794244c6847ac33e4ee70eb6"/>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ab91182fef1c4a5ca9842011ec617907"/>
  <p:tag name="KSO_WM_SLIDE_BACKGROUND_TYPE" val="leftRight"/>
  <p:tag name="KSO_WM_UNIT_TEXT_FILL_FORE_SCHEMECOLOR_INDEX_BRIGHTNESS" val="0"/>
  <p:tag name="KSO_WM_UNIT_TEXT_FILL_FORE_SCHEMECOLOR_INDEX" val="2"/>
  <p:tag name="KSO_WM_UNIT_TEXT_FILL_TYPE" val="1"/>
</p:tagLst>
</file>

<file path=ppt/tags/tag21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3*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e"/>
  <p:tag name="KSO_WM_UNIT_DEC_AREA_ID" val="1e4e4f8b1aa1494c8385cbd7130e1f81"/>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154b7cee5714445c843c8534884c60ec"/>
  <p:tag name="KSO_WM_SLIDE_BACKGROUND_TYPE" val="leftRight"/>
</p:tagLst>
</file>

<file path=ppt/tags/tag2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4*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f"/>
  <p:tag name="KSO_WM_UNIT_DEC_AREA_ID" val="addd14415f30497ea686e1b74a41ce5e"/>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a601f71e70e34a51a602ca758342fff0"/>
  <p:tag name="KSO_WM_SLIDE_BACKGROUND_TYPE" val="leftRight"/>
</p:tagLst>
</file>

<file path=ppt/tags/tag219.xml><?xml version="1.0" encoding="utf-8"?>
<p:tagLst xmlns:p="http://schemas.openxmlformats.org/presentationml/2006/main">
  <p:tag name="KSO_WM_SLIDE_BACKGROUND_TYPE" val="leftRight"/>
</p:tagLst>
</file>

<file path=ppt/tags/tag2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4*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f"/>
  <p:tag name="KSO_WM_UNIT_DEC_AREA_ID" val="acab9ef974444d088eebfa90d53a28e3"/>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6379868c281d4c2984ba138f33ca1fc0"/>
</p:tagLst>
</file>

<file path=ppt/tags/tag220.xml><?xml version="1.0" encoding="utf-8"?>
<p:tagLst xmlns:p="http://schemas.openxmlformats.org/presentationml/2006/main">
  <p:tag name="KSO_WM_SLIDE_BACKGROUND_TYPE" val="leftRight"/>
</p:tagLst>
</file>

<file path=ppt/tags/tag221.xml><?xml version="1.0" encoding="utf-8"?>
<p:tagLst xmlns:p="http://schemas.openxmlformats.org/presentationml/2006/main">
  <p:tag name="KSO_WM_SLIDE_BACKGROUND_TYPE" val="leftRight"/>
</p:tagLst>
</file>

<file path=ppt/tags/tag222.xml><?xml version="1.0" encoding="utf-8"?>
<p:tagLst xmlns:p="http://schemas.openxmlformats.org/presentationml/2006/main">
  <p:tag name="KSO_WM_SLIDE_BACKGROUND_TYPE" val="leftRight"/>
</p:tagLst>
</file>

<file path=ppt/tags/tag223.xml><?xml version="1.0" encoding="utf-8"?>
<p:tagLst xmlns:p="http://schemas.openxmlformats.org/presentationml/2006/main">
  <p:tag name="KSO_WM_SLIDE_BACKGROUND_TYPE" val="leftRight"/>
</p:tagLst>
</file>

<file path=ppt/tags/tag224.xml><?xml version="1.0" encoding="utf-8"?>
<p:tagLst xmlns:p="http://schemas.openxmlformats.org/presentationml/2006/main">
  <p:tag name="KSO_WM_SLIDE_BACKGROUND_TYPE" val="leftRight"/>
</p:tagLst>
</file>

<file path=ppt/tags/tag22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chip20203230_5*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b0"/>
  <p:tag name="KSO_WM_UNIT_DEC_AREA_ID" val="7910fe02d2a845f9bb6cd960288e9a23"/>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471c4c20efda4eea88f246394b8ed53a"/>
  <p:tag name="KSO_WM_SLIDE_BACKGROUND_TYPE" val="topBottom"/>
  <p:tag name="KSO_WM_UNIT_TEXT_FILL_FORE_SCHEMECOLOR_INDEX_BRIGHTNESS" val="0"/>
  <p:tag name="KSO_WM_UNIT_TEXT_FILL_FORE_SCHEMECOLOR_INDEX" val="2"/>
  <p:tag name="KSO_WM_UNIT_TEXT_FILL_TYPE" val="1"/>
</p:tagLst>
</file>

<file path=ppt/tags/tag2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3*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e"/>
  <p:tag name="KSO_WM_UNIT_DEC_AREA_ID" val="f74236bef23d48a2a11657d6340d5c20"/>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b4c5cc2442d34394aee968c4d9f662b2"/>
  <p:tag name="KSO_WM_SLIDE_BACKGROUND_TYPE" val="topBottom"/>
</p:tagLst>
</file>

<file path=ppt/tags/tag22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4*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f"/>
  <p:tag name="KSO_WM_UNIT_DEC_AREA_ID" val="cbf4bdb089674a99851b230651f0fe39"/>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0484a9e58c404f9bb408440f305c3bbe"/>
  <p:tag name="KSO_WM_SLIDE_BACKGROUND_TYPE" val="topBottom"/>
</p:tagLst>
</file>

<file path=ppt/tags/tag228.xml><?xml version="1.0" encoding="utf-8"?>
<p:tagLst xmlns:p="http://schemas.openxmlformats.org/presentationml/2006/main">
  <p:tag name="KSO_WM_SLIDE_BACKGROUND_TYPE" val="topBottom"/>
</p:tagLst>
</file>

<file path=ppt/tags/tag229.xml><?xml version="1.0" encoding="utf-8"?>
<p:tagLst xmlns:p="http://schemas.openxmlformats.org/presentationml/2006/main">
  <p:tag name="KSO_WM_SLIDE_BACKGROUND_TYPE" val="topBottom"/>
</p:tagLst>
</file>

<file path=ppt/tags/tag2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v"/>
  <p:tag name="KSO_WM_UNIT_TYPE" val="i"/>
  <p:tag name="KSO_WM_UNIT_INDEX" val="1"/>
  <p:tag name="KSO_WM_UNIT_ID" val="chip20203230_1*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c"/>
  <p:tag name="KSO_WM_UNIT_DEC_AREA_ID" val="6e035fa90b564088a4bdad68c152a94c"/>
  <p:tag name="KSO_WM_CHIP_FILLAREA_FILL_RULE" val="{&quot;fill_align&quot;:&quot;cm&quot;,&quot;fill_effect&quot;:[],&quot;fill_mode&quot;:&quot;adaptive&quot;,&quot;sacle_strategy&quot;:&quot;stretch&quot;}"/>
  <p:tag name="KSO_WM_UNIT_DEC_SUPPORTCHANGEPIC" val="0"/>
  <p:tag name="KSO_WM_UNIT_DEC_CHANGEPICRESERVED" val="1"/>
  <p:tag name="KSO_WM_ASSEMBLE_CHIP_INDEX" val="a5f517aec2aa486d9b9ab125807fa809"/>
</p:tagLst>
</file>

<file path=ppt/tags/tag230.xml><?xml version="1.0" encoding="utf-8"?>
<p:tagLst xmlns:p="http://schemas.openxmlformats.org/presentationml/2006/main">
  <p:tag name="KSO_WM_SLIDE_BACKGROUND_TYPE" val="topBottom"/>
</p:tagLst>
</file>

<file path=ppt/tags/tag231.xml><?xml version="1.0" encoding="utf-8"?>
<p:tagLst xmlns:p="http://schemas.openxmlformats.org/presentationml/2006/main">
  <p:tag name="KSO_WM_SLIDE_BACKGROUND_TYPE" val="topBottom"/>
</p:tagLst>
</file>

<file path=ppt/tags/tag232.xml><?xml version="1.0" encoding="utf-8"?>
<p:tagLst xmlns:p="http://schemas.openxmlformats.org/presentationml/2006/main">
  <p:tag name="KSO_WM_SLIDE_BACKGROUND_TYPE" val="topBottom"/>
</p:tagLst>
</file>

<file path=ppt/tags/tag233.xml><?xml version="1.0" encoding="utf-8"?>
<p:tagLst xmlns:p="http://schemas.openxmlformats.org/presentationml/2006/main">
  <p:tag name="KSO_WM_SLIDE_BACKGROUND_TYPE" val="topBottom"/>
</p:tagLst>
</file>

<file path=ppt/tags/tag23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chip20203230_5*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b0"/>
  <p:tag name="KSO_WM_UNIT_DEC_AREA_ID" val="cfb6aadf1ab9469281ef3b8daf5ac334"/>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65c2375578cd47c1ae19399bf7b6e9ee"/>
  <p:tag name="KSO_WM_SLIDE_BACKGROUND_TYPE" val="bottomTop"/>
  <p:tag name="KSO_WM_UNIT_TEXT_FILL_FORE_SCHEMECOLOR_INDEX_BRIGHTNESS" val="0"/>
  <p:tag name="KSO_WM_UNIT_TEXT_FILL_FORE_SCHEMECOLOR_INDEX" val="2"/>
  <p:tag name="KSO_WM_UNIT_TEXT_FILL_TYPE" val="1"/>
</p:tagLst>
</file>

<file path=ppt/tags/tag23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3*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e"/>
  <p:tag name="KSO_WM_UNIT_DEC_AREA_ID" val="fbfec00cd6a041feabc2eecbe761d763"/>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2fac917e8b0f487cb31c17a6d325eb2a"/>
  <p:tag name="KSO_WM_SLIDE_BACKGROUND_TYPE" val="bottomTop"/>
</p:tagLst>
</file>

<file path=ppt/tags/tag23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4*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f"/>
  <p:tag name="KSO_WM_UNIT_DEC_AREA_ID" val="dda504719bb344b6a34798b649232745"/>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a5a59400f35149f4962512285838e5d8"/>
  <p:tag name="KSO_WM_SLIDE_BACKGROUND_TYPE" val="bottomTop"/>
</p:tagLst>
</file>

<file path=ppt/tags/tag237.xml><?xml version="1.0" encoding="utf-8"?>
<p:tagLst xmlns:p="http://schemas.openxmlformats.org/presentationml/2006/main">
  <p:tag name="KSO_WM_SLIDE_BACKGROUND_TYPE" val="bottomTop"/>
</p:tagLst>
</file>

<file path=ppt/tags/tag238.xml><?xml version="1.0" encoding="utf-8"?>
<p:tagLst xmlns:p="http://schemas.openxmlformats.org/presentationml/2006/main">
  <p:tag name="KSO_WM_SLIDE_BACKGROUND_TYPE" val="bottomTop"/>
</p:tagLst>
</file>

<file path=ppt/tags/tag239.xml><?xml version="1.0" encoding="utf-8"?>
<p:tagLst xmlns:p="http://schemas.openxmlformats.org/presentationml/2006/main">
  <p:tag name="KSO_WM_SLIDE_BACKGROUND_TYPE" val="bottomTop"/>
</p:tagLst>
</file>

<file path=ppt/tags/tag24.xml><?xml version="1.0" encoding="utf-8"?>
<p:tagLst xmlns:p="http://schemas.openxmlformats.org/presentationml/2006/main">
  <p:tag name="KSO_WM_UNIT_ISCONTENTSTITLE" val="0"/>
  <p:tag name="KSO_WM_UNIT_ISNUMDGMTITLE" val="0"/>
  <p:tag name="KSO_WM_UNIT_NOCLEAR" val="0"/>
  <p:tag name="KSO_WM_UNIT_VALUE" val="18"/>
  <p:tag name="KSO_WM_UNIT_HIGHLIGHT" val="0"/>
  <p:tag name="KSO_WM_UNIT_COMPATIBLE" val="0"/>
  <p:tag name="KSO_WM_UNIT_DIAGRAM_ISNUMVISUAL" val="0"/>
  <p:tag name="KSO_WM_UNIT_DIAGRAM_ISREFERUNIT" val="0"/>
  <p:tag name="KSO_WM_UNIT_TYPE" val="b"/>
  <p:tag name="KSO_WM_UNIT_INDEX" val="1"/>
  <p:tag name="KSO_WM_UNIT_ID" val="custom20203230_1*b*1"/>
  <p:tag name="KSO_WM_TEMPLATE_CATEGORY" val="custom"/>
  <p:tag name="KSO_WM_TEMPLATE_INDEX" val="20203230"/>
  <p:tag name="KSO_WM_UNIT_LAYERLEVEL" val="1"/>
  <p:tag name="KSO_WM_TAG_VERSION" val="1.0"/>
  <p:tag name="KSO_WM_BEAUTIFY_FLAG" val="#wm#"/>
  <p:tag name="KSO_WM_UNIT_PRESET_TEXT" val="单击此处添加副标题内容"/>
  <p:tag name="KSO_WM_UNIT_DEFAULT_FONT" val="18;24;2"/>
  <p:tag name="KSO_WM_UNIT_BLOCK" val="0"/>
  <p:tag name="KSO_WM_UNIT_DEC_AREA_ID" val="f54746af823b4388882b5b7f5eae128a"/>
  <p:tag name="KSO_WM_CHIP_GROUPID" val="5ebe4d230ac41c4a0a525649"/>
  <p:tag name="KSO_WM_CHIP_XID" val="5ebe4d230ac41c4a0a52564a"/>
  <p:tag name="KSO_WM_CHIP_FILLAREA_FILL_RULE" val="{&quot;fill_align&quot;:&quot;cm&quot;,&quot;fill_mode&quot;:&quot;adaptive&quot;,&quot;sacle_strategy&quot;:&quot;smart&quot;}"/>
  <p:tag name="KSO_WM_ASSEMBLE_CHIP_INDEX" val="bb363eea399a4795922d7eb8fc929c3d"/>
  <p:tag name="KSO_WM_UNIT_TEXT_FILL_FORE_SCHEMECOLOR_INDEX_BRIGHTNESS" val="0.35"/>
  <p:tag name="KSO_WM_UNIT_TEXT_FILL_FORE_SCHEMECOLOR_INDEX" val="13"/>
  <p:tag name="KSO_WM_UNIT_TEXT_FILL_TYPE" val="1"/>
  <p:tag name="KSO_WM_TEMPLATE_ASSEMBLE_XID" val="5fc6fd802574a1ee74b6c7d7"/>
  <p:tag name="KSO_WM_TEMPLATE_ASSEMBLE_GROUPID" val="5f8cfa53a61ec3b55284a7ab"/>
</p:tagLst>
</file>

<file path=ppt/tags/tag240.xml><?xml version="1.0" encoding="utf-8"?>
<p:tagLst xmlns:p="http://schemas.openxmlformats.org/presentationml/2006/main">
  <p:tag name="KSO_WM_SLIDE_BACKGROUND_TYPE" val="bottomTop"/>
</p:tagLst>
</file>

<file path=ppt/tags/tag241.xml><?xml version="1.0" encoding="utf-8"?>
<p:tagLst xmlns:p="http://schemas.openxmlformats.org/presentationml/2006/main">
  <p:tag name="KSO_WM_SLIDE_BACKGROUND_TYPE" val="bottomTop"/>
</p:tagLst>
</file>

<file path=ppt/tags/tag242.xml><?xml version="1.0" encoding="utf-8"?>
<p:tagLst xmlns:p="http://schemas.openxmlformats.org/presentationml/2006/main">
  <p:tag name="KSO_WM_SLIDE_BACKGROUND_TYPE" val="bottomTop"/>
</p:tagLst>
</file>

<file path=ppt/tags/tag24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chip20203230_5*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b0"/>
  <p:tag name="KSO_WM_UNIT_DEC_AREA_ID" val="cca765e2bd384dd3a319496243d5f553"/>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6ce9f009e7db493fb47a4194b1d05ad1"/>
  <p:tag name="KSO_WM_SLIDE_BACKGROUND_TYPE" val="navigation"/>
  <p:tag name="KSO_WM_UNIT_TEXT_FILL_FORE_SCHEMECOLOR_INDEX_BRIGHTNESS" val="0"/>
  <p:tag name="KSO_WM_UNIT_TEXT_FILL_FORE_SCHEMECOLOR_INDEX" val="2"/>
  <p:tag name="KSO_WM_UNIT_TEXT_FILL_TYPE" val="1"/>
</p:tagLst>
</file>

<file path=ppt/tags/tag24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3*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e"/>
  <p:tag name="KSO_WM_UNIT_DEC_AREA_ID" val="eb593c36a7cc453fbef130bab2a45e53"/>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f4e8f84e755c410a9b28fac3594f5d33"/>
  <p:tag name="KSO_WM_SLIDE_BACKGROUND_TYPE" val="navigation"/>
</p:tagLst>
</file>

<file path=ppt/tags/tag24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4*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f"/>
  <p:tag name="KSO_WM_UNIT_DEC_AREA_ID" val="fa58ef7d844c4a7b81b0810530105193"/>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0bce6dec50dc4172b50e4198641e3f35"/>
  <p:tag name="KSO_WM_SLIDE_BACKGROUND_TYPE" val="navigation"/>
</p:tagLst>
</file>

<file path=ppt/tags/tag246.xml><?xml version="1.0" encoding="utf-8"?>
<p:tagLst xmlns:p="http://schemas.openxmlformats.org/presentationml/2006/main">
  <p:tag name="KSO_WM_SLIDE_BACKGROUND_TYPE" val="navigation"/>
</p:tagLst>
</file>

<file path=ppt/tags/tag247.xml><?xml version="1.0" encoding="utf-8"?>
<p:tagLst xmlns:p="http://schemas.openxmlformats.org/presentationml/2006/main">
  <p:tag name="KSO_WM_SLIDE_BACKGROUND_TYPE" val="navigation"/>
</p:tagLst>
</file>

<file path=ppt/tags/tag248.xml><?xml version="1.0" encoding="utf-8"?>
<p:tagLst xmlns:p="http://schemas.openxmlformats.org/presentationml/2006/main">
  <p:tag name="KSO_WM_SLIDE_BACKGROUND_TYPE" val="navigation"/>
</p:tagLst>
</file>

<file path=ppt/tags/tag249.xml><?xml version="1.0" encoding="utf-8"?>
<p:tagLst xmlns:p="http://schemas.openxmlformats.org/presentationml/2006/main">
  <p:tag name="KSO_WM_SLIDE_BACKGROUND_TYPE" val="navigation"/>
</p:tagLst>
</file>

<file path=ppt/tags/tag25.xml><?xml version="1.0" encoding="utf-8"?>
<p:tagLst xmlns:p="http://schemas.openxmlformats.org/presentationml/2006/main">
  <p:tag name="KSO_WM_UNIT_ISCONTENTSTITLE" val="0"/>
  <p:tag name="KSO_WM_UNIT_ISNUMDGMTITLE" val="0"/>
  <p:tag name="KSO_WM_UNIT_NOCLEAR" val="1"/>
  <p:tag name="KSO_WM_UNIT_VALUE" val="6"/>
  <p:tag name="KSO_WM_UNIT_HIGHLIGHT" val="0"/>
  <p:tag name="KSO_WM_UNIT_COMPATIBLE" val="0"/>
  <p:tag name="KSO_WM_UNIT_DIAGRAM_ISNUMVISUAL" val="0"/>
  <p:tag name="KSO_WM_UNIT_DIAGRAM_ISREFERUNIT" val="0"/>
  <p:tag name="KSO_WM_UNIT_TYPE" val="a"/>
  <p:tag name="KSO_WM_UNIT_INDEX" val="1"/>
  <p:tag name="KSO_WM_UNIT_ID" val="custom20203230_1*a*1"/>
  <p:tag name="KSO_WM_TEMPLATE_CATEGORY" val="custom"/>
  <p:tag name="KSO_WM_TEMPLATE_INDEX" val="20203230"/>
  <p:tag name="KSO_WM_UNIT_LAYERLEVEL" val="1"/>
  <p:tag name="KSO_WM_TAG_VERSION" val="1.0"/>
  <p:tag name="KSO_WM_BEAUTIFY_FLAG" val="#wm#"/>
  <p:tag name="KSO_WM_UNIT_PRESET_TEXT" val="感谢聆听"/>
  <p:tag name="KSO_WM_UNIT_DEFAULT_FONT" val="60;74;4"/>
  <p:tag name="KSO_WM_UNIT_BLOCK" val="0"/>
  <p:tag name="KSO_WM_UNIT_DEC_AREA_ID" val="57515bfc813c4135ab63e709f868a68e"/>
  <p:tag name="KSO_WM_CHIP_GROUPID" val="5ebe4d230ac41c4a0a525649"/>
  <p:tag name="KSO_WM_CHIP_XID" val="5ebe4d230ac41c4a0a52564a"/>
  <p:tag name="KSO_WM_CHIP_FILLAREA_FILL_RULE" val="{&quot;fill_align&quot;:&quot;cm&quot;,&quot;fill_mode&quot;:&quot;adaptive&quot;,&quot;sacle_strategy&quot;:&quot;smart&quot;}"/>
  <p:tag name="KSO_WM_ASSEMBLE_CHIP_INDEX" val="bb363eea399a4795922d7eb8fc929c3d"/>
  <p:tag name="KSO_WM_UNIT_TEXT_FILL_FORE_SCHEMECOLOR_INDEX_BRIGHTNESS" val="0.15"/>
  <p:tag name="KSO_WM_UNIT_TEXT_FILL_FORE_SCHEMECOLOR_INDEX" val="13"/>
  <p:tag name="KSO_WM_UNIT_TEXT_FILL_TYPE" val="1"/>
  <p:tag name="KSO_WM_TEMPLATE_ASSEMBLE_XID" val="5fc6fd802574a1ee74b6c7d7"/>
  <p:tag name="KSO_WM_TEMPLATE_ASSEMBLE_GROUPID" val="5f8cfa53a61ec3b55284a7ab"/>
</p:tagLst>
</file>

<file path=ppt/tags/tag250.xml><?xml version="1.0" encoding="utf-8"?>
<p:tagLst xmlns:p="http://schemas.openxmlformats.org/presentationml/2006/main">
  <p:tag name="KSO_WM_SLIDE_BACKGROUND_TYPE" val="navigation"/>
</p:tagLst>
</file>

<file path=ppt/tags/tag251.xml><?xml version="1.0" encoding="utf-8"?>
<p:tagLst xmlns:p="http://schemas.openxmlformats.org/presentationml/2006/main">
  <p:tag name="KSO_WM_SLIDE_BACKGROUND_TYPE" val="navigation"/>
</p:tagLst>
</file>

<file path=ppt/tags/tag252.xml><?xml version="1.0" encoding="utf-8"?>
<p:tagLst xmlns:p="http://schemas.openxmlformats.org/presentationml/2006/main">
  <p:tag name="KSO_WM_SLIDE_BACKGROUND_TYPE" val="navigation"/>
</p:tagLst>
</file>

<file path=ppt/tags/tag253.xml><?xml version="1.0" encoding="utf-8"?>
<p:tagLst xmlns:p="http://schemas.openxmlformats.org/presentationml/2006/main">
  <p:tag name="KSO_WM_SLIDE_BACKGROUND_TYPE" val="navigation"/>
</p:tagLst>
</file>

<file path=ppt/tags/tag25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chip20203230_5*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b0"/>
  <p:tag name="KSO_WM_UNIT_DEC_AREA_ID" val="0f65f2c56fb545009b8e0c771c3afea1"/>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42c7983957dd4eb4bd125359e33ab7e8"/>
  <p:tag name="KSO_WM_SLIDE_BACKGROUND_TYPE" val="belt"/>
  <p:tag name="KSO_WM_UNIT_TEXT_FILL_FORE_SCHEMECOLOR_INDEX_BRIGHTNESS" val="0"/>
  <p:tag name="KSO_WM_UNIT_TEXT_FILL_FORE_SCHEMECOLOR_INDEX" val="2"/>
  <p:tag name="KSO_WM_UNIT_TEXT_FILL_TYPE" val="1"/>
</p:tagLst>
</file>

<file path=ppt/tags/tag25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3*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e"/>
  <p:tag name="KSO_WM_UNIT_DEC_AREA_ID" val="dfefe7a87b66443392a2d3e492f79745"/>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efafc17c9738479e937df318b3fb52c4"/>
  <p:tag name="KSO_WM_SLIDE_BACKGROUND_TYPE" val="belt"/>
</p:tagLst>
</file>

<file path=ppt/tags/tag25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4*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f"/>
  <p:tag name="KSO_WM_UNIT_DEC_AREA_ID" val="72632280a6104171b789ec1c3a60bcfe"/>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8f48216b5b634bd68562210e52183ddb"/>
  <p:tag name="KSO_WM_SLIDE_BACKGROUND_TYPE" val="belt"/>
</p:tagLst>
</file>

<file path=ppt/tags/tag257.xml><?xml version="1.0" encoding="utf-8"?>
<p:tagLst xmlns:p="http://schemas.openxmlformats.org/presentationml/2006/main">
  <p:tag name="KSO_WM_SLIDE_BACKGROUND_TYPE" val="belt"/>
</p:tagLst>
</file>

<file path=ppt/tags/tag258.xml><?xml version="1.0" encoding="utf-8"?>
<p:tagLst xmlns:p="http://schemas.openxmlformats.org/presentationml/2006/main">
  <p:tag name="KSO_WM_SLIDE_BACKGROUND_TYPE" val="belt"/>
</p:tagLst>
</file>

<file path=ppt/tags/tag259.xml><?xml version="1.0" encoding="utf-8"?>
<p:tagLst xmlns:p="http://schemas.openxmlformats.org/presentationml/2006/main">
  <p:tag name="KSO_WM_SLIDE_BACKGROUND_TYPE" val="belt"/>
</p:tagLst>
</file>

<file path=ppt/tags/tag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3*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e"/>
  <p:tag name="KSO_WM_UNIT_DEC_AREA_ID" val="f84f0cc580644a55b30b165351c9a4d5"/>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54a4de4a2fb64df69e99bb289883b1ec"/>
  <p:tag name="KSO_WM_SLIDE_BACKGROUND_TYPE" val="general"/>
</p:tagLst>
</file>

<file path=ppt/tags/tag260.xml><?xml version="1.0" encoding="utf-8"?>
<p:tagLst xmlns:p="http://schemas.openxmlformats.org/presentationml/2006/main">
  <p:tag name="KSO_WM_SLIDE_BACKGROUND_TYPE" val="belt"/>
</p:tagLst>
</file>

<file path=ppt/tags/tag261.xml><?xml version="1.0" encoding="utf-8"?>
<p:tagLst xmlns:p="http://schemas.openxmlformats.org/presentationml/2006/main">
  <p:tag name="KSO_WM_SLIDE_BACKGROUND_TYPE" val="belt"/>
</p:tagLst>
</file>

<file path=ppt/tags/tag262.xml><?xml version="1.0" encoding="utf-8"?>
<p:tagLst xmlns:p="http://schemas.openxmlformats.org/presentationml/2006/main">
  <p:tag name="KSO_WM_TEMPLATE_CATEGORY" val="custom"/>
  <p:tag name="KSO_WM_TEMPLATE_INDEX" val="20203230"/>
</p:tagLst>
</file>

<file path=ppt/tags/tag263.xml><?xml version="1.0" encoding="utf-8"?>
<p:tagLst xmlns:p="http://schemas.openxmlformats.org/presentationml/2006/main">
  <p:tag name="KSO_WM_TEMPLATE_CATEGORY" val="custom"/>
  <p:tag name="KSO_WM_TEMPLATE_INDEX" val="20203230"/>
</p:tagLst>
</file>

<file path=ppt/tags/tag264.xml><?xml version="1.0" encoding="utf-8"?>
<p:tagLst xmlns:p="http://schemas.openxmlformats.org/presentationml/2006/main">
  <p:tag name="KSO_WM_BEAUTIFY_FLAG" val="#wm#"/>
  <p:tag name="KSO_WM_TAG_VERSION" val="1.0"/>
  <p:tag name="KSO_WM_TEMPLATE_CATEGORY" val="custom"/>
  <p:tag name="KSO_WM_TEMPLATE_INDEX" val="20203230"/>
</p:tagLst>
</file>

<file path=ppt/tags/tag26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v"/>
  <p:tag name="KSO_WM_UNIT_TYPE" val="i"/>
  <p:tag name="KSO_WM_UNIT_INDEX" val="1"/>
  <p:tag name="KSO_WM_UNIT_ID" val="chip20203230_1*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c"/>
  <p:tag name="KSO_WM_UNIT_DEC_AREA_ID" val="6e035fa90b564088a4bdad68c152a94c"/>
  <p:tag name="KSO_WM_CHIP_FILLAREA_FILL_RULE" val="{&quot;fill_align&quot;:&quot;cm&quot;,&quot;fill_effect&quot;:[],&quot;fill_mode&quot;:&quot;adaptive&quot;,&quot;sacle_strategy&quot;:&quot;stretch&quot;}"/>
  <p:tag name="KSO_WM_UNIT_DEC_SUPPORTCHANGEPIC" val="0"/>
  <p:tag name="KSO_WM_UNIT_DEC_CHANGEPICRESERVED" val="1"/>
  <p:tag name="KSO_WM_ASSEMBLE_CHIP_INDEX" val="a5f517aec2aa486d9b9ab125807fa809"/>
</p:tagLst>
</file>

<file path=ppt/tags/tag26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ustom20203230_1*a*1"/>
  <p:tag name="KSO_WM_TEMPLATE_CATEGORY" val="custom"/>
  <p:tag name="KSO_WM_TEMPLATE_INDEX" val="20203230"/>
  <p:tag name="KSO_WM_UNIT_LAYERLEVEL" val="1"/>
  <p:tag name="KSO_WM_TAG_VERSION" val="1.0"/>
  <p:tag name="KSO_WM_BEAUTIFY_FLAG" val="#wm#"/>
  <p:tag name="KSO_WM_UNIT_ISCONTENTSTITLE" val="0"/>
  <p:tag name="KSO_WM_UNIT_NOCLEAR" val="0"/>
  <p:tag name="KSO_WM_UNIT_VALUE" val="14"/>
  <p:tag name="KSO_WM_UNIT_TYPE" val="a"/>
  <p:tag name="KSO_WM_UNIT_INDEX" val="1"/>
  <p:tag name="KSO_WM_UNIT_ISNUMDGMTITLE" val="0"/>
  <p:tag name="KSO_WM_UNIT_PRESET_TEXT" val="经典简约商务工作汇报"/>
  <p:tag name="KSO_WM_UNIT_BLOCK" val="0"/>
  <p:tag name="KSO_WM_UNIT_DEC_AREA_ID" val="f4cc249b07044d97b6a9de24427683f2"/>
  <p:tag name="KSO_WM_UNIT_DEFAULT_FONT" val="24;60;4"/>
  <p:tag name="KSO_WM_CHIP_GROUPID" val="5f2a1e7645e1f15ec24fe43a"/>
  <p:tag name="KSO_WM_CHIP_XID" val="5f2a1e7645e1f15ec24fe43b"/>
  <p:tag name="KSO_WM_CHIP_FILLAREA_FILL_RULE" val="{&quot;fill_align&quot;:&quot;cm&quot;,&quot;fill_mode&quot;:&quot;adaptive&quot;,&quot;sacle_strategy&quot;:&quot;smart&quot;}"/>
  <p:tag name="KSO_WM_ASSEMBLE_CHIP_INDEX" val="3d4c03bb62fe4e24a0564fd66f9bf9da"/>
  <p:tag name="KSO_WM_UNIT_TEXT_FILL_FORE_SCHEMECOLOR_INDEX_BRIGHTNESS" val="0.15"/>
  <p:tag name="KSO_WM_UNIT_TEXT_FILL_FORE_SCHEMECOLOR_INDEX" val="13"/>
  <p:tag name="KSO_WM_UNIT_TEXT_FILL_TYPE" val="1"/>
  <p:tag name="KSO_WM_TEMPLATE_ASSEMBLE_XID" val="5fc6fd802574a1ee74b6c7c0"/>
  <p:tag name="KSO_WM_TEMPLATE_ASSEMBLE_GROUPID" val="5f8cfa53a61ec3b55284a7ab"/>
</p:tagLst>
</file>

<file path=ppt/tags/tag26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ustom20203230_1*b*1"/>
  <p:tag name="KSO_WM_TEMPLATE_CATEGORY" val="custom"/>
  <p:tag name="KSO_WM_TEMPLATE_INDEX" val="20203230"/>
  <p:tag name="KSO_WM_UNIT_LAYERLEVEL" val="1"/>
  <p:tag name="KSO_WM_TAG_VERSION" val="1.0"/>
  <p:tag name="KSO_WM_BEAUTIFY_FLAG" val="#wm#"/>
  <p:tag name="KSO_WM_UNIT_ISCONTENTSTITLE" val="0"/>
  <p:tag name="KSO_WM_UNIT_NOCLEAR" val="0"/>
  <p:tag name="KSO_WM_UNIT_VALUE" val="19"/>
  <p:tag name="KSO_WM_UNIT_TYPE" val="b"/>
  <p:tag name="KSO_WM_UNIT_INDEX" val="1"/>
  <p:tag name="KSO_WM_UNIT_ISNUMDGMTITLE" val="0"/>
  <p:tag name="KSO_WM_UNIT_PRESET_TEXT" val="此处添加副标题内容"/>
  <p:tag name="KSO_WM_UNIT_BLOCK" val="0"/>
  <p:tag name="KSO_WM_UNIT_DEC_AREA_ID" val="97dcf51a85b746309bacf7cd10958256"/>
  <p:tag name="KSO_WM_UNIT_DEFAULT_FONT" val="18;24;2"/>
  <p:tag name="KSO_WM_CHIP_GROUPID" val="5f2a1e7645e1f15ec24fe43a"/>
  <p:tag name="KSO_WM_CHIP_XID" val="5f2a1e7645e1f15ec24fe43b"/>
  <p:tag name="KSO_WM_CHIP_FILLAREA_FILL_RULE" val="{&quot;fill_align&quot;:&quot;cm&quot;,&quot;fill_mode&quot;:&quot;adaptive&quot;,&quot;sacle_strategy&quot;:&quot;smart&quot;}"/>
  <p:tag name="KSO_WM_ASSEMBLE_CHIP_INDEX" val="3d4c03bb62fe4e24a0564fd66f9bf9da"/>
  <p:tag name="KSO_WM_UNIT_TEXT_FILL_FORE_SCHEMECOLOR_INDEX_BRIGHTNESS" val="0.35"/>
  <p:tag name="KSO_WM_UNIT_TEXT_FILL_FORE_SCHEMECOLOR_INDEX" val="13"/>
  <p:tag name="KSO_WM_UNIT_TEXT_FILL_TYPE" val="1"/>
  <p:tag name="KSO_WM_TEMPLATE_ASSEMBLE_XID" val="5fc6fd802574a1ee74b6c7c0"/>
  <p:tag name="KSO_WM_TEMPLATE_ASSEMBLE_GROUPID" val="5f8cfa53a61ec3b55284a7ab"/>
</p:tagLst>
</file>

<file path=ppt/tags/tag26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3*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e"/>
  <p:tag name="KSO_WM_UNIT_DEC_AREA_ID" val="f84f0cc580644a55b30b165351c9a4d5"/>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54a4de4a2fb64df69e99bb289883b1ec"/>
</p:tagLst>
</file>

<file path=ppt/tags/tag26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4*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f"/>
  <p:tag name="KSO_WM_UNIT_DEC_AREA_ID" val="acab9ef974444d088eebfa90d53a28e3"/>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6379868c281d4c2984ba138f33ca1fc0"/>
</p:tagLst>
</file>

<file path=ppt/tags/tag2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4*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f"/>
  <p:tag name="KSO_WM_UNIT_DEC_AREA_ID" val="acab9ef974444d088eebfa90d53a28e3"/>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6379868c281d4c2984ba138f33ca1fc0"/>
  <p:tag name="KSO_WM_SLIDE_BACKGROUND_TYPE" val="general"/>
</p:tagLst>
</file>

<file path=ppt/tags/tag27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u"/>
  <p:tag name="KSO_WM_UNIT_TYPE" val="i"/>
  <p:tag name="KSO_WM_UNIT_INDEX" val="1"/>
  <p:tag name="KSO_WM_UNIT_ID" val="chip20203230_2*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d"/>
  <p:tag name="KSO_WM_UNIT_DEC_AREA_ID" val="d235448924044c6f84bc9878d540eab2"/>
  <p:tag name="KSO_WM_CHIP_FILLAREA_FILL_RULE" val="{&quot;fill_align&quot;:&quot;lm&quot;,&quot;fill_effect&quot;:[],&quot;fill_mode&quot;:&quot;adaptive&quot;,&quot;sacle_strategy&quot;:&quot;stretch&quot;}"/>
  <p:tag name="KSO_WM_UNIT_DEC_SUPPORTCHANGEPIC" val="0"/>
  <p:tag name="KSO_WM_UNIT_DEC_CHANGEPICRESERVED" val="1"/>
  <p:tag name="KSO_WM_ASSEMBLE_CHIP_INDEX" val="7f67771cb71a493ab02a827d9df2d759"/>
</p:tagLst>
</file>

<file path=ppt/tags/tag27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3*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e"/>
  <p:tag name="KSO_WM_UNIT_DEC_AREA_ID" val="8ff91e92a957467e824c865e8779b1c4"/>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3c29442d5d764955b58657525b0413b5"/>
</p:tagLst>
</file>

<file path=ppt/tags/tag27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4*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f"/>
  <p:tag name="KSO_WM_UNIT_DEC_AREA_ID" val="13e3952efcd646049553d75eacc649bd"/>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8336cfe57546424396c49b9fcf70fd70"/>
</p:tagLst>
</file>

<file path=ppt/tags/tag273.xml><?xml version="1.0" encoding="utf-8"?>
<p:tagLst xmlns:p="http://schemas.openxmlformats.org/presentationml/2006/main">
  <p:tag name="KSO_WM_UNIT_ISCONTENTSTITLE" val="0"/>
  <p:tag name="KSO_WM_UNIT_ISNUMDGMTITLE" val="0"/>
  <p:tag name="KSO_WM_UNIT_NOCLEAR" val="0"/>
  <p:tag name="KSO_WM_UNIT_VALUE" val="87"/>
  <p:tag name="KSO_WM_UNIT_HIGHLIGHT" val="0"/>
  <p:tag name="KSO_WM_UNIT_COMPATIBLE" val="0"/>
  <p:tag name="KSO_WM_UNIT_DIAGRAM_ISNUMVISUAL" val="0"/>
  <p:tag name="KSO_WM_UNIT_DIAGRAM_ISREFERUNIT" val="0"/>
  <p:tag name="KSO_WM_UNIT_TYPE" val="b"/>
  <p:tag name="KSO_WM_UNIT_INDEX" val="1"/>
  <p:tag name="KSO_WM_UNIT_ID" val="custom20203230_1*b*1"/>
  <p:tag name="KSO_WM_TEMPLATE_CATEGORY" val="custom"/>
  <p:tag name="KSO_WM_TEMPLATE_INDEX" val="20203230"/>
  <p:tag name="KSO_WM_UNIT_LAYERLEVEL" val="1"/>
  <p:tag name="KSO_WM_TAG_VERSION" val="1.0"/>
  <p:tag name="KSO_WM_BEAUTIFY_FLAG" val="#wm#"/>
  <p:tag name="KSO_WM_UNIT_PRESET_TEXT" val="单击此处添加副标题内容"/>
  <p:tag name="KSO_WM_UNIT_DEFAULT_FONT" val="14;18;2"/>
  <p:tag name="KSO_WM_UNIT_BLOCK" val="0"/>
  <p:tag name="KSO_WM_UNIT_DEC_AREA_ID" val="df476b64a90f4644b139ba66d33feb1d"/>
  <p:tag name="KSO_WM_CHIP_GROUPID" val="5ebe40d00ac41c4a0a525616"/>
  <p:tag name="KSO_WM_CHIP_XID" val="5ebe40d00ac41c4a0a525617"/>
  <p:tag name="KSO_WM_CHIP_FILLAREA_FILL_RULE" val="{&quot;fill_align&quot;:&quot;cm&quot;,&quot;fill_mode&quot;:&quot;adaptive&quot;,&quot;sacle_strategy&quot;:&quot;smart&quot;}"/>
  <p:tag name="KSO_WM_ASSEMBLE_CHIP_INDEX" val="9a2ce4d09fb84a048a0c6b5f2345a526"/>
  <p:tag name="KSO_WM_UNIT_TEXT_FILL_FORE_SCHEMECOLOR_INDEX_BRIGHTNESS" val="0.35"/>
  <p:tag name="KSO_WM_UNIT_TEXT_FILL_FORE_SCHEMECOLOR_INDEX" val="13"/>
  <p:tag name="KSO_WM_UNIT_TEXT_FILL_TYPE" val="1"/>
  <p:tag name="KSO_WM_TEMPLATE_ASSEMBLE_XID" val="5fc6fd802574a1ee74b6c7b8"/>
  <p:tag name="KSO_WM_TEMPLATE_ASSEMBLE_GROUPID" val="5f8cfa53a61ec3b55284a7ab"/>
</p:tagLst>
</file>

<file path=ppt/tags/tag274.xml><?xml version="1.0" encoding="utf-8"?>
<p:tagLst xmlns:p="http://schemas.openxmlformats.org/presentationml/2006/main">
  <p:tag name="KSO_WM_UNIT_ISCONTENTSTITLE" val="0"/>
  <p:tag name="KSO_WM_UNIT_ISNUMDGMTITLE" val="0"/>
  <p:tag name="KSO_WM_UNIT_NOCLEAR" val="0"/>
  <p:tag name="KSO_WM_UNIT_VALUE" val="11"/>
  <p:tag name="KSO_WM_UNIT_HIGHLIGHT" val="0"/>
  <p:tag name="KSO_WM_UNIT_COMPATIBLE" val="0"/>
  <p:tag name="KSO_WM_UNIT_DIAGRAM_ISNUMVISUAL" val="0"/>
  <p:tag name="KSO_WM_UNIT_DIAGRAM_ISREFERUNIT" val="0"/>
  <p:tag name="KSO_WM_UNIT_TYPE" val="a"/>
  <p:tag name="KSO_WM_UNIT_INDEX" val="1"/>
  <p:tag name="KSO_WM_UNIT_ID" val="custom20203230_1*a*1"/>
  <p:tag name="KSO_WM_TEMPLATE_CATEGORY" val="custom"/>
  <p:tag name="KSO_WM_TEMPLATE_INDEX" val="20203230"/>
  <p:tag name="KSO_WM_UNIT_LAYERLEVEL" val="1"/>
  <p:tag name="KSO_WM_TAG_VERSION" val="1.0"/>
  <p:tag name="KSO_WM_BEAUTIFY_FLAG" val="#wm#"/>
  <p:tag name="KSO_WM_UNIT_PRESET_TEXT" val="单击添加大标题"/>
  <p:tag name="KSO_WM_UNIT_DEFAULT_FONT" val="40;56;4"/>
  <p:tag name="KSO_WM_UNIT_BLOCK" val="0"/>
  <p:tag name="KSO_WM_UNIT_DEC_AREA_ID" val="ee13252f071a4a91809f3399a6808d04"/>
  <p:tag name="KSO_WM_CHIP_GROUPID" val="5ebe40d00ac41c4a0a525616"/>
  <p:tag name="KSO_WM_CHIP_XID" val="5ebe40d00ac41c4a0a525617"/>
  <p:tag name="KSO_WM_CHIP_FILLAREA_FILL_RULE" val="{&quot;fill_align&quot;:&quot;cm&quot;,&quot;fill_mode&quot;:&quot;adaptive&quot;,&quot;sacle_strategy&quot;:&quot;smart&quot;}"/>
  <p:tag name="KSO_WM_ASSEMBLE_CHIP_INDEX" val="9a2ce4d09fb84a048a0c6b5f2345a526"/>
  <p:tag name="KSO_WM_UNIT_TEXT_FILL_FORE_SCHEMECOLOR_INDEX_BRIGHTNESS" val="0.15"/>
  <p:tag name="KSO_WM_UNIT_TEXT_FILL_FORE_SCHEMECOLOR_INDEX" val="13"/>
  <p:tag name="KSO_WM_UNIT_TEXT_FILL_TYPE" val="1"/>
  <p:tag name="KSO_WM_TEMPLATE_ASSEMBLE_XID" val="5fc6fd802574a1ee74b6c7b8"/>
  <p:tag name="KSO_WM_TEMPLATE_ASSEMBLE_GROUPID" val="5f8cfa53a61ec3b55284a7ab"/>
</p:tagLst>
</file>

<file path=ppt/tags/tag27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3*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e"/>
  <p:tag name="KSO_WM_UNIT_DEC_AREA_ID" val="f84f0cc580644a55b30b165351c9a4d5"/>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54a4de4a2fb64df69e99bb289883b1ec"/>
</p:tagLst>
</file>

<file path=ppt/tags/tag27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4*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f"/>
  <p:tag name="KSO_WM_UNIT_DEC_AREA_ID" val="acab9ef974444d088eebfa90d53a28e3"/>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6379868c281d4c2984ba138f33ca1fc0"/>
</p:tagLst>
</file>

<file path=ppt/tags/tag27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3*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e"/>
  <p:tag name="KSO_WM_UNIT_DEC_AREA_ID" val="f84f0cc580644a55b30b165351c9a4d5"/>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54a4de4a2fb64df69e99bb289883b1ec"/>
</p:tagLst>
</file>

<file path=ppt/tags/tag27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4*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f"/>
  <p:tag name="KSO_WM_UNIT_DEC_AREA_ID" val="acab9ef974444d088eebfa90d53a28e3"/>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6379868c281d4c2984ba138f33ca1fc0"/>
</p:tagLst>
</file>

<file path=ppt/tags/tag27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u"/>
  <p:tag name="KSO_WM_UNIT_TYPE" val="i"/>
  <p:tag name="KSO_WM_UNIT_INDEX" val="1"/>
  <p:tag name="KSO_WM_UNIT_ID" val="chip20203230_2*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d"/>
  <p:tag name="KSO_WM_UNIT_DEC_AREA_ID" val="6fa41d213a094c898e4c36308bc4aa2f"/>
  <p:tag name="KSO_WM_CHIP_FILLAREA_FILL_RULE" val="{&quot;fill_align&quot;:&quot;rm&quot;,&quot;fill_effect&quot;:[],&quot;fill_mode&quot;:&quot;adaptive&quot;,&quot;sacle_strategy&quot;:&quot;stretch&quot;}"/>
  <p:tag name="KSO_WM_UNIT_DEC_SUPPORTCHANGEPIC" val="0"/>
  <p:tag name="KSO_WM_UNIT_DEC_CHANGEPICRESERVED" val="1"/>
  <p:tag name="KSO_WM_ASSEMBLE_CHIP_INDEX" val="34e5f4de1b0b4b2d8fb7e801c6e75302"/>
</p:tagLst>
</file>

<file path=ppt/tags/tag28.xml><?xml version="1.0" encoding="utf-8"?>
<p:tagLst xmlns:p="http://schemas.openxmlformats.org/presentationml/2006/main">
  <p:tag name="KSO_WM_SLIDE_BACKGROUND_TYPE" val="general"/>
</p:tagLst>
</file>

<file path=ppt/tags/tag28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3*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e"/>
  <p:tag name="KSO_WM_UNIT_DEC_AREA_ID" val="517ef0b75158420989452bec1c0ed1f7"/>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436f5bb1f4f840a8bd34d91254dc01e5"/>
</p:tagLst>
</file>

<file path=ppt/tags/tag28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3*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e"/>
  <p:tag name="KSO_WM_UNIT_DEC_AREA_ID" val="f84f0cc580644a55b30b165351c9a4d5"/>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54a4de4a2fb64df69e99bb289883b1ec"/>
</p:tagLst>
</file>

<file path=ppt/tags/tag28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4*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f"/>
  <p:tag name="KSO_WM_UNIT_DEC_AREA_ID" val="acab9ef974444d088eebfa90d53a28e3"/>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6379868c281d4c2984ba138f33ca1fc0"/>
</p:tagLst>
</file>

<file path=ppt/tags/tag28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3*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e"/>
  <p:tag name="KSO_WM_UNIT_DEC_AREA_ID" val="f84f0cc580644a55b30b165351c9a4d5"/>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54a4de4a2fb64df69e99bb289883b1ec"/>
</p:tagLst>
</file>

<file path=ppt/tags/tag28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4*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f"/>
  <p:tag name="KSO_WM_UNIT_DEC_AREA_ID" val="acab9ef974444d088eebfa90d53a28e3"/>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6379868c281d4c2984ba138f33ca1fc0"/>
</p:tagLst>
</file>

<file path=ppt/tags/tag28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3*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e"/>
  <p:tag name="KSO_WM_UNIT_DEC_AREA_ID" val="f84f0cc580644a55b30b165351c9a4d5"/>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54a4de4a2fb64df69e99bb289883b1ec"/>
</p:tagLst>
</file>

<file path=ppt/tags/tag28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4*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f"/>
  <p:tag name="KSO_WM_UNIT_DEC_AREA_ID" val="acab9ef974444d088eebfa90d53a28e3"/>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6379868c281d4c2984ba138f33ca1fc0"/>
</p:tagLst>
</file>

<file path=ppt/tags/tag28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v"/>
  <p:tag name="KSO_WM_UNIT_TYPE" val="i"/>
  <p:tag name="KSO_WM_UNIT_INDEX" val="1"/>
  <p:tag name="KSO_WM_UNIT_ID" val="chip20203230_1*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c"/>
  <p:tag name="KSO_WM_UNIT_DEC_AREA_ID" val="6e035fa90b564088a4bdad68c152a94c"/>
  <p:tag name="KSO_WM_CHIP_FILLAREA_FILL_RULE" val="{&quot;fill_align&quot;:&quot;cm&quot;,&quot;fill_effect&quot;:[],&quot;fill_mode&quot;:&quot;adaptive&quot;,&quot;sacle_strategy&quot;:&quot;stretch&quot;}"/>
  <p:tag name="KSO_WM_UNIT_DEC_SUPPORTCHANGEPIC" val="0"/>
  <p:tag name="KSO_WM_UNIT_DEC_CHANGEPICRESERVED" val="1"/>
  <p:tag name="KSO_WM_ASSEMBLE_CHIP_INDEX" val="a5f517aec2aa486d9b9ab125807fa809"/>
</p:tagLst>
</file>

<file path=ppt/tags/tag288.xml><?xml version="1.0" encoding="utf-8"?>
<p:tagLst xmlns:p="http://schemas.openxmlformats.org/presentationml/2006/main">
  <p:tag name="KSO_WM_UNIT_ISCONTENTSTITLE" val="0"/>
  <p:tag name="KSO_WM_UNIT_ISNUMDGMTITLE" val="0"/>
  <p:tag name="KSO_WM_UNIT_NOCLEAR" val="0"/>
  <p:tag name="KSO_WM_UNIT_VALUE" val="18"/>
  <p:tag name="KSO_WM_UNIT_HIGHLIGHT" val="0"/>
  <p:tag name="KSO_WM_UNIT_COMPATIBLE" val="0"/>
  <p:tag name="KSO_WM_UNIT_DIAGRAM_ISNUMVISUAL" val="0"/>
  <p:tag name="KSO_WM_UNIT_DIAGRAM_ISREFERUNIT" val="0"/>
  <p:tag name="KSO_WM_UNIT_TYPE" val="b"/>
  <p:tag name="KSO_WM_UNIT_INDEX" val="1"/>
  <p:tag name="KSO_WM_UNIT_ID" val="custom20203230_1*b*1"/>
  <p:tag name="KSO_WM_TEMPLATE_CATEGORY" val="custom"/>
  <p:tag name="KSO_WM_TEMPLATE_INDEX" val="20203230"/>
  <p:tag name="KSO_WM_UNIT_LAYERLEVEL" val="1"/>
  <p:tag name="KSO_WM_TAG_VERSION" val="1.0"/>
  <p:tag name="KSO_WM_BEAUTIFY_FLAG" val="#wm#"/>
  <p:tag name="KSO_WM_UNIT_PRESET_TEXT" val="单击此处添加副标题内容"/>
  <p:tag name="KSO_WM_UNIT_DEFAULT_FONT" val="18;24;2"/>
  <p:tag name="KSO_WM_UNIT_BLOCK" val="0"/>
  <p:tag name="KSO_WM_UNIT_DEC_AREA_ID" val="f54746af823b4388882b5b7f5eae128a"/>
  <p:tag name="KSO_WM_CHIP_GROUPID" val="5ebe4d230ac41c4a0a525649"/>
  <p:tag name="KSO_WM_CHIP_XID" val="5ebe4d230ac41c4a0a52564a"/>
  <p:tag name="KSO_WM_CHIP_FILLAREA_FILL_RULE" val="{&quot;fill_align&quot;:&quot;cm&quot;,&quot;fill_mode&quot;:&quot;adaptive&quot;,&quot;sacle_strategy&quot;:&quot;smart&quot;}"/>
  <p:tag name="KSO_WM_ASSEMBLE_CHIP_INDEX" val="bb363eea399a4795922d7eb8fc929c3d"/>
  <p:tag name="KSO_WM_UNIT_TEXT_FILL_FORE_SCHEMECOLOR_INDEX_BRIGHTNESS" val="0.35"/>
  <p:tag name="KSO_WM_UNIT_TEXT_FILL_FORE_SCHEMECOLOR_INDEX" val="13"/>
  <p:tag name="KSO_WM_UNIT_TEXT_FILL_TYPE" val="1"/>
  <p:tag name="KSO_WM_TEMPLATE_ASSEMBLE_XID" val="5fc6fd802574a1ee74b6c7d7"/>
  <p:tag name="KSO_WM_TEMPLATE_ASSEMBLE_GROUPID" val="5f8cfa53a61ec3b55284a7ab"/>
</p:tagLst>
</file>

<file path=ppt/tags/tag289.xml><?xml version="1.0" encoding="utf-8"?>
<p:tagLst xmlns:p="http://schemas.openxmlformats.org/presentationml/2006/main">
  <p:tag name="KSO_WM_UNIT_ISCONTENTSTITLE" val="0"/>
  <p:tag name="KSO_WM_UNIT_ISNUMDGMTITLE" val="0"/>
  <p:tag name="KSO_WM_UNIT_NOCLEAR" val="1"/>
  <p:tag name="KSO_WM_UNIT_VALUE" val="6"/>
  <p:tag name="KSO_WM_UNIT_HIGHLIGHT" val="0"/>
  <p:tag name="KSO_WM_UNIT_COMPATIBLE" val="0"/>
  <p:tag name="KSO_WM_UNIT_DIAGRAM_ISNUMVISUAL" val="0"/>
  <p:tag name="KSO_WM_UNIT_DIAGRAM_ISREFERUNIT" val="0"/>
  <p:tag name="KSO_WM_UNIT_TYPE" val="a"/>
  <p:tag name="KSO_WM_UNIT_INDEX" val="1"/>
  <p:tag name="KSO_WM_UNIT_ID" val="custom20203230_1*a*1"/>
  <p:tag name="KSO_WM_TEMPLATE_CATEGORY" val="custom"/>
  <p:tag name="KSO_WM_TEMPLATE_INDEX" val="20203230"/>
  <p:tag name="KSO_WM_UNIT_LAYERLEVEL" val="1"/>
  <p:tag name="KSO_WM_TAG_VERSION" val="1.0"/>
  <p:tag name="KSO_WM_BEAUTIFY_FLAG" val="#wm#"/>
  <p:tag name="KSO_WM_UNIT_PRESET_TEXT" val="感谢聆听"/>
  <p:tag name="KSO_WM_UNIT_DEFAULT_FONT" val="60;74;4"/>
  <p:tag name="KSO_WM_UNIT_BLOCK" val="0"/>
  <p:tag name="KSO_WM_UNIT_DEC_AREA_ID" val="57515bfc813c4135ab63e709f868a68e"/>
  <p:tag name="KSO_WM_CHIP_GROUPID" val="5ebe4d230ac41c4a0a525649"/>
  <p:tag name="KSO_WM_CHIP_XID" val="5ebe4d230ac41c4a0a52564a"/>
  <p:tag name="KSO_WM_CHIP_FILLAREA_FILL_RULE" val="{&quot;fill_align&quot;:&quot;cm&quot;,&quot;fill_mode&quot;:&quot;adaptive&quot;,&quot;sacle_strategy&quot;:&quot;smart&quot;}"/>
  <p:tag name="KSO_WM_ASSEMBLE_CHIP_INDEX" val="bb363eea399a4795922d7eb8fc929c3d"/>
  <p:tag name="KSO_WM_UNIT_TEXT_FILL_FORE_SCHEMECOLOR_INDEX_BRIGHTNESS" val="0.15"/>
  <p:tag name="KSO_WM_UNIT_TEXT_FILL_FORE_SCHEMECOLOR_INDEX" val="13"/>
  <p:tag name="KSO_WM_UNIT_TEXT_FILL_TYPE" val="1"/>
  <p:tag name="KSO_WM_TEMPLATE_ASSEMBLE_XID" val="5fc6fd802574a1ee74b6c7d7"/>
  <p:tag name="KSO_WM_TEMPLATE_ASSEMBLE_GROUPID" val="5f8cfa53a61ec3b55284a7ab"/>
</p:tagLst>
</file>

<file path=ppt/tags/tag29.xml><?xml version="1.0" encoding="utf-8"?>
<p:tagLst xmlns:p="http://schemas.openxmlformats.org/presentationml/2006/main">
  <p:tag name="KSO_WM_SLIDE_BACKGROUND_TYPE" val="general"/>
</p:tagLst>
</file>

<file path=ppt/tags/tag29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3*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e"/>
  <p:tag name="KSO_WM_UNIT_DEC_AREA_ID" val="f84f0cc580644a55b30b165351c9a4d5"/>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54a4de4a2fb64df69e99bb289883b1ec"/>
  <p:tag name="KSO_WM_SLIDE_BACKGROUND_TYPE" val="general"/>
</p:tagLst>
</file>

<file path=ppt/tags/tag29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4*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f"/>
  <p:tag name="KSO_WM_UNIT_DEC_AREA_ID" val="acab9ef974444d088eebfa90d53a28e3"/>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6379868c281d4c2984ba138f33ca1fc0"/>
  <p:tag name="KSO_WM_SLIDE_BACKGROUND_TYPE" val="general"/>
</p:tagLst>
</file>

<file path=ppt/tags/tag292.xml><?xml version="1.0" encoding="utf-8"?>
<p:tagLst xmlns:p="http://schemas.openxmlformats.org/presentationml/2006/main">
  <p:tag name="KSO_WM_SLIDE_BACKGROUND_TYPE" val="general"/>
</p:tagLst>
</file>

<file path=ppt/tags/tag293.xml><?xml version="1.0" encoding="utf-8"?>
<p:tagLst xmlns:p="http://schemas.openxmlformats.org/presentationml/2006/main">
  <p:tag name="KSO_WM_SLIDE_BACKGROUND_TYPE" val="general"/>
</p:tagLst>
</file>

<file path=ppt/tags/tag294.xml><?xml version="1.0" encoding="utf-8"?>
<p:tagLst xmlns:p="http://schemas.openxmlformats.org/presentationml/2006/main">
  <p:tag name="KSO_WM_SLIDE_BACKGROUND_TYPE" val="general"/>
</p:tagLst>
</file>

<file path=ppt/tags/tag295.xml><?xml version="1.0" encoding="utf-8"?>
<p:tagLst xmlns:p="http://schemas.openxmlformats.org/presentationml/2006/main">
  <p:tag name="KSO_WM_SLIDE_BACKGROUND_TYPE" val="general"/>
</p:tagLst>
</file>

<file path=ppt/tags/tag29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chip20203230_5*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b0"/>
  <p:tag name="KSO_WM_UNIT_DEC_AREA_ID" val="211017883b6744e98ab5f2207e99367f"/>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544949874bd540f1a79226a550be7555"/>
  <p:tag name="KSO_WM_SLIDE_BACKGROUND_TYPE" val="frame"/>
  <p:tag name="KSO_WM_UNIT_TEXT_FILL_FORE_SCHEMECOLOR_INDEX_BRIGHTNESS" val="0"/>
  <p:tag name="KSO_WM_UNIT_TEXT_FILL_FORE_SCHEMECOLOR_INDEX" val="2"/>
  <p:tag name="KSO_WM_UNIT_TEXT_FILL_TYPE" val="1"/>
</p:tagLst>
</file>

<file path=ppt/tags/tag29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3*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e"/>
  <p:tag name="KSO_WM_UNIT_DEC_AREA_ID" val="d470b472ffc34bf5903f0423a639f3ef"/>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96ccc025e0b0444ba7026ca66ff6d9f4"/>
  <p:tag name="KSO_WM_SLIDE_BACKGROUND_TYPE" val="frame"/>
</p:tagLst>
</file>

<file path=ppt/tags/tag29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4*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f"/>
  <p:tag name="KSO_WM_UNIT_DEC_AREA_ID" val="7ad3bf38c03a440e92144bd274e947cc"/>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1bbfe641e7314ff39ab39eb4445b5494"/>
  <p:tag name="KSO_WM_SLIDE_BACKGROUND_TYPE" val="frame"/>
</p:tagLst>
</file>

<file path=ppt/tags/tag299.xml><?xml version="1.0" encoding="utf-8"?>
<p:tagLst xmlns:p="http://schemas.openxmlformats.org/presentationml/2006/main">
  <p:tag name="KSO_WM_SLIDE_BACKGROUND_TYPE" val="frame"/>
</p:tagLst>
</file>

<file path=ppt/tags/tag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ustom20203230_1*b*1"/>
  <p:tag name="KSO_WM_TEMPLATE_CATEGORY" val="custom"/>
  <p:tag name="KSO_WM_TEMPLATE_INDEX" val="20203230"/>
  <p:tag name="KSO_WM_UNIT_LAYERLEVEL" val="1"/>
  <p:tag name="KSO_WM_TAG_VERSION" val="1.0"/>
  <p:tag name="KSO_WM_BEAUTIFY_FLAG" val="#wm#"/>
  <p:tag name="KSO_WM_UNIT_ISCONTENTSTITLE" val="0"/>
  <p:tag name="KSO_WM_UNIT_NOCLEAR" val="0"/>
  <p:tag name="KSO_WM_UNIT_VALUE" val="19"/>
  <p:tag name="KSO_WM_UNIT_TYPE" val="b"/>
  <p:tag name="KSO_WM_UNIT_INDEX" val="1"/>
  <p:tag name="KSO_WM_UNIT_ISNUMDGMTITLE" val="0"/>
  <p:tag name="KSO_WM_UNIT_PRESET_TEXT" val="此处添加副标题内容"/>
  <p:tag name="KSO_WM_UNIT_BLOCK" val="0"/>
  <p:tag name="KSO_WM_UNIT_DEC_AREA_ID" val="97dcf51a85b746309bacf7cd10958256"/>
  <p:tag name="KSO_WM_UNIT_DEFAULT_FONT" val="18;24;2"/>
  <p:tag name="KSO_WM_CHIP_GROUPID" val="5f2a1e7645e1f15ec24fe43a"/>
  <p:tag name="KSO_WM_CHIP_XID" val="5f2a1e7645e1f15ec24fe43b"/>
  <p:tag name="KSO_WM_CHIP_FILLAREA_FILL_RULE" val="{&quot;fill_align&quot;:&quot;cm&quot;,&quot;fill_mode&quot;:&quot;adaptive&quot;,&quot;sacle_strategy&quot;:&quot;smart&quot;}"/>
  <p:tag name="KSO_WM_ASSEMBLE_CHIP_INDEX" val="3d4c03bb62fe4e24a0564fd66f9bf9da"/>
  <p:tag name="KSO_WM_UNIT_TEXT_FILL_FORE_SCHEMECOLOR_INDEX_BRIGHTNESS" val="0.35"/>
  <p:tag name="KSO_WM_UNIT_TEXT_FILL_FORE_SCHEMECOLOR_INDEX" val="13"/>
  <p:tag name="KSO_WM_UNIT_TEXT_FILL_TYPE" val="1"/>
  <p:tag name="KSO_WM_TEMPLATE_ASSEMBLE_XID" val="5fc6fd802574a1ee74b6c7c0"/>
  <p:tag name="KSO_WM_TEMPLATE_ASSEMBLE_GROUPID" val="5f8cfa53a61ec3b55284a7ab"/>
</p:tagLst>
</file>

<file path=ppt/tags/tag30.xml><?xml version="1.0" encoding="utf-8"?>
<p:tagLst xmlns:p="http://schemas.openxmlformats.org/presentationml/2006/main">
  <p:tag name="KSO_WM_SLIDE_BACKGROUND_TYPE" val="general"/>
</p:tagLst>
</file>

<file path=ppt/tags/tag300.xml><?xml version="1.0" encoding="utf-8"?>
<p:tagLst xmlns:p="http://schemas.openxmlformats.org/presentationml/2006/main">
  <p:tag name="KSO_WM_SLIDE_BACKGROUND_TYPE" val="frame"/>
</p:tagLst>
</file>

<file path=ppt/tags/tag301.xml><?xml version="1.0" encoding="utf-8"?>
<p:tagLst xmlns:p="http://schemas.openxmlformats.org/presentationml/2006/main">
  <p:tag name="KSO_WM_SLIDE_BACKGROUND_TYPE" val="frame"/>
</p:tagLst>
</file>

<file path=ppt/tags/tag302.xml><?xml version="1.0" encoding="utf-8"?>
<p:tagLst xmlns:p="http://schemas.openxmlformats.org/presentationml/2006/main">
  <p:tag name="KSO_WM_SLIDE_BACKGROUND_TYPE" val="frame"/>
</p:tagLst>
</file>

<file path=ppt/tags/tag303.xml><?xml version="1.0" encoding="utf-8"?>
<p:tagLst xmlns:p="http://schemas.openxmlformats.org/presentationml/2006/main">
  <p:tag name="KSO_WM_SLIDE_BACKGROUND_TYPE" val="frame"/>
</p:tagLst>
</file>

<file path=ppt/tags/tag30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chip20203230_5*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b0"/>
  <p:tag name="KSO_WM_UNIT_DEC_AREA_ID" val="7b2ae570794244c6847ac33e4ee70eb6"/>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ab91182fef1c4a5ca9842011ec617907"/>
  <p:tag name="KSO_WM_SLIDE_BACKGROUND_TYPE" val="leftRight"/>
  <p:tag name="KSO_WM_UNIT_TEXT_FILL_FORE_SCHEMECOLOR_INDEX_BRIGHTNESS" val="0"/>
  <p:tag name="KSO_WM_UNIT_TEXT_FILL_FORE_SCHEMECOLOR_INDEX" val="2"/>
  <p:tag name="KSO_WM_UNIT_TEXT_FILL_TYPE" val="1"/>
</p:tagLst>
</file>

<file path=ppt/tags/tag30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3*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e"/>
  <p:tag name="KSO_WM_UNIT_DEC_AREA_ID" val="1e4e4f8b1aa1494c8385cbd7130e1f81"/>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154b7cee5714445c843c8534884c60ec"/>
  <p:tag name="KSO_WM_SLIDE_BACKGROUND_TYPE" val="leftRight"/>
</p:tagLst>
</file>

<file path=ppt/tags/tag30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4*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f"/>
  <p:tag name="KSO_WM_UNIT_DEC_AREA_ID" val="addd14415f30497ea686e1b74a41ce5e"/>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a601f71e70e34a51a602ca758342fff0"/>
  <p:tag name="KSO_WM_SLIDE_BACKGROUND_TYPE" val="leftRight"/>
</p:tagLst>
</file>

<file path=ppt/tags/tag307.xml><?xml version="1.0" encoding="utf-8"?>
<p:tagLst xmlns:p="http://schemas.openxmlformats.org/presentationml/2006/main">
  <p:tag name="KSO_WM_SLIDE_BACKGROUND_TYPE" val="leftRight"/>
</p:tagLst>
</file>

<file path=ppt/tags/tag308.xml><?xml version="1.0" encoding="utf-8"?>
<p:tagLst xmlns:p="http://schemas.openxmlformats.org/presentationml/2006/main">
  <p:tag name="KSO_WM_SLIDE_BACKGROUND_TYPE" val="leftRight"/>
</p:tagLst>
</file>

<file path=ppt/tags/tag309.xml><?xml version="1.0" encoding="utf-8"?>
<p:tagLst xmlns:p="http://schemas.openxmlformats.org/presentationml/2006/main">
  <p:tag name="KSO_WM_SLIDE_BACKGROUND_TYPE" val="leftRight"/>
</p:tagLst>
</file>

<file path=ppt/tags/tag31.xml><?xml version="1.0" encoding="utf-8"?>
<p:tagLst xmlns:p="http://schemas.openxmlformats.org/presentationml/2006/main">
  <p:tag name="KSO_WM_SLIDE_BACKGROUND_TYPE" val="general"/>
</p:tagLst>
</file>

<file path=ppt/tags/tag310.xml><?xml version="1.0" encoding="utf-8"?>
<p:tagLst xmlns:p="http://schemas.openxmlformats.org/presentationml/2006/main">
  <p:tag name="KSO_WM_SLIDE_BACKGROUND_TYPE" val="leftRight"/>
</p:tagLst>
</file>

<file path=ppt/tags/tag311.xml><?xml version="1.0" encoding="utf-8"?>
<p:tagLst xmlns:p="http://schemas.openxmlformats.org/presentationml/2006/main">
  <p:tag name="KSO_WM_SLIDE_BACKGROUND_TYPE" val="leftRight"/>
</p:tagLst>
</file>

<file path=ppt/tags/tag312.xml><?xml version="1.0" encoding="utf-8"?>
<p:tagLst xmlns:p="http://schemas.openxmlformats.org/presentationml/2006/main">
  <p:tag name="KSO_WM_SLIDE_BACKGROUND_TYPE" val="leftRight"/>
</p:tagLst>
</file>

<file path=ppt/tags/tag31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chip20203230_5*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b0"/>
  <p:tag name="KSO_WM_UNIT_DEC_AREA_ID" val="7910fe02d2a845f9bb6cd960288e9a23"/>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471c4c20efda4eea88f246394b8ed53a"/>
  <p:tag name="KSO_WM_SLIDE_BACKGROUND_TYPE" val="topBottom"/>
  <p:tag name="KSO_WM_UNIT_TEXT_FILL_FORE_SCHEMECOLOR_INDEX_BRIGHTNESS" val="0"/>
  <p:tag name="KSO_WM_UNIT_TEXT_FILL_FORE_SCHEMECOLOR_INDEX" val="2"/>
  <p:tag name="KSO_WM_UNIT_TEXT_FILL_TYPE" val="1"/>
</p:tagLst>
</file>

<file path=ppt/tags/tag31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3*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e"/>
  <p:tag name="KSO_WM_UNIT_DEC_AREA_ID" val="f74236bef23d48a2a11657d6340d5c20"/>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b4c5cc2442d34394aee968c4d9f662b2"/>
  <p:tag name="KSO_WM_SLIDE_BACKGROUND_TYPE" val="topBottom"/>
</p:tagLst>
</file>

<file path=ppt/tags/tag3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4*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f"/>
  <p:tag name="KSO_WM_UNIT_DEC_AREA_ID" val="cbf4bdb089674a99851b230651f0fe39"/>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0484a9e58c404f9bb408440f305c3bbe"/>
  <p:tag name="KSO_WM_SLIDE_BACKGROUND_TYPE" val="topBottom"/>
</p:tagLst>
</file>

<file path=ppt/tags/tag316.xml><?xml version="1.0" encoding="utf-8"?>
<p:tagLst xmlns:p="http://schemas.openxmlformats.org/presentationml/2006/main">
  <p:tag name="KSO_WM_SLIDE_BACKGROUND_TYPE" val="topBottom"/>
</p:tagLst>
</file>

<file path=ppt/tags/tag317.xml><?xml version="1.0" encoding="utf-8"?>
<p:tagLst xmlns:p="http://schemas.openxmlformats.org/presentationml/2006/main">
  <p:tag name="KSO_WM_SLIDE_BACKGROUND_TYPE" val="topBottom"/>
</p:tagLst>
</file>

<file path=ppt/tags/tag318.xml><?xml version="1.0" encoding="utf-8"?>
<p:tagLst xmlns:p="http://schemas.openxmlformats.org/presentationml/2006/main">
  <p:tag name="KSO_WM_SLIDE_BACKGROUND_TYPE" val="topBottom"/>
</p:tagLst>
</file>

<file path=ppt/tags/tag319.xml><?xml version="1.0" encoding="utf-8"?>
<p:tagLst xmlns:p="http://schemas.openxmlformats.org/presentationml/2006/main">
  <p:tag name="KSO_WM_SLIDE_BACKGROUND_TYPE" val="topBottom"/>
</p:tagLst>
</file>

<file path=ppt/tags/tag3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chip20203230_5*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b0"/>
  <p:tag name="KSO_WM_UNIT_DEC_AREA_ID" val="211017883b6744e98ab5f2207e99367f"/>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544949874bd540f1a79226a550be7555"/>
  <p:tag name="KSO_WM_SLIDE_BACKGROUND_TYPE" val="frame"/>
  <p:tag name="KSO_WM_UNIT_TEXT_FILL_FORE_SCHEMECOLOR_INDEX_BRIGHTNESS" val="0"/>
  <p:tag name="KSO_WM_UNIT_TEXT_FILL_FORE_SCHEMECOLOR_INDEX" val="2"/>
  <p:tag name="KSO_WM_UNIT_TEXT_FILL_TYPE" val="1"/>
</p:tagLst>
</file>

<file path=ppt/tags/tag320.xml><?xml version="1.0" encoding="utf-8"?>
<p:tagLst xmlns:p="http://schemas.openxmlformats.org/presentationml/2006/main">
  <p:tag name="KSO_WM_SLIDE_BACKGROUND_TYPE" val="topBottom"/>
</p:tagLst>
</file>

<file path=ppt/tags/tag321.xml><?xml version="1.0" encoding="utf-8"?>
<p:tagLst xmlns:p="http://schemas.openxmlformats.org/presentationml/2006/main">
  <p:tag name="KSO_WM_SLIDE_BACKGROUND_TYPE" val="topBottom"/>
</p:tagLst>
</file>

<file path=ppt/tags/tag32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chip20203230_5*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b0"/>
  <p:tag name="KSO_WM_UNIT_DEC_AREA_ID" val="cfb6aadf1ab9469281ef3b8daf5ac334"/>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65c2375578cd47c1ae19399bf7b6e9ee"/>
  <p:tag name="KSO_WM_SLIDE_BACKGROUND_TYPE" val="bottomTop"/>
  <p:tag name="KSO_WM_UNIT_TEXT_FILL_FORE_SCHEMECOLOR_INDEX_BRIGHTNESS" val="0"/>
  <p:tag name="KSO_WM_UNIT_TEXT_FILL_FORE_SCHEMECOLOR_INDEX" val="2"/>
  <p:tag name="KSO_WM_UNIT_TEXT_FILL_TYPE" val="1"/>
</p:tagLst>
</file>

<file path=ppt/tags/tag32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3*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e"/>
  <p:tag name="KSO_WM_UNIT_DEC_AREA_ID" val="fbfec00cd6a041feabc2eecbe761d763"/>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2fac917e8b0f487cb31c17a6d325eb2a"/>
  <p:tag name="KSO_WM_SLIDE_BACKGROUND_TYPE" val="bottomTop"/>
</p:tagLst>
</file>

<file path=ppt/tags/tag32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4*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f"/>
  <p:tag name="KSO_WM_UNIT_DEC_AREA_ID" val="dda504719bb344b6a34798b649232745"/>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a5a59400f35149f4962512285838e5d8"/>
  <p:tag name="KSO_WM_SLIDE_BACKGROUND_TYPE" val="bottomTop"/>
</p:tagLst>
</file>

<file path=ppt/tags/tag325.xml><?xml version="1.0" encoding="utf-8"?>
<p:tagLst xmlns:p="http://schemas.openxmlformats.org/presentationml/2006/main">
  <p:tag name="KSO_WM_SLIDE_BACKGROUND_TYPE" val="bottomTop"/>
</p:tagLst>
</file>

<file path=ppt/tags/tag326.xml><?xml version="1.0" encoding="utf-8"?>
<p:tagLst xmlns:p="http://schemas.openxmlformats.org/presentationml/2006/main">
  <p:tag name="KSO_WM_SLIDE_BACKGROUND_TYPE" val="bottomTop"/>
</p:tagLst>
</file>

<file path=ppt/tags/tag327.xml><?xml version="1.0" encoding="utf-8"?>
<p:tagLst xmlns:p="http://schemas.openxmlformats.org/presentationml/2006/main">
  <p:tag name="KSO_WM_SLIDE_BACKGROUND_TYPE" val="bottomTop"/>
</p:tagLst>
</file>

<file path=ppt/tags/tag328.xml><?xml version="1.0" encoding="utf-8"?>
<p:tagLst xmlns:p="http://schemas.openxmlformats.org/presentationml/2006/main">
  <p:tag name="KSO_WM_SLIDE_BACKGROUND_TYPE" val="bottomTop"/>
</p:tagLst>
</file>

<file path=ppt/tags/tag329.xml><?xml version="1.0" encoding="utf-8"?>
<p:tagLst xmlns:p="http://schemas.openxmlformats.org/presentationml/2006/main">
  <p:tag name="KSO_WM_SLIDE_BACKGROUND_TYPE" val="bottomTop"/>
</p:tagLst>
</file>

<file path=ppt/tags/tag3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3*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e"/>
  <p:tag name="KSO_WM_UNIT_DEC_AREA_ID" val="d470b472ffc34bf5903f0423a639f3ef"/>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96ccc025e0b0444ba7026ca66ff6d9f4"/>
  <p:tag name="KSO_WM_SLIDE_BACKGROUND_TYPE" val="frame"/>
</p:tagLst>
</file>

<file path=ppt/tags/tag330.xml><?xml version="1.0" encoding="utf-8"?>
<p:tagLst xmlns:p="http://schemas.openxmlformats.org/presentationml/2006/main">
  <p:tag name="KSO_WM_SLIDE_BACKGROUND_TYPE" val="bottomTop"/>
</p:tagLst>
</file>

<file path=ppt/tags/tag33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chip20203230_5*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b0"/>
  <p:tag name="KSO_WM_UNIT_DEC_AREA_ID" val="cca765e2bd384dd3a319496243d5f553"/>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6ce9f009e7db493fb47a4194b1d05ad1"/>
  <p:tag name="KSO_WM_SLIDE_BACKGROUND_TYPE" val="navigation"/>
  <p:tag name="KSO_WM_UNIT_TEXT_FILL_FORE_SCHEMECOLOR_INDEX_BRIGHTNESS" val="0"/>
  <p:tag name="KSO_WM_UNIT_TEXT_FILL_FORE_SCHEMECOLOR_INDEX" val="2"/>
  <p:tag name="KSO_WM_UNIT_TEXT_FILL_TYPE" val="1"/>
</p:tagLst>
</file>

<file path=ppt/tags/tag33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3*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e"/>
  <p:tag name="KSO_WM_UNIT_DEC_AREA_ID" val="eb593c36a7cc453fbef130bab2a45e53"/>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f4e8f84e755c410a9b28fac3594f5d33"/>
  <p:tag name="KSO_WM_SLIDE_BACKGROUND_TYPE" val="navigation"/>
</p:tagLst>
</file>

<file path=ppt/tags/tag33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4*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f"/>
  <p:tag name="KSO_WM_UNIT_DEC_AREA_ID" val="fa58ef7d844c4a7b81b0810530105193"/>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0bce6dec50dc4172b50e4198641e3f35"/>
  <p:tag name="KSO_WM_SLIDE_BACKGROUND_TYPE" val="navigation"/>
</p:tagLst>
</file>

<file path=ppt/tags/tag334.xml><?xml version="1.0" encoding="utf-8"?>
<p:tagLst xmlns:p="http://schemas.openxmlformats.org/presentationml/2006/main">
  <p:tag name="KSO_WM_SLIDE_BACKGROUND_TYPE" val="navigation"/>
</p:tagLst>
</file>

<file path=ppt/tags/tag335.xml><?xml version="1.0" encoding="utf-8"?>
<p:tagLst xmlns:p="http://schemas.openxmlformats.org/presentationml/2006/main">
  <p:tag name="KSO_WM_SLIDE_BACKGROUND_TYPE" val="navigation"/>
</p:tagLst>
</file>

<file path=ppt/tags/tag336.xml><?xml version="1.0" encoding="utf-8"?>
<p:tagLst xmlns:p="http://schemas.openxmlformats.org/presentationml/2006/main">
  <p:tag name="KSO_WM_SLIDE_BACKGROUND_TYPE" val="navigation"/>
</p:tagLst>
</file>

<file path=ppt/tags/tag337.xml><?xml version="1.0" encoding="utf-8"?>
<p:tagLst xmlns:p="http://schemas.openxmlformats.org/presentationml/2006/main">
  <p:tag name="KSO_WM_SLIDE_BACKGROUND_TYPE" val="navigation"/>
</p:tagLst>
</file>

<file path=ppt/tags/tag338.xml><?xml version="1.0" encoding="utf-8"?>
<p:tagLst xmlns:p="http://schemas.openxmlformats.org/presentationml/2006/main">
  <p:tag name="KSO_WM_SLIDE_BACKGROUND_TYPE" val="navigation"/>
</p:tagLst>
</file>

<file path=ppt/tags/tag339.xml><?xml version="1.0" encoding="utf-8"?>
<p:tagLst xmlns:p="http://schemas.openxmlformats.org/presentationml/2006/main">
  <p:tag name="KSO_WM_SLIDE_BACKGROUND_TYPE" val="navigation"/>
</p:tagLst>
</file>

<file path=ppt/tags/tag3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4*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f"/>
  <p:tag name="KSO_WM_UNIT_DEC_AREA_ID" val="7ad3bf38c03a440e92144bd274e947cc"/>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1bbfe641e7314ff39ab39eb4445b5494"/>
  <p:tag name="KSO_WM_SLIDE_BACKGROUND_TYPE" val="frame"/>
</p:tagLst>
</file>

<file path=ppt/tags/tag340.xml><?xml version="1.0" encoding="utf-8"?>
<p:tagLst xmlns:p="http://schemas.openxmlformats.org/presentationml/2006/main">
  <p:tag name="KSO_WM_SLIDE_BACKGROUND_TYPE" val="navigation"/>
</p:tagLst>
</file>

<file path=ppt/tags/tag341.xml><?xml version="1.0" encoding="utf-8"?>
<p:tagLst xmlns:p="http://schemas.openxmlformats.org/presentationml/2006/main">
  <p:tag name="KSO_WM_SLIDE_BACKGROUND_TYPE" val="navigation"/>
</p:tagLst>
</file>

<file path=ppt/tags/tag34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chip20203230_5*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b0"/>
  <p:tag name="KSO_WM_UNIT_DEC_AREA_ID" val="0f65f2c56fb545009b8e0c771c3afea1"/>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42c7983957dd4eb4bd125359e33ab7e8"/>
  <p:tag name="KSO_WM_SLIDE_BACKGROUND_TYPE" val="belt"/>
  <p:tag name="KSO_WM_UNIT_TEXT_FILL_FORE_SCHEMECOLOR_INDEX_BRIGHTNESS" val="0"/>
  <p:tag name="KSO_WM_UNIT_TEXT_FILL_FORE_SCHEMECOLOR_INDEX" val="2"/>
  <p:tag name="KSO_WM_UNIT_TEXT_FILL_TYPE" val="1"/>
</p:tagLst>
</file>

<file path=ppt/tags/tag34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3*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e"/>
  <p:tag name="KSO_WM_UNIT_DEC_AREA_ID" val="dfefe7a87b66443392a2d3e492f79745"/>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efafc17c9738479e937df318b3fb52c4"/>
  <p:tag name="KSO_WM_SLIDE_BACKGROUND_TYPE" val="belt"/>
</p:tagLst>
</file>

<file path=ppt/tags/tag34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4*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f"/>
  <p:tag name="KSO_WM_UNIT_DEC_AREA_ID" val="72632280a6104171b789ec1c3a60bcfe"/>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8f48216b5b634bd68562210e52183ddb"/>
  <p:tag name="KSO_WM_SLIDE_BACKGROUND_TYPE" val="belt"/>
</p:tagLst>
</file>

<file path=ppt/tags/tag345.xml><?xml version="1.0" encoding="utf-8"?>
<p:tagLst xmlns:p="http://schemas.openxmlformats.org/presentationml/2006/main">
  <p:tag name="KSO_WM_SLIDE_BACKGROUND_TYPE" val="belt"/>
</p:tagLst>
</file>

<file path=ppt/tags/tag346.xml><?xml version="1.0" encoding="utf-8"?>
<p:tagLst xmlns:p="http://schemas.openxmlformats.org/presentationml/2006/main">
  <p:tag name="KSO_WM_SLIDE_BACKGROUND_TYPE" val="belt"/>
</p:tagLst>
</file>

<file path=ppt/tags/tag347.xml><?xml version="1.0" encoding="utf-8"?>
<p:tagLst xmlns:p="http://schemas.openxmlformats.org/presentationml/2006/main">
  <p:tag name="KSO_WM_SLIDE_BACKGROUND_TYPE" val="belt"/>
</p:tagLst>
</file>

<file path=ppt/tags/tag348.xml><?xml version="1.0" encoding="utf-8"?>
<p:tagLst xmlns:p="http://schemas.openxmlformats.org/presentationml/2006/main">
  <p:tag name="KSO_WM_SLIDE_BACKGROUND_TYPE" val="belt"/>
</p:tagLst>
</file>

<file path=ppt/tags/tag349.xml><?xml version="1.0" encoding="utf-8"?>
<p:tagLst xmlns:p="http://schemas.openxmlformats.org/presentationml/2006/main">
  <p:tag name="KSO_WM_SLIDE_BACKGROUND_TYPE" val="belt"/>
</p:tagLst>
</file>

<file path=ppt/tags/tag35.xml><?xml version="1.0" encoding="utf-8"?>
<p:tagLst xmlns:p="http://schemas.openxmlformats.org/presentationml/2006/main">
  <p:tag name="KSO_WM_SLIDE_BACKGROUND_TYPE" val="frame"/>
</p:tagLst>
</file>

<file path=ppt/tags/tag350.xml><?xml version="1.0" encoding="utf-8"?>
<p:tagLst xmlns:p="http://schemas.openxmlformats.org/presentationml/2006/main">
  <p:tag name="KSO_WM_TEMPLATE_CATEGORY" val="custom"/>
  <p:tag name="KSO_WM_TEMPLATE_INDEX" val="20203230"/>
</p:tagLst>
</file>

<file path=ppt/tags/tag351.xml><?xml version="1.0" encoding="utf-8"?>
<p:tagLst xmlns:p="http://schemas.openxmlformats.org/presentationml/2006/main">
  <p:tag name="KSO_WM_TEMPLATE_CATEGORY" val="custom"/>
  <p:tag name="KSO_WM_TEMPLATE_INDEX" val="20203230"/>
</p:tagLst>
</file>

<file path=ppt/tags/tag352.xml><?xml version="1.0" encoding="utf-8"?>
<p:tagLst xmlns:p="http://schemas.openxmlformats.org/presentationml/2006/main">
  <p:tag name="KSO_WM_BEAUTIFY_FLAG" val="#wm#"/>
  <p:tag name="KSO_WM_TAG_VERSION" val="1.0"/>
  <p:tag name="KSO_WM_TEMPLATE_CATEGORY" val="custom"/>
  <p:tag name="KSO_WM_TEMPLATE_INDEX" val="20203230"/>
</p:tagLst>
</file>

<file path=ppt/tags/tag35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v"/>
  <p:tag name="KSO_WM_UNIT_TYPE" val="i"/>
  <p:tag name="KSO_WM_UNIT_INDEX" val="1"/>
  <p:tag name="KSO_WM_UNIT_ID" val="chip20203230_1*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c"/>
  <p:tag name="KSO_WM_UNIT_DEC_AREA_ID" val="6e035fa90b564088a4bdad68c152a94c"/>
  <p:tag name="KSO_WM_CHIP_FILLAREA_FILL_RULE" val="{&quot;fill_align&quot;:&quot;cm&quot;,&quot;fill_effect&quot;:[],&quot;fill_mode&quot;:&quot;adaptive&quot;,&quot;sacle_strategy&quot;:&quot;stretch&quot;}"/>
  <p:tag name="KSO_WM_UNIT_DEC_SUPPORTCHANGEPIC" val="0"/>
  <p:tag name="KSO_WM_UNIT_DEC_CHANGEPICRESERVED" val="1"/>
  <p:tag name="KSO_WM_ASSEMBLE_CHIP_INDEX" val="a5f517aec2aa486d9b9ab125807fa809"/>
</p:tagLst>
</file>

<file path=ppt/tags/tag35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ustom20203230_1*a*1"/>
  <p:tag name="KSO_WM_TEMPLATE_CATEGORY" val="custom"/>
  <p:tag name="KSO_WM_TEMPLATE_INDEX" val="20203230"/>
  <p:tag name="KSO_WM_UNIT_LAYERLEVEL" val="1"/>
  <p:tag name="KSO_WM_TAG_VERSION" val="1.0"/>
  <p:tag name="KSO_WM_BEAUTIFY_FLAG" val="#wm#"/>
  <p:tag name="KSO_WM_UNIT_ISCONTENTSTITLE" val="0"/>
  <p:tag name="KSO_WM_UNIT_NOCLEAR" val="0"/>
  <p:tag name="KSO_WM_UNIT_VALUE" val="14"/>
  <p:tag name="KSO_WM_UNIT_TYPE" val="a"/>
  <p:tag name="KSO_WM_UNIT_INDEX" val="1"/>
  <p:tag name="KSO_WM_UNIT_ISNUMDGMTITLE" val="0"/>
  <p:tag name="KSO_WM_UNIT_PRESET_TEXT" val="经典简约商务工作汇报"/>
  <p:tag name="KSO_WM_UNIT_BLOCK" val="0"/>
  <p:tag name="KSO_WM_UNIT_DEC_AREA_ID" val="f4cc249b07044d97b6a9de24427683f2"/>
  <p:tag name="KSO_WM_UNIT_DEFAULT_FONT" val="24;60;4"/>
  <p:tag name="KSO_WM_CHIP_GROUPID" val="5f2a1e7645e1f15ec24fe43a"/>
  <p:tag name="KSO_WM_CHIP_XID" val="5f2a1e7645e1f15ec24fe43b"/>
  <p:tag name="KSO_WM_CHIP_FILLAREA_FILL_RULE" val="{&quot;fill_align&quot;:&quot;cm&quot;,&quot;fill_mode&quot;:&quot;adaptive&quot;,&quot;sacle_strategy&quot;:&quot;smart&quot;}"/>
  <p:tag name="KSO_WM_ASSEMBLE_CHIP_INDEX" val="3d4c03bb62fe4e24a0564fd66f9bf9da"/>
  <p:tag name="KSO_WM_UNIT_TEXT_FILL_FORE_SCHEMECOLOR_INDEX_BRIGHTNESS" val="0.15"/>
  <p:tag name="KSO_WM_UNIT_TEXT_FILL_FORE_SCHEMECOLOR_INDEX" val="13"/>
  <p:tag name="KSO_WM_UNIT_TEXT_FILL_TYPE" val="1"/>
  <p:tag name="KSO_WM_TEMPLATE_ASSEMBLE_XID" val="5fc6fd802574a1ee74b6c7c0"/>
  <p:tag name="KSO_WM_TEMPLATE_ASSEMBLE_GROUPID" val="5f8cfa53a61ec3b55284a7ab"/>
</p:tagLst>
</file>

<file path=ppt/tags/tag35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ustom20203230_1*b*1"/>
  <p:tag name="KSO_WM_TEMPLATE_CATEGORY" val="custom"/>
  <p:tag name="KSO_WM_TEMPLATE_INDEX" val="20203230"/>
  <p:tag name="KSO_WM_UNIT_LAYERLEVEL" val="1"/>
  <p:tag name="KSO_WM_TAG_VERSION" val="1.0"/>
  <p:tag name="KSO_WM_BEAUTIFY_FLAG" val="#wm#"/>
  <p:tag name="KSO_WM_UNIT_ISCONTENTSTITLE" val="0"/>
  <p:tag name="KSO_WM_UNIT_NOCLEAR" val="0"/>
  <p:tag name="KSO_WM_UNIT_VALUE" val="19"/>
  <p:tag name="KSO_WM_UNIT_TYPE" val="b"/>
  <p:tag name="KSO_WM_UNIT_INDEX" val="1"/>
  <p:tag name="KSO_WM_UNIT_ISNUMDGMTITLE" val="0"/>
  <p:tag name="KSO_WM_UNIT_PRESET_TEXT" val="此处添加副标题内容"/>
  <p:tag name="KSO_WM_UNIT_BLOCK" val="0"/>
  <p:tag name="KSO_WM_UNIT_DEC_AREA_ID" val="97dcf51a85b746309bacf7cd10958256"/>
  <p:tag name="KSO_WM_UNIT_DEFAULT_FONT" val="18;24;2"/>
  <p:tag name="KSO_WM_CHIP_GROUPID" val="5f2a1e7645e1f15ec24fe43a"/>
  <p:tag name="KSO_WM_CHIP_XID" val="5f2a1e7645e1f15ec24fe43b"/>
  <p:tag name="KSO_WM_CHIP_FILLAREA_FILL_RULE" val="{&quot;fill_align&quot;:&quot;cm&quot;,&quot;fill_mode&quot;:&quot;adaptive&quot;,&quot;sacle_strategy&quot;:&quot;smart&quot;}"/>
  <p:tag name="KSO_WM_ASSEMBLE_CHIP_INDEX" val="3d4c03bb62fe4e24a0564fd66f9bf9da"/>
  <p:tag name="KSO_WM_UNIT_TEXT_FILL_FORE_SCHEMECOLOR_INDEX_BRIGHTNESS" val="0.35"/>
  <p:tag name="KSO_WM_UNIT_TEXT_FILL_FORE_SCHEMECOLOR_INDEX" val="13"/>
  <p:tag name="KSO_WM_UNIT_TEXT_FILL_TYPE" val="1"/>
  <p:tag name="KSO_WM_TEMPLATE_ASSEMBLE_XID" val="5fc6fd802574a1ee74b6c7c0"/>
  <p:tag name="KSO_WM_TEMPLATE_ASSEMBLE_GROUPID" val="5f8cfa53a61ec3b55284a7ab"/>
</p:tagLst>
</file>

<file path=ppt/tags/tag35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3*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e"/>
  <p:tag name="KSO_WM_UNIT_DEC_AREA_ID" val="f84f0cc580644a55b30b165351c9a4d5"/>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54a4de4a2fb64df69e99bb289883b1ec"/>
</p:tagLst>
</file>

<file path=ppt/tags/tag35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4*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f"/>
  <p:tag name="KSO_WM_UNIT_DEC_AREA_ID" val="acab9ef974444d088eebfa90d53a28e3"/>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6379868c281d4c2984ba138f33ca1fc0"/>
</p:tagLst>
</file>

<file path=ppt/tags/tag35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u"/>
  <p:tag name="KSO_WM_UNIT_TYPE" val="i"/>
  <p:tag name="KSO_WM_UNIT_INDEX" val="1"/>
  <p:tag name="KSO_WM_UNIT_ID" val="chip20203230_2*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d"/>
  <p:tag name="KSO_WM_UNIT_DEC_AREA_ID" val="d235448924044c6f84bc9878d540eab2"/>
  <p:tag name="KSO_WM_CHIP_FILLAREA_FILL_RULE" val="{&quot;fill_align&quot;:&quot;lm&quot;,&quot;fill_effect&quot;:[],&quot;fill_mode&quot;:&quot;adaptive&quot;,&quot;sacle_strategy&quot;:&quot;stretch&quot;}"/>
  <p:tag name="KSO_WM_UNIT_DEC_SUPPORTCHANGEPIC" val="0"/>
  <p:tag name="KSO_WM_UNIT_DEC_CHANGEPICRESERVED" val="1"/>
  <p:tag name="KSO_WM_ASSEMBLE_CHIP_INDEX" val="7f67771cb71a493ab02a827d9df2d759"/>
</p:tagLst>
</file>

<file path=ppt/tags/tag35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3*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e"/>
  <p:tag name="KSO_WM_UNIT_DEC_AREA_ID" val="8ff91e92a957467e824c865e8779b1c4"/>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3c29442d5d764955b58657525b0413b5"/>
</p:tagLst>
</file>

<file path=ppt/tags/tag36.xml><?xml version="1.0" encoding="utf-8"?>
<p:tagLst xmlns:p="http://schemas.openxmlformats.org/presentationml/2006/main">
  <p:tag name="KSO_WM_SLIDE_BACKGROUND_TYPE" val="frame"/>
</p:tagLst>
</file>

<file path=ppt/tags/tag36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4*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f"/>
  <p:tag name="KSO_WM_UNIT_DEC_AREA_ID" val="13e3952efcd646049553d75eacc649bd"/>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8336cfe57546424396c49b9fcf70fd70"/>
</p:tagLst>
</file>

<file path=ppt/tags/tag361.xml><?xml version="1.0" encoding="utf-8"?>
<p:tagLst xmlns:p="http://schemas.openxmlformats.org/presentationml/2006/main">
  <p:tag name="KSO_WM_UNIT_ISCONTENTSTITLE" val="0"/>
  <p:tag name="KSO_WM_UNIT_ISNUMDGMTITLE" val="0"/>
  <p:tag name="KSO_WM_UNIT_NOCLEAR" val="0"/>
  <p:tag name="KSO_WM_UNIT_VALUE" val="87"/>
  <p:tag name="KSO_WM_UNIT_HIGHLIGHT" val="0"/>
  <p:tag name="KSO_WM_UNIT_COMPATIBLE" val="0"/>
  <p:tag name="KSO_WM_UNIT_DIAGRAM_ISNUMVISUAL" val="0"/>
  <p:tag name="KSO_WM_UNIT_DIAGRAM_ISREFERUNIT" val="0"/>
  <p:tag name="KSO_WM_UNIT_TYPE" val="b"/>
  <p:tag name="KSO_WM_UNIT_INDEX" val="1"/>
  <p:tag name="KSO_WM_UNIT_ID" val="custom20203230_1*b*1"/>
  <p:tag name="KSO_WM_TEMPLATE_CATEGORY" val="custom"/>
  <p:tag name="KSO_WM_TEMPLATE_INDEX" val="20203230"/>
  <p:tag name="KSO_WM_UNIT_LAYERLEVEL" val="1"/>
  <p:tag name="KSO_WM_TAG_VERSION" val="1.0"/>
  <p:tag name="KSO_WM_BEAUTIFY_FLAG" val="#wm#"/>
  <p:tag name="KSO_WM_UNIT_PRESET_TEXT" val="单击此处添加副标题内容"/>
  <p:tag name="KSO_WM_UNIT_DEFAULT_FONT" val="14;18;2"/>
  <p:tag name="KSO_WM_UNIT_BLOCK" val="0"/>
  <p:tag name="KSO_WM_UNIT_DEC_AREA_ID" val="df476b64a90f4644b139ba66d33feb1d"/>
  <p:tag name="KSO_WM_CHIP_GROUPID" val="5ebe40d00ac41c4a0a525616"/>
  <p:tag name="KSO_WM_CHIP_XID" val="5ebe40d00ac41c4a0a525617"/>
  <p:tag name="KSO_WM_CHIP_FILLAREA_FILL_RULE" val="{&quot;fill_align&quot;:&quot;cm&quot;,&quot;fill_mode&quot;:&quot;adaptive&quot;,&quot;sacle_strategy&quot;:&quot;smart&quot;}"/>
  <p:tag name="KSO_WM_ASSEMBLE_CHIP_INDEX" val="9a2ce4d09fb84a048a0c6b5f2345a526"/>
  <p:tag name="KSO_WM_UNIT_TEXT_FILL_FORE_SCHEMECOLOR_INDEX_BRIGHTNESS" val="0.35"/>
  <p:tag name="KSO_WM_UNIT_TEXT_FILL_FORE_SCHEMECOLOR_INDEX" val="13"/>
  <p:tag name="KSO_WM_UNIT_TEXT_FILL_TYPE" val="1"/>
  <p:tag name="KSO_WM_TEMPLATE_ASSEMBLE_XID" val="5fc6fd802574a1ee74b6c7b8"/>
  <p:tag name="KSO_WM_TEMPLATE_ASSEMBLE_GROUPID" val="5f8cfa53a61ec3b55284a7ab"/>
</p:tagLst>
</file>

<file path=ppt/tags/tag362.xml><?xml version="1.0" encoding="utf-8"?>
<p:tagLst xmlns:p="http://schemas.openxmlformats.org/presentationml/2006/main">
  <p:tag name="KSO_WM_UNIT_ISCONTENTSTITLE" val="0"/>
  <p:tag name="KSO_WM_UNIT_ISNUMDGMTITLE" val="0"/>
  <p:tag name="KSO_WM_UNIT_NOCLEAR" val="0"/>
  <p:tag name="KSO_WM_UNIT_VALUE" val="11"/>
  <p:tag name="KSO_WM_UNIT_HIGHLIGHT" val="0"/>
  <p:tag name="KSO_WM_UNIT_COMPATIBLE" val="0"/>
  <p:tag name="KSO_WM_UNIT_DIAGRAM_ISNUMVISUAL" val="0"/>
  <p:tag name="KSO_WM_UNIT_DIAGRAM_ISREFERUNIT" val="0"/>
  <p:tag name="KSO_WM_UNIT_TYPE" val="a"/>
  <p:tag name="KSO_WM_UNIT_INDEX" val="1"/>
  <p:tag name="KSO_WM_UNIT_ID" val="custom20203230_1*a*1"/>
  <p:tag name="KSO_WM_TEMPLATE_CATEGORY" val="custom"/>
  <p:tag name="KSO_WM_TEMPLATE_INDEX" val="20203230"/>
  <p:tag name="KSO_WM_UNIT_LAYERLEVEL" val="1"/>
  <p:tag name="KSO_WM_TAG_VERSION" val="1.0"/>
  <p:tag name="KSO_WM_BEAUTIFY_FLAG" val="#wm#"/>
  <p:tag name="KSO_WM_UNIT_PRESET_TEXT" val="单击添加大标题"/>
  <p:tag name="KSO_WM_UNIT_DEFAULT_FONT" val="40;56;4"/>
  <p:tag name="KSO_WM_UNIT_BLOCK" val="0"/>
  <p:tag name="KSO_WM_UNIT_DEC_AREA_ID" val="ee13252f071a4a91809f3399a6808d04"/>
  <p:tag name="KSO_WM_CHIP_GROUPID" val="5ebe40d00ac41c4a0a525616"/>
  <p:tag name="KSO_WM_CHIP_XID" val="5ebe40d00ac41c4a0a525617"/>
  <p:tag name="KSO_WM_CHIP_FILLAREA_FILL_RULE" val="{&quot;fill_align&quot;:&quot;cm&quot;,&quot;fill_mode&quot;:&quot;adaptive&quot;,&quot;sacle_strategy&quot;:&quot;smart&quot;}"/>
  <p:tag name="KSO_WM_ASSEMBLE_CHIP_INDEX" val="9a2ce4d09fb84a048a0c6b5f2345a526"/>
  <p:tag name="KSO_WM_UNIT_TEXT_FILL_FORE_SCHEMECOLOR_INDEX_BRIGHTNESS" val="0.15"/>
  <p:tag name="KSO_WM_UNIT_TEXT_FILL_FORE_SCHEMECOLOR_INDEX" val="13"/>
  <p:tag name="KSO_WM_UNIT_TEXT_FILL_TYPE" val="1"/>
  <p:tag name="KSO_WM_TEMPLATE_ASSEMBLE_XID" val="5fc6fd802574a1ee74b6c7b8"/>
  <p:tag name="KSO_WM_TEMPLATE_ASSEMBLE_GROUPID" val="5f8cfa53a61ec3b55284a7ab"/>
</p:tagLst>
</file>

<file path=ppt/tags/tag36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3*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e"/>
  <p:tag name="KSO_WM_UNIT_DEC_AREA_ID" val="f84f0cc580644a55b30b165351c9a4d5"/>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54a4de4a2fb64df69e99bb289883b1ec"/>
</p:tagLst>
</file>

<file path=ppt/tags/tag36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4*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f"/>
  <p:tag name="KSO_WM_UNIT_DEC_AREA_ID" val="acab9ef974444d088eebfa90d53a28e3"/>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6379868c281d4c2984ba138f33ca1fc0"/>
</p:tagLst>
</file>

<file path=ppt/tags/tag36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3*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e"/>
  <p:tag name="KSO_WM_UNIT_DEC_AREA_ID" val="f84f0cc580644a55b30b165351c9a4d5"/>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54a4de4a2fb64df69e99bb289883b1ec"/>
</p:tagLst>
</file>

<file path=ppt/tags/tag36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4*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f"/>
  <p:tag name="KSO_WM_UNIT_DEC_AREA_ID" val="acab9ef974444d088eebfa90d53a28e3"/>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6379868c281d4c2984ba138f33ca1fc0"/>
</p:tagLst>
</file>

<file path=ppt/tags/tag36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u"/>
  <p:tag name="KSO_WM_UNIT_TYPE" val="i"/>
  <p:tag name="KSO_WM_UNIT_INDEX" val="1"/>
  <p:tag name="KSO_WM_UNIT_ID" val="chip20203230_2*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d"/>
  <p:tag name="KSO_WM_UNIT_DEC_AREA_ID" val="6fa41d213a094c898e4c36308bc4aa2f"/>
  <p:tag name="KSO_WM_CHIP_FILLAREA_FILL_RULE" val="{&quot;fill_align&quot;:&quot;rm&quot;,&quot;fill_effect&quot;:[],&quot;fill_mode&quot;:&quot;adaptive&quot;,&quot;sacle_strategy&quot;:&quot;stretch&quot;}"/>
  <p:tag name="KSO_WM_UNIT_DEC_SUPPORTCHANGEPIC" val="0"/>
  <p:tag name="KSO_WM_UNIT_DEC_CHANGEPICRESERVED" val="1"/>
  <p:tag name="KSO_WM_ASSEMBLE_CHIP_INDEX" val="34e5f4de1b0b4b2d8fb7e801c6e75302"/>
</p:tagLst>
</file>

<file path=ppt/tags/tag36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3*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e"/>
  <p:tag name="KSO_WM_UNIT_DEC_AREA_ID" val="517ef0b75158420989452bec1c0ed1f7"/>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436f5bb1f4f840a8bd34d91254dc01e5"/>
</p:tagLst>
</file>

<file path=ppt/tags/tag36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3*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e"/>
  <p:tag name="KSO_WM_UNIT_DEC_AREA_ID" val="f84f0cc580644a55b30b165351c9a4d5"/>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54a4de4a2fb64df69e99bb289883b1ec"/>
</p:tagLst>
</file>

<file path=ppt/tags/tag37.xml><?xml version="1.0" encoding="utf-8"?>
<p:tagLst xmlns:p="http://schemas.openxmlformats.org/presentationml/2006/main">
  <p:tag name="KSO_WM_SLIDE_BACKGROUND_TYPE" val="frame"/>
</p:tagLst>
</file>

<file path=ppt/tags/tag37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4*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f"/>
  <p:tag name="KSO_WM_UNIT_DEC_AREA_ID" val="acab9ef974444d088eebfa90d53a28e3"/>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6379868c281d4c2984ba138f33ca1fc0"/>
</p:tagLst>
</file>

<file path=ppt/tags/tag37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3*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e"/>
  <p:tag name="KSO_WM_UNIT_DEC_AREA_ID" val="f84f0cc580644a55b30b165351c9a4d5"/>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54a4de4a2fb64df69e99bb289883b1ec"/>
</p:tagLst>
</file>

<file path=ppt/tags/tag37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4*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f"/>
  <p:tag name="KSO_WM_UNIT_DEC_AREA_ID" val="acab9ef974444d088eebfa90d53a28e3"/>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6379868c281d4c2984ba138f33ca1fc0"/>
</p:tagLst>
</file>

<file path=ppt/tags/tag37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3*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e"/>
  <p:tag name="KSO_WM_UNIT_DEC_AREA_ID" val="f84f0cc580644a55b30b165351c9a4d5"/>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54a4de4a2fb64df69e99bb289883b1ec"/>
</p:tagLst>
</file>

<file path=ppt/tags/tag37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4*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f"/>
  <p:tag name="KSO_WM_UNIT_DEC_AREA_ID" val="acab9ef974444d088eebfa90d53a28e3"/>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6379868c281d4c2984ba138f33ca1fc0"/>
</p:tagLst>
</file>

<file path=ppt/tags/tag37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v"/>
  <p:tag name="KSO_WM_UNIT_TYPE" val="i"/>
  <p:tag name="KSO_WM_UNIT_INDEX" val="1"/>
  <p:tag name="KSO_WM_UNIT_ID" val="chip20203230_1*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c"/>
  <p:tag name="KSO_WM_UNIT_DEC_AREA_ID" val="6e035fa90b564088a4bdad68c152a94c"/>
  <p:tag name="KSO_WM_CHIP_FILLAREA_FILL_RULE" val="{&quot;fill_align&quot;:&quot;cm&quot;,&quot;fill_effect&quot;:[],&quot;fill_mode&quot;:&quot;adaptive&quot;,&quot;sacle_strategy&quot;:&quot;stretch&quot;}"/>
  <p:tag name="KSO_WM_UNIT_DEC_SUPPORTCHANGEPIC" val="0"/>
  <p:tag name="KSO_WM_UNIT_DEC_CHANGEPICRESERVED" val="1"/>
  <p:tag name="KSO_WM_ASSEMBLE_CHIP_INDEX" val="a5f517aec2aa486d9b9ab125807fa809"/>
</p:tagLst>
</file>

<file path=ppt/tags/tag376.xml><?xml version="1.0" encoding="utf-8"?>
<p:tagLst xmlns:p="http://schemas.openxmlformats.org/presentationml/2006/main">
  <p:tag name="KSO_WM_UNIT_ISCONTENTSTITLE" val="0"/>
  <p:tag name="KSO_WM_UNIT_ISNUMDGMTITLE" val="0"/>
  <p:tag name="KSO_WM_UNIT_NOCLEAR" val="0"/>
  <p:tag name="KSO_WM_UNIT_VALUE" val="18"/>
  <p:tag name="KSO_WM_UNIT_HIGHLIGHT" val="0"/>
  <p:tag name="KSO_WM_UNIT_COMPATIBLE" val="0"/>
  <p:tag name="KSO_WM_UNIT_DIAGRAM_ISNUMVISUAL" val="0"/>
  <p:tag name="KSO_WM_UNIT_DIAGRAM_ISREFERUNIT" val="0"/>
  <p:tag name="KSO_WM_UNIT_TYPE" val="b"/>
  <p:tag name="KSO_WM_UNIT_INDEX" val="1"/>
  <p:tag name="KSO_WM_UNIT_ID" val="custom20203230_1*b*1"/>
  <p:tag name="KSO_WM_TEMPLATE_CATEGORY" val="custom"/>
  <p:tag name="KSO_WM_TEMPLATE_INDEX" val="20203230"/>
  <p:tag name="KSO_WM_UNIT_LAYERLEVEL" val="1"/>
  <p:tag name="KSO_WM_TAG_VERSION" val="1.0"/>
  <p:tag name="KSO_WM_BEAUTIFY_FLAG" val="#wm#"/>
  <p:tag name="KSO_WM_UNIT_PRESET_TEXT" val="单击此处添加副标题内容"/>
  <p:tag name="KSO_WM_UNIT_DEFAULT_FONT" val="18;24;2"/>
  <p:tag name="KSO_WM_UNIT_BLOCK" val="0"/>
  <p:tag name="KSO_WM_UNIT_DEC_AREA_ID" val="f54746af823b4388882b5b7f5eae128a"/>
  <p:tag name="KSO_WM_CHIP_GROUPID" val="5ebe4d230ac41c4a0a525649"/>
  <p:tag name="KSO_WM_CHIP_XID" val="5ebe4d230ac41c4a0a52564a"/>
  <p:tag name="KSO_WM_CHIP_FILLAREA_FILL_RULE" val="{&quot;fill_align&quot;:&quot;cm&quot;,&quot;fill_mode&quot;:&quot;adaptive&quot;,&quot;sacle_strategy&quot;:&quot;smart&quot;}"/>
  <p:tag name="KSO_WM_ASSEMBLE_CHIP_INDEX" val="bb363eea399a4795922d7eb8fc929c3d"/>
  <p:tag name="KSO_WM_UNIT_TEXT_FILL_FORE_SCHEMECOLOR_INDEX_BRIGHTNESS" val="0.35"/>
  <p:tag name="KSO_WM_UNIT_TEXT_FILL_FORE_SCHEMECOLOR_INDEX" val="13"/>
  <p:tag name="KSO_WM_UNIT_TEXT_FILL_TYPE" val="1"/>
  <p:tag name="KSO_WM_TEMPLATE_ASSEMBLE_XID" val="5fc6fd802574a1ee74b6c7d7"/>
  <p:tag name="KSO_WM_TEMPLATE_ASSEMBLE_GROUPID" val="5f8cfa53a61ec3b55284a7ab"/>
</p:tagLst>
</file>

<file path=ppt/tags/tag377.xml><?xml version="1.0" encoding="utf-8"?>
<p:tagLst xmlns:p="http://schemas.openxmlformats.org/presentationml/2006/main">
  <p:tag name="KSO_WM_UNIT_ISCONTENTSTITLE" val="0"/>
  <p:tag name="KSO_WM_UNIT_ISNUMDGMTITLE" val="0"/>
  <p:tag name="KSO_WM_UNIT_NOCLEAR" val="1"/>
  <p:tag name="KSO_WM_UNIT_VALUE" val="6"/>
  <p:tag name="KSO_WM_UNIT_HIGHLIGHT" val="0"/>
  <p:tag name="KSO_WM_UNIT_COMPATIBLE" val="0"/>
  <p:tag name="KSO_WM_UNIT_DIAGRAM_ISNUMVISUAL" val="0"/>
  <p:tag name="KSO_WM_UNIT_DIAGRAM_ISREFERUNIT" val="0"/>
  <p:tag name="KSO_WM_UNIT_TYPE" val="a"/>
  <p:tag name="KSO_WM_UNIT_INDEX" val="1"/>
  <p:tag name="KSO_WM_UNIT_ID" val="custom20203230_1*a*1"/>
  <p:tag name="KSO_WM_TEMPLATE_CATEGORY" val="custom"/>
  <p:tag name="KSO_WM_TEMPLATE_INDEX" val="20203230"/>
  <p:tag name="KSO_WM_UNIT_LAYERLEVEL" val="1"/>
  <p:tag name="KSO_WM_TAG_VERSION" val="1.0"/>
  <p:tag name="KSO_WM_BEAUTIFY_FLAG" val="#wm#"/>
  <p:tag name="KSO_WM_UNIT_PRESET_TEXT" val="感谢聆听"/>
  <p:tag name="KSO_WM_UNIT_DEFAULT_FONT" val="60;74;4"/>
  <p:tag name="KSO_WM_UNIT_BLOCK" val="0"/>
  <p:tag name="KSO_WM_UNIT_DEC_AREA_ID" val="57515bfc813c4135ab63e709f868a68e"/>
  <p:tag name="KSO_WM_CHIP_GROUPID" val="5ebe4d230ac41c4a0a525649"/>
  <p:tag name="KSO_WM_CHIP_XID" val="5ebe4d230ac41c4a0a52564a"/>
  <p:tag name="KSO_WM_CHIP_FILLAREA_FILL_RULE" val="{&quot;fill_align&quot;:&quot;cm&quot;,&quot;fill_mode&quot;:&quot;adaptive&quot;,&quot;sacle_strategy&quot;:&quot;smart&quot;}"/>
  <p:tag name="KSO_WM_ASSEMBLE_CHIP_INDEX" val="bb363eea399a4795922d7eb8fc929c3d"/>
  <p:tag name="KSO_WM_UNIT_TEXT_FILL_FORE_SCHEMECOLOR_INDEX_BRIGHTNESS" val="0.15"/>
  <p:tag name="KSO_WM_UNIT_TEXT_FILL_FORE_SCHEMECOLOR_INDEX" val="13"/>
  <p:tag name="KSO_WM_UNIT_TEXT_FILL_TYPE" val="1"/>
  <p:tag name="KSO_WM_TEMPLATE_ASSEMBLE_XID" val="5fc6fd802574a1ee74b6c7d7"/>
  <p:tag name="KSO_WM_TEMPLATE_ASSEMBLE_GROUPID" val="5f8cfa53a61ec3b55284a7ab"/>
</p:tagLst>
</file>

<file path=ppt/tags/tag37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3*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e"/>
  <p:tag name="KSO_WM_UNIT_DEC_AREA_ID" val="f84f0cc580644a55b30b165351c9a4d5"/>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54a4de4a2fb64df69e99bb289883b1ec"/>
  <p:tag name="KSO_WM_SLIDE_BACKGROUND_TYPE" val="general"/>
</p:tagLst>
</file>

<file path=ppt/tags/tag37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4*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f"/>
  <p:tag name="KSO_WM_UNIT_DEC_AREA_ID" val="acab9ef974444d088eebfa90d53a28e3"/>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6379868c281d4c2984ba138f33ca1fc0"/>
  <p:tag name="KSO_WM_SLIDE_BACKGROUND_TYPE" val="general"/>
</p:tagLst>
</file>

<file path=ppt/tags/tag38.xml><?xml version="1.0" encoding="utf-8"?>
<p:tagLst xmlns:p="http://schemas.openxmlformats.org/presentationml/2006/main">
  <p:tag name="KSO_WM_SLIDE_BACKGROUND_TYPE" val="frame"/>
</p:tagLst>
</file>

<file path=ppt/tags/tag380.xml><?xml version="1.0" encoding="utf-8"?>
<p:tagLst xmlns:p="http://schemas.openxmlformats.org/presentationml/2006/main">
  <p:tag name="KSO_WM_SLIDE_BACKGROUND_TYPE" val="general"/>
</p:tagLst>
</file>

<file path=ppt/tags/tag381.xml><?xml version="1.0" encoding="utf-8"?>
<p:tagLst xmlns:p="http://schemas.openxmlformats.org/presentationml/2006/main">
  <p:tag name="KSO_WM_SLIDE_BACKGROUND_TYPE" val="general"/>
</p:tagLst>
</file>

<file path=ppt/tags/tag382.xml><?xml version="1.0" encoding="utf-8"?>
<p:tagLst xmlns:p="http://schemas.openxmlformats.org/presentationml/2006/main">
  <p:tag name="KSO_WM_SLIDE_BACKGROUND_TYPE" val="general"/>
</p:tagLst>
</file>

<file path=ppt/tags/tag383.xml><?xml version="1.0" encoding="utf-8"?>
<p:tagLst xmlns:p="http://schemas.openxmlformats.org/presentationml/2006/main">
  <p:tag name="KSO_WM_SLIDE_BACKGROUND_TYPE" val="general"/>
</p:tagLst>
</file>

<file path=ppt/tags/tag38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chip20203230_5*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b0"/>
  <p:tag name="KSO_WM_UNIT_DEC_AREA_ID" val="211017883b6744e98ab5f2207e99367f"/>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544949874bd540f1a79226a550be7555"/>
  <p:tag name="KSO_WM_SLIDE_BACKGROUND_TYPE" val="frame"/>
  <p:tag name="KSO_WM_UNIT_TEXT_FILL_FORE_SCHEMECOLOR_INDEX_BRIGHTNESS" val="0"/>
  <p:tag name="KSO_WM_UNIT_TEXT_FILL_FORE_SCHEMECOLOR_INDEX" val="2"/>
  <p:tag name="KSO_WM_UNIT_TEXT_FILL_TYPE" val="1"/>
</p:tagLst>
</file>

<file path=ppt/tags/tag38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3*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e"/>
  <p:tag name="KSO_WM_UNIT_DEC_AREA_ID" val="d470b472ffc34bf5903f0423a639f3ef"/>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96ccc025e0b0444ba7026ca66ff6d9f4"/>
  <p:tag name="KSO_WM_SLIDE_BACKGROUND_TYPE" val="frame"/>
</p:tagLst>
</file>

<file path=ppt/tags/tag38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4*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f"/>
  <p:tag name="KSO_WM_UNIT_DEC_AREA_ID" val="7ad3bf38c03a440e92144bd274e947cc"/>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1bbfe641e7314ff39ab39eb4445b5494"/>
  <p:tag name="KSO_WM_SLIDE_BACKGROUND_TYPE" val="frame"/>
</p:tagLst>
</file>

<file path=ppt/tags/tag387.xml><?xml version="1.0" encoding="utf-8"?>
<p:tagLst xmlns:p="http://schemas.openxmlformats.org/presentationml/2006/main">
  <p:tag name="KSO_WM_SLIDE_BACKGROUND_TYPE" val="frame"/>
</p:tagLst>
</file>

<file path=ppt/tags/tag388.xml><?xml version="1.0" encoding="utf-8"?>
<p:tagLst xmlns:p="http://schemas.openxmlformats.org/presentationml/2006/main">
  <p:tag name="KSO_WM_SLIDE_BACKGROUND_TYPE" val="frame"/>
</p:tagLst>
</file>

<file path=ppt/tags/tag389.xml><?xml version="1.0" encoding="utf-8"?>
<p:tagLst xmlns:p="http://schemas.openxmlformats.org/presentationml/2006/main">
  <p:tag name="KSO_WM_SLIDE_BACKGROUND_TYPE" val="frame"/>
</p:tagLst>
</file>

<file path=ppt/tags/tag39.xml><?xml version="1.0" encoding="utf-8"?>
<p:tagLst xmlns:p="http://schemas.openxmlformats.org/presentationml/2006/main">
  <p:tag name="KSO_WM_SLIDE_BACKGROUND_TYPE" val="frame"/>
</p:tagLst>
</file>

<file path=ppt/tags/tag390.xml><?xml version="1.0" encoding="utf-8"?>
<p:tagLst xmlns:p="http://schemas.openxmlformats.org/presentationml/2006/main">
  <p:tag name="KSO_WM_SLIDE_BACKGROUND_TYPE" val="frame"/>
</p:tagLst>
</file>

<file path=ppt/tags/tag391.xml><?xml version="1.0" encoding="utf-8"?>
<p:tagLst xmlns:p="http://schemas.openxmlformats.org/presentationml/2006/main">
  <p:tag name="KSO_WM_SLIDE_BACKGROUND_TYPE" val="frame"/>
</p:tagLst>
</file>

<file path=ppt/tags/tag39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chip20203230_5*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b0"/>
  <p:tag name="KSO_WM_UNIT_DEC_AREA_ID" val="7b2ae570794244c6847ac33e4ee70eb6"/>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ab91182fef1c4a5ca9842011ec617907"/>
  <p:tag name="KSO_WM_SLIDE_BACKGROUND_TYPE" val="leftRight"/>
  <p:tag name="KSO_WM_UNIT_TEXT_FILL_FORE_SCHEMECOLOR_INDEX_BRIGHTNESS" val="0"/>
  <p:tag name="KSO_WM_UNIT_TEXT_FILL_FORE_SCHEMECOLOR_INDEX" val="2"/>
  <p:tag name="KSO_WM_UNIT_TEXT_FILL_TYPE" val="1"/>
</p:tagLst>
</file>

<file path=ppt/tags/tag39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3*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e"/>
  <p:tag name="KSO_WM_UNIT_DEC_AREA_ID" val="1e4e4f8b1aa1494c8385cbd7130e1f81"/>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154b7cee5714445c843c8534884c60ec"/>
  <p:tag name="KSO_WM_SLIDE_BACKGROUND_TYPE" val="leftRight"/>
</p:tagLst>
</file>

<file path=ppt/tags/tag39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4*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f"/>
  <p:tag name="KSO_WM_UNIT_DEC_AREA_ID" val="addd14415f30497ea686e1b74a41ce5e"/>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a601f71e70e34a51a602ca758342fff0"/>
  <p:tag name="KSO_WM_SLIDE_BACKGROUND_TYPE" val="leftRight"/>
</p:tagLst>
</file>

<file path=ppt/tags/tag395.xml><?xml version="1.0" encoding="utf-8"?>
<p:tagLst xmlns:p="http://schemas.openxmlformats.org/presentationml/2006/main">
  <p:tag name="KSO_WM_SLIDE_BACKGROUND_TYPE" val="leftRight"/>
</p:tagLst>
</file>

<file path=ppt/tags/tag396.xml><?xml version="1.0" encoding="utf-8"?>
<p:tagLst xmlns:p="http://schemas.openxmlformats.org/presentationml/2006/main">
  <p:tag name="KSO_WM_SLIDE_BACKGROUND_TYPE" val="leftRight"/>
</p:tagLst>
</file>

<file path=ppt/tags/tag397.xml><?xml version="1.0" encoding="utf-8"?>
<p:tagLst xmlns:p="http://schemas.openxmlformats.org/presentationml/2006/main">
  <p:tag name="KSO_WM_SLIDE_BACKGROUND_TYPE" val="leftRight"/>
</p:tagLst>
</file>

<file path=ppt/tags/tag398.xml><?xml version="1.0" encoding="utf-8"?>
<p:tagLst xmlns:p="http://schemas.openxmlformats.org/presentationml/2006/main">
  <p:tag name="KSO_WM_SLIDE_BACKGROUND_TYPE" val="leftRight"/>
</p:tagLst>
</file>

<file path=ppt/tags/tag399.xml><?xml version="1.0" encoding="utf-8"?>
<p:tagLst xmlns:p="http://schemas.openxmlformats.org/presentationml/2006/main">
  <p:tag name="KSO_WM_SLIDE_BACKGROUND_TYPE" val="leftRight"/>
</p:tagLst>
</file>

<file path=ppt/tags/tag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3*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e"/>
  <p:tag name="KSO_WM_UNIT_DEC_AREA_ID" val="f84f0cc580644a55b30b165351c9a4d5"/>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54a4de4a2fb64df69e99bb289883b1ec"/>
</p:tagLst>
</file>

<file path=ppt/tags/tag4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chip20203230_5*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b0"/>
  <p:tag name="KSO_WM_UNIT_DEC_AREA_ID" val="7b2ae570794244c6847ac33e4ee70eb6"/>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ab91182fef1c4a5ca9842011ec617907"/>
  <p:tag name="KSO_WM_SLIDE_BACKGROUND_TYPE" val="leftRight"/>
  <p:tag name="KSO_WM_UNIT_TEXT_FILL_FORE_SCHEMECOLOR_INDEX_BRIGHTNESS" val="0"/>
  <p:tag name="KSO_WM_UNIT_TEXT_FILL_FORE_SCHEMECOLOR_INDEX" val="2"/>
  <p:tag name="KSO_WM_UNIT_TEXT_FILL_TYPE" val="1"/>
</p:tagLst>
</file>

<file path=ppt/tags/tag400.xml><?xml version="1.0" encoding="utf-8"?>
<p:tagLst xmlns:p="http://schemas.openxmlformats.org/presentationml/2006/main">
  <p:tag name="KSO_WM_SLIDE_BACKGROUND_TYPE" val="leftRight"/>
</p:tagLst>
</file>

<file path=ppt/tags/tag40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chip20203230_5*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b0"/>
  <p:tag name="KSO_WM_UNIT_DEC_AREA_ID" val="7910fe02d2a845f9bb6cd960288e9a23"/>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471c4c20efda4eea88f246394b8ed53a"/>
  <p:tag name="KSO_WM_SLIDE_BACKGROUND_TYPE" val="topBottom"/>
  <p:tag name="KSO_WM_UNIT_TEXT_FILL_FORE_SCHEMECOLOR_INDEX_BRIGHTNESS" val="0"/>
  <p:tag name="KSO_WM_UNIT_TEXT_FILL_FORE_SCHEMECOLOR_INDEX" val="2"/>
  <p:tag name="KSO_WM_UNIT_TEXT_FILL_TYPE" val="1"/>
</p:tagLst>
</file>

<file path=ppt/tags/tag40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3*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e"/>
  <p:tag name="KSO_WM_UNIT_DEC_AREA_ID" val="f74236bef23d48a2a11657d6340d5c20"/>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b4c5cc2442d34394aee968c4d9f662b2"/>
  <p:tag name="KSO_WM_SLIDE_BACKGROUND_TYPE" val="topBottom"/>
</p:tagLst>
</file>

<file path=ppt/tags/tag40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4*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f"/>
  <p:tag name="KSO_WM_UNIT_DEC_AREA_ID" val="cbf4bdb089674a99851b230651f0fe39"/>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0484a9e58c404f9bb408440f305c3bbe"/>
  <p:tag name="KSO_WM_SLIDE_BACKGROUND_TYPE" val="topBottom"/>
</p:tagLst>
</file>

<file path=ppt/tags/tag404.xml><?xml version="1.0" encoding="utf-8"?>
<p:tagLst xmlns:p="http://schemas.openxmlformats.org/presentationml/2006/main">
  <p:tag name="KSO_WM_SLIDE_BACKGROUND_TYPE" val="topBottom"/>
</p:tagLst>
</file>

<file path=ppt/tags/tag405.xml><?xml version="1.0" encoding="utf-8"?>
<p:tagLst xmlns:p="http://schemas.openxmlformats.org/presentationml/2006/main">
  <p:tag name="KSO_WM_SLIDE_BACKGROUND_TYPE" val="topBottom"/>
</p:tagLst>
</file>

<file path=ppt/tags/tag406.xml><?xml version="1.0" encoding="utf-8"?>
<p:tagLst xmlns:p="http://schemas.openxmlformats.org/presentationml/2006/main">
  <p:tag name="KSO_WM_SLIDE_BACKGROUND_TYPE" val="topBottom"/>
</p:tagLst>
</file>

<file path=ppt/tags/tag407.xml><?xml version="1.0" encoding="utf-8"?>
<p:tagLst xmlns:p="http://schemas.openxmlformats.org/presentationml/2006/main">
  <p:tag name="KSO_WM_SLIDE_BACKGROUND_TYPE" val="topBottom"/>
</p:tagLst>
</file>

<file path=ppt/tags/tag408.xml><?xml version="1.0" encoding="utf-8"?>
<p:tagLst xmlns:p="http://schemas.openxmlformats.org/presentationml/2006/main">
  <p:tag name="KSO_WM_SLIDE_BACKGROUND_TYPE" val="topBottom"/>
</p:tagLst>
</file>

<file path=ppt/tags/tag409.xml><?xml version="1.0" encoding="utf-8"?>
<p:tagLst xmlns:p="http://schemas.openxmlformats.org/presentationml/2006/main">
  <p:tag name="KSO_WM_SLIDE_BACKGROUND_TYPE" val="topBottom"/>
</p:tagLst>
</file>

<file path=ppt/tags/tag4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3*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e"/>
  <p:tag name="KSO_WM_UNIT_DEC_AREA_ID" val="1e4e4f8b1aa1494c8385cbd7130e1f81"/>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154b7cee5714445c843c8534884c60ec"/>
  <p:tag name="KSO_WM_SLIDE_BACKGROUND_TYPE" val="leftRight"/>
</p:tagLst>
</file>

<file path=ppt/tags/tag4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chip20203230_5*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b0"/>
  <p:tag name="KSO_WM_UNIT_DEC_AREA_ID" val="cfb6aadf1ab9469281ef3b8daf5ac334"/>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65c2375578cd47c1ae19399bf7b6e9ee"/>
  <p:tag name="KSO_WM_SLIDE_BACKGROUND_TYPE" val="bottomTop"/>
  <p:tag name="KSO_WM_UNIT_TEXT_FILL_FORE_SCHEMECOLOR_INDEX_BRIGHTNESS" val="0"/>
  <p:tag name="KSO_WM_UNIT_TEXT_FILL_FORE_SCHEMECOLOR_INDEX" val="2"/>
  <p:tag name="KSO_WM_UNIT_TEXT_FILL_TYPE" val="1"/>
</p:tagLst>
</file>

<file path=ppt/tags/tag4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3*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e"/>
  <p:tag name="KSO_WM_UNIT_DEC_AREA_ID" val="fbfec00cd6a041feabc2eecbe761d763"/>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2fac917e8b0f487cb31c17a6d325eb2a"/>
  <p:tag name="KSO_WM_SLIDE_BACKGROUND_TYPE" val="bottomTop"/>
</p:tagLst>
</file>

<file path=ppt/tags/tag41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4*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f"/>
  <p:tag name="KSO_WM_UNIT_DEC_AREA_ID" val="dda504719bb344b6a34798b649232745"/>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a5a59400f35149f4962512285838e5d8"/>
  <p:tag name="KSO_WM_SLIDE_BACKGROUND_TYPE" val="bottomTop"/>
</p:tagLst>
</file>

<file path=ppt/tags/tag413.xml><?xml version="1.0" encoding="utf-8"?>
<p:tagLst xmlns:p="http://schemas.openxmlformats.org/presentationml/2006/main">
  <p:tag name="KSO_WM_SLIDE_BACKGROUND_TYPE" val="bottomTop"/>
</p:tagLst>
</file>

<file path=ppt/tags/tag414.xml><?xml version="1.0" encoding="utf-8"?>
<p:tagLst xmlns:p="http://schemas.openxmlformats.org/presentationml/2006/main">
  <p:tag name="KSO_WM_SLIDE_BACKGROUND_TYPE" val="bottomTop"/>
</p:tagLst>
</file>

<file path=ppt/tags/tag415.xml><?xml version="1.0" encoding="utf-8"?>
<p:tagLst xmlns:p="http://schemas.openxmlformats.org/presentationml/2006/main">
  <p:tag name="KSO_WM_SLIDE_BACKGROUND_TYPE" val="bottomTop"/>
</p:tagLst>
</file>

<file path=ppt/tags/tag416.xml><?xml version="1.0" encoding="utf-8"?>
<p:tagLst xmlns:p="http://schemas.openxmlformats.org/presentationml/2006/main">
  <p:tag name="KSO_WM_SLIDE_BACKGROUND_TYPE" val="bottomTop"/>
</p:tagLst>
</file>

<file path=ppt/tags/tag417.xml><?xml version="1.0" encoding="utf-8"?>
<p:tagLst xmlns:p="http://schemas.openxmlformats.org/presentationml/2006/main">
  <p:tag name="KSO_WM_SLIDE_BACKGROUND_TYPE" val="bottomTop"/>
</p:tagLst>
</file>

<file path=ppt/tags/tag418.xml><?xml version="1.0" encoding="utf-8"?>
<p:tagLst xmlns:p="http://schemas.openxmlformats.org/presentationml/2006/main">
  <p:tag name="KSO_WM_SLIDE_BACKGROUND_TYPE" val="bottomTop"/>
</p:tagLst>
</file>

<file path=ppt/tags/tag4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chip20203230_5*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b0"/>
  <p:tag name="KSO_WM_UNIT_DEC_AREA_ID" val="cca765e2bd384dd3a319496243d5f553"/>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6ce9f009e7db493fb47a4194b1d05ad1"/>
  <p:tag name="KSO_WM_SLIDE_BACKGROUND_TYPE" val="navigation"/>
  <p:tag name="KSO_WM_UNIT_TEXT_FILL_FORE_SCHEMECOLOR_INDEX_BRIGHTNESS" val="0"/>
  <p:tag name="KSO_WM_UNIT_TEXT_FILL_FORE_SCHEMECOLOR_INDEX" val="2"/>
  <p:tag name="KSO_WM_UNIT_TEXT_FILL_TYPE" val="1"/>
</p:tagLst>
</file>

<file path=ppt/tags/tag4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4*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f"/>
  <p:tag name="KSO_WM_UNIT_DEC_AREA_ID" val="addd14415f30497ea686e1b74a41ce5e"/>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a601f71e70e34a51a602ca758342fff0"/>
  <p:tag name="KSO_WM_SLIDE_BACKGROUND_TYPE" val="leftRight"/>
</p:tagLst>
</file>

<file path=ppt/tags/tag42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3*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e"/>
  <p:tag name="KSO_WM_UNIT_DEC_AREA_ID" val="eb593c36a7cc453fbef130bab2a45e53"/>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f4e8f84e755c410a9b28fac3594f5d33"/>
  <p:tag name="KSO_WM_SLIDE_BACKGROUND_TYPE" val="navigation"/>
</p:tagLst>
</file>

<file path=ppt/tags/tag42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4*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f"/>
  <p:tag name="KSO_WM_UNIT_DEC_AREA_ID" val="fa58ef7d844c4a7b81b0810530105193"/>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0bce6dec50dc4172b50e4198641e3f35"/>
  <p:tag name="KSO_WM_SLIDE_BACKGROUND_TYPE" val="navigation"/>
</p:tagLst>
</file>

<file path=ppt/tags/tag422.xml><?xml version="1.0" encoding="utf-8"?>
<p:tagLst xmlns:p="http://schemas.openxmlformats.org/presentationml/2006/main">
  <p:tag name="KSO_WM_SLIDE_BACKGROUND_TYPE" val="navigation"/>
</p:tagLst>
</file>

<file path=ppt/tags/tag423.xml><?xml version="1.0" encoding="utf-8"?>
<p:tagLst xmlns:p="http://schemas.openxmlformats.org/presentationml/2006/main">
  <p:tag name="KSO_WM_SLIDE_BACKGROUND_TYPE" val="navigation"/>
</p:tagLst>
</file>

<file path=ppt/tags/tag424.xml><?xml version="1.0" encoding="utf-8"?>
<p:tagLst xmlns:p="http://schemas.openxmlformats.org/presentationml/2006/main">
  <p:tag name="KSO_WM_SLIDE_BACKGROUND_TYPE" val="navigation"/>
</p:tagLst>
</file>

<file path=ppt/tags/tag425.xml><?xml version="1.0" encoding="utf-8"?>
<p:tagLst xmlns:p="http://schemas.openxmlformats.org/presentationml/2006/main">
  <p:tag name="KSO_WM_SLIDE_BACKGROUND_TYPE" val="navigation"/>
</p:tagLst>
</file>

<file path=ppt/tags/tag426.xml><?xml version="1.0" encoding="utf-8"?>
<p:tagLst xmlns:p="http://schemas.openxmlformats.org/presentationml/2006/main">
  <p:tag name="KSO_WM_SLIDE_BACKGROUND_TYPE" val="navigation"/>
</p:tagLst>
</file>

<file path=ppt/tags/tag427.xml><?xml version="1.0" encoding="utf-8"?>
<p:tagLst xmlns:p="http://schemas.openxmlformats.org/presentationml/2006/main">
  <p:tag name="KSO_WM_SLIDE_BACKGROUND_TYPE" val="navigation"/>
</p:tagLst>
</file>

<file path=ppt/tags/tag428.xml><?xml version="1.0" encoding="utf-8"?>
<p:tagLst xmlns:p="http://schemas.openxmlformats.org/presentationml/2006/main">
  <p:tag name="KSO_WM_SLIDE_BACKGROUND_TYPE" val="navigation"/>
</p:tagLst>
</file>

<file path=ppt/tags/tag429.xml><?xml version="1.0" encoding="utf-8"?>
<p:tagLst xmlns:p="http://schemas.openxmlformats.org/presentationml/2006/main">
  <p:tag name="KSO_WM_SLIDE_BACKGROUND_TYPE" val="navigation"/>
</p:tagLst>
</file>

<file path=ppt/tags/tag43.xml><?xml version="1.0" encoding="utf-8"?>
<p:tagLst xmlns:p="http://schemas.openxmlformats.org/presentationml/2006/main">
  <p:tag name="KSO_WM_SLIDE_BACKGROUND_TYPE" val="leftRight"/>
</p:tagLst>
</file>

<file path=ppt/tags/tag43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chip20203230_5*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b0"/>
  <p:tag name="KSO_WM_UNIT_DEC_AREA_ID" val="0f65f2c56fb545009b8e0c771c3afea1"/>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42c7983957dd4eb4bd125359e33ab7e8"/>
  <p:tag name="KSO_WM_SLIDE_BACKGROUND_TYPE" val="belt"/>
  <p:tag name="KSO_WM_UNIT_TEXT_FILL_FORE_SCHEMECOLOR_INDEX_BRIGHTNESS" val="0"/>
  <p:tag name="KSO_WM_UNIT_TEXT_FILL_FORE_SCHEMECOLOR_INDEX" val="2"/>
  <p:tag name="KSO_WM_UNIT_TEXT_FILL_TYPE" val="1"/>
</p:tagLst>
</file>

<file path=ppt/tags/tag43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3*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e"/>
  <p:tag name="KSO_WM_UNIT_DEC_AREA_ID" val="dfefe7a87b66443392a2d3e492f79745"/>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efafc17c9738479e937df318b3fb52c4"/>
  <p:tag name="KSO_WM_SLIDE_BACKGROUND_TYPE" val="belt"/>
</p:tagLst>
</file>

<file path=ppt/tags/tag43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4*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f"/>
  <p:tag name="KSO_WM_UNIT_DEC_AREA_ID" val="72632280a6104171b789ec1c3a60bcfe"/>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8f48216b5b634bd68562210e52183ddb"/>
  <p:tag name="KSO_WM_SLIDE_BACKGROUND_TYPE" val="belt"/>
</p:tagLst>
</file>

<file path=ppt/tags/tag433.xml><?xml version="1.0" encoding="utf-8"?>
<p:tagLst xmlns:p="http://schemas.openxmlformats.org/presentationml/2006/main">
  <p:tag name="KSO_WM_SLIDE_BACKGROUND_TYPE" val="belt"/>
</p:tagLst>
</file>

<file path=ppt/tags/tag434.xml><?xml version="1.0" encoding="utf-8"?>
<p:tagLst xmlns:p="http://schemas.openxmlformats.org/presentationml/2006/main">
  <p:tag name="KSO_WM_SLIDE_BACKGROUND_TYPE" val="belt"/>
</p:tagLst>
</file>

<file path=ppt/tags/tag435.xml><?xml version="1.0" encoding="utf-8"?>
<p:tagLst xmlns:p="http://schemas.openxmlformats.org/presentationml/2006/main">
  <p:tag name="KSO_WM_SLIDE_BACKGROUND_TYPE" val="belt"/>
</p:tagLst>
</file>

<file path=ppt/tags/tag436.xml><?xml version="1.0" encoding="utf-8"?>
<p:tagLst xmlns:p="http://schemas.openxmlformats.org/presentationml/2006/main">
  <p:tag name="KSO_WM_SLIDE_BACKGROUND_TYPE" val="belt"/>
</p:tagLst>
</file>

<file path=ppt/tags/tag437.xml><?xml version="1.0" encoding="utf-8"?>
<p:tagLst xmlns:p="http://schemas.openxmlformats.org/presentationml/2006/main">
  <p:tag name="KSO_WM_SLIDE_BACKGROUND_TYPE" val="belt"/>
</p:tagLst>
</file>

<file path=ppt/tags/tag438.xml><?xml version="1.0" encoding="utf-8"?>
<p:tagLst xmlns:p="http://schemas.openxmlformats.org/presentationml/2006/main">
  <p:tag name="KSO_WM_TEMPLATE_CATEGORY" val="custom"/>
  <p:tag name="KSO_WM_TEMPLATE_INDEX" val="20203230"/>
</p:tagLst>
</file>

<file path=ppt/tags/tag439.xml><?xml version="1.0" encoding="utf-8"?>
<p:tagLst xmlns:p="http://schemas.openxmlformats.org/presentationml/2006/main">
  <p:tag name="KSO_WM_TEMPLATE_CATEGORY" val="custom"/>
  <p:tag name="KSO_WM_TEMPLATE_INDEX" val="20203230"/>
</p:tagLst>
</file>

<file path=ppt/tags/tag44.xml><?xml version="1.0" encoding="utf-8"?>
<p:tagLst xmlns:p="http://schemas.openxmlformats.org/presentationml/2006/main">
  <p:tag name="KSO_WM_SLIDE_BACKGROUND_TYPE" val="leftRight"/>
</p:tagLst>
</file>

<file path=ppt/tags/tag440.xml><?xml version="1.0" encoding="utf-8"?>
<p:tagLst xmlns:p="http://schemas.openxmlformats.org/presentationml/2006/main">
  <p:tag name="KSO_WM_BEAUTIFY_FLAG" val="#wm#"/>
  <p:tag name="KSO_WM_TAG_VERSION" val="1.0"/>
  <p:tag name="KSO_WM_TEMPLATE_CATEGORY" val="custom"/>
  <p:tag name="KSO_WM_TEMPLATE_INDEX" val="20203230"/>
</p:tagLst>
</file>

<file path=ppt/tags/tag44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v"/>
  <p:tag name="KSO_WM_UNIT_TYPE" val="i"/>
  <p:tag name="KSO_WM_UNIT_INDEX" val="1"/>
  <p:tag name="KSO_WM_UNIT_ID" val="chip20203230_1*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c"/>
  <p:tag name="KSO_WM_UNIT_DEC_AREA_ID" val="6e035fa90b564088a4bdad68c152a94c"/>
  <p:tag name="KSO_WM_CHIP_FILLAREA_FILL_RULE" val="{&quot;fill_align&quot;:&quot;cm&quot;,&quot;fill_effect&quot;:[],&quot;fill_mode&quot;:&quot;adaptive&quot;,&quot;sacle_strategy&quot;:&quot;stretch&quot;}"/>
  <p:tag name="KSO_WM_UNIT_DEC_SUPPORTCHANGEPIC" val="0"/>
  <p:tag name="KSO_WM_UNIT_DEC_CHANGEPICRESERVED" val="1"/>
  <p:tag name="KSO_WM_ASSEMBLE_CHIP_INDEX" val="a5f517aec2aa486d9b9ab125807fa809"/>
</p:tagLst>
</file>

<file path=ppt/tags/tag44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ustom20203230_1*a*1"/>
  <p:tag name="KSO_WM_TEMPLATE_CATEGORY" val="custom"/>
  <p:tag name="KSO_WM_TEMPLATE_INDEX" val="20203230"/>
  <p:tag name="KSO_WM_UNIT_LAYERLEVEL" val="1"/>
  <p:tag name="KSO_WM_TAG_VERSION" val="1.0"/>
  <p:tag name="KSO_WM_BEAUTIFY_FLAG" val="#wm#"/>
  <p:tag name="KSO_WM_UNIT_ISCONTENTSTITLE" val="0"/>
  <p:tag name="KSO_WM_UNIT_NOCLEAR" val="0"/>
  <p:tag name="KSO_WM_UNIT_VALUE" val="14"/>
  <p:tag name="KSO_WM_UNIT_TYPE" val="a"/>
  <p:tag name="KSO_WM_UNIT_INDEX" val="1"/>
  <p:tag name="KSO_WM_UNIT_ISNUMDGMTITLE" val="0"/>
  <p:tag name="KSO_WM_UNIT_PRESET_TEXT" val="经典简约商务工作汇报"/>
  <p:tag name="KSO_WM_UNIT_BLOCK" val="0"/>
  <p:tag name="KSO_WM_UNIT_DEC_AREA_ID" val="f4cc249b07044d97b6a9de24427683f2"/>
  <p:tag name="KSO_WM_UNIT_DEFAULT_FONT" val="24;60;4"/>
  <p:tag name="KSO_WM_CHIP_GROUPID" val="5f2a1e7645e1f15ec24fe43a"/>
  <p:tag name="KSO_WM_CHIP_XID" val="5f2a1e7645e1f15ec24fe43b"/>
  <p:tag name="KSO_WM_CHIP_FILLAREA_FILL_RULE" val="{&quot;fill_align&quot;:&quot;cm&quot;,&quot;fill_mode&quot;:&quot;adaptive&quot;,&quot;sacle_strategy&quot;:&quot;smart&quot;}"/>
  <p:tag name="KSO_WM_ASSEMBLE_CHIP_INDEX" val="3d4c03bb62fe4e24a0564fd66f9bf9da"/>
  <p:tag name="KSO_WM_UNIT_TEXT_FILL_FORE_SCHEMECOLOR_INDEX_BRIGHTNESS" val="0.15"/>
  <p:tag name="KSO_WM_UNIT_TEXT_FILL_FORE_SCHEMECOLOR_INDEX" val="13"/>
  <p:tag name="KSO_WM_UNIT_TEXT_FILL_TYPE" val="1"/>
  <p:tag name="KSO_WM_TEMPLATE_ASSEMBLE_XID" val="5fc6fd802574a1ee74b6c7c0"/>
  <p:tag name="KSO_WM_TEMPLATE_ASSEMBLE_GROUPID" val="5f8cfa53a61ec3b55284a7ab"/>
</p:tagLst>
</file>

<file path=ppt/tags/tag44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ustom20203230_1*b*1"/>
  <p:tag name="KSO_WM_TEMPLATE_CATEGORY" val="custom"/>
  <p:tag name="KSO_WM_TEMPLATE_INDEX" val="20203230"/>
  <p:tag name="KSO_WM_UNIT_LAYERLEVEL" val="1"/>
  <p:tag name="KSO_WM_TAG_VERSION" val="1.0"/>
  <p:tag name="KSO_WM_BEAUTIFY_FLAG" val="#wm#"/>
  <p:tag name="KSO_WM_UNIT_ISCONTENTSTITLE" val="0"/>
  <p:tag name="KSO_WM_UNIT_NOCLEAR" val="0"/>
  <p:tag name="KSO_WM_UNIT_VALUE" val="19"/>
  <p:tag name="KSO_WM_UNIT_TYPE" val="b"/>
  <p:tag name="KSO_WM_UNIT_INDEX" val="1"/>
  <p:tag name="KSO_WM_UNIT_ISNUMDGMTITLE" val="0"/>
  <p:tag name="KSO_WM_UNIT_PRESET_TEXT" val="此处添加副标题内容"/>
  <p:tag name="KSO_WM_UNIT_BLOCK" val="0"/>
  <p:tag name="KSO_WM_UNIT_DEC_AREA_ID" val="97dcf51a85b746309bacf7cd10958256"/>
  <p:tag name="KSO_WM_UNIT_DEFAULT_FONT" val="18;24;2"/>
  <p:tag name="KSO_WM_CHIP_GROUPID" val="5f2a1e7645e1f15ec24fe43a"/>
  <p:tag name="KSO_WM_CHIP_XID" val="5f2a1e7645e1f15ec24fe43b"/>
  <p:tag name="KSO_WM_CHIP_FILLAREA_FILL_RULE" val="{&quot;fill_align&quot;:&quot;cm&quot;,&quot;fill_mode&quot;:&quot;adaptive&quot;,&quot;sacle_strategy&quot;:&quot;smart&quot;}"/>
  <p:tag name="KSO_WM_ASSEMBLE_CHIP_INDEX" val="3d4c03bb62fe4e24a0564fd66f9bf9da"/>
  <p:tag name="KSO_WM_UNIT_TEXT_FILL_FORE_SCHEMECOLOR_INDEX_BRIGHTNESS" val="0.35"/>
  <p:tag name="KSO_WM_UNIT_TEXT_FILL_FORE_SCHEMECOLOR_INDEX" val="13"/>
  <p:tag name="KSO_WM_UNIT_TEXT_FILL_TYPE" val="1"/>
  <p:tag name="KSO_WM_TEMPLATE_ASSEMBLE_XID" val="5fc6fd802574a1ee74b6c7c0"/>
  <p:tag name="KSO_WM_TEMPLATE_ASSEMBLE_GROUPID" val="5f8cfa53a61ec3b55284a7ab"/>
</p:tagLst>
</file>

<file path=ppt/tags/tag44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3*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e"/>
  <p:tag name="KSO_WM_UNIT_DEC_AREA_ID" val="f84f0cc580644a55b30b165351c9a4d5"/>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54a4de4a2fb64df69e99bb289883b1ec"/>
</p:tagLst>
</file>

<file path=ppt/tags/tag44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4*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f"/>
  <p:tag name="KSO_WM_UNIT_DEC_AREA_ID" val="acab9ef974444d088eebfa90d53a28e3"/>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6379868c281d4c2984ba138f33ca1fc0"/>
</p:tagLst>
</file>

<file path=ppt/tags/tag44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u"/>
  <p:tag name="KSO_WM_UNIT_TYPE" val="i"/>
  <p:tag name="KSO_WM_UNIT_INDEX" val="1"/>
  <p:tag name="KSO_WM_UNIT_ID" val="chip20203230_2*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d"/>
  <p:tag name="KSO_WM_UNIT_DEC_AREA_ID" val="d235448924044c6f84bc9878d540eab2"/>
  <p:tag name="KSO_WM_CHIP_FILLAREA_FILL_RULE" val="{&quot;fill_align&quot;:&quot;lm&quot;,&quot;fill_effect&quot;:[],&quot;fill_mode&quot;:&quot;adaptive&quot;,&quot;sacle_strategy&quot;:&quot;stretch&quot;}"/>
  <p:tag name="KSO_WM_UNIT_DEC_SUPPORTCHANGEPIC" val="0"/>
  <p:tag name="KSO_WM_UNIT_DEC_CHANGEPICRESERVED" val="1"/>
  <p:tag name="KSO_WM_ASSEMBLE_CHIP_INDEX" val="7f67771cb71a493ab02a827d9df2d759"/>
</p:tagLst>
</file>

<file path=ppt/tags/tag44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3*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e"/>
  <p:tag name="KSO_WM_UNIT_DEC_AREA_ID" val="8ff91e92a957467e824c865e8779b1c4"/>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3c29442d5d764955b58657525b0413b5"/>
</p:tagLst>
</file>

<file path=ppt/tags/tag44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4*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f"/>
  <p:tag name="KSO_WM_UNIT_DEC_AREA_ID" val="13e3952efcd646049553d75eacc649bd"/>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8336cfe57546424396c49b9fcf70fd70"/>
</p:tagLst>
</file>

<file path=ppt/tags/tag449.xml><?xml version="1.0" encoding="utf-8"?>
<p:tagLst xmlns:p="http://schemas.openxmlformats.org/presentationml/2006/main">
  <p:tag name="KSO_WM_UNIT_ISCONTENTSTITLE" val="0"/>
  <p:tag name="KSO_WM_UNIT_ISNUMDGMTITLE" val="0"/>
  <p:tag name="KSO_WM_UNIT_NOCLEAR" val="0"/>
  <p:tag name="KSO_WM_UNIT_VALUE" val="87"/>
  <p:tag name="KSO_WM_UNIT_HIGHLIGHT" val="0"/>
  <p:tag name="KSO_WM_UNIT_COMPATIBLE" val="0"/>
  <p:tag name="KSO_WM_UNIT_DIAGRAM_ISNUMVISUAL" val="0"/>
  <p:tag name="KSO_WM_UNIT_DIAGRAM_ISREFERUNIT" val="0"/>
  <p:tag name="KSO_WM_UNIT_TYPE" val="b"/>
  <p:tag name="KSO_WM_UNIT_INDEX" val="1"/>
  <p:tag name="KSO_WM_UNIT_ID" val="custom20203230_1*b*1"/>
  <p:tag name="KSO_WM_TEMPLATE_CATEGORY" val="custom"/>
  <p:tag name="KSO_WM_TEMPLATE_INDEX" val="20203230"/>
  <p:tag name="KSO_WM_UNIT_LAYERLEVEL" val="1"/>
  <p:tag name="KSO_WM_TAG_VERSION" val="1.0"/>
  <p:tag name="KSO_WM_BEAUTIFY_FLAG" val="#wm#"/>
  <p:tag name="KSO_WM_UNIT_PRESET_TEXT" val="单击此处添加副标题内容"/>
  <p:tag name="KSO_WM_UNIT_DEFAULT_FONT" val="14;18;2"/>
  <p:tag name="KSO_WM_UNIT_BLOCK" val="0"/>
  <p:tag name="KSO_WM_UNIT_DEC_AREA_ID" val="df476b64a90f4644b139ba66d33feb1d"/>
  <p:tag name="KSO_WM_CHIP_GROUPID" val="5ebe40d00ac41c4a0a525616"/>
  <p:tag name="KSO_WM_CHIP_XID" val="5ebe40d00ac41c4a0a525617"/>
  <p:tag name="KSO_WM_CHIP_FILLAREA_FILL_RULE" val="{&quot;fill_align&quot;:&quot;cm&quot;,&quot;fill_mode&quot;:&quot;adaptive&quot;,&quot;sacle_strategy&quot;:&quot;smart&quot;}"/>
  <p:tag name="KSO_WM_ASSEMBLE_CHIP_INDEX" val="9a2ce4d09fb84a048a0c6b5f2345a526"/>
  <p:tag name="KSO_WM_UNIT_TEXT_FILL_FORE_SCHEMECOLOR_INDEX_BRIGHTNESS" val="0.35"/>
  <p:tag name="KSO_WM_UNIT_TEXT_FILL_FORE_SCHEMECOLOR_INDEX" val="13"/>
  <p:tag name="KSO_WM_UNIT_TEXT_FILL_TYPE" val="1"/>
  <p:tag name="KSO_WM_TEMPLATE_ASSEMBLE_XID" val="5fc6fd802574a1ee74b6c7b8"/>
  <p:tag name="KSO_WM_TEMPLATE_ASSEMBLE_GROUPID" val="5f8cfa53a61ec3b55284a7ab"/>
</p:tagLst>
</file>

<file path=ppt/tags/tag45.xml><?xml version="1.0" encoding="utf-8"?>
<p:tagLst xmlns:p="http://schemas.openxmlformats.org/presentationml/2006/main">
  <p:tag name="KSO_WM_SLIDE_BACKGROUND_TYPE" val="leftRight"/>
</p:tagLst>
</file>

<file path=ppt/tags/tag450.xml><?xml version="1.0" encoding="utf-8"?>
<p:tagLst xmlns:p="http://schemas.openxmlformats.org/presentationml/2006/main">
  <p:tag name="KSO_WM_UNIT_ISCONTENTSTITLE" val="0"/>
  <p:tag name="KSO_WM_UNIT_ISNUMDGMTITLE" val="0"/>
  <p:tag name="KSO_WM_UNIT_NOCLEAR" val="0"/>
  <p:tag name="KSO_WM_UNIT_VALUE" val="11"/>
  <p:tag name="KSO_WM_UNIT_HIGHLIGHT" val="0"/>
  <p:tag name="KSO_WM_UNIT_COMPATIBLE" val="0"/>
  <p:tag name="KSO_WM_UNIT_DIAGRAM_ISNUMVISUAL" val="0"/>
  <p:tag name="KSO_WM_UNIT_DIAGRAM_ISREFERUNIT" val="0"/>
  <p:tag name="KSO_WM_UNIT_TYPE" val="a"/>
  <p:tag name="KSO_WM_UNIT_INDEX" val="1"/>
  <p:tag name="KSO_WM_UNIT_ID" val="custom20203230_1*a*1"/>
  <p:tag name="KSO_WM_TEMPLATE_CATEGORY" val="custom"/>
  <p:tag name="KSO_WM_TEMPLATE_INDEX" val="20203230"/>
  <p:tag name="KSO_WM_UNIT_LAYERLEVEL" val="1"/>
  <p:tag name="KSO_WM_TAG_VERSION" val="1.0"/>
  <p:tag name="KSO_WM_BEAUTIFY_FLAG" val="#wm#"/>
  <p:tag name="KSO_WM_UNIT_PRESET_TEXT" val="单击添加大标题"/>
  <p:tag name="KSO_WM_UNIT_DEFAULT_FONT" val="40;56;4"/>
  <p:tag name="KSO_WM_UNIT_BLOCK" val="0"/>
  <p:tag name="KSO_WM_UNIT_DEC_AREA_ID" val="ee13252f071a4a91809f3399a6808d04"/>
  <p:tag name="KSO_WM_CHIP_GROUPID" val="5ebe40d00ac41c4a0a525616"/>
  <p:tag name="KSO_WM_CHIP_XID" val="5ebe40d00ac41c4a0a525617"/>
  <p:tag name="KSO_WM_CHIP_FILLAREA_FILL_RULE" val="{&quot;fill_align&quot;:&quot;cm&quot;,&quot;fill_mode&quot;:&quot;adaptive&quot;,&quot;sacle_strategy&quot;:&quot;smart&quot;}"/>
  <p:tag name="KSO_WM_ASSEMBLE_CHIP_INDEX" val="9a2ce4d09fb84a048a0c6b5f2345a526"/>
  <p:tag name="KSO_WM_UNIT_TEXT_FILL_FORE_SCHEMECOLOR_INDEX_BRIGHTNESS" val="0.15"/>
  <p:tag name="KSO_WM_UNIT_TEXT_FILL_FORE_SCHEMECOLOR_INDEX" val="13"/>
  <p:tag name="KSO_WM_UNIT_TEXT_FILL_TYPE" val="1"/>
  <p:tag name="KSO_WM_TEMPLATE_ASSEMBLE_XID" val="5fc6fd802574a1ee74b6c7b8"/>
  <p:tag name="KSO_WM_TEMPLATE_ASSEMBLE_GROUPID" val="5f8cfa53a61ec3b55284a7ab"/>
</p:tagLst>
</file>

<file path=ppt/tags/tag45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3*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e"/>
  <p:tag name="KSO_WM_UNIT_DEC_AREA_ID" val="f84f0cc580644a55b30b165351c9a4d5"/>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54a4de4a2fb64df69e99bb289883b1ec"/>
</p:tagLst>
</file>

<file path=ppt/tags/tag45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4*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f"/>
  <p:tag name="KSO_WM_UNIT_DEC_AREA_ID" val="acab9ef974444d088eebfa90d53a28e3"/>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6379868c281d4c2984ba138f33ca1fc0"/>
</p:tagLst>
</file>

<file path=ppt/tags/tag45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3*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e"/>
  <p:tag name="KSO_WM_UNIT_DEC_AREA_ID" val="f84f0cc580644a55b30b165351c9a4d5"/>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54a4de4a2fb64df69e99bb289883b1ec"/>
</p:tagLst>
</file>

<file path=ppt/tags/tag45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4*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f"/>
  <p:tag name="KSO_WM_UNIT_DEC_AREA_ID" val="acab9ef974444d088eebfa90d53a28e3"/>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6379868c281d4c2984ba138f33ca1fc0"/>
</p:tagLst>
</file>

<file path=ppt/tags/tag45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u"/>
  <p:tag name="KSO_WM_UNIT_TYPE" val="i"/>
  <p:tag name="KSO_WM_UNIT_INDEX" val="1"/>
  <p:tag name="KSO_WM_UNIT_ID" val="chip20203230_2*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d"/>
  <p:tag name="KSO_WM_UNIT_DEC_AREA_ID" val="6fa41d213a094c898e4c36308bc4aa2f"/>
  <p:tag name="KSO_WM_CHIP_FILLAREA_FILL_RULE" val="{&quot;fill_align&quot;:&quot;rm&quot;,&quot;fill_effect&quot;:[],&quot;fill_mode&quot;:&quot;adaptive&quot;,&quot;sacle_strategy&quot;:&quot;stretch&quot;}"/>
  <p:tag name="KSO_WM_UNIT_DEC_SUPPORTCHANGEPIC" val="0"/>
  <p:tag name="KSO_WM_UNIT_DEC_CHANGEPICRESERVED" val="1"/>
  <p:tag name="KSO_WM_ASSEMBLE_CHIP_INDEX" val="34e5f4de1b0b4b2d8fb7e801c6e75302"/>
</p:tagLst>
</file>

<file path=ppt/tags/tag45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3*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e"/>
  <p:tag name="KSO_WM_UNIT_DEC_AREA_ID" val="517ef0b75158420989452bec1c0ed1f7"/>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436f5bb1f4f840a8bd34d91254dc01e5"/>
</p:tagLst>
</file>

<file path=ppt/tags/tag45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3*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e"/>
  <p:tag name="KSO_WM_UNIT_DEC_AREA_ID" val="f84f0cc580644a55b30b165351c9a4d5"/>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54a4de4a2fb64df69e99bb289883b1ec"/>
</p:tagLst>
</file>

<file path=ppt/tags/tag45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4*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f"/>
  <p:tag name="KSO_WM_UNIT_DEC_AREA_ID" val="acab9ef974444d088eebfa90d53a28e3"/>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6379868c281d4c2984ba138f33ca1fc0"/>
</p:tagLst>
</file>

<file path=ppt/tags/tag45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3*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e"/>
  <p:tag name="KSO_WM_UNIT_DEC_AREA_ID" val="f84f0cc580644a55b30b165351c9a4d5"/>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54a4de4a2fb64df69e99bb289883b1ec"/>
</p:tagLst>
</file>

<file path=ppt/tags/tag46.xml><?xml version="1.0" encoding="utf-8"?>
<p:tagLst xmlns:p="http://schemas.openxmlformats.org/presentationml/2006/main">
  <p:tag name="KSO_WM_SLIDE_BACKGROUND_TYPE" val="leftRight"/>
</p:tagLst>
</file>

<file path=ppt/tags/tag46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4*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f"/>
  <p:tag name="KSO_WM_UNIT_DEC_AREA_ID" val="acab9ef974444d088eebfa90d53a28e3"/>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6379868c281d4c2984ba138f33ca1fc0"/>
</p:tagLst>
</file>

<file path=ppt/tags/tag46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3*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e"/>
  <p:tag name="KSO_WM_UNIT_DEC_AREA_ID" val="f84f0cc580644a55b30b165351c9a4d5"/>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54a4de4a2fb64df69e99bb289883b1ec"/>
</p:tagLst>
</file>

<file path=ppt/tags/tag46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4*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f"/>
  <p:tag name="KSO_WM_UNIT_DEC_AREA_ID" val="acab9ef974444d088eebfa90d53a28e3"/>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6379868c281d4c2984ba138f33ca1fc0"/>
</p:tagLst>
</file>

<file path=ppt/tags/tag46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v"/>
  <p:tag name="KSO_WM_UNIT_TYPE" val="i"/>
  <p:tag name="KSO_WM_UNIT_INDEX" val="1"/>
  <p:tag name="KSO_WM_UNIT_ID" val="chip20203230_1*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c"/>
  <p:tag name="KSO_WM_UNIT_DEC_AREA_ID" val="6e035fa90b564088a4bdad68c152a94c"/>
  <p:tag name="KSO_WM_CHIP_FILLAREA_FILL_RULE" val="{&quot;fill_align&quot;:&quot;cm&quot;,&quot;fill_effect&quot;:[],&quot;fill_mode&quot;:&quot;adaptive&quot;,&quot;sacle_strategy&quot;:&quot;stretch&quot;}"/>
  <p:tag name="KSO_WM_UNIT_DEC_SUPPORTCHANGEPIC" val="0"/>
  <p:tag name="KSO_WM_UNIT_DEC_CHANGEPICRESERVED" val="1"/>
  <p:tag name="KSO_WM_ASSEMBLE_CHIP_INDEX" val="a5f517aec2aa486d9b9ab125807fa809"/>
</p:tagLst>
</file>

<file path=ppt/tags/tag464.xml><?xml version="1.0" encoding="utf-8"?>
<p:tagLst xmlns:p="http://schemas.openxmlformats.org/presentationml/2006/main">
  <p:tag name="KSO_WM_UNIT_ISCONTENTSTITLE" val="0"/>
  <p:tag name="KSO_WM_UNIT_ISNUMDGMTITLE" val="0"/>
  <p:tag name="KSO_WM_UNIT_NOCLEAR" val="0"/>
  <p:tag name="KSO_WM_UNIT_VALUE" val="18"/>
  <p:tag name="KSO_WM_UNIT_HIGHLIGHT" val="0"/>
  <p:tag name="KSO_WM_UNIT_COMPATIBLE" val="0"/>
  <p:tag name="KSO_WM_UNIT_DIAGRAM_ISNUMVISUAL" val="0"/>
  <p:tag name="KSO_WM_UNIT_DIAGRAM_ISREFERUNIT" val="0"/>
  <p:tag name="KSO_WM_UNIT_TYPE" val="b"/>
  <p:tag name="KSO_WM_UNIT_INDEX" val="1"/>
  <p:tag name="KSO_WM_UNIT_ID" val="custom20203230_1*b*1"/>
  <p:tag name="KSO_WM_TEMPLATE_CATEGORY" val="custom"/>
  <p:tag name="KSO_WM_TEMPLATE_INDEX" val="20203230"/>
  <p:tag name="KSO_WM_UNIT_LAYERLEVEL" val="1"/>
  <p:tag name="KSO_WM_TAG_VERSION" val="1.0"/>
  <p:tag name="KSO_WM_BEAUTIFY_FLAG" val="#wm#"/>
  <p:tag name="KSO_WM_UNIT_PRESET_TEXT" val="单击此处添加副标题内容"/>
  <p:tag name="KSO_WM_UNIT_DEFAULT_FONT" val="18;24;2"/>
  <p:tag name="KSO_WM_UNIT_BLOCK" val="0"/>
  <p:tag name="KSO_WM_UNIT_DEC_AREA_ID" val="f54746af823b4388882b5b7f5eae128a"/>
  <p:tag name="KSO_WM_CHIP_GROUPID" val="5ebe4d230ac41c4a0a525649"/>
  <p:tag name="KSO_WM_CHIP_XID" val="5ebe4d230ac41c4a0a52564a"/>
  <p:tag name="KSO_WM_CHIP_FILLAREA_FILL_RULE" val="{&quot;fill_align&quot;:&quot;cm&quot;,&quot;fill_mode&quot;:&quot;adaptive&quot;,&quot;sacle_strategy&quot;:&quot;smart&quot;}"/>
  <p:tag name="KSO_WM_ASSEMBLE_CHIP_INDEX" val="bb363eea399a4795922d7eb8fc929c3d"/>
  <p:tag name="KSO_WM_UNIT_TEXT_FILL_FORE_SCHEMECOLOR_INDEX_BRIGHTNESS" val="0.35"/>
  <p:tag name="KSO_WM_UNIT_TEXT_FILL_FORE_SCHEMECOLOR_INDEX" val="13"/>
  <p:tag name="KSO_WM_UNIT_TEXT_FILL_TYPE" val="1"/>
  <p:tag name="KSO_WM_TEMPLATE_ASSEMBLE_XID" val="5fc6fd802574a1ee74b6c7d7"/>
  <p:tag name="KSO_WM_TEMPLATE_ASSEMBLE_GROUPID" val="5f8cfa53a61ec3b55284a7ab"/>
</p:tagLst>
</file>

<file path=ppt/tags/tag465.xml><?xml version="1.0" encoding="utf-8"?>
<p:tagLst xmlns:p="http://schemas.openxmlformats.org/presentationml/2006/main">
  <p:tag name="KSO_WM_UNIT_ISCONTENTSTITLE" val="0"/>
  <p:tag name="KSO_WM_UNIT_ISNUMDGMTITLE" val="0"/>
  <p:tag name="KSO_WM_UNIT_NOCLEAR" val="1"/>
  <p:tag name="KSO_WM_UNIT_VALUE" val="6"/>
  <p:tag name="KSO_WM_UNIT_HIGHLIGHT" val="0"/>
  <p:tag name="KSO_WM_UNIT_COMPATIBLE" val="0"/>
  <p:tag name="KSO_WM_UNIT_DIAGRAM_ISNUMVISUAL" val="0"/>
  <p:tag name="KSO_WM_UNIT_DIAGRAM_ISREFERUNIT" val="0"/>
  <p:tag name="KSO_WM_UNIT_TYPE" val="a"/>
  <p:tag name="KSO_WM_UNIT_INDEX" val="1"/>
  <p:tag name="KSO_WM_UNIT_ID" val="custom20203230_1*a*1"/>
  <p:tag name="KSO_WM_TEMPLATE_CATEGORY" val="custom"/>
  <p:tag name="KSO_WM_TEMPLATE_INDEX" val="20203230"/>
  <p:tag name="KSO_WM_UNIT_LAYERLEVEL" val="1"/>
  <p:tag name="KSO_WM_TAG_VERSION" val="1.0"/>
  <p:tag name="KSO_WM_BEAUTIFY_FLAG" val="#wm#"/>
  <p:tag name="KSO_WM_UNIT_PRESET_TEXT" val="感谢聆听"/>
  <p:tag name="KSO_WM_UNIT_DEFAULT_FONT" val="60;74;4"/>
  <p:tag name="KSO_WM_UNIT_BLOCK" val="0"/>
  <p:tag name="KSO_WM_UNIT_DEC_AREA_ID" val="57515bfc813c4135ab63e709f868a68e"/>
  <p:tag name="KSO_WM_CHIP_GROUPID" val="5ebe4d230ac41c4a0a525649"/>
  <p:tag name="KSO_WM_CHIP_XID" val="5ebe4d230ac41c4a0a52564a"/>
  <p:tag name="KSO_WM_CHIP_FILLAREA_FILL_RULE" val="{&quot;fill_align&quot;:&quot;cm&quot;,&quot;fill_mode&quot;:&quot;adaptive&quot;,&quot;sacle_strategy&quot;:&quot;smart&quot;}"/>
  <p:tag name="KSO_WM_ASSEMBLE_CHIP_INDEX" val="bb363eea399a4795922d7eb8fc929c3d"/>
  <p:tag name="KSO_WM_UNIT_TEXT_FILL_FORE_SCHEMECOLOR_INDEX_BRIGHTNESS" val="0.15"/>
  <p:tag name="KSO_WM_UNIT_TEXT_FILL_FORE_SCHEMECOLOR_INDEX" val="13"/>
  <p:tag name="KSO_WM_UNIT_TEXT_FILL_TYPE" val="1"/>
  <p:tag name="KSO_WM_TEMPLATE_ASSEMBLE_XID" val="5fc6fd802574a1ee74b6c7d7"/>
  <p:tag name="KSO_WM_TEMPLATE_ASSEMBLE_GROUPID" val="5f8cfa53a61ec3b55284a7ab"/>
</p:tagLst>
</file>

<file path=ppt/tags/tag46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3*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e"/>
  <p:tag name="KSO_WM_UNIT_DEC_AREA_ID" val="f84f0cc580644a55b30b165351c9a4d5"/>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54a4de4a2fb64df69e99bb289883b1ec"/>
  <p:tag name="KSO_WM_SLIDE_BACKGROUND_TYPE" val="general"/>
</p:tagLst>
</file>

<file path=ppt/tags/tag46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4*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f"/>
  <p:tag name="KSO_WM_UNIT_DEC_AREA_ID" val="acab9ef974444d088eebfa90d53a28e3"/>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6379868c281d4c2984ba138f33ca1fc0"/>
  <p:tag name="KSO_WM_SLIDE_BACKGROUND_TYPE" val="general"/>
</p:tagLst>
</file>

<file path=ppt/tags/tag468.xml><?xml version="1.0" encoding="utf-8"?>
<p:tagLst xmlns:p="http://schemas.openxmlformats.org/presentationml/2006/main">
  <p:tag name="KSO_WM_SLIDE_BACKGROUND_TYPE" val="general"/>
</p:tagLst>
</file>

<file path=ppt/tags/tag469.xml><?xml version="1.0" encoding="utf-8"?>
<p:tagLst xmlns:p="http://schemas.openxmlformats.org/presentationml/2006/main">
  <p:tag name="KSO_WM_SLIDE_BACKGROUND_TYPE" val="general"/>
</p:tagLst>
</file>

<file path=ppt/tags/tag47.xml><?xml version="1.0" encoding="utf-8"?>
<p:tagLst xmlns:p="http://schemas.openxmlformats.org/presentationml/2006/main">
  <p:tag name="KSO_WM_SLIDE_BACKGROUND_TYPE" val="leftRight"/>
</p:tagLst>
</file>

<file path=ppt/tags/tag470.xml><?xml version="1.0" encoding="utf-8"?>
<p:tagLst xmlns:p="http://schemas.openxmlformats.org/presentationml/2006/main">
  <p:tag name="KSO_WM_SLIDE_BACKGROUND_TYPE" val="general"/>
</p:tagLst>
</file>

<file path=ppt/tags/tag471.xml><?xml version="1.0" encoding="utf-8"?>
<p:tagLst xmlns:p="http://schemas.openxmlformats.org/presentationml/2006/main">
  <p:tag name="KSO_WM_SLIDE_BACKGROUND_TYPE" val="general"/>
</p:tagLst>
</file>

<file path=ppt/tags/tag47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chip20203230_5*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b0"/>
  <p:tag name="KSO_WM_UNIT_DEC_AREA_ID" val="211017883b6744e98ab5f2207e99367f"/>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544949874bd540f1a79226a550be7555"/>
  <p:tag name="KSO_WM_SLIDE_BACKGROUND_TYPE" val="frame"/>
  <p:tag name="KSO_WM_UNIT_TEXT_FILL_FORE_SCHEMECOLOR_INDEX_BRIGHTNESS" val="0"/>
  <p:tag name="KSO_WM_UNIT_TEXT_FILL_FORE_SCHEMECOLOR_INDEX" val="2"/>
  <p:tag name="KSO_WM_UNIT_TEXT_FILL_TYPE" val="1"/>
</p:tagLst>
</file>

<file path=ppt/tags/tag47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3*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e"/>
  <p:tag name="KSO_WM_UNIT_DEC_AREA_ID" val="d470b472ffc34bf5903f0423a639f3ef"/>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96ccc025e0b0444ba7026ca66ff6d9f4"/>
  <p:tag name="KSO_WM_SLIDE_BACKGROUND_TYPE" val="frame"/>
</p:tagLst>
</file>

<file path=ppt/tags/tag47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4*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f"/>
  <p:tag name="KSO_WM_UNIT_DEC_AREA_ID" val="7ad3bf38c03a440e92144bd274e947cc"/>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1bbfe641e7314ff39ab39eb4445b5494"/>
  <p:tag name="KSO_WM_SLIDE_BACKGROUND_TYPE" val="frame"/>
</p:tagLst>
</file>

<file path=ppt/tags/tag475.xml><?xml version="1.0" encoding="utf-8"?>
<p:tagLst xmlns:p="http://schemas.openxmlformats.org/presentationml/2006/main">
  <p:tag name="KSO_WM_SLIDE_BACKGROUND_TYPE" val="frame"/>
</p:tagLst>
</file>

<file path=ppt/tags/tag476.xml><?xml version="1.0" encoding="utf-8"?>
<p:tagLst xmlns:p="http://schemas.openxmlformats.org/presentationml/2006/main">
  <p:tag name="KSO_WM_SLIDE_BACKGROUND_TYPE" val="frame"/>
</p:tagLst>
</file>

<file path=ppt/tags/tag477.xml><?xml version="1.0" encoding="utf-8"?>
<p:tagLst xmlns:p="http://schemas.openxmlformats.org/presentationml/2006/main">
  <p:tag name="KSO_WM_SLIDE_BACKGROUND_TYPE" val="frame"/>
</p:tagLst>
</file>

<file path=ppt/tags/tag478.xml><?xml version="1.0" encoding="utf-8"?>
<p:tagLst xmlns:p="http://schemas.openxmlformats.org/presentationml/2006/main">
  <p:tag name="KSO_WM_SLIDE_BACKGROUND_TYPE" val="frame"/>
</p:tagLst>
</file>

<file path=ppt/tags/tag479.xml><?xml version="1.0" encoding="utf-8"?>
<p:tagLst xmlns:p="http://schemas.openxmlformats.org/presentationml/2006/main">
  <p:tag name="KSO_WM_SLIDE_BACKGROUND_TYPE" val="frame"/>
</p:tagLst>
</file>

<file path=ppt/tags/tag48.xml><?xml version="1.0" encoding="utf-8"?>
<p:tagLst xmlns:p="http://schemas.openxmlformats.org/presentationml/2006/main">
  <p:tag name="KSO_WM_SLIDE_BACKGROUND_TYPE" val="leftRight"/>
</p:tagLst>
</file>

<file path=ppt/tags/tag48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chip20203230_5*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b0"/>
  <p:tag name="KSO_WM_UNIT_DEC_AREA_ID" val="7b2ae570794244c6847ac33e4ee70eb6"/>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ab91182fef1c4a5ca9842011ec617907"/>
  <p:tag name="KSO_WM_SLIDE_BACKGROUND_TYPE" val="leftRight"/>
  <p:tag name="KSO_WM_UNIT_TEXT_FILL_FORE_SCHEMECOLOR_INDEX_BRIGHTNESS" val="0"/>
  <p:tag name="KSO_WM_UNIT_TEXT_FILL_FORE_SCHEMECOLOR_INDEX" val="2"/>
  <p:tag name="KSO_WM_UNIT_TEXT_FILL_TYPE" val="1"/>
</p:tagLst>
</file>

<file path=ppt/tags/tag48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3*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e"/>
  <p:tag name="KSO_WM_UNIT_DEC_AREA_ID" val="1e4e4f8b1aa1494c8385cbd7130e1f81"/>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154b7cee5714445c843c8534884c60ec"/>
  <p:tag name="KSO_WM_SLIDE_BACKGROUND_TYPE" val="leftRight"/>
</p:tagLst>
</file>

<file path=ppt/tags/tag48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4*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f"/>
  <p:tag name="KSO_WM_UNIT_DEC_AREA_ID" val="addd14415f30497ea686e1b74a41ce5e"/>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a601f71e70e34a51a602ca758342fff0"/>
  <p:tag name="KSO_WM_SLIDE_BACKGROUND_TYPE" val="leftRight"/>
</p:tagLst>
</file>

<file path=ppt/tags/tag483.xml><?xml version="1.0" encoding="utf-8"?>
<p:tagLst xmlns:p="http://schemas.openxmlformats.org/presentationml/2006/main">
  <p:tag name="KSO_WM_SLIDE_BACKGROUND_TYPE" val="leftRight"/>
</p:tagLst>
</file>

<file path=ppt/tags/tag484.xml><?xml version="1.0" encoding="utf-8"?>
<p:tagLst xmlns:p="http://schemas.openxmlformats.org/presentationml/2006/main">
  <p:tag name="KSO_WM_SLIDE_BACKGROUND_TYPE" val="leftRight"/>
</p:tagLst>
</file>

<file path=ppt/tags/tag485.xml><?xml version="1.0" encoding="utf-8"?>
<p:tagLst xmlns:p="http://schemas.openxmlformats.org/presentationml/2006/main">
  <p:tag name="KSO_WM_SLIDE_BACKGROUND_TYPE" val="leftRight"/>
</p:tagLst>
</file>

<file path=ppt/tags/tag486.xml><?xml version="1.0" encoding="utf-8"?>
<p:tagLst xmlns:p="http://schemas.openxmlformats.org/presentationml/2006/main">
  <p:tag name="KSO_WM_SLIDE_BACKGROUND_TYPE" val="leftRight"/>
</p:tagLst>
</file>

<file path=ppt/tags/tag487.xml><?xml version="1.0" encoding="utf-8"?>
<p:tagLst xmlns:p="http://schemas.openxmlformats.org/presentationml/2006/main">
  <p:tag name="KSO_WM_SLIDE_BACKGROUND_TYPE" val="leftRight"/>
</p:tagLst>
</file>

<file path=ppt/tags/tag488.xml><?xml version="1.0" encoding="utf-8"?>
<p:tagLst xmlns:p="http://schemas.openxmlformats.org/presentationml/2006/main">
  <p:tag name="KSO_WM_SLIDE_BACKGROUND_TYPE" val="leftRight"/>
</p:tagLst>
</file>

<file path=ppt/tags/tag48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chip20203230_5*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b0"/>
  <p:tag name="KSO_WM_UNIT_DEC_AREA_ID" val="7910fe02d2a845f9bb6cd960288e9a23"/>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471c4c20efda4eea88f246394b8ed53a"/>
  <p:tag name="KSO_WM_SLIDE_BACKGROUND_TYPE" val="topBottom"/>
  <p:tag name="KSO_WM_UNIT_TEXT_FILL_FORE_SCHEMECOLOR_INDEX_BRIGHTNESS" val="0"/>
  <p:tag name="KSO_WM_UNIT_TEXT_FILL_FORE_SCHEMECOLOR_INDEX" val="2"/>
  <p:tag name="KSO_WM_UNIT_TEXT_FILL_TYPE" val="1"/>
</p:tagLst>
</file>

<file path=ppt/tags/tag4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chip20203230_5*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b0"/>
  <p:tag name="KSO_WM_UNIT_DEC_AREA_ID" val="7910fe02d2a845f9bb6cd960288e9a23"/>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471c4c20efda4eea88f246394b8ed53a"/>
  <p:tag name="KSO_WM_SLIDE_BACKGROUND_TYPE" val="topBottom"/>
  <p:tag name="KSO_WM_UNIT_TEXT_FILL_FORE_SCHEMECOLOR_INDEX_BRIGHTNESS" val="0"/>
  <p:tag name="KSO_WM_UNIT_TEXT_FILL_FORE_SCHEMECOLOR_INDEX" val="2"/>
  <p:tag name="KSO_WM_UNIT_TEXT_FILL_TYPE" val="1"/>
</p:tagLst>
</file>

<file path=ppt/tags/tag49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3*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e"/>
  <p:tag name="KSO_WM_UNIT_DEC_AREA_ID" val="f74236bef23d48a2a11657d6340d5c20"/>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b4c5cc2442d34394aee968c4d9f662b2"/>
  <p:tag name="KSO_WM_SLIDE_BACKGROUND_TYPE" val="topBottom"/>
</p:tagLst>
</file>

<file path=ppt/tags/tag49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4*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f"/>
  <p:tag name="KSO_WM_UNIT_DEC_AREA_ID" val="cbf4bdb089674a99851b230651f0fe39"/>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0484a9e58c404f9bb408440f305c3bbe"/>
  <p:tag name="KSO_WM_SLIDE_BACKGROUND_TYPE" val="topBottom"/>
</p:tagLst>
</file>

<file path=ppt/tags/tag492.xml><?xml version="1.0" encoding="utf-8"?>
<p:tagLst xmlns:p="http://schemas.openxmlformats.org/presentationml/2006/main">
  <p:tag name="KSO_WM_SLIDE_BACKGROUND_TYPE" val="topBottom"/>
</p:tagLst>
</file>

<file path=ppt/tags/tag493.xml><?xml version="1.0" encoding="utf-8"?>
<p:tagLst xmlns:p="http://schemas.openxmlformats.org/presentationml/2006/main">
  <p:tag name="KSO_WM_SLIDE_BACKGROUND_TYPE" val="topBottom"/>
</p:tagLst>
</file>

<file path=ppt/tags/tag494.xml><?xml version="1.0" encoding="utf-8"?>
<p:tagLst xmlns:p="http://schemas.openxmlformats.org/presentationml/2006/main">
  <p:tag name="KSO_WM_SLIDE_BACKGROUND_TYPE" val="topBottom"/>
</p:tagLst>
</file>

<file path=ppt/tags/tag495.xml><?xml version="1.0" encoding="utf-8"?>
<p:tagLst xmlns:p="http://schemas.openxmlformats.org/presentationml/2006/main">
  <p:tag name="KSO_WM_SLIDE_BACKGROUND_TYPE" val="topBottom"/>
</p:tagLst>
</file>

<file path=ppt/tags/tag496.xml><?xml version="1.0" encoding="utf-8"?>
<p:tagLst xmlns:p="http://schemas.openxmlformats.org/presentationml/2006/main">
  <p:tag name="KSO_WM_SLIDE_BACKGROUND_TYPE" val="topBottom"/>
</p:tagLst>
</file>

<file path=ppt/tags/tag497.xml><?xml version="1.0" encoding="utf-8"?>
<p:tagLst xmlns:p="http://schemas.openxmlformats.org/presentationml/2006/main">
  <p:tag name="KSO_WM_SLIDE_BACKGROUND_TYPE" val="topBottom"/>
</p:tagLst>
</file>

<file path=ppt/tags/tag49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chip20203230_5*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b0"/>
  <p:tag name="KSO_WM_UNIT_DEC_AREA_ID" val="cfb6aadf1ab9469281ef3b8daf5ac334"/>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65c2375578cd47c1ae19399bf7b6e9ee"/>
  <p:tag name="KSO_WM_SLIDE_BACKGROUND_TYPE" val="bottomTop"/>
  <p:tag name="KSO_WM_UNIT_TEXT_FILL_FORE_SCHEMECOLOR_INDEX_BRIGHTNESS" val="0"/>
  <p:tag name="KSO_WM_UNIT_TEXT_FILL_FORE_SCHEMECOLOR_INDEX" val="2"/>
  <p:tag name="KSO_WM_UNIT_TEXT_FILL_TYPE" val="1"/>
</p:tagLst>
</file>

<file path=ppt/tags/tag49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3*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e"/>
  <p:tag name="KSO_WM_UNIT_DEC_AREA_ID" val="fbfec00cd6a041feabc2eecbe761d763"/>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2fac917e8b0f487cb31c17a6d325eb2a"/>
  <p:tag name="KSO_WM_SLIDE_BACKGROUND_TYPE" val="bottomTop"/>
</p:tagLst>
</file>

<file path=ppt/tags/tag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4*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f"/>
  <p:tag name="KSO_WM_UNIT_DEC_AREA_ID" val="acab9ef974444d088eebfa90d53a28e3"/>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6379868c281d4c2984ba138f33ca1fc0"/>
</p:tagLst>
</file>

<file path=ppt/tags/tag5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3*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e"/>
  <p:tag name="KSO_WM_UNIT_DEC_AREA_ID" val="f74236bef23d48a2a11657d6340d5c20"/>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b4c5cc2442d34394aee968c4d9f662b2"/>
  <p:tag name="KSO_WM_SLIDE_BACKGROUND_TYPE" val="topBottom"/>
</p:tagLst>
</file>

<file path=ppt/tags/tag50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4*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f"/>
  <p:tag name="KSO_WM_UNIT_DEC_AREA_ID" val="dda504719bb344b6a34798b649232745"/>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a5a59400f35149f4962512285838e5d8"/>
  <p:tag name="KSO_WM_SLIDE_BACKGROUND_TYPE" val="bottomTop"/>
</p:tagLst>
</file>

<file path=ppt/tags/tag501.xml><?xml version="1.0" encoding="utf-8"?>
<p:tagLst xmlns:p="http://schemas.openxmlformats.org/presentationml/2006/main">
  <p:tag name="KSO_WM_SLIDE_BACKGROUND_TYPE" val="bottomTop"/>
</p:tagLst>
</file>

<file path=ppt/tags/tag502.xml><?xml version="1.0" encoding="utf-8"?>
<p:tagLst xmlns:p="http://schemas.openxmlformats.org/presentationml/2006/main">
  <p:tag name="KSO_WM_SLIDE_BACKGROUND_TYPE" val="bottomTop"/>
</p:tagLst>
</file>

<file path=ppt/tags/tag503.xml><?xml version="1.0" encoding="utf-8"?>
<p:tagLst xmlns:p="http://schemas.openxmlformats.org/presentationml/2006/main">
  <p:tag name="KSO_WM_SLIDE_BACKGROUND_TYPE" val="bottomTop"/>
</p:tagLst>
</file>

<file path=ppt/tags/tag504.xml><?xml version="1.0" encoding="utf-8"?>
<p:tagLst xmlns:p="http://schemas.openxmlformats.org/presentationml/2006/main">
  <p:tag name="KSO_WM_SLIDE_BACKGROUND_TYPE" val="bottomTop"/>
</p:tagLst>
</file>

<file path=ppt/tags/tag505.xml><?xml version="1.0" encoding="utf-8"?>
<p:tagLst xmlns:p="http://schemas.openxmlformats.org/presentationml/2006/main">
  <p:tag name="KSO_WM_SLIDE_BACKGROUND_TYPE" val="bottomTop"/>
</p:tagLst>
</file>

<file path=ppt/tags/tag506.xml><?xml version="1.0" encoding="utf-8"?>
<p:tagLst xmlns:p="http://schemas.openxmlformats.org/presentationml/2006/main">
  <p:tag name="KSO_WM_SLIDE_BACKGROUND_TYPE" val="bottomTop"/>
</p:tagLst>
</file>

<file path=ppt/tags/tag50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chip20203230_5*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b0"/>
  <p:tag name="KSO_WM_UNIT_DEC_AREA_ID" val="cca765e2bd384dd3a319496243d5f553"/>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6ce9f009e7db493fb47a4194b1d05ad1"/>
  <p:tag name="KSO_WM_SLIDE_BACKGROUND_TYPE" val="navigation"/>
  <p:tag name="KSO_WM_UNIT_TEXT_FILL_FORE_SCHEMECOLOR_INDEX_BRIGHTNESS" val="0"/>
  <p:tag name="KSO_WM_UNIT_TEXT_FILL_FORE_SCHEMECOLOR_INDEX" val="2"/>
  <p:tag name="KSO_WM_UNIT_TEXT_FILL_TYPE" val="1"/>
</p:tagLst>
</file>

<file path=ppt/tags/tag50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3*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e"/>
  <p:tag name="KSO_WM_UNIT_DEC_AREA_ID" val="eb593c36a7cc453fbef130bab2a45e53"/>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f4e8f84e755c410a9b28fac3594f5d33"/>
  <p:tag name="KSO_WM_SLIDE_BACKGROUND_TYPE" val="navigation"/>
</p:tagLst>
</file>

<file path=ppt/tags/tag50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4*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f"/>
  <p:tag name="KSO_WM_UNIT_DEC_AREA_ID" val="fa58ef7d844c4a7b81b0810530105193"/>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0bce6dec50dc4172b50e4198641e3f35"/>
  <p:tag name="KSO_WM_SLIDE_BACKGROUND_TYPE" val="navigation"/>
</p:tagLst>
</file>

<file path=ppt/tags/tag5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4*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f"/>
  <p:tag name="KSO_WM_UNIT_DEC_AREA_ID" val="cbf4bdb089674a99851b230651f0fe39"/>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0484a9e58c404f9bb408440f305c3bbe"/>
  <p:tag name="KSO_WM_SLIDE_BACKGROUND_TYPE" val="topBottom"/>
</p:tagLst>
</file>

<file path=ppt/tags/tag510.xml><?xml version="1.0" encoding="utf-8"?>
<p:tagLst xmlns:p="http://schemas.openxmlformats.org/presentationml/2006/main">
  <p:tag name="KSO_WM_SLIDE_BACKGROUND_TYPE" val="navigation"/>
</p:tagLst>
</file>

<file path=ppt/tags/tag511.xml><?xml version="1.0" encoding="utf-8"?>
<p:tagLst xmlns:p="http://schemas.openxmlformats.org/presentationml/2006/main">
  <p:tag name="KSO_WM_SLIDE_BACKGROUND_TYPE" val="navigation"/>
</p:tagLst>
</file>

<file path=ppt/tags/tag512.xml><?xml version="1.0" encoding="utf-8"?>
<p:tagLst xmlns:p="http://schemas.openxmlformats.org/presentationml/2006/main">
  <p:tag name="KSO_WM_SLIDE_BACKGROUND_TYPE" val="navigation"/>
</p:tagLst>
</file>

<file path=ppt/tags/tag513.xml><?xml version="1.0" encoding="utf-8"?>
<p:tagLst xmlns:p="http://schemas.openxmlformats.org/presentationml/2006/main">
  <p:tag name="KSO_WM_SLIDE_BACKGROUND_TYPE" val="navigation"/>
</p:tagLst>
</file>

<file path=ppt/tags/tag514.xml><?xml version="1.0" encoding="utf-8"?>
<p:tagLst xmlns:p="http://schemas.openxmlformats.org/presentationml/2006/main">
  <p:tag name="KSO_WM_SLIDE_BACKGROUND_TYPE" val="navigation"/>
</p:tagLst>
</file>

<file path=ppt/tags/tag515.xml><?xml version="1.0" encoding="utf-8"?>
<p:tagLst xmlns:p="http://schemas.openxmlformats.org/presentationml/2006/main">
  <p:tag name="KSO_WM_SLIDE_BACKGROUND_TYPE" val="navigation"/>
</p:tagLst>
</file>

<file path=ppt/tags/tag516.xml><?xml version="1.0" encoding="utf-8"?>
<p:tagLst xmlns:p="http://schemas.openxmlformats.org/presentationml/2006/main">
  <p:tag name="KSO_WM_SLIDE_BACKGROUND_TYPE" val="navigation"/>
</p:tagLst>
</file>

<file path=ppt/tags/tag517.xml><?xml version="1.0" encoding="utf-8"?>
<p:tagLst xmlns:p="http://schemas.openxmlformats.org/presentationml/2006/main">
  <p:tag name="KSO_WM_SLIDE_BACKGROUND_TYPE" val="navigation"/>
</p:tagLst>
</file>

<file path=ppt/tags/tag5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chip20203230_5*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b0"/>
  <p:tag name="KSO_WM_UNIT_DEC_AREA_ID" val="0f65f2c56fb545009b8e0c771c3afea1"/>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42c7983957dd4eb4bd125359e33ab7e8"/>
  <p:tag name="KSO_WM_SLIDE_BACKGROUND_TYPE" val="belt"/>
  <p:tag name="KSO_WM_UNIT_TEXT_FILL_FORE_SCHEMECOLOR_INDEX_BRIGHTNESS" val="0"/>
  <p:tag name="KSO_WM_UNIT_TEXT_FILL_FORE_SCHEMECOLOR_INDEX" val="2"/>
  <p:tag name="KSO_WM_UNIT_TEXT_FILL_TYPE" val="1"/>
</p:tagLst>
</file>

<file path=ppt/tags/tag5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3*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e"/>
  <p:tag name="KSO_WM_UNIT_DEC_AREA_ID" val="dfefe7a87b66443392a2d3e492f79745"/>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efafc17c9738479e937df318b3fb52c4"/>
  <p:tag name="KSO_WM_SLIDE_BACKGROUND_TYPE" val="belt"/>
</p:tagLst>
</file>

<file path=ppt/tags/tag52.xml><?xml version="1.0" encoding="utf-8"?>
<p:tagLst xmlns:p="http://schemas.openxmlformats.org/presentationml/2006/main">
  <p:tag name="KSO_WM_SLIDE_BACKGROUND_TYPE" val="topBottom"/>
</p:tagLst>
</file>

<file path=ppt/tags/tag52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4*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f"/>
  <p:tag name="KSO_WM_UNIT_DEC_AREA_ID" val="72632280a6104171b789ec1c3a60bcfe"/>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8f48216b5b634bd68562210e52183ddb"/>
  <p:tag name="KSO_WM_SLIDE_BACKGROUND_TYPE" val="belt"/>
</p:tagLst>
</file>

<file path=ppt/tags/tag521.xml><?xml version="1.0" encoding="utf-8"?>
<p:tagLst xmlns:p="http://schemas.openxmlformats.org/presentationml/2006/main">
  <p:tag name="KSO_WM_SLIDE_BACKGROUND_TYPE" val="belt"/>
</p:tagLst>
</file>

<file path=ppt/tags/tag522.xml><?xml version="1.0" encoding="utf-8"?>
<p:tagLst xmlns:p="http://schemas.openxmlformats.org/presentationml/2006/main">
  <p:tag name="KSO_WM_SLIDE_BACKGROUND_TYPE" val="belt"/>
</p:tagLst>
</file>

<file path=ppt/tags/tag523.xml><?xml version="1.0" encoding="utf-8"?>
<p:tagLst xmlns:p="http://schemas.openxmlformats.org/presentationml/2006/main">
  <p:tag name="KSO_WM_SLIDE_BACKGROUND_TYPE" val="belt"/>
</p:tagLst>
</file>

<file path=ppt/tags/tag524.xml><?xml version="1.0" encoding="utf-8"?>
<p:tagLst xmlns:p="http://schemas.openxmlformats.org/presentationml/2006/main">
  <p:tag name="KSO_WM_SLIDE_BACKGROUND_TYPE" val="belt"/>
</p:tagLst>
</file>

<file path=ppt/tags/tag525.xml><?xml version="1.0" encoding="utf-8"?>
<p:tagLst xmlns:p="http://schemas.openxmlformats.org/presentationml/2006/main">
  <p:tag name="KSO_WM_SLIDE_BACKGROUND_TYPE" val="belt"/>
</p:tagLst>
</file>

<file path=ppt/tags/tag526.xml><?xml version="1.0" encoding="utf-8"?>
<p:tagLst xmlns:p="http://schemas.openxmlformats.org/presentationml/2006/main">
  <p:tag name="KSO_WM_TEMPLATE_CATEGORY" val="custom"/>
  <p:tag name="KSO_WM_TEMPLATE_INDEX" val="20203230"/>
</p:tagLst>
</file>

<file path=ppt/tags/tag527.xml><?xml version="1.0" encoding="utf-8"?>
<p:tagLst xmlns:p="http://schemas.openxmlformats.org/presentationml/2006/main">
  <p:tag name="KSO_WM_TEMPLATE_CATEGORY" val="custom"/>
  <p:tag name="KSO_WM_TEMPLATE_INDEX" val="20203230"/>
</p:tagLst>
</file>

<file path=ppt/tags/tag528.xml><?xml version="1.0" encoding="utf-8"?>
<p:tagLst xmlns:p="http://schemas.openxmlformats.org/presentationml/2006/main">
  <p:tag name="KSO_WM_BEAUTIFY_FLAG" val="#wm#"/>
  <p:tag name="KSO_WM_TAG_VERSION" val="1.0"/>
  <p:tag name="KSO_WM_TEMPLATE_CATEGORY" val="custom"/>
  <p:tag name="KSO_WM_TEMPLATE_INDEX" val="20203230"/>
</p:tagLst>
</file>

<file path=ppt/tags/tag52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ustom20203230_1*a*1"/>
  <p:tag name="KSO_WM_TEMPLATE_CATEGORY" val="custom"/>
  <p:tag name="KSO_WM_TEMPLATE_INDEX" val="20203230"/>
  <p:tag name="KSO_WM_UNIT_LAYERLEVEL" val="1"/>
  <p:tag name="KSO_WM_TAG_VERSION" val="1.0"/>
  <p:tag name="KSO_WM_BEAUTIFY_FLAG" val="#wm#"/>
  <p:tag name="KSO_WM_UNIT_ISCONTENTSTITLE" val="0"/>
  <p:tag name="KSO_WM_UNIT_NOCLEAR" val="0"/>
  <p:tag name="KSO_WM_UNIT_VALUE" val="14"/>
  <p:tag name="KSO_WM_UNIT_TYPE" val="a"/>
  <p:tag name="KSO_WM_UNIT_INDEX" val="1"/>
  <p:tag name="KSO_WM_UNIT_ISNUMDGMTITLE" val="0"/>
  <p:tag name="KSO_WM_UNIT_PRESET_TEXT" val="经典简约商务工作汇报"/>
  <p:tag name="KSO_WM_UNIT_BLOCK" val="0"/>
  <p:tag name="KSO_WM_UNIT_DEC_AREA_ID" val="f4cc249b07044d97b6a9de24427683f2"/>
  <p:tag name="KSO_WM_UNIT_DEFAULT_FONT" val="24;60;4"/>
  <p:tag name="KSO_WM_CHIP_GROUPID" val="5f2a1e7645e1f15ec24fe43a"/>
  <p:tag name="KSO_WM_CHIP_XID" val="5f2a1e7645e1f15ec24fe43b"/>
  <p:tag name="KSO_WM_CHIP_FILLAREA_FILL_RULE" val="{&quot;fill_align&quot;:&quot;cm&quot;,&quot;fill_mode&quot;:&quot;adaptive&quot;,&quot;sacle_strategy&quot;:&quot;smart&quot;}"/>
  <p:tag name="KSO_WM_ASSEMBLE_CHIP_INDEX" val="3d4c03bb62fe4e24a0564fd66f9bf9da"/>
  <p:tag name="KSO_WM_UNIT_TEXT_FILL_FORE_SCHEMECOLOR_INDEX_BRIGHTNESS" val="0.15"/>
  <p:tag name="KSO_WM_UNIT_TEXT_FILL_FORE_SCHEMECOLOR_INDEX" val="13"/>
  <p:tag name="KSO_WM_UNIT_TEXT_FILL_TYPE" val="1"/>
  <p:tag name="KSO_WM_UNIT_SMARTLAYOUT_COMPRESS_INFO" val="{&#10;    &quot;id&quot;: &quot;2020-12-02T10:35:52&quot;,&#10;    &quot;max&quot;: 24.445275590551176,&#10;    &quot;topChanged&quot;: 12.222608064289759&#10;}&#10;"/>
</p:tagLst>
</file>

<file path=ppt/tags/tag53.xml><?xml version="1.0" encoding="utf-8"?>
<p:tagLst xmlns:p="http://schemas.openxmlformats.org/presentationml/2006/main">
  <p:tag name="KSO_WM_SLIDE_BACKGROUND_TYPE" val="topBottom"/>
</p:tagLst>
</file>

<file path=ppt/tags/tag530.xml><?xml version="1.0" encoding="utf-8"?>
<p:tagLst xmlns:p="http://schemas.openxmlformats.org/presentationml/2006/main">
  <p:tag name="KSO_WM_CHIP_INFOS" val="{&quot;layout_type&quot;:&quot;forleft&quot;,&quot;slide_type&quot;:[&quot;title&quot;],&quot;aspect_ratio&quot;:&quot;16:9&quot;}"/>
  <p:tag name="KSO_WM_CHIP_XID" val="5ebe041a0ac41c4a0a52557b"/>
  <p:tag name="KSO_WM_CHIP_FILLPROP" val="[[{&quot;fill_id&quot;:&quot;d4089bcb58db42069348158c66880bc0&quot;,&quot;fill_align&quot;:&quot;cm&quot;,&quot;text_align&quot;:&quot;lm&quot;,&quot;text_direction&quot;:&quot;horizontal&quot;,&quot;chip_types&quot;:[&quot;text&quot;,&quot;header&quot;]}]]"/>
  <p:tag name="KSO_WM_SLIDE_ID" val="custom20203230_1"/>
  <p:tag name="KSO_WM_TEMPLATE_SUBCATEGORY" val="21"/>
  <p:tag name="KSO_WM_TEMPLATE_MASTER_TYPE" val="1"/>
  <p:tag name="KSO_WM_TEMPLATE_COLOR_TYPE" val="1"/>
  <p:tag name="KSO_WM_SLIDE_TYPE" val="title"/>
  <p:tag name="KSO_WM_SLIDE_SUBTYPE" val="pureTxt"/>
  <p:tag name="KSO_WM_SLIDE_ITEM_CNT" val="0"/>
  <p:tag name="KSO_WM_SLIDE_INDEX" val="1"/>
  <p:tag name="KSO_WM_SLIDE_SIZE" val="380*460"/>
  <p:tag name="KSO_WM_SLIDE_POSITION" val="60*39"/>
  <p:tag name="KSO_WM_TAG_VERSION" val="1.0"/>
  <p:tag name="KSO_WM_BEAUTIFY_FLAG" val="#wm#"/>
  <p:tag name="KSO_WM_TEMPLATE_CATEGORY" val="custom"/>
  <p:tag name="KSO_WM_TEMPLATE_INDEX" val="20203230"/>
  <p:tag name="KSO_WM_SLIDE_LAYOUT" val="a_b"/>
  <p:tag name="KSO_WM_SLIDE_LAYOUT_CNT" val="1_1"/>
  <p:tag name="KSO_WM_CHIP_GROUPID" val="5ebf6661ddc3daf3fef3f760"/>
  <p:tag name="KSO_WM_SLIDE_LAYOUT_INFO" val="{&quot;id&quot;:&quot;2020-12-02T10:35:52&quot;,&quot;maxSize&quot;:{&quot;size1&quot;:60.84032389322917},&quot;minSize&quot;:{&quot;size1&quot;:49.44032389322918},&quot;normalSize&quot;:{&quot;size1&quot;:56.54032389322917},&quot;subLayout&quot;:[{&quot;id&quot;:&quot;2020-12-02T10:35:52&quot;,&quot;margin&quot;:{&quot;bottom&quot;:0.20331762731075287,&quot;left&quot;:2.540060520172119,&quot;right&quot;:12.80577278137207,&quot;top&quot;:5.4380059242248535},&quot;type&quot;:0},{&quot;id&quot;:&quot;2020-12-02T10:35:52&quot;,&quot;margin&quot;:{&quot;bottom&quot;:5.438027858734131,&quot;left&quot;:2.540060520172119,&quot;right&quot;:12.80577278137207,&quot;top&quot;:0.27844053506851196},&quot;type&quot;:0}],&quot;type&quot;:0}"/>
  <p:tag name="KSO_WM_SLIDE_BK_DARK_LIGHT" val="2"/>
  <p:tag name="KSO_WM_SLIDE_BACKGROUND_TYPE" val="general"/>
  <p:tag name="KSO_WM_SLIDE_SUPPORT_FEATURE_TYPE" val="0"/>
  <p:tag name="KSO_WM_TEMPLATE_MASTER_THUMB_INDEX" val="13"/>
  <p:tag name="KSO_WM_TEMPLATE_ASSEMBLE_XID" val="5fc6fd802574a1ee74b6c7c0"/>
  <p:tag name="KSO_WM_TEMPLATE_ASSEMBLE_GROUPID" val="5f8cfa53a61ec3b55284a7ab"/>
  <p:tag name="KSO_WM_TEMPLATE_THUMBS_INDEX" val="1、2、3、7、42、48"/>
</p:tagLst>
</file>

<file path=ppt/tags/tag53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3*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e"/>
  <p:tag name="KSO_WM_UNIT_DEC_AREA_ID" val="f84f0cc580644a55b30b165351c9a4d5"/>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54a4de4a2fb64df69e99bb289883b1ec"/>
  <p:tag name="KSO_WM_SLIDE_BACKGROUND_TYPE" val="general"/>
  <p:tag name="WM_BEAUTIFY_SHAPE_IDENTITY" val="{48308277-5d9a-4928-a16b-c615d4e1c318}"/>
</p:tagLst>
</file>

<file path=ppt/tags/tag53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4*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f"/>
  <p:tag name="KSO_WM_UNIT_DEC_AREA_ID" val="acab9ef974444d088eebfa90d53a28e3"/>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6379868c281d4c2984ba138f33ca1fc0"/>
  <p:tag name="KSO_WM_SLIDE_BACKGROUND_TYPE" val="general"/>
  <p:tag name="WM_BEAUTIFY_SHAPE_IDENTITY" val="{58fa0066-6c30-4465-9b6c-ca4df9334020}"/>
</p:tagLst>
</file>

<file path=ppt/tags/tag533.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534.xml><?xml version="1.0" encoding="utf-8"?>
<p:tagLst xmlns:p="http://schemas.openxmlformats.org/presentationml/2006/main">
  <p:tag name="KSO_WM_SLIDE_BK_DARK_LIGHT" val=""/>
  <p:tag name="KSO_WM_SLIDE_BACKGROUND_TYPE" val="general"/>
</p:tagLst>
</file>

<file path=ppt/tags/tag53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3*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e"/>
  <p:tag name="KSO_WM_UNIT_DEC_AREA_ID" val="f84f0cc580644a55b30b165351c9a4d5"/>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54a4de4a2fb64df69e99bb289883b1ec"/>
  <p:tag name="KSO_WM_SLIDE_BACKGROUND_TYPE" val="general"/>
  <p:tag name="WM_BEAUTIFY_SHAPE_IDENTITY" val="{cc1f2432-6b08-4c43-acb6-3c2297c66afb}"/>
</p:tagLst>
</file>

<file path=ppt/tags/tag53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4*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f"/>
  <p:tag name="KSO_WM_UNIT_DEC_AREA_ID" val="acab9ef974444d088eebfa90d53a28e3"/>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6379868c281d4c2984ba138f33ca1fc0"/>
  <p:tag name="KSO_WM_SLIDE_BACKGROUND_TYPE" val="general"/>
  <p:tag name="WM_BEAUTIFY_SHAPE_IDENTITY" val="{62618e09-0bfb-43ac-8414-7bab49e436a4}"/>
</p:tagLst>
</file>

<file path=ppt/tags/tag537.xml><?xml version="1.0" encoding="utf-8"?>
<p:tagLst xmlns:p="http://schemas.openxmlformats.org/presentationml/2006/main">
  <p:tag name="KSO_WM_SLIDE_BK_DARK_LIGHT" val=""/>
  <p:tag name="KSO_WM_SLIDE_BACKGROUND_TYPE" val="general"/>
</p:tagLst>
</file>

<file path=ppt/tags/tag53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3*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e"/>
  <p:tag name="KSO_WM_UNIT_DEC_AREA_ID" val="f84f0cc580644a55b30b165351c9a4d5"/>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54a4de4a2fb64df69e99bb289883b1ec"/>
  <p:tag name="KSO_WM_SLIDE_BACKGROUND_TYPE" val="general"/>
  <p:tag name="WM_BEAUTIFY_SHAPE_IDENTITY" val="{d12b837d-e775-47b5-8cce-b876afff8d56}"/>
</p:tagLst>
</file>

<file path=ppt/tags/tag53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4*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f"/>
  <p:tag name="KSO_WM_UNIT_DEC_AREA_ID" val="acab9ef974444d088eebfa90d53a28e3"/>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6379868c281d4c2984ba138f33ca1fc0"/>
  <p:tag name="KSO_WM_SLIDE_BACKGROUND_TYPE" val="general"/>
  <p:tag name="WM_BEAUTIFY_SHAPE_IDENTITY" val="{7b73f37e-546b-4a92-b835-3be4d8af96b1}"/>
</p:tagLst>
</file>

<file path=ppt/tags/tag54.xml><?xml version="1.0" encoding="utf-8"?>
<p:tagLst xmlns:p="http://schemas.openxmlformats.org/presentationml/2006/main">
  <p:tag name="KSO_WM_SLIDE_BACKGROUND_TYPE" val="topBottom"/>
</p:tagLst>
</file>

<file path=ppt/tags/tag540.xml><?xml version="1.0" encoding="utf-8"?>
<p:tagLst xmlns:p="http://schemas.openxmlformats.org/presentationml/2006/main">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541.xml><?xml version="1.0" encoding="utf-8"?>
<p:tagLst xmlns:p="http://schemas.openxmlformats.org/presentationml/2006/main">
  <p:tag name="KSO_WM_UNIT_LINE_FORE_SCHEMECOLOR_INDEX_BRIGHTNESS" val="0"/>
  <p:tag name="KSO_WM_UNIT_LINE_FORE_SCHEMECOLOR_INDEX" val="6"/>
  <p:tag name="KSO_WM_UNIT_LINE_FILL_TYPE" val="2"/>
</p:tagLst>
</file>

<file path=ppt/tags/tag542.xml><?xml version="1.0" encoding="utf-8"?>
<p:tagLst xmlns:p="http://schemas.openxmlformats.org/presentationml/2006/main">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543.xml><?xml version="1.0" encoding="utf-8"?>
<p:tagLst xmlns:p="http://schemas.openxmlformats.org/presentationml/2006/main">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544.xml><?xml version="1.0" encoding="utf-8"?>
<p:tagLst xmlns:p="http://schemas.openxmlformats.org/presentationml/2006/main">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545.xml><?xml version="1.0" encoding="utf-8"?>
<p:tagLst xmlns:p="http://schemas.openxmlformats.org/presentationml/2006/main">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546.xml><?xml version="1.0" encoding="utf-8"?>
<p:tagLst xmlns:p="http://schemas.openxmlformats.org/presentationml/2006/main">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547.xml><?xml version="1.0" encoding="utf-8"?>
<p:tagLst xmlns:p="http://schemas.openxmlformats.org/presentationml/2006/main">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548.xml><?xml version="1.0" encoding="utf-8"?>
<p:tagLst xmlns:p="http://schemas.openxmlformats.org/presentationml/2006/main">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549.xml><?xml version="1.0" encoding="utf-8"?>
<p:tagLst xmlns:p="http://schemas.openxmlformats.org/presentationml/2006/main">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55.xml><?xml version="1.0" encoding="utf-8"?>
<p:tagLst xmlns:p="http://schemas.openxmlformats.org/presentationml/2006/main">
  <p:tag name="KSO_WM_SLIDE_BACKGROUND_TYPE" val="topBottom"/>
</p:tagLst>
</file>

<file path=ppt/tags/tag550.xml><?xml version="1.0" encoding="utf-8"?>
<p:tagLst xmlns:p="http://schemas.openxmlformats.org/presentationml/2006/main">
  <p:tag name="KSO_WM_UNIT_LINE_FORE_SCHEMECOLOR_INDEX_BRIGHTNESS" val="0"/>
  <p:tag name="KSO_WM_UNIT_LINE_FORE_SCHEMECOLOR_INDEX" val="13"/>
  <p:tag name="KSO_WM_UNIT_LINE_FILL_TYPE" val="2"/>
</p:tagLst>
</file>

<file path=ppt/tags/tag551.xml><?xml version="1.0" encoding="utf-8"?>
<p:tagLst xmlns:p="http://schemas.openxmlformats.org/presentationml/2006/main">
  <p:tag name="KSO_WM_UNIT_LINE_FORE_SCHEMECOLOR_INDEX_BRIGHTNESS" val="0"/>
  <p:tag name="KSO_WM_UNIT_LINE_FORE_SCHEMECOLOR_INDEX" val="13"/>
  <p:tag name="KSO_WM_UNIT_LINE_FILL_TYPE" val="2"/>
</p:tagLst>
</file>

<file path=ppt/tags/tag552.xml><?xml version="1.0" encoding="utf-8"?>
<p:tagLst xmlns:p="http://schemas.openxmlformats.org/presentationml/2006/main">
  <p:tag name="KSO_WM_UNIT_LINE_FORE_SCHEMECOLOR_INDEX_BRIGHTNESS" val="0"/>
  <p:tag name="KSO_WM_UNIT_LINE_FORE_SCHEMECOLOR_INDEX" val="13"/>
  <p:tag name="KSO_WM_UNIT_LINE_FILL_TYPE" val="2"/>
</p:tagLst>
</file>

<file path=ppt/tags/tag553.xml><?xml version="1.0" encoding="utf-8"?>
<p:tagLst xmlns:p="http://schemas.openxmlformats.org/presentationml/2006/main">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554.xml><?xml version="1.0" encoding="utf-8"?>
<p:tagLst xmlns:p="http://schemas.openxmlformats.org/presentationml/2006/main">
  <p:tag name="KSO_WM_UNIT_LINE_FORE_SCHEMECOLOR_INDEX_BRIGHTNESS" val="0"/>
  <p:tag name="KSO_WM_UNIT_LINE_FORE_SCHEMECOLOR_INDEX" val="13"/>
  <p:tag name="KSO_WM_UNIT_LINE_FILL_TYPE" val="2"/>
</p:tagLst>
</file>

<file path=ppt/tags/tag555.xml><?xml version="1.0" encoding="utf-8"?>
<p:tagLst xmlns:p="http://schemas.openxmlformats.org/presentationml/2006/main">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556.xml><?xml version="1.0" encoding="utf-8"?>
<p:tagLst xmlns:p="http://schemas.openxmlformats.org/presentationml/2006/main">
  <p:tag name="KSO_WM_UNIT_LINE_FORE_SCHEMECOLOR_INDEX_BRIGHTNESS" val="0"/>
  <p:tag name="KSO_WM_UNIT_LINE_FORE_SCHEMECOLOR_INDEX" val="13"/>
  <p:tag name="KSO_WM_UNIT_LINE_FILL_TYPE" val="2"/>
</p:tagLst>
</file>

<file path=ppt/tags/tag557.xml><?xml version="1.0" encoding="utf-8"?>
<p:tagLst xmlns:p="http://schemas.openxmlformats.org/presentationml/2006/main">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558.xml><?xml version="1.0" encoding="utf-8"?>
<p:tagLst xmlns:p="http://schemas.openxmlformats.org/presentationml/2006/main">
  <p:tag name="KSO_WM_UNIT_LINE_FORE_SCHEMECOLOR_INDEX_BRIGHTNESS" val="0"/>
  <p:tag name="KSO_WM_UNIT_LINE_FORE_SCHEMECOLOR_INDEX" val="13"/>
  <p:tag name="KSO_WM_UNIT_LINE_FILL_TYPE" val="2"/>
</p:tagLst>
</file>

<file path=ppt/tags/tag559.xml><?xml version="1.0" encoding="utf-8"?>
<p:tagLst xmlns:p="http://schemas.openxmlformats.org/presentationml/2006/main">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56.xml><?xml version="1.0" encoding="utf-8"?>
<p:tagLst xmlns:p="http://schemas.openxmlformats.org/presentationml/2006/main">
  <p:tag name="KSO_WM_SLIDE_BACKGROUND_TYPE" val="topBottom"/>
</p:tagLst>
</file>

<file path=ppt/tags/tag560.xml><?xml version="1.0" encoding="utf-8"?>
<p:tagLst xmlns:p="http://schemas.openxmlformats.org/presentationml/2006/main">
  <p:tag name="KSO_WM_UNIT_FILL_FORE_SCHEMECOLOR_INDEX_BRIGHTNESS" val="0"/>
  <p:tag name="KSO_WM_UNIT_FILL_FORE_SCHEMECOLOR_INDEX" val="5"/>
  <p:tag name="KSO_WM_UNIT_FILL_TYPE" val="1"/>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561.xml><?xml version="1.0" encoding="utf-8"?>
<p:tagLst xmlns:p="http://schemas.openxmlformats.org/presentationml/2006/main">
  <p:tag name="KSO_WM_UNIT_LINE_FORE_SCHEMECOLOR_INDEX_BRIGHTNESS" val="0"/>
  <p:tag name="KSO_WM_UNIT_LINE_FORE_SCHEMECOLOR_INDEX" val="13"/>
  <p:tag name="KSO_WM_UNIT_LINE_FILL_TYPE" val="2"/>
</p:tagLst>
</file>

<file path=ppt/tags/tag562.xml><?xml version="1.0" encoding="utf-8"?>
<p:tagLst xmlns:p="http://schemas.openxmlformats.org/presentationml/2006/main">
  <p:tag name="KSO_WM_UNIT_LINE_FORE_SCHEMECOLOR_INDEX_BRIGHTNESS" val="0"/>
  <p:tag name="KSO_WM_UNIT_LINE_FORE_SCHEMECOLOR_INDEX" val="13"/>
  <p:tag name="KSO_WM_UNIT_LINE_FILL_TYPE" val="2"/>
</p:tagLst>
</file>

<file path=ppt/tags/tag563.xml><?xml version="1.0" encoding="utf-8"?>
<p:tagLst xmlns:p="http://schemas.openxmlformats.org/presentationml/2006/main">
  <p:tag name="KSO_WM_SLIDE_BK_DARK_LIGHT" val=""/>
  <p:tag name="KSO_WM_SLIDE_BACKGROUND_TYPE" val="general"/>
</p:tagLst>
</file>

<file path=ppt/tags/tag56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3*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e"/>
  <p:tag name="KSO_WM_UNIT_DEC_AREA_ID" val="f84f0cc580644a55b30b165351c9a4d5"/>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54a4de4a2fb64df69e99bb289883b1ec"/>
  <p:tag name="KSO_WM_SLIDE_BACKGROUND_TYPE" val="general"/>
  <p:tag name="WM_BEAUTIFY_SHAPE_IDENTITY" val="{e161c81f-2b0a-4353-8acd-11f64b985707}"/>
</p:tagLst>
</file>

<file path=ppt/tags/tag56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4*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f"/>
  <p:tag name="KSO_WM_UNIT_DEC_AREA_ID" val="acab9ef974444d088eebfa90d53a28e3"/>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6379868c281d4c2984ba138f33ca1fc0"/>
  <p:tag name="KSO_WM_SLIDE_BACKGROUND_TYPE" val="general"/>
  <p:tag name="WM_BEAUTIFY_SHAPE_IDENTITY" val="{901f1c68-a798-4973-bdf4-04ba1080f977}"/>
</p:tagLst>
</file>

<file path=ppt/tags/tag566.xml><?xml version="1.0" encoding="utf-8"?>
<p:tagLst xmlns:p="http://schemas.openxmlformats.org/presentationml/2006/main">
  <p:tag name="KSO_WM_UNIT_LINE_FORE_SCHEMECOLOR_INDEX_BRIGHTNESS" val="0"/>
  <p:tag name="KSO_WM_UNIT_LINE_FORE_SCHEMECOLOR_INDEX" val="6"/>
  <p:tag name="KSO_WM_UNIT_LINE_FILL_TYPE" val="2"/>
</p:tagLst>
</file>

<file path=ppt/tags/tag567.xml><?xml version="1.0" encoding="utf-8"?>
<p:tagLst xmlns:p="http://schemas.openxmlformats.org/presentationml/2006/main">
  <p:tag name="KSO_WM_UNIT_LINE_FORE_SCHEMECOLOR_INDEX_BRIGHTNESS" val="0"/>
  <p:tag name="KSO_WM_UNIT_LINE_FORE_SCHEMECOLOR_INDEX" val="6"/>
  <p:tag name="KSO_WM_UNIT_LINE_FILL_TYPE" val="2"/>
</p:tagLst>
</file>

<file path=ppt/tags/tag568.xml><?xml version="1.0" encoding="utf-8"?>
<p:tagLst xmlns:p="http://schemas.openxmlformats.org/presentationml/2006/main">
  <p:tag name="KSO_WM_UNIT_LINE_FORE_SCHEMECOLOR_INDEX_BRIGHTNESS" val="0"/>
  <p:tag name="KSO_WM_UNIT_LINE_FORE_SCHEMECOLOR_INDEX" val="6"/>
  <p:tag name="KSO_WM_UNIT_LINE_FILL_TYPE" val="2"/>
</p:tagLst>
</file>

<file path=ppt/tags/tag569.xml><?xml version="1.0" encoding="utf-8"?>
<p:tagLst xmlns:p="http://schemas.openxmlformats.org/presentationml/2006/main">
  <p:tag name="KSO_WM_UNIT_LINE_FORE_SCHEMECOLOR_INDEX_BRIGHTNESS" val="0"/>
  <p:tag name="KSO_WM_UNIT_LINE_FORE_SCHEMECOLOR_INDEX" val="6"/>
  <p:tag name="KSO_WM_UNIT_LINE_FILL_TYPE" val="2"/>
</p:tagLst>
</file>

<file path=ppt/tags/tag57.xml><?xml version="1.0" encoding="utf-8"?>
<p:tagLst xmlns:p="http://schemas.openxmlformats.org/presentationml/2006/main">
  <p:tag name="KSO_WM_SLIDE_BACKGROUND_TYPE" val="topBottom"/>
</p:tagLst>
</file>

<file path=ppt/tags/tag570.xml><?xml version="1.0" encoding="utf-8"?>
<p:tagLst xmlns:p="http://schemas.openxmlformats.org/presentationml/2006/main">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571.xml><?xml version="1.0" encoding="utf-8"?>
<p:tagLst xmlns:p="http://schemas.openxmlformats.org/presentationml/2006/main">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572.xml><?xml version="1.0" encoding="utf-8"?>
<p:tagLst xmlns:p="http://schemas.openxmlformats.org/presentationml/2006/main">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573.xml><?xml version="1.0" encoding="utf-8"?>
<p:tagLst xmlns:p="http://schemas.openxmlformats.org/presentationml/2006/main">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574.xml><?xml version="1.0" encoding="utf-8"?>
<p:tagLst xmlns:p="http://schemas.openxmlformats.org/presentationml/2006/main">
  <p:tag name="KSO_WM_SLIDE_BK_DARK_LIGHT" val=""/>
  <p:tag name="KSO_WM_SLIDE_BACKGROUND_TYPE" val="general"/>
</p:tagLst>
</file>

<file path=ppt/tags/tag57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3*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e"/>
  <p:tag name="KSO_WM_UNIT_DEC_AREA_ID" val="f84f0cc580644a55b30b165351c9a4d5"/>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54a4de4a2fb64df69e99bb289883b1ec"/>
  <p:tag name="KSO_WM_SLIDE_BACKGROUND_TYPE" val="general"/>
  <p:tag name="WM_BEAUTIFY_SHAPE_IDENTITY" val="{2a6fab6f-8838-47d0-8a0a-1d1e2a00fe3b}"/>
</p:tagLst>
</file>

<file path=ppt/tags/tag57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4*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f"/>
  <p:tag name="KSO_WM_UNIT_DEC_AREA_ID" val="acab9ef974444d088eebfa90d53a28e3"/>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6379868c281d4c2984ba138f33ca1fc0"/>
  <p:tag name="KSO_WM_SLIDE_BACKGROUND_TYPE" val="general"/>
  <p:tag name="WM_BEAUTIFY_SHAPE_IDENTITY" val="{8dd429a5-7fde-4f65-aaf5-0a6a95c234ea}"/>
</p:tagLst>
</file>

<file path=ppt/tags/tag577.xml><?xml version="1.0" encoding="utf-8"?>
<p:tagLst xmlns:p="http://schemas.openxmlformats.org/presentationml/2006/main">
  <p:tag name="KSO_WM_UNIT_FILL_FORE_SCHEMECOLOR_INDEX_BRIGHTNESS" val="0"/>
  <p:tag name="KSO_WM_UNIT_FILL_FORE_SCHEMECOLOR_INDEX" val="5"/>
  <p:tag name="KSO_WM_UNIT_FILL_TYPE" val="1"/>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578.xml><?xml version="1.0" encoding="utf-8"?>
<p:tagLst xmlns:p="http://schemas.openxmlformats.org/presentationml/2006/main">
  <p:tag name="KSO_WM_UNIT_FILL_FORE_SCHEMECOLOR_INDEX_BRIGHTNESS" val="0"/>
  <p:tag name="KSO_WM_UNIT_FILL_FORE_SCHEMECOLOR_INDEX" val="5"/>
  <p:tag name="KSO_WM_UNIT_FILL_TYPE" val="1"/>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579.xml><?xml version="1.0" encoding="utf-8"?>
<p:tagLst xmlns:p="http://schemas.openxmlformats.org/presentationml/2006/main">
  <p:tag name="KSO_WM_UNIT_FILL_FORE_SCHEMECOLOR_INDEX_BRIGHTNESS" val="0"/>
  <p:tag name="KSO_WM_UNIT_FILL_FORE_SCHEMECOLOR_INDEX" val="5"/>
  <p:tag name="KSO_WM_UNIT_FILL_TYPE" val="1"/>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5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chip20203230_5*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b0"/>
  <p:tag name="KSO_WM_UNIT_DEC_AREA_ID" val="cfb6aadf1ab9469281ef3b8daf5ac334"/>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65c2375578cd47c1ae19399bf7b6e9ee"/>
  <p:tag name="KSO_WM_SLIDE_BACKGROUND_TYPE" val="bottomTop"/>
  <p:tag name="KSO_WM_UNIT_TEXT_FILL_FORE_SCHEMECOLOR_INDEX_BRIGHTNESS" val="0"/>
  <p:tag name="KSO_WM_UNIT_TEXT_FILL_FORE_SCHEMECOLOR_INDEX" val="2"/>
  <p:tag name="KSO_WM_UNIT_TEXT_FILL_TYPE" val="1"/>
</p:tagLst>
</file>

<file path=ppt/tags/tag580.xml><?xml version="1.0" encoding="utf-8"?>
<p:tagLst xmlns:p="http://schemas.openxmlformats.org/presentationml/2006/main">
  <p:tag name="KSO_WM_UNIT_FILL_FORE_SCHEMECOLOR_INDEX_BRIGHTNESS" val="0"/>
  <p:tag name="KSO_WM_UNIT_FILL_FORE_SCHEMECOLOR_INDEX" val="5"/>
  <p:tag name="KSO_WM_UNIT_FILL_TYPE" val="1"/>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581.xml><?xml version="1.0" encoding="utf-8"?>
<p:tagLst xmlns:p="http://schemas.openxmlformats.org/presentationml/2006/main">
  <p:tag name="KSO_WM_UNIT_FILL_FORE_SCHEMECOLOR_INDEX_BRIGHTNESS" val="0"/>
  <p:tag name="KSO_WM_UNIT_FILL_FORE_SCHEMECOLOR_INDEX" val="5"/>
  <p:tag name="KSO_WM_UNIT_FILL_TYPE" val="1"/>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582.xml><?xml version="1.0" encoding="utf-8"?>
<p:tagLst xmlns:p="http://schemas.openxmlformats.org/presentationml/2006/main">
  <p:tag name="KSO_WM_UNIT_FILL_FORE_SCHEMECOLOR_INDEX_BRIGHTNESS" val="0"/>
  <p:tag name="KSO_WM_UNIT_FILL_FORE_SCHEMECOLOR_INDEX" val="5"/>
  <p:tag name="KSO_WM_UNIT_FILL_TYPE" val="1"/>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583.xml><?xml version="1.0" encoding="utf-8"?>
<p:tagLst xmlns:p="http://schemas.openxmlformats.org/presentationml/2006/main">
  <p:tag name="KSO_WM_UNIT_FILL_FORE_SCHEMECOLOR_INDEX_BRIGHTNESS" val="0"/>
  <p:tag name="KSO_WM_UNIT_FILL_FORE_SCHEMECOLOR_INDEX" val="5"/>
  <p:tag name="KSO_WM_UNIT_FILL_TYPE" val="1"/>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584.xml><?xml version="1.0" encoding="utf-8"?>
<p:tagLst xmlns:p="http://schemas.openxmlformats.org/presentationml/2006/main">
  <p:tag name="KSO_WM_UNIT_FILL_FORE_SCHEMECOLOR_INDEX_BRIGHTNESS" val="0"/>
  <p:tag name="KSO_WM_UNIT_FILL_FORE_SCHEMECOLOR_INDEX" val="5"/>
  <p:tag name="KSO_WM_UNIT_FILL_TYPE" val="1"/>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585.xml><?xml version="1.0" encoding="utf-8"?>
<p:tagLst xmlns:p="http://schemas.openxmlformats.org/presentationml/2006/main">
  <p:tag name="KSO_WM_UNIT_FILL_FORE_SCHEMECOLOR_INDEX_BRIGHTNESS" val="0"/>
  <p:tag name="KSO_WM_UNIT_FILL_FORE_SCHEMECOLOR_INDEX" val="5"/>
  <p:tag name="KSO_WM_UNIT_FILL_TYPE" val="1"/>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586.xml><?xml version="1.0" encoding="utf-8"?>
<p:tagLst xmlns:p="http://schemas.openxmlformats.org/presentationml/2006/main">
  <p:tag name="KSO_WM_UNIT_FILL_FORE_SCHEMECOLOR_INDEX_BRIGHTNESS" val="0"/>
  <p:tag name="KSO_WM_UNIT_FILL_FORE_SCHEMECOLOR_INDEX" val="5"/>
  <p:tag name="KSO_WM_UNIT_FILL_TYPE" val="1"/>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587.xml><?xml version="1.0" encoding="utf-8"?>
<p:tagLst xmlns:p="http://schemas.openxmlformats.org/presentationml/2006/main">
  <p:tag name="KSO_WM_UNIT_FILL_FORE_SCHEMECOLOR_INDEX_BRIGHTNESS" val="0"/>
  <p:tag name="KSO_WM_UNIT_FILL_FORE_SCHEMECOLOR_INDEX" val="5"/>
  <p:tag name="KSO_WM_UNIT_FILL_TYPE" val="1"/>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588.xml><?xml version="1.0" encoding="utf-8"?>
<p:tagLst xmlns:p="http://schemas.openxmlformats.org/presentationml/2006/main">
  <p:tag name="KSO_WM_UNIT_FILL_FORE_SCHEMECOLOR_INDEX_BRIGHTNESS" val="0"/>
  <p:tag name="KSO_WM_UNIT_FILL_FORE_SCHEMECOLOR_INDEX" val="5"/>
  <p:tag name="KSO_WM_UNIT_FILL_TYPE" val="1"/>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589.xml><?xml version="1.0" encoding="utf-8"?>
<p:tagLst xmlns:p="http://schemas.openxmlformats.org/presentationml/2006/main">
  <p:tag name="KSO_WM_UNIT_LINE_FORE_SCHEMECOLOR_INDEX_BRIGHTNESS" val="0"/>
  <p:tag name="KSO_WM_UNIT_LINE_FORE_SCHEMECOLOR_INDEX" val="13"/>
  <p:tag name="KSO_WM_UNIT_LINE_FILL_TYPE" val="2"/>
</p:tagLst>
</file>

<file path=ppt/tags/tag5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3*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e"/>
  <p:tag name="KSO_WM_UNIT_DEC_AREA_ID" val="fbfec00cd6a041feabc2eecbe761d763"/>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2fac917e8b0f487cb31c17a6d325eb2a"/>
  <p:tag name="KSO_WM_SLIDE_BACKGROUND_TYPE" val="bottomTop"/>
</p:tagLst>
</file>

<file path=ppt/tags/tag590.xml><?xml version="1.0" encoding="utf-8"?>
<p:tagLst xmlns:p="http://schemas.openxmlformats.org/presentationml/2006/main">
  <p:tag name="KSO_WM_UNIT_LINE_FORE_SCHEMECOLOR_INDEX_BRIGHTNESS" val="0"/>
  <p:tag name="KSO_WM_UNIT_LINE_FORE_SCHEMECOLOR_INDEX" val="13"/>
  <p:tag name="KSO_WM_UNIT_LINE_FILL_TYPE" val="2"/>
</p:tagLst>
</file>

<file path=ppt/tags/tag591.xml><?xml version="1.0" encoding="utf-8"?>
<p:tagLst xmlns:p="http://schemas.openxmlformats.org/presentationml/2006/main">
  <p:tag name="KSO_WM_UNIT_LINE_FORE_SCHEMECOLOR_INDEX_BRIGHTNESS" val="0"/>
  <p:tag name="KSO_WM_UNIT_LINE_FORE_SCHEMECOLOR_INDEX" val="13"/>
  <p:tag name="KSO_WM_UNIT_LINE_FILL_TYPE" val="2"/>
</p:tagLst>
</file>

<file path=ppt/tags/tag592.xml><?xml version="1.0" encoding="utf-8"?>
<p:tagLst xmlns:p="http://schemas.openxmlformats.org/presentationml/2006/main">
  <p:tag name="KSO_WM_UNIT_LINE_FORE_SCHEMECOLOR_INDEX_BRIGHTNESS" val="0"/>
  <p:tag name="KSO_WM_UNIT_LINE_FORE_SCHEMECOLOR_INDEX" val="13"/>
  <p:tag name="KSO_WM_UNIT_LINE_FILL_TYPE" val="2"/>
</p:tagLst>
</file>

<file path=ppt/tags/tag593.xml><?xml version="1.0" encoding="utf-8"?>
<p:tagLst xmlns:p="http://schemas.openxmlformats.org/presentationml/2006/main">
  <p:tag name="KSO_WM_UNIT_LINE_FORE_SCHEMECOLOR_INDEX_BRIGHTNESS" val="0"/>
  <p:tag name="KSO_WM_UNIT_LINE_FORE_SCHEMECOLOR_INDEX" val="13"/>
  <p:tag name="KSO_WM_UNIT_LINE_FILL_TYPE" val="2"/>
</p:tagLst>
</file>

<file path=ppt/tags/tag594.xml><?xml version="1.0" encoding="utf-8"?>
<p:tagLst xmlns:p="http://schemas.openxmlformats.org/presentationml/2006/main">
  <p:tag name="KSO_WM_UNIT_LINE_FORE_SCHEMECOLOR_INDEX_BRIGHTNESS" val="0"/>
  <p:tag name="KSO_WM_UNIT_LINE_FORE_SCHEMECOLOR_INDEX" val="13"/>
  <p:tag name="KSO_WM_UNIT_LINE_FILL_TYPE" val="2"/>
</p:tagLst>
</file>

<file path=ppt/tags/tag595.xml><?xml version="1.0" encoding="utf-8"?>
<p:tagLst xmlns:p="http://schemas.openxmlformats.org/presentationml/2006/main">
  <p:tag name="KSO_WM_UNIT_LINE_FORE_SCHEMECOLOR_INDEX_BRIGHTNESS" val="0"/>
  <p:tag name="KSO_WM_UNIT_LINE_FORE_SCHEMECOLOR_INDEX" val="13"/>
  <p:tag name="KSO_WM_UNIT_LINE_FILL_TYPE" val="2"/>
</p:tagLst>
</file>

<file path=ppt/tags/tag596.xml><?xml version="1.0" encoding="utf-8"?>
<p:tagLst xmlns:p="http://schemas.openxmlformats.org/presentationml/2006/main">
  <p:tag name="KSO_WM_UNIT_LINE_FORE_SCHEMECOLOR_INDEX_BRIGHTNESS" val="0"/>
  <p:tag name="KSO_WM_UNIT_LINE_FORE_SCHEMECOLOR_INDEX" val="13"/>
  <p:tag name="KSO_WM_UNIT_LINE_FILL_TYPE" val="2"/>
</p:tagLst>
</file>

<file path=ppt/tags/tag597.xml><?xml version="1.0" encoding="utf-8"?>
<p:tagLst xmlns:p="http://schemas.openxmlformats.org/presentationml/2006/main">
  <p:tag name="KSO_WM_UNIT_LINE_FORE_SCHEMECOLOR_INDEX_BRIGHTNESS" val="0"/>
  <p:tag name="KSO_WM_UNIT_LINE_FORE_SCHEMECOLOR_INDEX" val="13"/>
  <p:tag name="KSO_WM_UNIT_LINE_FILL_TYPE" val="2"/>
</p:tagLst>
</file>

<file path=ppt/tags/tag598.xml><?xml version="1.0" encoding="utf-8"?>
<p:tagLst xmlns:p="http://schemas.openxmlformats.org/presentationml/2006/main">
  <p:tag name="KSO_WM_UNIT_LINE_FORE_SCHEMECOLOR_INDEX_BRIGHTNESS" val="0"/>
  <p:tag name="KSO_WM_UNIT_LINE_FORE_SCHEMECOLOR_INDEX" val="13"/>
  <p:tag name="KSO_WM_UNIT_LINE_FILL_TYPE" val="2"/>
</p:tagLst>
</file>

<file path=ppt/tags/tag599.xml><?xml version="1.0" encoding="utf-8"?>
<p:tagLst xmlns:p="http://schemas.openxmlformats.org/presentationml/2006/main">
  <p:tag name="KSO_WM_UNIT_LINE_FORE_SCHEMECOLOR_INDEX_BRIGHTNESS" val="0"/>
  <p:tag name="KSO_WM_UNIT_LINE_FORE_SCHEMECOLOR_INDEX" val="13"/>
  <p:tag name="KSO_WM_UNIT_LINE_FILL_TYPE" val="2"/>
</p:tagLst>
</file>

<file path=ppt/tags/tag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u"/>
  <p:tag name="KSO_WM_UNIT_TYPE" val="i"/>
  <p:tag name="KSO_WM_UNIT_INDEX" val="1"/>
  <p:tag name="KSO_WM_UNIT_ID" val="chip20203230_2*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d"/>
  <p:tag name="KSO_WM_UNIT_DEC_AREA_ID" val="d235448924044c6f84bc9878d540eab2"/>
  <p:tag name="KSO_WM_CHIP_FILLAREA_FILL_RULE" val="{&quot;fill_align&quot;:&quot;lm&quot;,&quot;fill_effect&quot;:[],&quot;fill_mode&quot;:&quot;adaptive&quot;,&quot;sacle_strategy&quot;:&quot;stretch&quot;}"/>
  <p:tag name="KSO_WM_UNIT_DEC_SUPPORTCHANGEPIC" val="0"/>
  <p:tag name="KSO_WM_UNIT_DEC_CHANGEPICRESERVED" val="1"/>
  <p:tag name="KSO_WM_ASSEMBLE_CHIP_INDEX" val="7f67771cb71a493ab02a827d9df2d759"/>
</p:tagLst>
</file>

<file path=ppt/tags/tag6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4*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f"/>
  <p:tag name="KSO_WM_UNIT_DEC_AREA_ID" val="dda504719bb344b6a34798b649232745"/>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a5a59400f35149f4962512285838e5d8"/>
  <p:tag name="KSO_WM_SLIDE_BACKGROUND_TYPE" val="bottomTop"/>
</p:tagLst>
</file>

<file path=ppt/tags/tag600.xml><?xml version="1.0" encoding="utf-8"?>
<p:tagLst xmlns:p="http://schemas.openxmlformats.org/presentationml/2006/main">
  <p:tag name="KSO_WM_SLIDE_BK_DARK_LIGHT" val=""/>
  <p:tag name="KSO_WM_SLIDE_BACKGROUND_TYPE" val="general"/>
</p:tagLst>
</file>

<file path=ppt/tags/tag60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3*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e"/>
  <p:tag name="KSO_WM_UNIT_DEC_AREA_ID" val="f84f0cc580644a55b30b165351c9a4d5"/>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54a4de4a2fb64df69e99bb289883b1ec"/>
  <p:tag name="KSO_WM_SLIDE_BACKGROUND_TYPE" val="general"/>
  <p:tag name="WM_BEAUTIFY_SHAPE_IDENTITY" val="{ff977a1d-ee9a-42a7-9e73-7e22fcb84cca}"/>
</p:tagLst>
</file>

<file path=ppt/tags/tag60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4*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f"/>
  <p:tag name="KSO_WM_UNIT_DEC_AREA_ID" val="acab9ef974444d088eebfa90d53a28e3"/>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6379868c281d4c2984ba138f33ca1fc0"/>
  <p:tag name="KSO_WM_SLIDE_BACKGROUND_TYPE" val="general"/>
  <p:tag name="WM_BEAUTIFY_SHAPE_IDENTITY" val="{d84925fd-80f4-46e3-9853-59a1a67a08e5}"/>
</p:tagLst>
</file>

<file path=ppt/tags/tag603.xml><?xml version="1.0" encoding="utf-8"?>
<p:tagLst xmlns:p="http://schemas.openxmlformats.org/presentationml/2006/main">
  <p:tag name="KSO_WM_UNIT_FILL_FORE_SCHEMECOLOR_INDEX_BRIGHTNESS" val="0"/>
  <p:tag name="KSO_WM_UNIT_FILL_FORE_SCHEMECOLOR_INDEX" val="5"/>
  <p:tag name="KSO_WM_UNIT_FILL_TYPE" val="1"/>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604.xml><?xml version="1.0" encoding="utf-8"?>
<p:tagLst xmlns:p="http://schemas.openxmlformats.org/presentationml/2006/main">
  <p:tag name="KSO_WM_UNIT_FILL_FORE_SCHEMECOLOR_INDEX_BRIGHTNESS" val="0"/>
  <p:tag name="KSO_WM_UNIT_FILL_FORE_SCHEMECOLOR_INDEX" val="5"/>
  <p:tag name="KSO_WM_UNIT_FILL_TYPE" val="1"/>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605.xml><?xml version="1.0" encoding="utf-8"?>
<p:tagLst xmlns:p="http://schemas.openxmlformats.org/presentationml/2006/main">
  <p:tag name="KSO_WM_UNIT_FILL_FORE_SCHEMECOLOR_INDEX_BRIGHTNESS" val="0"/>
  <p:tag name="KSO_WM_UNIT_FILL_FORE_SCHEMECOLOR_INDEX" val="5"/>
  <p:tag name="KSO_WM_UNIT_FILL_TYPE" val="1"/>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606.xml><?xml version="1.0" encoding="utf-8"?>
<p:tagLst xmlns:p="http://schemas.openxmlformats.org/presentationml/2006/main">
  <p:tag name="KSO_WM_UNIT_FILL_FORE_SCHEMECOLOR_INDEX_BRIGHTNESS" val="0"/>
  <p:tag name="KSO_WM_UNIT_FILL_FORE_SCHEMECOLOR_INDEX" val="5"/>
  <p:tag name="KSO_WM_UNIT_FILL_TYPE" val="1"/>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607.xml><?xml version="1.0" encoding="utf-8"?>
<p:tagLst xmlns:p="http://schemas.openxmlformats.org/presentationml/2006/main">
  <p:tag name="KSO_WM_UNIT_FILL_FORE_SCHEMECOLOR_INDEX_BRIGHTNESS" val="0"/>
  <p:tag name="KSO_WM_UNIT_FILL_FORE_SCHEMECOLOR_INDEX" val="5"/>
  <p:tag name="KSO_WM_UNIT_FILL_TYPE" val="1"/>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608.xml><?xml version="1.0" encoding="utf-8"?>
<p:tagLst xmlns:p="http://schemas.openxmlformats.org/presentationml/2006/main">
  <p:tag name="KSO_WM_UNIT_FILL_FORE_SCHEMECOLOR_INDEX_BRIGHTNESS" val="0"/>
  <p:tag name="KSO_WM_UNIT_FILL_FORE_SCHEMECOLOR_INDEX" val="5"/>
  <p:tag name="KSO_WM_UNIT_FILL_TYPE" val="1"/>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609.xml><?xml version="1.0" encoding="utf-8"?>
<p:tagLst xmlns:p="http://schemas.openxmlformats.org/presentationml/2006/main">
  <p:tag name="KSO_WM_UNIT_FILL_FORE_SCHEMECOLOR_INDEX_BRIGHTNESS" val="0"/>
  <p:tag name="KSO_WM_UNIT_FILL_FORE_SCHEMECOLOR_INDEX" val="5"/>
  <p:tag name="KSO_WM_UNIT_FILL_TYPE" val="1"/>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4"/>
  <p:tag name="KSO_WM_UNIT_TEXT_FILL_TYPE" val="1"/>
</p:tagLst>
</file>

<file path=ppt/tags/tag61.xml><?xml version="1.0" encoding="utf-8"?>
<p:tagLst xmlns:p="http://schemas.openxmlformats.org/presentationml/2006/main">
  <p:tag name="KSO_WM_SLIDE_BACKGROUND_TYPE" val="bottomTop"/>
</p:tagLst>
</file>

<file path=ppt/tags/tag610.xml><?xml version="1.0" encoding="utf-8"?>
<p:tagLst xmlns:p="http://schemas.openxmlformats.org/presentationml/2006/main">
  <p:tag name="KSO_WM_UNIT_FILL_FORE_SCHEMECOLOR_INDEX_BRIGHTNESS" val="0"/>
  <p:tag name="KSO_WM_UNIT_FILL_FORE_SCHEMECOLOR_INDEX" val="5"/>
  <p:tag name="KSO_WM_UNIT_FILL_TYPE" val="1"/>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611.xml><?xml version="1.0" encoding="utf-8"?>
<p:tagLst xmlns:p="http://schemas.openxmlformats.org/presentationml/2006/main">
  <p:tag name="KSO_WM_UNIT_FILL_FORE_SCHEMECOLOR_INDEX_BRIGHTNESS" val="0"/>
  <p:tag name="KSO_WM_UNIT_FILL_FORE_SCHEMECOLOR_INDEX" val="13"/>
  <p:tag name="KSO_WM_UNIT_FILL_TYPE" val="1"/>
  <p:tag name="KSO_WM_UNIT_LINE_FORE_SCHEMECOLOR_INDEX_BRIGHTNESS" val="0"/>
  <p:tag name="KSO_WM_UNIT_LINE_FORE_SCHEMECOLOR_INDEX" val="13"/>
  <p:tag name="KSO_WM_UNIT_LINE_FILL_TYPE" val="2"/>
</p:tagLst>
</file>

<file path=ppt/tags/tag612.xml><?xml version="1.0" encoding="utf-8"?>
<p:tagLst xmlns:p="http://schemas.openxmlformats.org/presentationml/2006/main">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613.xml><?xml version="1.0" encoding="utf-8"?>
<p:tagLst xmlns:p="http://schemas.openxmlformats.org/presentationml/2006/main">
  <p:tag name="KSO_WM_SLIDE_BK_DARK_LIGHT" val=""/>
  <p:tag name="KSO_WM_SLIDE_BACKGROUND_TYPE" val="general"/>
</p:tagLst>
</file>

<file path=ppt/tags/tag61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3*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e"/>
  <p:tag name="KSO_WM_UNIT_DEC_AREA_ID" val="f84f0cc580644a55b30b165351c9a4d5"/>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54a4de4a2fb64df69e99bb289883b1ec"/>
  <p:tag name="KSO_WM_SLIDE_BACKGROUND_TYPE" val="general"/>
  <p:tag name="WM_BEAUTIFY_SHAPE_IDENTITY" val="{b6c2aa5a-aed7-496d-9de3-5e37fc4e3cf4}"/>
</p:tagLst>
</file>

<file path=ppt/tags/tag6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4*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f"/>
  <p:tag name="KSO_WM_UNIT_DEC_AREA_ID" val="acab9ef974444d088eebfa90d53a28e3"/>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6379868c281d4c2984ba138f33ca1fc0"/>
  <p:tag name="KSO_WM_SLIDE_BACKGROUND_TYPE" val="general"/>
  <p:tag name="WM_BEAUTIFY_SHAPE_IDENTITY" val="{3b224f44-42c0-43dc-9ba9-4a80ba49b984}"/>
</p:tagLst>
</file>

<file path=ppt/tags/tag616.xml><?xml version="1.0" encoding="utf-8"?>
<p:tagLst xmlns:p="http://schemas.openxmlformats.org/presentationml/2006/main">
  <p:tag name="KSO_WM_UNIT_FILL_FORE_SCHEMECOLOR_INDEX_BRIGHTNESS" val="0"/>
  <p:tag name="KSO_WM_UNIT_FILL_FORE_SCHEMECOLOR_INDEX" val="5"/>
  <p:tag name="KSO_WM_UNIT_FILL_TYPE" val="1"/>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617.xml><?xml version="1.0" encoding="utf-8"?>
<p:tagLst xmlns:p="http://schemas.openxmlformats.org/presentationml/2006/main">
  <p:tag name="KSO_WM_UNIT_FILL_FORE_SCHEMECOLOR_INDEX_BRIGHTNESS" val="0"/>
  <p:tag name="KSO_WM_UNIT_FILL_FORE_SCHEMECOLOR_INDEX" val="5"/>
  <p:tag name="KSO_WM_UNIT_FILL_TYPE" val="1"/>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618.xml><?xml version="1.0" encoding="utf-8"?>
<p:tagLst xmlns:p="http://schemas.openxmlformats.org/presentationml/2006/main">
  <p:tag name="KSO_WM_UNIT_FILL_FORE_SCHEMECOLOR_INDEX_BRIGHTNESS" val="0"/>
  <p:tag name="KSO_WM_UNIT_FILL_FORE_SCHEMECOLOR_INDEX" val="5"/>
  <p:tag name="KSO_WM_UNIT_FILL_TYPE" val="1"/>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619.xml><?xml version="1.0" encoding="utf-8"?>
<p:tagLst xmlns:p="http://schemas.openxmlformats.org/presentationml/2006/main">
  <p:tag name="KSO_WM_UNIT_FILL_FORE_SCHEMECOLOR_INDEX_BRIGHTNESS" val="0"/>
  <p:tag name="KSO_WM_UNIT_FILL_FORE_SCHEMECOLOR_INDEX" val="5"/>
  <p:tag name="KSO_WM_UNIT_FILL_TYPE" val="1"/>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62.xml><?xml version="1.0" encoding="utf-8"?>
<p:tagLst xmlns:p="http://schemas.openxmlformats.org/presentationml/2006/main">
  <p:tag name="KSO_WM_SLIDE_BACKGROUND_TYPE" val="bottomTop"/>
</p:tagLst>
</file>

<file path=ppt/tags/tag620.xml><?xml version="1.0" encoding="utf-8"?>
<p:tagLst xmlns:p="http://schemas.openxmlformats.org/presentationml/2006/main">
  <p:tag name="KSO_WM_UNIT_FILL_FORE_SCHEMECOLOR_INDEX_BRIGHTNESS" val="0"/>
  <p:tag name="KSO_WM_UNIT_FILL_FORE_SCHEMECOLOR_INDEX" val="5"/>
  <p:tag name="KSO_WM_UNIT_FILL_TYPE" val="1"/>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621.xml><?xml version="1.0" encoding="utf-8"?>
<p:tagLst xmlns:p="http://schemas.openxmlformats.org/presentationml/2006/main">
  <p:tag name="KSO_WM_UNIT_FILL_FORE_SCHEMECOLOR_INDEX_BRIGHTNESS" val="0"/>
  <p:tag name="KSO_WM_UNIT_FILL_FORE_SCHEMECOLOR_INDEX" val="5"/>
  <p:tag name="KSO_WM_UNIT_FILL_TYPE" val="1"/>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622.xml><?xml version="1.0" encoding="utf-8"?>
<p:tagLst xmlns:p="http://schemas.openxmlformats.org/presentationml/2006/main">
  <p:tag name="KSO_WM_UNIT_FILL_FORE_SCHEMECOLOR_INDEX_BRIGHTNESS" val="0"/>
  <p:tag name="KSO_WM_UNIT_FILL_FORE_SCHEMECOLOR_INDEX" val="5"/>
  <p:tag name="KSO_WM_UNIT_FILL_TYPE" val="1"/>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1"/>
  <p:tag name="KSO_WM_UNIT_TEXT_FILL_TYPE" val="1"/>
</p:tagLst>
</file>

<file path=ppt/tags/tag623.xml><?xml version="1.0" encoding="utf-8"?>
<p:tagLst xmlns:p="http://schemas.openxmlformats.org/presentationml/2006/main">
  <p:tag name="KSO_WM_UNIT_FILL_FORE_SCHEMECOLOR_INDEX_BRIGHTNESS" val="0"/>
  <p:tag name="KSO_WM_UNIT_FILL_FORE_SCHEMECOLOR_INDEX" val="5"/>
  <p:tag name="KSO_WM_UNIT_FILL_TYPE" val="1"/>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1"/>
  <p:tag name="KSO_WM_UNIT_TEXT_FILL_TYPE" val="1"/>
</p:tagLst>
</file>

<file path=ppt/tags/tag624.xml><?xml version="1.0" encoding="utf-8"?>
<p:tagLst xmlns:p="http://schemas.openxmlformats.org/presentationml/2006/main">
  <p:tag name="KSO_WM_UNIT_FILL_FORE_SCHEMECOLOR_INDEX_BRIGHTNESS" val="0"/>
  <p:tag name="KSO_WM_UNIT_FILL_FORE_SCHEMECOLOR_INDEX" val="5"/>
  <p:tag name="KSO_WM_UNIT_FILL_TYPE" val="1"/>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1"/>
  <p:tag name="KSO_WM_UNIT_TEXT_FILL_TYPE" val="1"/>
</p:tagLst>
</file>

<file path=ppt/tags/tag625.xml><?xml version="1.0" encoding="utf-8"?>
<p:tagLst xmlns:p="http://schemas.openxmlformats.org/presentationml/2006/main">
  <p:tag name="KSO_WM_UNIT_FILL_FORE_SCHEMECOLOR_INDEX_BRIGHTNESS" val="0"/>
  <p:tag name="KSO_WM_UNIT_FILL_FORE_SCHEMECOLOR_INDEX" val="5"/>
  <p:tag name="KSO_WM_UNIT_FILL_TYPE" val="1"/>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1"/>
  <p:tag name="KSO_WM_UNIT_TEXT_FILL_TYPE" val="1"/>
</p:tagLst>
</file>

<file path=ppt/tags/tag626.xml><?xml version="1.0" encoding="utf-8"?>
<p:tagLst xmlns:p="http://schemas.openxmlformats.org/presentationml/2006/main">
  <p:tag name="KSO_WM_UNIT_FILL_FORE_SCHEMECOLOR_INDEX_BRIGHTNESS" val="0"/>
  <p:tag name="KSO_WM_UNIT_FILL_FORE_SCHEMECOLOR_INDEX" val="5"/>
  <p:tag name="KSO_WM_UNIT_FILL_TYPE" val="1"/>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1"/>
  <p:tag name="KSO_WM_UNIT_TEXT_FILL_TYPE" val="1"/>
</p:tagLst>
</file>

<file path=ppt/tags/tag627.xml><?xml version="1.0" encoding="utf-8"?>
<p:tagLst xmlns:p="http://schemas.openxmlformats.org/presentationml/2006/main">
  <p:tag name="KSO_WM_UNIT_FILL_FORE_SCHEMECOLOR_INDEX_BRIGHTNESS" val="0"/>
  <p:tag name="KSO_WM_UNIT_FILL_FORE_SCHEMECOLOR_INDEX" val="5"/>
  <p:tag name="KSO_WM_UNIT_FILL_TYPE" val="1"/>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1"/>
  <p:tag name="KSO_WM_UNIT_TEXT_FILL_TYPE" val="1"/>
</p:tagLst>
</file>

<file path=ppt/tags/tag628.xml><?xml version="1.0" encoding="utf-8"?>
<p:tagLst xmlns:p="http://schemas.openxmlformats.org/presentationml/2006/main">
  <p:tag name="KSO_WM_UNIT_FILL_FORE_SCHEMECOLOR_INDEX_BRIGHTNESS" val="0"/>
  <p:tag name="KSO_WM_UNIT_FILL_FORE_SCHEMECOLOR_INDEX" val="5"/>
  <p:tag name="KSO_WM_UNIT_FILL_TYPE" val="1"/>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1"/>
  <p:tag name="KSO_WM_UNIT_TEXT_FILL_TYPE" val="1"/>
</p:tagLst>
</file>

<file path=ppt/tags/tag629.xml><?xml version="1.0" encoding="utf-8"?>
<p:tagLst xmlns:p="http://schemas.openxmlformats.org/presentationml/2006/main">
  <p:tag name="KSO_WM_UNIT_FILL_FORE_SCHEMECOLOR_INDEX_BRIGHTNESS" val="0"/>
  <p:tag name="KSO_WM_UNIT_FILL_FORE_SCHEMECOLOR_INDEX" val="5"/>
  <p:tag name="KSO_WM_UNIT_FILL_TYPE" val="1"/>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63.xml><?xml version="1.0" encoding="utf-8"?>
<p:tagLst xmlns:p="http://schemas.openxmlformats.org/presentationml/2006/main">
  <p:tag name="KSO_WM_SLIDE_BACKGROUND_TYPE" val="bottomTop"/>
</p:tagLst>
</file>

<file path=ppt/tags/tag630.xml><?xml version="1.0" encoding="utf-8"?>
<p:tagLst xmlns:p="http://schemas.openxmlformats.org/presentationml/2006/main">
  <p:tag name="KSO_WM_UNIT_FILL_FORE_SCHEMECOLOR_INDEX_BRIGHTNESS" val="0"/>
  <p:tag name="KSO_WM_UNIT_FILL_FORE_SCHEMECOLOR_INDEX" val="5"/>
  <p:tag name="KSO_WM_UNIT_FILL_TYPE" val="1"/>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631.xml><?xml version="1.0" encoding="utf-8"?>
<p:tagLst xmlns:p="http://schemas.openxmlformats.org/presentationml/2006/main">
  <p:tag name="KSO_WM_UNIT_FILL_FORE_SCHEMECOLOR_INDEX_BRIGHTNESS" val="0"/>
  <p:tag name="KSO_WM_UNIT_FILL_FORE_SCHEMECOLOR_INDEX" val="5"/>
  <p:tag name="KSO_WM_UNIT_FILL_TYPE" val="1"/>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632.xml><?xml version="1.0" encoding="utf-8"?>
<p:tagLst xmlns:p="http://schemas.openxmlformats.org/presentationml/2006/main">
  <p:tag name="KSO_WM_UNIT_FILL_FORE_SCHEMECOLOR_INDEX_BRIGHTNESS" val="0"/>
  <p:tag name="KSO_WM_UNIT_FILL_FORE_SCHEMECOLOR_INDEX" val="5"/>
  <p:tag name="KSO_WM_UNIT_FILL_TYPE" val="1"/>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633.xml><?xml version="1.0" encoding="utf-8"?>
<p:tagLst xmlns:p="http://schemas.openxmlformats.org/presentationml/2006/main">
  <p:tag name="KSO_WM_UNIT_FILL_FORE_SCHEMECOLOR_INDEX_BRIGHTNESS" val="0"/>
  <p:tag name="KSO_WM_UNIT_FILL_FORE_SCHEMECOLOR_INDEX" val="5"/>
  <p:tag name="KSO_WM_UNIT_FILL_TYPE" val="1"/>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634.xml><?xml version="1.0" encoding="utf-8"?>
<p:tagLst xmlns:p="http://schemas.openxmlformats.org/presentationml/2006/main">
  <p:tag name="KSO_WM_UNIT_FILL_FORE_SCHEMECOLOR_INDEX_BRIGHTNESS" val="0"/>
  <p:tag name="KSO_WM_UNIT_FILL_FORE_SCHEMECOLOR_INDEX" val="5"/>
  <p:tag name="KSO_WM_UNIT_FILL_TYPE" val="1"/>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635.xml><?xml version="1.0" encoding="utf-8"?>
<p:tagLst xmlns:p="http://schemas.openxmlformats.org/presentationml/2006/main">
  <p:tag name="KSO_WM_UNIT_FILL_FORE_SCHEMECOLOR_INDEX_BRIGHTNESS" val="0"/>
  <p:tag name="KSO_WM_UNIT_FILL_FORE_SCHEMECOLOR_INDEX" val="5"/>
  <p:tag name="KSO_WM_UNIT_FILL_TYPE" val="1"/>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636.xml><?xml version="1.0" encoding="utf-8"?>
<p:tagLst xmlns:p="http://schemas.openxmlformats.org/presentationml/2006/main">
  <p:tag name="KSO_WM_UNIT_FILL_FORE_SCHEMECOLOR_INDEX_BRIGHTNESS" val="0"/>
  <p:tag name="KSO_WM_UNIT_FILL_FORE_SCHEMECOLOR_INDEX" val="5"/>
  <p:tag name="KSO_WM_UNIT_FILL_TYPE" val="1"/>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637.xml><?xml version="1.0" encoding="utf-8"?>
<p:tagLst xmlns:p="http://schemas.openxmlformats.org/presentationml/2006/main">
  <p:tag name="KSO_WM_UNIT_LINE_FORE_SCHEMECOLOR_INDEX_BRIGHTNESS" val="0"/>
  <p:tag name="KSO_WM_UNIT_LINE_FORE_SCHEMECOLOR_INDEX" val="13"/>
  <p:tag name="KSO_WM_UNIT_LINE_FILL_TYPE" val="2"/>
</p:tagLst>
</file>

<file path=ppt/tags/tag638.xml><?xml version="1.0" encoding="utf-8"?>
<p:tagLst xmlns:p="http://schemas.openxmlformats.org/presentationml/2006/main">
  <p:tag name="KSO_WM_SLIDE_BK_DARK_LIGHT" val=""/>
  <p:tag name="KSO_WM_SLIDE_BACKGROUND_TYPE" val="general"/>
</p:tagLst>
</file>

<file path=ppt/tags/tag63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3*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e"/>
  <p:tag name="KSO_WM_UNIT_DEC_AREA_ID" val="f84f0cc580644a55b30b165351c9a4d5"/>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54a4de4a2fb64df69e99bb289883b1ec"/>
  <p:tag name="KSO_WM_SLIDE_BACKGROUND_TYPE" val="general"/>
  <p:tag name="WM_BEAUTIFY_SHAPE_IDENTITY" val="{06f1987f-3ca9-475c-b3bb-81194057c2e2}"/>
</p:tagLst>
</file>

<file path=ppt/tags/tag64.xml><?xml version="1.0" encoding="utf-8"?>
<p:tagLst xmlns:p="http://schemas.openxmlformats.org/presentationml/2006/main">
  <p:tag name="KSO_WM_SLIDE_BACKGROUND_TYPE" val="bottomTop"/>
</p:tagLst>
</file>

<file path=ppt/tags/tag64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4*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f"/>
  <p:tag name="KSO_WM_UNIT_DEC_AREA_ID" val="acab9ef974444d088eebfa90d53a28e3"/>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6379868c281d4c2984ba138f33ca1fc0"/>
  <p:tag name="KSO_WM_SLIDE_BACKGROUND_TYPE" val="general"/>
  <p:tag name="WM_BEAUTIFY_SHAPE_IDENTITY" val="{2c525379-7184-4a94-a516-b5b1b31191fe}"/>
</p:tagLst>
</file>

<file path=ppt/tags/tag641.xml><?xml version="1.0" encoding="utf-8"?>
<p:tagLst xmlns:p="http://schemas.openxmlformats.org/presentationml/2006/main">
  <p:tag name="KSO_WM_SLIDE_BK_DARK_LIGHT" val=""/>
  <p:tag name="KSO_WM_SLIDE_BACKGROUND_TYPE" val="general"/>
</p:tagLst>
</file>

<file path=ppt/tags/tag64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3*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e"/>
  <p:tag name="KSO_WM_UNIT_DEC_AREA_ID" val="f84f0cc580644a55b30b165351c9a4d5"/>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54a4de4a2fb64df69e99bb289883b1ec"/>
  <p:tag name="KSO_WM_SLIDE_BACKGROUND_TYPE" val="general"/>
  <p:tag name="WM_BEAUTIFY_SHAPE_IDENTITY" val="{f60947fc-f3fb-4295-a1f7-9b6e413763e3}"/>
</p:tagLst>
</file>

<file path=ppt/tags/tag64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4*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f"/>
  <p:tag name="KSO_WM_UNIT_DEC_AREA_ID" val="acab9ef974444d088eebfa90d53a28e3"/>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6379868c281d4c2984ba138f33ca1fc0"/>
  <p:tag name="KSO_WM_SLIDE_BACKGROUND_TYPE" val="general"/>
  <p:tag name="WM_BEAUTIFY_SHAPE_IDENTITY" val="{9c9b3a66-6c61-4a73-aa1d-df8f9f126bd9}"/>
</p:tagLst>
</file>

<file path=ppt/tags/tag644.xml><?xml version="1.0" encoding="utf-8"?>
<p:tagLst xmlns:p="http://schemas.openxmlformats.org/presentationml/2006/main">
  <p:tag name="KSO_WM_SLIDE_BK_DARK_LIGHT" val=""/>
  <p:tag name="KSO_WM_SLIDE_BACKGROUND_TYPE" val="general"/>
</p:tagLst>
</file>

<file path=ppt/tags/tag64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3*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e"/>
  <p:tag name="KSO_WM_UNIT_DEC_AREA_ID" val="f84f0cc580644a55b30b165351c9a4d5"/>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54a4de4a2fb64df69e99bb289883b1ec"/>
  <p:tag name="KSO_WM_SLIDE_BACKGROUND_TYPE" val="general"/>
  <p:tag name="WM_BEAUTIFY_SHAPE_IDENTITY" val="{e6b1a1eb-bd34-4546-af6d-71822261c0c1}"/>
</p:tagLst>
</file>

<file path=ppt/tags/tag64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4*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f"/>
  <p:tag name="KSO_WM_UNIT_DEC_AREA_ID" val="acab9ef974444d088eebfa90d53a28e3"/>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6379868c281d4c2984ba138f33ca1fc0"/>
  <p:tag name="KSO_WM_SLIDE_BACKGROUND_TYPE" val="general"/>
  <p:tag name="WM_BEAUTIFY_SHAPE_IDENTITY" val="{7ee8c130-9c7c-48cd-9c62-a272d7273645}"/>
</p:tagLst>
</file>

<file path=ppt/tags/tag647.xml><?xml version="1.0" encoding="utf-8"?>
<p:tagLst xmlns:p="http://schemas.openxmlformats.org/presentationml/2006/main">
  <p:tag name="KSO_WM_UNIT_FILL_FORE_SCHEMECOLOR_INDEX_BRIGHTNESS" val="0"/>
  <p:tag name="KSO_WM_UNIT_FILL_FORE_SCHEMECOLOR_INDEX" val="5"/>
  <p:tag name="KSO_WM_UNIT_FILL_TYPE" val="1"/>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648.xml><?xml version="1.0" encoding="utf-8"?>
<p:tagLst xmlns:p="http://schemas.openxmlformats.org/presentationml/2006/main">
  <p:tag name="KSO_WM_UNIT_FILL_FORE_SCHEMECOLOR_INDEX_BRIGHTNESS" val="0.4"/>
  <p:tag name="KSO_WM_UNIT_FILL_FORE_SCHEMECOLOR_INDEX" val="5"/>
  <p:tag name="KSO_WM_UNIT_FILL_TYPE" val="1"/>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649.xml><?xml version="1.0" encoding="utf-8"?>
<p:tagLst xmlns:p="http://schemas.openxmlformats.org/presentationml/2006/main">
  <p:tag name="KSO_WM_UNIT_FILL_FORE_SCHEMECOLOR_INDEX_BRIGHTNESS" val="0.4"/>
  <p:tag name="KSO_WM_UNIT_FILL_FORE_SCHEMECOLOR_INDEX" val="5"/>
  <p:tag name="KSO_WM_UNIT_FILL_TYPE" val="1"/>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65.xml><?xml version="1.0" encoding="utf-8"?>
<p:tagLst xmlns:p="http://schemas.openxmlformats.org/presentationml/2006/main">
  <p:tag name="KSO_WM_SLIDE_BACKGROUND_TYPE" val="bottomTop"/>
</p:tagLst>
</file>

<file path=ppt/tags/tag650.xml><?xml version="1.0" encoding="utf-8"?>
<p:tagLst xmlns:p="http://schemas.openxmlformats.org/presentationml/2006/main">
  <p:tag name="KSO_WM_UNIT_FILL_FORE_SCHEMECOLOR_INDEX_BRIGHTNESS" val="0"/>
  <p:tag name="KSO_WM_UNIT_FILL_FORE_SCHEMECOLOR_INDEX" val="5"/>
  <p:tag name="KSO_WM_UNIT_FILL_TYPE" val="1"/>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6"/>
  <p:tag name="KSO_WM_UNIT_TEXT_FILL_TYPE" val="1"/>
</p:tagLst>
</file>

<file path=ppt/tags/tag651.xml><?xml version="1.0" encoding="utf-8"?>
<p:tagLst xmlns:p="http://schemas.openxmlformats.org/presentationml/2006/main">
  <p:tag name="KSO_WM_UNIT_FILL_FORE_SCHEMECOLOR_INDEX_BRIGHTNESS" val="0"/>
  <p:tag name="KSO_WM_UNIT_FILL_FORE_SCHEMECOLOR_INDEX" val="5"/>
  <p:tag name="KSO_WM_UNIT_FILL_TYPE" val="1"/>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6"/>
  <p:tag name="KSO_WM_UNIT_TEXT_FILL_TYPE" val="1"/>
</p:tagLst>
</file>

<file path=ppt/tags/tag652.xml><?xml version="1.0" encoding="utf-8"?>
<p:tagLst xmlns:p="http://schemas.openxmlformats.org/presentationml/2006/main">
  <p:tag name="KSO_WM_UNIT_FILL_FORE_SCHEMECOLOR_INDEX_BRIGHTNESS" val="0"/>
  <p:tag name="KSO_WM_UNIT_FILL_FORE_SCHEMECOLOR_INDEX" val="5"/>
  <p:tag name="KSO_WM_UNIT_FILL_TYPE" val="1"/>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6"/>
  <p:tag name="KSO_WM_UNIT_TEXT_FILL_TYPE" val="1"/>
</p:tagLst>
</file>

<file path=ppt/tags/tag653.xml><?xml version="1.0" encoding="utf-8"?>
<p:tagLst xmlns:p="http://schemas.openxmlformats.org/presentationml/2006/main">
  <p:tag name="KSO_WM_UNIT_FILL_FORE_SCHEMECOLOR_INDEX_BRIGHTNESS" val="0"/>
  <p:tag name="KSO_WM_UNIT_FILL_FORE_SCHEMECOLOR_INDEX" val="11"/>
  <p:tag name="KSO_WM_UNIT_FILL_TYPE" val="1"/>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654.xml><?xml version="1.0" encoding="utf-8"?>
<p:tagLst xmlns:p="http://schemas.openxmlformats.org/presentationml/2006/main">
  <p:tag name="KSO_WM_UNIT_FILL_FORE_SCHEMECOLOR_INDEX_BRIGHTNESS" val="0"/>
  <p:tag name="KSO_WM_UNIT_FILL_FORE_SCHEMECOLOR_INDEX" val="5"/>
  <p:tag name="KSO_WM_UNIT_FILL_TYPE" val="1"/>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655.xml><?xml version="1.0" encoding="utf-8"?>
<p:tagLst xmlns:p="http://schemas.openxmlformats.org/presentationml/2006/main">
  <p:tag name="KSO_WM_UNIT_FILL_FORE_SCHEMECOLOR_INDEX_BRIGHTNESS" val="0"/>
  <p:tag name="KSO_WM_UNIT_FILL_FORE_SCHEMECOLOR_INDEX" val="5"/>
  <p:tag name="KSO_WM_UNIT_FILL_TYPE" val="1"/>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656.xml><?xml version="1.0" encoding="utf-8"?>
<p:tagLst xmlns:p="http://schemas.openxmlformats.org/presentationml/2006/main">
  <p:tag name="KSO_WM_UNIT_FILL_FORE_SCHEMECOLOR_INDEX_BRIGHTNESS" val="0"/>
  <p:tag name="KSO_WM_UNIT_FILL_FORE_SCHEMECOLOR_INDEX" val="5"/>
  <p:tag name="KSO_WM_UNIT_FILL_TYPE" val="1"/>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657.xml><?xml version="1.0" encoding="utf-8"?>
<p:tagLst xmlns:p="http://schemas.openxmlformats.org/presentationml/2006/main">
  <p:tag name="KSO_WM_UNIT_FILL_FORE_SCHEMECOLOR_INDEX_BRIGHTNESS" val="0"/>
  <p:tag name="KSO_WM_UNIT_FILL_FORE_SCHEMECOLOR_INDEX" val="5"/>
  <p:tag name="KSO_WM_UNIT_FILL_TYPE" val="1"/>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658.xml><?xml version="1.0" encoding="utf-8"?>
<p:tagLst xmlns:p="http://schemas.openxmlformats.org/presentationml/2006/main">
  <p:tag name="KSO_WM_UNIT_FILL_FORE_SCHEMECOLOR_INDEX_BRIGHTNESS" val="0"/>
  <p:tag name="KSO_WM_UNIT_FILL_FORE_SCHEMECOLOR_INDEX" val="5"/>
  <p:tag name="KSO_WM_UNIT_FILL_TYPE" val="1"/>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659.xml><?xml version="1.0" encoding="utf-8"?>
<p:tagLst xmlns:p="http://schemas.openxmlformats.org/presentationml/2006/main">
  <p:tag name="KSO_WM_UNIT_FILL_FORE_SCHEMECOLOR_INDEX_BRIGHTNESS" val="0"/>
  <p:tag name="KSO_WM_UNIT_FILL_FORE_SCHEMECOLOR_INDEX" val="5"/>
  <p:tag name="KSO_WM_UNIT_FILL_TYPE" val="1"/>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66.xml><?xml version="1.0" encoding="utf-8"?>
<p:tagLst xmlns:p="http://schemas.openxmlformats.org/presentationml/2006/main">
  <p:tag name="KSO_WM_SLIDE_BACKGROUND_TYPE" val="bottomTop"/>
</p:tagLst>
</file>

<file path=ppt/tags/tag660.xml><?xml version="1.0" encoding="utf-8"?>
<p:tagLst xmlns:p="http://schemas.openxmlformats.org/presentationml/2006/main">
  <p:tag name="KSO_WM_UNIT_FILL_FORE_SCHEMECOLOR_INDEX_BRIGHTNESS" val="0"/>
  <p:tag name="KSO_WM_UNIT_FILL_FORE_SCHEMECOLOR_INDEX" val="5"/>
  <p:tag name="KSO_WM_UNIT_FILL_TYPE" val="1"/>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661.xml><?xml version="1.0" encoding="utf-8"?>
<p:tagLst xmlns:p="http://schemas.openxmlformats.org/presentationml/2006/main">
  <p:tag name="KSO_WM_UNIT_FILL_FORE_SCHEMECOLOR_INDEX_BRIGHTNESS" val="0"/>
  <p:tag name="KSO_WM_UNIT_FILL_FORE_SCHEMECOLOR_INDEX" val="5"/>
  <p:tag name="KSO_WM_UNIT_FILL_TYPE" val="1"/>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662.xml><?xml version="1.0" encoding="utf-8"?>
<p:tagLst xmlns:p="http://schemas.openxmlformats.org/presentationml/2006/main">
  <p:tag name="KSO_WM_UNIT_FILL_FORE_SCHEMECOLOR_INDEX_BRIGHTNESS" val="0"/>
  <p:tag name="KSO_WM_UNIT_FILL_FORE_SCHEMECOLOR_INDEX" val="5"/>
  <p:tag name="KSO_WM_UNIT_FILL_TYPE" val="1"/>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663.xml><?xml version="1.0" encoding="utf-8"?>
<p:tagLst xmlns:p="http://schemas.openxmlformats.org/presentationml/2006/main">
  <p:tag name="KSO_WM_UNIT_FILL_FORE_SCHEMECOLOR_INDEX_BRIGHTNESS" val="0.4"/>
  <p:tag name="KSO_WM_UNIT_FILL_FORE_SCHEMECOLOR_INDEX" val="5"/>
  <p:tag name="KSO_WM_UNIT_FILL_TYPE" val="1"/>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664.xml><?xml version="1.0" encoding="utf-8"?>
<p:tagLst xmlns:p="http://schemas.openxmlformats.org/presentationml/2006/main">
  <p:tag name="KSO_WM_UNIT_FILL_FORE_SCHEMECOLOR_INDEX_BRIGHTNESS" val="0.4"/>
  <p:tag name="KSO_WM_UNIT_FILL_FORE_SCHEMECOLOR_INDEX" val="5"/>
  <p:tag name="KSO_WM_UNIT_FILL_TYPE" val="1"/>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665.xml><?xml version="1.0" encoding="utf-8"?>
<p:tagLst xmlns:p="http://schemas.openxmlformats.org/presentationml/2006/main">
  <p:tag name="KSO_WM_UNIT_FILL_FORE_SCHEMECOLOR_INDEX_BRIGHTNESS" val="0.4"/>
  <p:tag name="KSO_WM_UNIT_FILL_FORE_SCHEMECOLOR_INDEX" val="5"/>
  <p:tag name="KSO_WM_UNIT_FILL_TYPE" val="1"/>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666.xml><?xml version="1.0" encoding="utf-8"?>
<p:tagLst xmlns:p="http://schemas.openxmlformats.org/presentationml/2006/main">
  <p:tag name="KSO_WM_UNIT_LINE_FORE_SCHEMECOLOR_INDEX_BRIGHTNESS" val="0"/>
  <p:tag name="KSO_WM_UNIT_LINE_FORE_SCHEMECOLOR_INDEX" val="11"/>
  <p:tag name="KSO_WM_UNIT_LINE_FILL_TYPE" val="2"/>
  <p:tag name="KSO_WM_UNIT_TEXT_FILL_FORE_SCHEMECOLOR_INDEX_BRIGHTNESS" val="0"/>
  <p:tag name="KSO_WM_UNIT_TEXT_FILL_FORE_SCHEMECOLOR_INDEX" val="13"/>
  <p:tag name="KSO_WM_UNIT_TEXT_FILL_TYPE" val="1"/>
</p:tagLst>
</file>

<file path=ppt/tags/tag667.xml><?xml version="1.0" encoding="utf-8"?>
<p:tagLst xmlns:p="http://schemas.openxmlformats.org/presentationml/2006/main">
  <p:tag name="KSO_WM_UNIT_FILL_FORE_SCHEMECOLOR_INDEX_BRIGHTNESS" val="0"/>
  <p:tag name="KSO_WM_UNIT_FILL_FORE_SCHEMECOLOR_INDEX" val="11"/>
  <p:tag name="KSO_WM_UNIT_FILL_TYPE" val="1"/>
  <p:tag name="KSO_WM_UNIT_LINE_FORE_SCHEMECOLOR_INDEX_BRIGHTNESS" val="0"/>
  <p:tag name="KSO_WM_UNIT_LINE_FORE_SCHEMECOLOR_INDEX" val="13"/>
  <p:tag name="KSO_WM_UNIT_LINE_FILL_TYPE" val="2"/>
</p:tagLst>
</file>

<file path=ppt/tags/tag668.xml><?xml version="1.0" encoding="utf-8"?>
<p:tagLst xmlns:p="http://schemas.openxmlformats.org/presentationml/2006/main">
  <p:tag name="KSO_WM_SLIDE_BK_DARK_LIGHT" val=""/>
  <p:tag name="KSO_WM_SLIDE_BACKGROUND_TYPE" val="general"/>
</p:tagLst>
</file>

<file path=ppt/tags/tag66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3*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e"/>
  <p:tag name="KSO_WM_UNIT_DEC_AREA_ID" val="f84f0cc580644a55b30b165351c9a4d5"/>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54a4de4a2fb64df69e99bb289883b1ec"/>
  <p:tag name="KSO_WM_SLIDE_BACKGROUND_TYPE" val="general"/>
  <p:tag name="WM_BEAUTIFY_SHAPE_IDENTITY" val="{66ba6844-aa04-4ca5-a2a6-66d526f08809}"/>
</p:tagLst>
</file>

<file path=ppt/tags/tag6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chip20203230_5*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b0"/>
  <p:tag name="KSO_WM_UNIT_DEC_AREA_ID" val="cca765e2bd384dd3a319496243d5f553"/>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6ce9f009e7db493fb47a4194b1d05ad1"/>
  <p:tag name="KSO_WM_SLIDE_BACKGROUND_TYPE" val="navigation"/>
  <p:tag name="KSO_WM_UNIT_TEXT_FILL_FORE_SCHEMECOLOR_INDEX_BRIGHTNESS" val="0"/>
  <p:tag name="KSO_WM_UNIT_TEXT_FILL_FORE_SCHEMECOLOR_INDEX" val="2"/>
  <p:tag name="KSO_WM_UNIT_TEXT_FILL_TYPE" val="1"/>
</p:tagLst>
</file>

<file path=ppt/tags/tag67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4*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f"/>
  <p:tag name="KSO_WM_UNIT_DEC_AREA_ID" val="acab9ef974444d088eebfa90d53a28e3"/>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6379868c281d4c2984ba138f33ca1fc0"/>
  <p:tag name="KSO_WM_SLIDE_BACKGROUND_TYPE" val="general"/>
  <p:tag name="WM_BEAUTIFY_SHAPE_IDENTITY" val="{835734d2-89a8-4929-a199-9f5a78e41444}"/>
</p:tagLst>
</file>

<file path=ppt/tags/tag671.xml><?xml version="1.0" encoding="utf-8"?>
<p:tagLst xmlns:p="http://schemas.openxmlformats.org/presentationml/2006/main">
  <p:tag name="KSO_WM_UNIT_FILL_FORE_SCHEMECOLOR_INDEX_BRIGHTNESS" val="0"/>
  <p:tag name="KSO_WM_UNIT_FILL_FORE_SCHEMECOLOR_INDEX" val="14"/>
  <p:tag name="KSO_WM_UNIT_FILL_TYPE" val="1"/>
  <p:tag name="KSO_WM_UNIT_LINE_FORE_SCHEMECOLOR_INDEX_BRIGHTNESS" val="0"/>
  <p:tag name="KSO_WM_UNIT_LINE_FORE_SCHEMECOLOR_INDEX" val="13"/>
  <p:tag name="KSO_WM_UNIT_LINE_FILL_TYPE" val="2"/>
</p:tagLst>
</file>

<file path=ppt/tags/tag672.xml><?xml version="1.0" encoding="utf-8"?>
<p:tagLst xmlns:p="http://schemas.openxmlformats.org/presentationml/2006/main">
  <p:tag name="KSO_WM_UNIT_FILL_FORE_SCHEMECOLOR_INDEX_BRIGHTNESS" val="0"/>
  <p:tag name="KSO_WM_UNIT_FILL_FORE_SCHEMECOLOR_INDEX" val="14"/>
  <p:tag name="KSO_WM_UNIT_FILL_TYPE" val="1"/>
  <p:tag name="KSO_WM_UNIT_LINE_FORE_SCHEMECOLOR_INDEX_BRIGHTNESS" val="0"/>
  <p:tag name="KSO_WM_UNIT_LINE_FORE_SCHEMECOLOR_INDEX" val="13"/>
  <p:tag name="KSO_WM_UNIT_LINE_FILL_TYPE" val="2"/>
</p:tagLst>
</file>

<file path=ppt/tags/tag673.xml><?xml version="1.0" encoding="utf-8"?>
<p:tagLst xmlns:p="http://schemas.openxmlformats.org/presentationml/2006/main">
  <p:tag name="KSO_WM_UNIT_FILL_FORE_SCHEMECOLOR_INDEX_BRIGHTNESS" val="0"/>
  <p:tag name="KSO_WM_UNIT_FILL_FORE_SCHEMECOLOR_INDEX" val="14"/>
  <p:tag name="KSO_WM_UNIT_FILL_TYPE" val="1"/>
  <p:tag name="KSO_WM_UNIT_LINE_FORE_SCHEMECOLOR_INDEX_BRIGHTNESS" val="0"/>
  <p:tag name="KSO_WM_UNIT_LINE_FORE_SCHEMECOLOR_INDEX" val="13"/>
  <p:tag name="KSO_WM_UNIT_LINE_FILL_TYPE" val="2"/>
</p:tagLst>
</file>

<file path=ppt/tags/tag674.xml><?xml version="1.0" encoding="utf-8"?>
<p:tagLst xmlns:p="http://schemas.openxmlformats.org/presentationml/2006/main">
  <p:tag name="KSO_WM_UNIT_FILL_FORE_SCHEMECOLOR_INDEX_BRIGHTNESS" val="0"/>
  <p:tag name="KSO_WM_UNIT_FILL_FORE_SCHEMECOLOR_INDEX" val="14"/>
  <p:tag name="KSO_WM_UNIT_FILL_TYPE" val="1"/>
  <p:tag name="KSO_WM_UNIT_LINE_FORE_SCHEMECOLOR_INDEX_BRIGHTNESS" val="0"/>
  <p:tag name="KSO_WM_UNIT_LINE_FORE_SCHEMECOLOR_INDEX" val="13"/>
  <p:tag name="KSO_WM_UNIT_LINE_FILL_TYPE" val="2"/>
</p:tagLst>
</file>

<file path=ppt/tags/tag675.xml><?xml version="1.0" encoding="utf-8"?>
<p:tagLst xmlns:p="http://schemas.openxmlformats.org/presentationml/2006/main">
  <p:tag name="KSO_WM_UNIT_FILL_FORE_SCHEMECOLOR_INDEX_BRIGHTNESS" val="0"/>
  <p:tag name="KSO_WM_UNIT_FILL_FORE_SCHEMECOLOR_INDEX" val="14"/>
  <p:tag name="KSO_WM_UNIT_FILL_TYPE" val="1"/>
  <p:tag name="KSO_WM_UNIT_LINE_FORE_SCHEMECOLOR_INDEX_BRIGHTNESS" val="0"/>
  <p:tag name="KSO_WM_UNIT_LINE_FORE_SCHEMECOLOR_INDEX" val="13"/>
  <p:tag name="KSO_WM_UNIT_LINE_FILL_TYPE" val="2"/>
</p:tagLst>
</file>

<file path=ppt/tags/tag676.xml><?xml version="1.0" encoding="utf-8"?>
<p:tagLst xmlns:p="http://schemas.openxmlformats.org/presentationml/2006/main">
  <p:tag name="KSO_WM_UNIT_FILL_FORE_SCHEMECOLOR_INDEX_BRIGHTNESS" val="0"/>
  <p:tag name="KSO_WM_UNIT_FILL_FORE_SCHEMECOLOR_INDEX" val="14"/>
  <p:tag name="KSO_WM_UNIT_FILL_TYPE" val="1"/>
  <p:tag name="KSO_WM_UNIT_LINE_FORE_SCHEMECOLOR_INDEX_BRIGHTNESS" val="0"/>
  <p:tag name="KSO_WM_UNIT_LINE_FORE_SCHEMECOLOR_INDEX" val="13"/>
  <p:tag name="KSO_WM_UNIT_LINE_FILL_TYPE" val="2"/>
</p:tagLst>
</file>

<file path=ppt/tags/tag677.xml><?xml version="1.0" encoding="utf-8"?>
<p:tagLst xmlns:p="http://schemas.openxmlformats.org/presentationml/2006/main">
  <p:tag name="KSO_WM_UNIT_FILL_FORE_SCHEMECOLOR_INDEX_BRIGHTNESS" val="0"/>
  <p:tag name="KSO_WM_UNIT_FILL_FORE_SCHEMECOLOR_INDEX" val="14"/>
  <p:tag name="KSO_WM_UNIT_FILL_TYPE" val="1"/>
  <p:tag name="KSO_WM_UNIT_LINE_FORE_SCHEMECOLOR_INDEX_BRIGHTNESS" val="0"/>
  <p:tag name="KSO_WM_UNIT_LINE_FORE_SCHEMECOLOR_INDEX" val="13"/>
  <p:tag name="KSO_WM_UNIT_LINE_FILL_TYPE" val="2"/>
</p:tagLst>
</file>

<file path=ppt/tags/tag678.xml><?xml version="1.0" encoding="utf-8"?>
<p:tagLst xmlns:p="http://schemas.openxmlformats.org/presentationml/2006/main">
  <p:tag name="KSO_WM_UNIT_FILL_FORE_SCHEMECOLOR_INDEX_BRIGHTNESS" val="0"/>
  <p:tag name="KSO_WM_UNIT_FILL_FORE_SCHEMECOLOR_INDEX" val="14"/>
  <p:tag name="KSO_WM_UNIT_FILL_TYPE" val="1"/>
  <p:tag name="KSO_WM_UNIT_LINE_FORE_SCHEMECOLOR_INDEX_BRIGHTNESS" val="0"/>
  <p:tag name="KSO_WM_UNIT_LINE_FORE_SCHEMECOLOR_INDEX" val="13"/>
  <p:tag name="KSO_WM_UNIT_LINE_FILL_TYPE" val="2"/>
</p:tagLst>
</file>

<file path=ppt/tags/tag679.xml><?xml version="1.0" encoding="utf-8"?>
<p:tagLst xmlns:p="http://schemas.openxmlformats.org/presentationml/2006/main">
  <p:tag name="KSO_WM_UNIT_FILL_FORE_SCHEMECOLOR_INDEX_BRIGHTNESS" val="0"/>
  <p:tag name="KSO_WM_UNIT_FILL_FORE_SCHEMECOLOR_INDEX" val="5"/>
  <p:tag name="KSO_WM_UNIT_FILL_TYPE" val="1"/>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6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3*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e"/>
  <p:tag name="KSO_WM_UNIT_DEC_AREA_ID" val="eb593c36a7cc453fbef130bab2a45e53"/>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f4e8f84e755c410a9b28fac3594f5d33"/>
  <p:tag name="KSO_WM_SLIDE_BACKGROUND_TYPE" val="navigation"/>
</p:tagLst>
</file>

<file path=ppt/tags/tag680.xml><?xml version="1.0" encoding="utf-8"?>
<p:tagLst xmlns:p="http://schemas.openxmlformats.org/presentationml/2006/main">
  <p:tag name="KSO_WM_UNIT_FILL_FORE_SCHEMECOLOR_INDEX_BRIGHTNESS" val="0"/>
  <p:tag name="KSO_WM_UNIT_FILL_FORE_SCHEMECOLOR_INDEX" val="14"/>
  <p:tag name="KSO_WM_UNIT_FILL_TYPE" val="1"/>
  <p:tag name="KSO_WM_UNIT_LINE_FORE_SCHEMECOLOR_INDEX_BRIGHTNESS" val="0"/>
  <p:tag name="KSO_WM_UNIT_LINE_FORE_SCHEMECOLOR_INDEX" val="13"/>
  <p:tag name="KSO_WM_UNIT_LINE_FILL_TYPE" val="2"/>
</p:tagLst>
</file>

<file path=ppt/tags/tag681.xml><?xml version="1.0" encoding="utf-8"?>
<p:tagLst xmlns:p="http://schemas.openxmlformats.org/presentationml/2006/main">
  <p:tag name="KSO_WM_SLIDE_BK_DARK_LIGHT" val=""/>
  <p:tag name="KSO_WM_SLIDE_BACKGROUND_TYPE" val="general"/>
</p:tagLst>
</file>

<file path=ppt/tags/tag68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3*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e"/>
  <p:tag name="KSO_WM_UNIT_DEC_AREA_ID" val="f84f0cc580644a55b30b165351c9a4d5"/>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54a4de4a2fb64df69e99bb289883b1ec"/>
  <p:tag name="KSO_WM_SLIDE_BACKGROUND_TYPE" val="general"/>
  <p:tag name="WM_BEAUTIFY_SHAPE_IDENTITY" val="{510b7164-a2a0-4fd7-b92f-838b18b58708}"/>
</p:tagLst>
</file>

<file path=ppt/tags/tag68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4*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f"/>
  <p:tag name="KSO_WM_UNIT_DEC_AREA_ID" val="acab9ef974444d088eebfa90d53a28e3"/>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6379868c281d4c2984ba138f33ca1fc0"/>
  <p:tag name="KSO_WM_SLIDE_BACKGROUND_TYPE" val="general"/>
  <p:tag name="WM_BEAUTIFY_SHAPE_IDENTITY" val="{e28ddc4d-d5dd-4772-8ca3-bae2da83656c}"/>
</p:tagLst>
</file>

<file path=ppt/tags/tag684.xml><?xml version="1.0" encoding="utf-8"?>
<p:tagLst xmlns:p="http://schemas.openxmlformats.org/presentationml/2006/main">
  <p:tag name="KSO_WM_UNIT_FILL_FORE_SCHEMECOLOR_INDEX_BRIGHTNESS" val="0"/>
  <p:tag name="KSO_WM_UNIT_FILL_FORE_SCHEMECOLOR_INDEX" val="5"/>
  <p:tag name="KSO_WM_UNIT_FILL_TYPE" val="1"/>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685.xml><?xml version="1.0" encoding="utf-8"?>
<p:tagLst xmlns:p="http://schemas.openxmlformats.org/presentationml/2006/main">
  <p:tag name="KSO_WM_UNIT_FILL_FORE_SCHEMECOLOR_INDEX_BRIGHTNESS" val="0"/>
  <p:tag name="KSO_WM_UNIT_FILL_FORE_SCHEMECOLOR_INDEX" val="5"/>
  <p:tag name="KSO_WM_UNIT_FILL_TYPE" val="1"/>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686.xml><?xml version="1.0" encoding="utf-8"?>
<p:tagLst xmlns:p="http://schemas.openxmlformats.org/presentationml/2006/main">
  <p:tag name="KSO_WM_UNIT_FILL_FORE_SCHEMECOLOR_INDEX_BRIGHTNESS" val="0"/>
  <p:tag name="KSO_WM_UNIT_FILL_FORE_SCHEMECOLOR_INDEX" val="5"/>
  <p:tag name="KSO_WM_UNIT_FILL_TYPE" val="1"/>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687.xml><?xml version="1.0" encoding="utf-8"?>
<p:tagLst xmlns:p="http://schemas.openxmlformats.org/presentationml/2006/main">
  <p:tag name="KSO_WM_UNIT_FILL_FORE_SCHEMECOLOR_INDEX_BRIGHTNESS" val="0"/>
  <p:tag name="KSO_WM_UNIT_FILL_FORE_SCHEMECOLOR_INDEX" val="5"/>
  <p:tag name="KSO_WM_UNIT_FILL_TYPE" val="1"/>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688.xml><?xml version="1.0" encoding="utf-8"?>
<p:tagLst xmlns:p="http://schemas.openxmlformats.org/presentationml/2006/main">
  <p:tag name="KSO_WM_UNIT_FILL_FORE_SCHEMECOLOR_INDEX_BRIGHTNESS" val="0"/>
  <p:tag name="KSO_WM_UNIT_FILL_FORE_SCHEMECOLOR_INDEX" val="5"/>
  <p:tag name="KSO_WM_UNIT_FILL_TYPE" val="1"/>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689.xml><?xml version="1.0" encoding="utf-8"?>
<p:tagLst xmlns:p="http://schemas.openxmlformats.org/presentationml/2006/main">
  <p:tag name="KSO_WM_UNIT_FILL_FORE_SCHEMECOLOR_INDEX_BRIGHTNESS" val="0"/>
  <p:tag name="KSO_WM_UNIT_FILL_FORE_SCHEMECOLOR_INDEX" val="5"/>
  <p:tag name="KSO_WM_UNIT_FILL_TYPE" val="1"/>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6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4*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f"/>
  <p:tag name="KSO_WM_UNIT_DEC_AREA_ID" val="fa58ef7d844c4a7b81b0810530105193"/>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0bce6dec50dc4172b50e4198641e3f35"/>
  <p:tag name="KSO_WM_SLIDE_BACKGROUND_TYPE" val="navigation"/>
</p:tagLst>
</file>

<file path=ppt/tags/tag690.xml><?xml version="1.0" encoding="utf-8"?>
<p:tagLst xmlns:p="http://schemas.openxmlformats.org/presentationml/2006/main">
  <p:tag name="KSO_WM_UNIT_FILL_FORE_SCHEMECOLOR_INDEX_BRIGHTNESS" val="0"/>
  <p:tag name="KSO_WM_UNIT_FILL_FORE_SCHEMECOLOR_INDEX" val="11"/>
  <p:tag name="KSO_WM_UNIT_FILL_TYPE" val="1"/>
  <p:tag name="KSO_WM_UNIT_LINE_FORE_SCHEMECOLOR_INDEX_BRIGHTNESS" val="0"/>
  <p:tag name="KSO_WM_UNIT_LINE_FORE_SCHEMECOLOR_INDEX" val="13"/>
  <p:tag name="KSO_WM_UNIT_LINE_FILL_TYPE" val="2"/>
</p:tagLst>
</file>

<file path=ppt/tags/tag691.xml><?xml version="1.0" encoding="utf-8"?>
<p:tagLst xmlns:p="http://schemas.openxmlformats.org/presentationml/2006/main">
  <p:tag name="KSO_WM_UNIT_FILL_FORE_SCHEMECOLOR_INDEX_BRIGHTNESS" val="0"/>
  <p:tag name="KSO_WM_UNIT_FILL_FORE_SCHEMECOLOR_INDEX" val="5"/>
  <p:tag name="KSO_WM_UNIT_FILL_TYPE" val="1"/>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692.xml><?xml version="1.0" encoding="utf-8"?>
<p:tagLst xmlns:p="http://schemas.openxmlformats.org/presentationml/2006/main">
  <p:tag name="KSO_WM_UNIT_FILL_FORE_SCHEMECOLOR_INDEX_BRIGHTNESS" val="0"/>
  <p:tag name="KSO_WM_UNIT_FILL_FORE_SCHEMECOLOR_INDEX" val="11"/>
  <p:tag name="KSO_WM_UNIT_FILL_TYPE" val="1"/>
  <p:tag name="KSO_WM_UNIT_LINE_FORE_SCHEMECOLOR_INDEX_BRIGHTNESS" val="0"/>
  <p:tag name="KSO_WM_UNIT_LINE_FORE_SCHEMECOLOR_INDEX" val="13"/>
  <p:tag name="KSO_WM_UNIT_LINE_FILL_TYPE" val="2"/>
</p:tagLst>
</file>

<file path=ppt/tags/tag693.xml><?xml version="1.0" encoding="utf-8"?>
<p:tagLst xmlns:p="http://schemas.openxmlformats.org/presentationml/2006/main">
  <p:tag name="KSO_WM_UNIT_FILL_FORE_SCHEMECOLOR_INDEX_BRIGHTNESS" val="0"/>
  <p:tag name="KSO_WM_UNIT_FILL_FORE_SCHEMECOLOR_INDEX" val="11"/>
  <p:tag name="KSO_WM_UNIT_FILL_TYPE" val="1"/>
  <p:tag name="KSO_WM_UNIT_LINE_FORE_SCHEMECOLOR_INDEX_BRIGHTNESS" val="0"/>
  <p:tag name="KSO_WM_UNIT_LINE_FORE_SCHEMECOLOR_INDEX" val="13"/>
  <p:tag name="KSO_WM_UNIT_LINE_FILL_TYPE" val="2"/>
</p:tagLst>
</file>

<file path=ppt/tags/tag694.xml><?xml version="1.0" encoding="utf-8"?>
<p:tagLst xmlns:p="http://schemas.openxmlformats.org/presentationml/2006/main">
  <p:tag name="KSO_WM_UNIT_FILL_FORE_SCHEMECOLOR_INDEX_BRIGHTNESS" val="0"/>
  <p:tag name="KSO_WM_UNIT_FILL_FORE_SCHEMECOLOR_INDEX" val="11"/>
  <p:tag name="KSO_WM_UNIT_FILL_TYPE" val="1"/>
  <p:tag name="KSO_WM_UNIT_LINE_FORE_SCHEMECOLOR_INDEX_BRIGHTNESS" val="0"/>
  <p:tag name="KSO_WM_UNIT_LINE_FORE_SCHEMECOLOR_INDEX" val="13"/>
  <p:tag name="KSO_WM_UNIT_LINE_FILL_TYPE" val="2"/>
</p:tagLst>
</file>

<file path=ppt/tags/tag695.xml><?xml version="1.0" encoding="utf-8"?>
<p:tagLst xmlns:p="http://schemas.openxmlformats.org/presentationml/2006/main">
  <p:tag name="KSO_WM_UNIT_FILL_FORE_SCHEMECOLOR_INDEX_BRIGHTNESS" val="0"/>
  <p:tag name="KSO_WM_UNIT_FILL_FORE_SCHEMECOLOR_INDEX" val="11"/>
  <p:tag name="KSO_WM_UNIT_FILL_TYPE" val="1"/>
  <p:tag name="KSO_WM_UNIT_LINE_FORE_SCHEMECOLOR_INDEX_BRIGHTNESS" val="0"/>
  <p:tag name="KSO_WM_UNIT_LINE_FORE_SCHEMECOLOR_INDEX" val="13"/>
  <p:tag name="KSO_WM_UNIT_LINE_FILL_TYPE" val="2"/>
</p:tagLst>
</file>

<file path=ppt/tags/tag696.xml><?xml version="1.0" encoding="utf-8"?>
<p:tagLst xmlns:p="http://schemas.openxmlformats.org/presentationml/2006/main">
  <p:tag name="KSO_WM_UNIT_LINE_FORE_SCHEMECOLOR_INDEX_BRIGHTNESS" val="0"/>
  <p:tag name="KSO_WM_UNIT_LINE_FORE_SCHEMECOLOR_INDEX" val="13"/>
  <p:tag name="KSO_WM_UNIT_LINE_FILL_TYPE" val="2"/>
</p:tagLst>
</file>

<file path=ppt/tags/tag697.xml><?xml version="1.0" encoding="utf-8"?>
<p:tagLst xmlns:p="http://schemas.openxmlformats.org/presentationml/2006/main">
  <p:tag name="KSO_WM_SLIDE_BK_DARK_LIGHT" val=""/>
  <p:tag name="KSO_WM_SLIDE_BACKGROUND_TYPE" val="general"/>
</p:tagLst>
</file>

<file path=ppt/tags/tag69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3*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e"/>
  <p:tag name="KSO_WM_UNIT_DEC_AREA_ID" val="f84f0cc580644a55b30b165351c9a4d5"/>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54a4de4a2fb64df69e99bb289883b1ec"/>
  <p:tag name="KSO_WM_SLIDE_BACKGROUND_TYPE" val="general"/>
  <p:tag name="WM_BEAUTIFY_SHAPE_IDENTITY" val="{55b78e74-f1be-4392-8351-5a2f084fa480}"/>
</p:tagLst>
</file>

<file path=ppt/tags/tag69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4*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f"/>
  <p:tag name="KSO_WM_UNIT_DEC_AREA_ID" val="acab9ef974444d088eebfa90d53a28e3"/>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6379868c281d4c2984ba138f33ca1fc0"/>
  <p:tag name="KSO_WM_SLIDE_BACKGROUND_TYPE" val="general"/>
  <p:tag name="WM_BEAUTIFY_SHAPE_IDENTITY" val="{a7ed457f-d879-460f-a7ff-d03a979ff15a}"/>
</p:tagLst>
</file>

<file path=ppt/tags/tag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3*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e"/>
  <p:tag name="KSO_WM_UNIT_DEC_AREA_ID" val="8ff91e92a957467e824c865e8779b1c4"/>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3c29442d5d764955b58657525b0413b5"/>
</p:tagLst>
</file>

<file path=ppt/tags/tag70.xml><?xml version="1.0" encoding="utf-8"?>
<p:tagLst xmlns:p="http://schemas.openxmlformats.org/presentationml/2006/main">
  <p:tag name="KSO_WM_SLIDE_BACKGROUND_TYPE" val="navigation"/>
</p:tagLst>
</file>

<file path=ppt/tags/tag700.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701.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702.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703.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704.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705.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706.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707.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708.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709.xml><?xml version="1.0" encoding="utf-8"?>
<p:tagLst xmlns:p="http://schemas.openxmlformats.org/presentationml/2006/main">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71.xml><?xml version="1.0" encoding="utf-8"?>
<p:tagLst xmlns:p="http://schemas.openxmlformats.org/presentationml/2006/main">
  <p:tag name="KSO_WM_SLIDE_BACKGROUND_TYPE" val="navigation"/>
</p:tagLst>
</file>

<file path=ppt/tags/tag710.xml><?xml version="1.0" encoding="utf-8"?>
<p:tagLst xmlns:p="http://schemas.openxmlformats.org/presentationml/2006/main">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711.xml><?xml version="1.0" encoding="utf-8"?>
<p:tagLst xmlns:p="http://schemas.openxmlformats.org/presentationml/2006/main">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712.xml><?xml version="1.0" encoding="utf-8"?>
<p:tagLst xmlns:p="http://schemas.openxmlformats.org/presentationml/2006/main">
  <p:tag name="KSO_WM_UNIT_FILL_FORE_SCHEMECOLOR_INDEX_BRIGHTNESS" val="0"/>
  <p:tag name="KSO_WM_UNIT_FILL_FORE_SCHEMECOLOR_INDEX" val="5"/>
  <p:tag name="KSO_WM_UNIT_FILL_TYPE" val="1"/>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713.xml><?xml version="1.0" encoding="utf-8"?>
<p:tagLst xmlns:p="http://schemas.openxmlformats.org/presentationml/2006/main">
  <p:tag name="KSO_WM_UNIT_FILL_FORE_SCHEMECOLOR_INDEX_BRIGHTNESS" val="0"/>
  <p:tag name="KSO_WM_UNIT_FILL_FORE_SCHEMECOLOR_INDEX" val="5"/>
  <p:tag name="KSO_WM_UNIT_FILL_TYPE" val="1"/>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714.xml><?xml version="1.0" encoding="utf-8"?>
<p:tagLst xmlns:p="http://schemas.openxmlformats.org/presentationml/2006/main">
  <p:tag name="KSO_WM_UNIT_FILL_FORE_SCHEMECOLOR_INDEX_BRIGHTNESS" val="0"/>
  <p:tag name="KSO_WM_UNIT_FILL_FORE_SCHEMECOLOR_INDEX" val="5"/>
  <p:tag name="KSO_WM_UNIT_FILL_TYPE" val="1"/>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715.xml><?xml version="1.0" encoding="utf-8"?>
<p:tagLst xmlns:p="http://schemas.openxmlformats.org/presentationml/2006/main">
  <p:tag name="KSO_WM_UNIT_FILL_FORE_SCHEMECOLOR_INDEX_BRIGHTNESS" val="0"/>
  <p:tag name="KSO_WM_UNIT_FILL_FORE_SCHEMECOLOR_INDEX" val="5"/>
  <p:tag name="KSO_WM_UNIT_FILL_TYPE" val="1"/>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716.xml><?xml version="1.0" encoding="utf-8"?>
<p:tagLst xmlns:p="http://schemas.openxmlformats.org/presentationml/2006/main">
  <p:tag name="KSO_WM_UNIT_FILL_FORE_SCHEMECOLOR_INDEX_BRIGHTNESS" val="0"/>
  <p:tag name="KSO_WM_UNIT_FILL_FORE_SCHEMECOLOR_INDEX" val="5"/>
  <p:tag name="KSO_WM_UNIT_FILL_TYPE" val="1"/>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717.xml><?xml version="1.0" encoding="utf-8"?>
<p:tagLst xmlns:p="http://schemas.openxmlformats.org/presentationml/2006/main">
  <p:tag name="KSO_WM_UNIT_FILL_FORE_SCHEMECOLOR_INDEX_BRIGHTNESS" val="0"/>
  <p:tag name="KSO_WM_UNIT_FILL_FORE_SCHEMECOLOR_INDEX" val="5"/>
  <p:tag name="KSO_WM_UNIT_FILL_TYPE" val="1"/>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718.xml><?xml version="1.0" encoding="utf-8"?>
<p:tagLst xmlns:p="http://schemas.openxmlformats.org/presentationml/2006/main">
  <p:tag name="KSO_WM_UNIT_LINE_FORE_SCHEMECOLOR_INDEX_BRIGHTNESS" val="0"/>
  <p:tag name="KSO_WM_UNIT_LINE_FORE_SCHEMECOLOR_INDEX" val="6"/>
  <p:tag name="KSO_WM_UNIT_LINE_FILL_TYPE" val="2"/>
  <p:tag name="KSO_WM_UNIT_TEXT_FILL_FORE_SCHEMECOLOR_INDEX_BRIGHTNESS" val="0"/>
  <p:tag name="KSO_WM_UNIT_TEXT_FILL_FORE_SCHEMECOLOR_INDEX" val="13"/>
  <p:tag name="KSO_WM_UNIT_TEXT_FILL_TYPE" val="1"/>
</p:tagLst>
</file>

<file path=ppt/tags/tag719.xml><?xml version="1.0" encoding="utf-8"?>
<p:tagLst xmlns:p="http://schemas.openxmlformats.org/presentationml/2006/main">
  <p:tag name="KSO_WM_SLIDE_BK_DARK_LIGHT" val=""/>
  <p:tag name="KSO_WM_SLIDE_BACKGROUND_TYPE" val="general"/>
</p:tagLst>
</file>

<file path=ppt/tags/tag72.xml><?xml version="1.0" encoding="utf-8"?>
<p:tagLst xmlns:p="http://schemas.openxmlformats.org/presentationml/2006/main">
  <p:tag name="KSO_WM_SLIDE_BACKGROUND_TYPE" val="navigation"/>
</p:tagLst>
</file>

<file path=ppt/tags/tag72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3*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e"/>
  <p:tag name="KSO_WM_UNIT_DEC_AREA_ID" val="f84f0cc580644a55b30b165351c9a4d5"/>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54a4de4a2fb64df69e99bb289883b1ec"/>
  <p:tag name="KSO_WM_SLIDE_BACKGROUND_TYPE" val="general"/>
  <p:tag name="WM_BEAUTIFY_SHAPE_IDENTITY" val="{3639bea4-6ff6-4f5b-8bc4-622f9370583f}"/>
</p:tagLst>
</file>

<file path=ppt/tags/tag72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4*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f"/>
  <p:tag name="KSO_WM_UNIT_DEC_AREA_ID" val="acab9ef974444d088eebfa90d53a28e3"/>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6379868c281d4c2984ba138f33ca1fc0"/>
  <p:tag name="KSO_WM_SLIDE_BACKGROUND_TYPE" val="general"/>
  <p:tag name="WM_BEAUTIFY_SHAPE_IDENTITY" val="{57c2268a-77d0-439f-af41-891c27b1dc00}"/>
</p:tagLst>
</file>

<file path=ppt/tags/tag722.xml><?xml version="1.0" encoding="utf-8"?>
<p:tagLst xmlns:p="http://schemas.openxmlformats.org/presentationml/2006/main">
  <p:tag name="KSO_WM_SLIDE_BK_DARK_LIGHT" val=""/>
  <p:tag name="KSO_WM_SLIDE_BACKGROUND_TYPE" val="general"/>
</p:tagLst>
</file>

<file path=ppt/tags/tag72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3*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e"/>
  <p:tag name="KSO_WM_UNIT_DEC_AREA_ID" val="f84f0cc580644a55b30b165351c9a4d5"/>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54a4de4a2fb64df69e99bb289883b1ec"/>
  <p:tag name="KSO_WM_SLIDE_BACKGROUND_TYPE" val="general"/>
  <p:tag name="WM_BEAUTIFY_SHAPE_IDENTITY" val="{402f9234-9c8b-49a2-9460-c4f92178a062}"/>
</p:tagLst>
</file>

<file path=ppt/tags/tag72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4*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f"/>
  <p:tag name="KSO_WM_UNIT_DEC_AREA_ID" val="acab9ef974444d088eebfa90d53a28e3"/>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6379868c281d4c2984ba138f33ca1fc0"/>
  <p:tag name="KSO_WM_SLIDE_BACKGROUND_TYPE" val="general"/>
  <p:tag name="WM_BEAUTIFY_SHAPE_IDENTITY" val="{0c06a090-be11-4bc2-a152-1c4eba378fa1}"/>
</p:tagLst>
</file>

<file path=ppt/tags/tag725.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726.xml><?xml version="1.0" encoding="utf-8"?>
<p:tagLst xmlns:p="http://schemas.openxmlformats.org/presentationml/2006/main">
  <p:tag name="KSO_WM_SLIDE_BK_DARK_LIGHT" val=""/>
  <p:tag name="KSO_WM_SLIDE_BACKGROUND_TYPE" val="general"/>
</p:tagLst>
</file>

<file path=ppt/tags/tag72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3*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e"/>
  <p:tag name="KSO_WM_UNIT_DEC_AREA_ID" val="f84f0cc580644a55b30b165351c9a4d5"/>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54a4de4a2fb64df69e99bb289883b1ec"/>
  <p:tag name="KSO_WM_SLIDE_BACKGROUND_TYPE" val="general"/>
  <p:tag name="WM_BEAUTIFY_SHAPE_IDENTITY" val="{0d496959-6dd8-475a-ba07-ee673903ba04}"/>
</p:tagLst>
</file>

<file path=ppt/tags/tag72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4*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f"/>
  <p:tag name="KSO_WM_UNIT_DEC_AREA_ID" val="acab9ef974444d088eebfa90d53a28e3"/>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6379868c281d4c2984ba138f33ca1fc0"/>
  <p:tag name="KSO_WM_SLIDE_BACKGROUND_TYPE" val="general"/>
  <p:tag name="WM_BEAUTIFY_SHAPE_IDENTITY" val="{3461c666-d871-47c1-8032-bd7014b7ab2b}"/>
</p:tagLst>
</file>

<file path=ppt/tags/tag729.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73.xml><?xml version="1.0" encoding="utf-8"?>
<p:tagLst xmlns:p="http://schemas.openxmlformats.org/presentationml/2006/main">
  <p:tag name="KSO_WM_SLIDE_BACKGROUND_TYPE" val="navigation"/>
</p:tagLst>
</file>

<file path=ppt/tags/tag730.xml><?xml version="1.0" encoding="utf-8"?>
<p:tagLst xmlns:p="http://schemas.openxmlformats.org/presentationml/2006/main">
  <p:tag name="KSO_WM_SLIDE_BK_DARK_LIGHT" val=""/>
  <p:tag name="KSO_WM_SLIDE_BACKGROUND_TYPE" val="general"/>
</p:tagLst>
</file>

<file path=ppt/tags/tag73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3*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e"/>
  <p:tag name="KSO_WM_UNIT_DEC_AREA_ID" val="f84f0cc580644a55b30b165351c9a4d5"/>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54a4de4a2fb64df69e99bb289883b1ec"/>
  <p:tag name="KSO_WM_SLIDE_BACKGROUND_TYPE" val="general"/>
  <p:tag name="WM_BEAUTIFY_SHAPE_IDENTITY" val="{f75f1b9a-e849-41e9-8fae-f14085fe2787}"/>
</p:tagLst>
</file>

<file path=ppt/tags/tag73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4*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f"/>
  <p:tag name="KSO_WM_UNIT_DEC_AREA_ID" val="acab9ef974444d088eebfa90d53a28e3"/>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6379868c281d4c2984ba138f33ca1fc0"/>
  <p:tag name="KSO_WM_SLIDE_BACKGROUND_TYPE" val="general"/>
  <p:tag name="WM_BEAUTIFY_SHAPE_IDENTITY" val="{7447b9c7-89ae-46a5-b5fb-67e1230acc1e}"/>
</p:tagLst>
</file>

<file path=ppt/tags/tag733.xml><?xml version="1.0" encoding="utf-8"?>
<p:tagLst xmlns:p="http://schemas.openxmlformats.org/presentationml/2006/main">
  <p:tag name="KSO_WM_UNIT_FILL_FORE_SCHEMECOLOR_INDEX_BRIGHTNESS" val="0"/>
  <p:tag name="KSO_WM_UNIT_FILL_FORE_SCHEMECOLOR_INDEX" val="5"/>
  <p:tag name="KSO_WM_UNIT_FILL_TYPE" val="1"/>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734.xml><?xml version="1.0" encoding="utf-8"?>
<p:tagLst xmlns:p="http://schemas.openxmlformats.org/presentationml/2006/main">
  <p:tag name="KSO_WM_UNIT_FILL_FORE_SCHEMECOLOR_INDEX_BRIGHTNESS" val="0"/>
  <p:tag name="KSO_WM_UNIT_FILL_FORE_SCHEMECOLOR_INDEX" val="5"/>
  <p:tag name="KSO_WM_UNIT_FILL_TYPE" val="1"/>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735.xml><?xml version="1.0" encoding="utf-8"?>
<p:tagLst xmlns:p="http://schemas.openxmlformats.org/presentationml/2006/main">
  <p:tag name="KSO_WM_UNIT_FILL_FORE_SCHEMECOLOR_INDEX_BRIGHTNESS" val="0"/>
  <p:tag name="KSO_WM_UNIT_FILL_FORE_SCHEMECOLOR_INDEX" val="5"/>
  <p:tag name="KSO_WM_UNIT_FILL_TYPE" val="1"/>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736.xml><?xml version="1.0" encoding="utf-8"?>
<p:tagLst xmlns:p="http://schemas.openxmlformats.org/presentationml/2006/main">
  <p:tag name="KSO_WM_UNIT_FILL_FORE_SCHEMECOLOR_INDEX_BRIGHTNESS" val="0"/>
  <p:tag name="KSO_WM_UNIT_FILL_FORE_SCHEMECOLOR_INDEX" val="5"/>
  <p:tag name="KSO_WM_UNIT_FILL_TYPE" val="1"/>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737.xml><?xml version="1.0" encoding="utf-8"?>
<p:tagLst xmlns:p="http://schemas.openxmlformats.org/presentationml/2006/main">
  <p:tag name="KSO_WM_UNIT_FILL_FORE_SCHEMECOLOR_INDEX_BRIGHTNESS" val="0"/>
  <p:tag name="KSO_WM_UNIT_FILL_FORE_SCHEMECOLOR_INDEX" val="5"/>
  <p:tag name="KSO_WM_UNIT_FILL_TYPE" val="1"/>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738.xml><?xml version="1.0" encoding="utf-8"?>
<p:tagLst xmlns:p="http://schemas.openxmlformats.org/presentationml/2006/main">
  <p:tag name="KSO_WM_UNIT_FILL_FORE_SCHEMECOLOR_INDEX_BRIGHTNESS" val="0"/>
  <p:tag name="KSO_WM_UNIT_FILL_FORE_SCHEMECOLOR_INDEX" val="5"/>
  <p:tag name="KSO_WM_UNIT_FILL_TYPE" val="1"/>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739.xml><?xml version="1.0" encoding="utf-8"?>
<p:tagLst xmlns:p="http://schemas.openxmlformats.org/presentationml/2006/main">
  <p:tag name="KSO_WM_SLIDE_BK_DARK_LIGHT" val=""/>
  <p:tag name="KSO_WM_SLIDE_BACKGROUND_TYPE" val="general"/>
</p:tagLst>
</file>

<file path=ppt/tags/tag74.xml><?xml version="1.0" encoding="utf-8"?>
<p:tagLst xmlns:p="http://schemas.openxmlformats.org/presentationml/2006/main">
  <p:tag name="KSO_WM_SLIDE_BACKGROUND_TYPE" val="navigation"/>
</p:tagLst>
</file>

<file path=ppt/tags/tag74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3*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e"/>
  <p:tag name="KSO_WM_UNIT_DEC_AREA_ID" val="f84f0cc580644a55b30b165351c9a4d5"/>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54a4de4a2fb64df69e99bb289883b1ec"/>
  <p:tag name="KSO_WM_SLIDE_BACKGROUND_TYPE" val="general"/>
  <p:tag name="WM_BEAUTIFY_SHAPE_IDENTITY" val="{950a4f94-23cd-49a2-8cd3-9e0ca8b370f6}"/>
</p:tagLst>
</file>

<file path=ppt/tags/tag74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4*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f"/>
  <p:tag name="KSO_WM_UNIT_DEC_AREA_ID" val="acab9ef974444d088eebfa90d53a28e3"/>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6379868c281d4c2984ba138f33ca1fc0"/>
  <p:tag name="KSO_WM_SLIDE_BACKGROUND_TYPE" val="general"/>
  <p:tag name="WM_BEAUTIFY_SHAPE_IDENTITY" val="{e36b98d8-5d3d-4396-9145-2eb778102f46}"/>
</p:tagLst>
</file>

<file path=ppt/tags/tag742.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743.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744.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745.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746.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747.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748.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749.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75.xml><?xml version="1.0" encoding="utf-8"?>
<p:tagLst xmlns:p="http://schemas.openxmlformats.org/presentationml/2006/main">
  <p:tag name="KSO_WM_SLIDE_BACKGROUND_TYPE" val="navigation"/>
</p:tagLst>
</file>

<file path=ppt/tags/tag750.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751.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752.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753.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754.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755.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756.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757.xml><?xml version="1.0" encoding="utf-8"?>
<p:tagLst xmlns:p="http://schemas.openxmlformats.org/presentationml/2006/main">
  <p:tag name="KSO_WM_SLIDE_BK_DARK_LIGHT" val=""/>
  <p:tag name="KSO_WM_SLIDE_BACKGROUND_TYPE" val="general"/>
</p:tagLst>
</file>

<file path=ppt/tags/tag75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3*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e"/>
  <p:tag name="KSO_WM_UNIT_DEC_AREA_ID" val="f84f0cc580644a55b30b165351c9a4d5"/>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54a4de4a2fb64df69e99bb289883b1ec"/>
  <p:tag name="KSO_WM_SLIDE_BACKGROUND_TYPE" val="general"/>
  <p:tag name="WM_BEAUTIFY_SHAPE_IDENTITY" val="{3072ced2-be46-4bc9-8680-12adb95ed3b8}"/>
</p:tagLst>
</file>

<file path=ppt/tags/tag75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4*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f"/>
  <p:tag name="KSO_WM_UNIT_DEC_AREA_ID" val="acab9ef974444d088eebfa90d53a28e3"/>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6379868c281d4c2984ba138f33ca1fc0"/>
  <p:tag name="KSO_WM_SLIDE_BACKGROUND_TYPE" val="general"/>
  <p:tag name="WM_BEAUTIFY_SHAPE_IDENTITY" val="{0d2bd367-4cef-4cd7-bb55-8b122eeb37aa}"/>
</p:tagLst>
</file>

<file path=ppt/tags/tag76.xml><?xml version="1.0" encoding="utf-8"?>
<p:tagLst xmlns:p="http://schemas.openxmlformats.org/presentationml/2006/main">
  <p:tag name="KSO_WM_SLIDE_BACKGROUND_TYPE" val="navigation"/>
</p:tagLst>
</file>

<file path=ppt/tags/tag760.xml><?xml version="1.0" encoding="utf-8"?>
<p:tagLst xmlns:p="http://schemas.openxmlformats.org/presentationml/2006/main">
  <p:tag name="KSO_WM_SLIDE_BK_DARK_LIGHT" val=""/>
  <p:tag name="KSO_WM_SLIDE_BACKGROUND_TYPE" val="general"/>
</p:tagLst>
</file>

<file path=ppt/tags/tag76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3*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e"/>
  <p:tag name="KSO_WM_UNIT_DEC_AREA_ID" val="f84f0cc580644a55b30b165351c9a4d5"/>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54a4de4a2fb64df69e99bb289883b1ec"/>
  <p:tag name="KSO_WM_SLIDE_BACKGROUND_TYPE" val="general"/>
  <p:tag name="WM_BEAUTIFY_SHAPE_IDENTITY" val="{37c456c9-b66e-437a-be99-5800e40bea45}"/>
</p:tagLst>
</file>

<file path=ppt/tags/tag76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4*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f"/>
  <p:tag name="KSO_WM_UNIT_DEC_AREA_ID" val="acab9ef974444d088eebfa90d53a28e3"/>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6379868c281d4c2984ba138f33ca1fc0"/>
  <p:tag name="KSO_WM_SLIDE_BACKGROUND_TYPE" val="general"/>
  <p:tag name="WM_BEAUTIFY_SHAPE_IDENTITY" val="{b5242924-188b-4005-8e08-f7184796c107}"/>
</p:tagLst>
</file>

<file path=ppt/tags/tag763.xml><?xml version="1.0" encoding="utf-8"?>
<p:tagLst xmlns:p="http://schemas.openxmlformats.org/presentationml/2006/main">
  <p:tag name="KSO_WM_SLIDE_BK_DARK_LIGHT" val=""/>
  <p:tag name="KSO_WM_SLIDE_BACKGROUND_TYPE" val="general"/>
</p:tagLst>
</file>

<file path=ppt/tags/tag76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3*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e"/>
  <p:tag name="KSO_WM_UNIT_DEC_AREA_ID" val="f84f0cc580644a55b30b165351c9a4d5"/>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54a4de4a2fb64df69e99bb289883b1ec"/>
  <p:tag name="KSO_WM_SLIDE_BACKGROUND_TYPE" val="general"/>
  <p:tag name="WM_BEAUTIFY_SHAPE_IDENTITY" val="{914d2ab2-754d-42f7-8fd2-86fd8dbb45d0}"/>
</p:tagLst>
</file>

<file path=ppt/tags/tag76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4*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f"/>
  <p:tag name="KSO_WM_UNIT_DEC_AREA_ID" val="acab9ef974444d088eebfa90d53a28e3"/>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6379868c281d4c2984ba138f33ca1fc0"/>
  <p:tag name="KSO_WM_SLIDE_BACKGROUND_TYPE" val="general"/>
  <p:tag name="WM_BEAUTIFY_SHAPE_IDENTITY" val="{5fad31ab-9cf1-41fd-9b8a-3c3393c975dd}"/>
</p:tagLst>
</file>

<file path=ppt/tags/tag766.xml><?xml version="1.0" encoding="utf-8"?>
<p:tagLst xmlns:p="http://schemas.openxmlformats.org/presentationml/2006/main">
  <p:tag name="KSO_WM_UNIT_FILL_FORE_SCHEMECOLOR_INDEX_BRIGHTNESS" val="0"/>
  <p:tag name="KSO_WM_UNIT_FILL_FORE_SCHEMECOLOR_INDEX" val="5"/>
  <p:tag name="KSO_WM_UNIT_FILL_TYPE" val="1"/>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767.xml><?xml version="1.0" encoding="utf-8"?>
<p:tagLst xmlns:p="http://schemas.openxmlformats.org/presentationml/2006/main">
  <p:tag name="KSO_WM_UNIT_FILL_FORE_SCHEMECOLOR_INDEX_BRIGHTNESS" val="0"/>
  <p:tag name="KSO_WM_UNIT_FILL_FORE_SCHEMECOLOR_INDEX" val="5"/>
  <p:tag name="KSO_WM_UNIT_FILL_TYPE" val="1"/>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768.xml><?xml version="1.0" encoding="utf-8"?>
<p:tagLst xmlns:p="http://schemas.openxmlformats.org/presentationml/2006/main">
  <p:tag name="KSO_WM_UNIT_FILL_FORE_SCHEMECOLOR_INDEX_BRIGHTNESS" val="0"/>
  <p:tag name="KSO_WM_UNIT_FILL_FORE_SCHEMECOLOR_INDEX" val="5"/>
  <p:tag name="KSO_WM_UNIT_FILL_TYPE" val="1"/>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769.xml><?xml version="1.0" encoding="utf-8"?>
<p:tagLst xmlns:p="http://schemas.openxmlformats.org/presentationml/2006/main">
  <p:tag name="KSO_WM_UNIT_FILL_FORE_SCHEMECOLOR_INDEX_BRIGHTNESS" val="0"/>
  <p:tag name="KSO_WM_UNIT_FILL_FORE_SCHEMECOLOR_INDEX" val="5"/>
  <p:tag name="KSO_WM_UNIT_FILL_TYPE" val="1"/>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77.xml><?xml version="1.0" encoding="utf-8"?>
<p:tagLst xmlns:p="http://schemas.openxmlformats.org/presentationml/2006/main">
  <p:tag name="KSO_WM_SLIDE_BACKGROUND_TYPE" val="navigation"/>
</p:tagLst>
</file>

<file path=ppt/tags/tag770.xml><?xml version="1.0" encoding="utf-8"?>
<p:tagLst xmlns:p="http://schemas.openxmlformats.org/presentationml/2006/main">
  <p:tag name="KSO_WM_UNIT_FILL_FORE_SCHEMECOLOR_INDEX_BRIGHTNESS" val="0"/>
  <p:tag name="KSO_WM_UNIT_FILL_FORE_SCHEMECOLOR_INDEX" val="5"/>
  <p:tag name="KSO_WM_UNIT_FILL_TYPE" val="1"/>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771.xml><?xml version="1.0" encoding="utf-8"?>
<p:tagLst xmlns:p="http://schemas.openxmlformats.org/presentationml/2006/main">
  <p:tag name="KSO_WM_UNIT_FILL_FORE_SCHEMECOLOR_INDEX_BRIGHTNESS" val="0"/>
  <p:tag name="KSO_WM_UNIT_FILL_FORE_SCHEMECOLOR_INDEX" val="5"/>
  <p:tag name="KSO_WM_UNIT_FILL_TYPE" val="1"/>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772.xml><?xml version="1.0" encoding="utf-8"?>
<p:tagLst xmlns:p="http://schemas.openxmlformats.org/presentationml/2006/main">
  <p:tag name="KSO_WM_UNIT_FILL_FORE_SCHEMECOLOR_INDEX_BRIGHTNESS" val="0"/>
  <p:tag name="KSO_WM_UNIT_FILL_FORE_SCHEMECOLOR_INDEX" val="5"/>
  <p:tag name="KSO_WM_UNIT_FILL_TYPE" val="1"/>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773.xml><?xml version="1.0" encoding="utf-8"?>
<p:tagLst xmlns:p="http://schemas.openxmlformats.org/presentationml/2006/main">
  <p:tag name="KSO_WM_UNIT_FILL_FORE_SCHEMECOLOR_INDEX_BRIGHTNESS" val="0"/>
  <p:tag name="KSO_WM_UNIT_FILL_FORE_SCHEMECOLOR_INDEX" val="5"/>
  <p:tag name="KSO_WM_UNIT_FILL_TYPE" val="1"/>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774.xml><?xml version="1.0" encoding="utf-8"?>
<p:tagLst xmlns:p="http://schemas.openxmlformats.org/presentationml/2006/main">
  <p:tag name="KSO_WM_UNIT_FILL_FORE_SCHEMECOLOR_INDEX_BRIGHTNESS" val="0"/>
  <p:tag name="KSO_WM_UNIT_FILL_FORE_SCHEMECOLOR_INDEX" val="5"/>
  <p:tag name="KSO_WM_UNIT_FILL_TYPE" val="1"/>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775.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776.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777.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778.xml><?xml version="1.0" encoding="utf-8"?>
<p:tagLst xmlns:p="http://schemas.openxmlformats.org/presentationml/2006/main">
  <p:tag name="KSO_WM_UNIT_FILL_FORE_SCHEMECOLOR_INDEX_BRIGHTNESS" val="0"/>
  <p:tag name="KSO_WM_UNIT_FILL_FORE_SCHEMECOLOR_INDEX" val="6"/>
  <p:tag name="KSO_WM_UNIT_FILL_TYPE" val="1"/>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779.xml><?xml version="1.0" encoding="utf-8"?>
<p:tagLst xmlns:p="http://schemas.openxmlformats.org/presentationml/2006/main">
  <p:tag name="KSO_WM_UNIT_FILL_FORE_SCHEMECOLOR_INDEX_BRIGHTNESS" val="0"/>
  <p:tag name="KSO_WM_UNIT_FILL_FORE_SCHEMECOLOR_INDEX" val="6"/>
  <p:tag name="KSO_WM_UNIT_FILL_TYPE" val="1"/>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7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chip20203230_5*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b0"/>
  <p:tag name="KSO_WM_UNIT_DEC_AREA_ID" val="0f65f2c56fb545009b8e0c771c3afea1"/>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42c7983957dd4eb4bd125359e33ab7e8"/>
  <p:tag name="KSO_WM_SLIDE_BACKGROUND_TYPE" val="belt"/>
  <p:tag name="KSO_WM_UNIT_TEXT_FILL_FORE_SCHEMECOLOR_INDEX_BRIGHTNESS" val="0"/>
  <p:tag name="KSO_WM_UNIT_TEXT_FILL_FORE_SCHEMECOLOR_INDEX" val="2"/>
  <p:tag name="KSO_WM_UNIT_TEXT_FILL_TYPE" val="1"/>
</p:tagLst>
</file>

<file path=ppt/tags/tag780.xml><?xml version="1.0" encoding="utf-8"?>
<p:tagLst xmlns:p="http://schemas.openxmlformats.org/presentationml/2006/main">
  <p:tag name="KSO_WM_UNIT_FILL_FORE_SCHEMECOLOR_INDEX_BRIGHTNESS" val="0"/>
  <p:tag name="KSO_WM_UNIT_FILL_FORE_SCHEMECOLOR_INDEX" val="6"/>
  <p:tag name="KSO_WM_UNIT_FILL_TYPE" val="1"/>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781.xml><?xml version="1.0" encoding="utf-8"?>
<p:tagLst xmlns:p="http://schemas.openxmlformats.org/presentationml/2006/main">
  <p:tag name="KSO_WM_UNIT_FILL_FORE_SCHEMECOLOR_INDEX_BRIGHTNESS" val="0"/>
  <p:tag name="KSO_WM_UNIT_FILL_FORE_SCHEMECOLOR_INDEX" val="6"/>
  <p:tag name="KSO_WM_UNIT_FILL_TYPE" val="1"/>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782.xml><?xml version="1.0" encoding="utf-8"?>
<p:tagLst xmlns:p="http://schemas.openxmlformats.org/presentationml/2006/main">
  <p:tag name="KSO_WM_UNIT_FILL_FORE_SCHEMECOLOR_INDEX_BRIGHTNESS" val="0"/>
  <p:tag name="KSO_WM_UNIT_FILL_FORE_SCHEMECOLOR_INDEX" val="6"/>
  <p:tag name="KSO_WM_UNIT_FILL_TYPE" val="1"/>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783.xml><?xml version="1.0" encoding="utf-8"?>
<p:tagLst xmlns:p="http://schemas.openxmlformats.org/presentationml/2006/main">
  <p:tag name="KSO_WM_UNIT_FILL_FORE_SCHEMECOLOR_INDEX_BRIGHTNESS" val="0"/>
  <p:tag name="KSO_WM_UNIT_FILL_FORE_SCHEMECOLOR_INDEX" val="5"/>
  <p:tag name="KSO_WM_UNIT_FILL_TYPE" val="1"/>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784.xml><?xml version="1.0" encoding="utf-8"?>
<p:tagLst xmlns:p="http://schemas.openxmlformats.org/presentationml/2006/main">
  <p:tag name="KSO_WM_SLIDE_BK_DARK_LIGHT" val=""/>
  <p:tag name="KSO_WM_SLIDE_BACKGROUND_TYPE" val="general"/>
</p:tagLst>
</file>

<file path=ppt/tags/tag78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3*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e"/>
  <p:tag name="KSO_WM_UNIT_DEC_AREA_ID" val="f84f0cc580644a55b30b165351c9a4d5"/>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54a4de4a2fb64df69e99bb289883b1ec"/>
  <p:tag name="KSO_WM_SLIDE_BACKGROUND_TYPE" val="general"/>
  <p:tag name="WM_BEAUTIFY_SHAPE_IDENTITY" val="{dec35538-76dc-499c-8a54-9aa086be8540}"/>
</p:tagLst>
</file>

<file path=ppt/tags/tag78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4*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f"/>
  <p:tag name="KSO_WM_UNIT_DEC_AREA_ID" val="acab9ef974444d088eebfa90d53a28e3"/>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6379868c281d4c2984ba138f33ca1fc0"/>
  <p:tag name="KSO_WM_SLIDE_BACKGROUND_TYPE" val="general"/>
  <p:tag name="WM_BEAUTIFY_SHAPE_IDENTITY" val="{ea5aafff-c058-4eeb-b472-f909ac387022}"/>
</p:tagLst>
</file>

<file path=ppt/tags/tag787.xml><?xml version="1.0" encoding="utf-8"?>
<p:tagLst xmlns:p="http://schemas.openxmlformats.org/presentationml/2006/main">
  <p:tag name="KSO_WM_UNIT_FILL_FORE_SCHEMECOLOR_INDEX_BRIGHTNESS" val="0"/>
  <p:tag name="KSO_WM_UNIT_FILL_FORE_SCHEMECOLOR_INDEX" val="11"/>
  <p:tag name="KSO_WM_UNIT_FILL_TYPE" val="1"/>
  <p:tag name="KSO_WM_UNIT_LINE_FORE_SCHEMECOLOR_INDEX_BRIGHTNESS" val="0"/>
  <p:tag name="KSO_WM_UNIT_LINE_FORE_SCHEMECOLOR_INDEX" val="13"/>
  <p:tag name="KSO_WM_UNIT_LINE_FILL_TYPE" val="2"/>
</p:tagLst>
</file>

<file path=ppt/tags/tag788.xml><?xml version="1.0" encoding="utf-8"?>
<p:tagLst xmlns:p="http://schemas.openxmlformats.org/presentationml/2006/main">
  <p:tag name="KSO_WM_UNIT_FILL_FORE_SCHEMECOLOR_INDEX_BRIGHTNESS" val="0"/>
  <p:tag name="KSO_WM_UNIT_FILL_FORE_SCHEMECOLOR_INDEX" val="5"/>
  <p:tag name="KSO_WM_UNIT_FILL_TYPE" val="1"/>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789.xml><?xml version="1.0" encoding="utf-8"?>
<p:tagLst xmlns:p="http://schemas.openxmlformats.org/presentationml/2006/main">
  <p:tag name="KSO_WM_UNIT_FILL_FORE_SCHEMECOLOR_INDEX_BRIGHTNESS" val="0"/>
  <p:tag name="KSO_WM_UNIT_FILL_FORE_SCHEMECOLOR_INDEX" val="5"/>
  <p:tag name="KSO_WM_UNIT_FILL_TYPE" val="1"/>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7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3*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e"/>
  <p:tag name="KSO_WM_UNIT_DEC_AREA_ID" val="dfefe7a87b66443392a2d3e492f79745"/>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efafc17c9738479e937df318b3fb52c4"/>
  <p:tag name="KSO_WM_SLIDE_BACKGROUND_TYPE" val="belt"/>
</p:tagLst>
</file>

<file path=ppt/tags/tag790.xml><?xml version="1.0" encoding="utf-8"?>
<p:tagLst xmlns:p="http://schemas.openxmlformats.org/presentationml/2006/main">
  <p:tag name="KSO_WM_UNIT_FILL_FORE_SCHEMECOLOR_INDEX_BRIGHTNESS" val="0"/>
  <p:tag name="KSO_WM_UNIT_FILL_FORE_SCHEMECOLOR_INDEX" val="5"/>
  <p:tag name="KSO_WM_UNIT_FILL_TYPE" val="1"/>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791.xml><?xml version="1.0" encoding="utf-8"?>
<p:tagLst xmlns:p="http://schemas.openxmlformats.org/presentationml/2006/main">
  <p:tag name="KSO_WM_UNIT_FILL_FORE_SCHEMECOLOR_INDEX_BRIGHTNESS" val="0"/>
  <p:tag name="KSO_WM_UNIT_FILL_FORE_SCHEMECOLOR_INDEX" val="5"/>
  <p:tag name="KSO_WM_UNIT_FILL_TYPE" val="1"/>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792.xml><?xml version="1.0" encoding="utf-8"?>
<p:tagLst xmlns:p="http://schemas.openxmlformats.org/presentationml/2006/main">
  <p:tag name="KSO_WM_UNIT_FILL_FORE_SCHEMECOLOR_INDEX_BRIGHTNESS" val="0"/>
  <p:tag name="KSO_WM_UNIT_FILL_FORE_SCHEMECOLOR_INDEX" val="5"/>
  <p:tag name="KSO_WM_UNIT_FILL_TYPE" val="1"/>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793.xml><?xml version="1.0" encoding="utf-8"?>
<p:tagLst xmlns:p="http://schemas.openxmlformats.org/presentationml/2006/main">
  <p:tag name="KSO_WM_UNIT_FILL_FORE_SCHEMECOLOR_INDEX_BRIGHTNESS" val="0"/>
  <p:tag name="KSO_WM_UNIT_FILL_FORE_SCHEMECOLOR_INDEX" val="5"/>
  <p:tag name="KSO_WM_UNIT_FILL_TYPE" val="1"/>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794.xml><?xml version="1.0" encoding="utf-8"?>
<p:tagLst xmlns:p="http://schemas.openxmlformats.org/presentationml/2006/main">
  <p:tag name="KSO_WM_UNIT_FILL_FORE_SCHEMECOLOR_INDEX_BRIGHTNESS" val="0"/>
  <p:tag name="KSO_WM_UNIT_FILL_FORE_SCHEMECOLOR_INDEX" val="5"/>
  <p:tag name="KSO_WM_UNIT_FILL_TYPE" val="1"/>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795.xml><?xml version="1.0" encoding="utf-8"?>
<p:tagLst xmlns:p="http://schemas.openxmlformats.org/presentationml/2006/main">
  <p:tag name="KSO_WM_UNIT_FILL_FORE_SCHEMECOLOR_INDEX_BRIGHTNESS" val="0"/>
  <p:tag name="KSO_WM_UNIT_FILL_FORE_SCHEMECOLOR_INDEX" val="5"/>
  <p:tag name="KSO_WM_UNIT_FILL_TYPE" val="1"/>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796.xml><?xml version="1.0" encoding="utf-8"?>
<p:tagLst xmlns:p="http://schemas.openxmlformats.org/presentationml/2006/main">
  <p:tag name="KSO_WM_SLIDE_BK_DARK_LIGHT" val=""/>
  <p:tag name="KSO_WM_SLIDE_BACKGROUND_TYPE" val="general"/>
</p:tagLst>
</file>

<file path=ppt/tags/tag79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3*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e"/>
  <p:tag name="KSO_WM_UNIT_DEC_AREA_ID" val="f84f0cc580644a55b30b165351c9a4d5"/>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54a4de4a2fb64df69e99bb289883b1ec"/>
  <p:tag name="KSO_WM_SLIDE_BACKGROUND_TYPE" val="general"/>
  <p:tag name="WM_BEAUTIFY_SHAPE_IDENTITY" val="{04c27bcd-a994-4d10-88ef-f12078104f70}"/>
</p:tagLst>
</file>

<file path=ppt/tags/tag79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4*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f"/>
  <p:tag name="KSO_WM_UNIT_DEC_AREA_ID" val="acab9ef974444d088eebfa90d53a28e3"/>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6379868c281d4c2984ba138f33ca1fc0"/>
  <p:tag name="KSO_WM_SLIDE_BACKGROUND_TYPE" val="general"/>
  <p:tag name="WM_BEAUTIFY_SHAPE_IDENTITY" val="{1eba5609-877b-4eac-9a76-4e3d63bf2928}"/>
</p:tagLst>
</file>

<file path=ppt/tags/tag799.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4*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f"/>
  <p:tag name="KSO_WM_UNIT_DEC_AREA_ID" val="13e3952efcd646049553d75eacc649bd"/>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8336cfe57546424396c49b9fcf70fd70"/>
</p:tagLst>
</file>

<file path=ppt/tags/tag8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4*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f"/>
  <p:tag name="KSO_WM_UNIT_DEC_AREA_ID" val="72632280a6104171b789ec1c3a60bcfe"/>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8f48216b5b634bd68562210e52183ddb"/>
  <p:tag name="KSO_WM_SLIDE_BACKGROUND_TYPE" val="belt"/>
</p:tagLst>
</file>

<file path=ppt/tags/tag800.xml><?xml version="1.0" encoding="utf-8"?>
<p:tagLst xmlns:p="http://schemas.openxmlformats.org/presentationml/2006/main">
  <p:tag name="KSO_WM_SLIDE_BK_DARK_LIGHT" val=""/>
  <p:tag name="KSO_WM_SLIDE_BACKGROUND_TYPE" val="general"/>
</p:tagLst>
</file>

<file path=ppt/tags/tag80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3*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e"/>
  <p:tag name="KSO_WM_UNIT_DEC_AREA_ID" val="f84f0cc580644a55b30b165351c9a4d5"/>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54a4de4a2fb64df69e99bb289883b1ec"/>
  <p:tag name="KSO_WM_SLIDE_BACKGROUND_TYPE" val="general"/>
  <p:tag name="WM_BEAUTIFY_SHAPE_IDENTITY" val="{be9e9d8f-b484-4ece-b0de-31a69f3a91f6}"/>
</p:tagLst>
</file>

<file path=ppt/tags/tag80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4*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f"/>
  <p:tag name="KSO_WM_UNIT_DEC_AREA_ID" val="acab9ef974444d088eebfa90d53a28e3"/>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6379868c281d4c2984ba138f33ca1fc0"/>
  <p:tag name="KSO_WM_SLIDE_BACKGROUND_TYPE" val="general"/>
  <p:tag name="WM_BEAUTIFY_SHAPE_IDENTITY" val="{cd672ed2-ac8c-48a1-a6e2-fa34bc7d3ccf}"/>
</p:tagLst>
</file>

<file path=ppt/tags/tag803.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804.xml><?xml version="1.0" encoding="utf-8"?>
<p:tagLst xmlns:p="http://schemas.openxmlformats.org/presentationml/2006/main">
  <p:tag name="KSO_WM_SLIDE_BK_DARK_LIGHT" val=""/>
  <p:tag name="KSO_WM_SLIDE_BACKGROUND_TYPE" val="general"/>
</p:tagLst>
</file>

<file path=ppt/tags/tag80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3*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e"/>
  <p:tag name="KSO_WM_UNIT_DEC_AREA_ID" val="f84f0cc580644a55b30b165351c9a4d5"/>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54a4de4a2fb64df69e99bb289883b1ec"/>
  <p:tag name="KSO_WM_SLIDE_BACKGROUND_TYPE" val="general"/>
  <p:tag name="WM_BEAUTIFY_SHAPE_IDENTITY" val="{877550ed-49af-42bc-8f40-2d1e0c9d4b9a}"/>
</p:tagLst>
</file>

<file path=ppt/tags/tag80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4*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f"/>
  <p:tag name="KSO_WM_UNIT_DEC_AREA_ID" val="acab9ef974444d088eebfa90d53a28e3"/>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6379868c281d4c2984ba138f33ca1fc0"/>
  <p:tag name="KSO_WM_SLIDE_BACKGROUND_TYPE" val="general"/>
  <p:tag name="WM_BEAUTIFY_SHAPE_IDENTITY" val="{e9f033ac-226b-452d-b283-87299dd2f54a}"/>
</p:tagLst>
</file>

<file path=ppt/tags/tag807.xml><?xml version="1.0" encoding="utf-8"?>
<p:tagLst xmlns:p="http://schemas.openxmlformats.org/presentationml/2006/main">
  <p:tag name="KSO_WM_UNIT_FILL_FORE_SCHEMECOLOR_INDEX_BRIGHTNESS" val="0"/>
  <p:tag name="KSO_WM_UNIT_FILL_FORE_SCHEMECOLOR_INDEX" val="5"/>
  <p:tag name="KSO_WM_UNIT_FILL_TYPE" val="1"/>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808.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809.xml><?xml version="1.0" encoding="utf-8"?>
<p:tagLst xmlns:p="http://schemas.openxmlformats.org/presentationml/2006/main">
  <p:tag name="KSO_WM_UNIT_FILL_FORE_SCHEMECOLOR_INDEX_BRIGHTNESS" val="0"/>
  <p:tag name="KSO_WM_UNIT_FILL_FORE_SCHEMECOLOR_INDEX" val="5"/>
  <p:tag name="KSO_WM_UNIT_FILL_TYPE" val="1"/>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81.xml><?xml version="1.0" encoding="utf-8"?>
<p:tagLst xmlns:p="http://schemas.openxmlformats.org/presentationml/2006/main">
  <p:tag name="KSO_WM_SLIDE_BACKGROUND_TYPE" val="belt"/>
</p:tagLst>
</file>

<file path=ppt/tags/tag810.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811.xml><?xml version="1.0" encoding="utf-8"?>
<p:tagLst xmlns:p="http://schemas.openxmlformats.org/presentationml/2006/main">
  <p:tag name="KSO_WM_UNIT_FILL_FORE_SCHEMECOLOR_INDEX_BRIGHTNESS" val="0"/>
  <p:tag name="KSO_WM_UNIT_FILL_FORE_SCHEMECOLOR_INDEX" val="5"/>
  <p:tag name="KSO_WM_UNIT_FILL_TYPE" val="1"/>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812.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813.xml><?xml version="1.0" encoding="utf-8"?>
<p:tagLst xmlns:p="http://schemas.openxmlformats.org/presentationml/2006/main">
  <p:tag name="KSO_WM_UNIT_FILL_FORE_SCHEMECOLOR_INDEX_BRIGHTNESS" val="0"/>
  <p:tag name="KSO_WM_UNIT_FILL_FORE_SCHEMECOLOR_INDEX" val="5"/>
  <p:tag name="KSO_WM_UNIT_FILL_TYPE" val="1"/>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814.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815.xml><?xml version="1.0" encoding="utf-8"?>
<p:tagLst xmlns:p="http://schemas.openxmlformats.org/presentationml/2006/main">
  <p:tag name="KSO_WM_UNIT_FILL_FORE_SCHEMECOLOR_INDEX_BRIGHTNESS" val="0"/>
  <p:tag name="KSO_WM_UNIT_FILL_FORE_SCHEMECOLOR_INDEX" val="5"/>
  <p:tag name="KSO_WM_UNIT_FILL_TYPE" val="1"/>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816.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817.xml><?xml version="1.0" encoding="utf-8"?>
<p:tagLst xmlns:p="http://schemas.openxmlformats.org/presentationml/2006/main">
  <p:tag name="KSO_WM_UNIT_FILL_FORE_SCHEMECOLOR_INDEX_BRIGHTNESS" val="0"/>
  <p:tag name="KSO_WM_UNIT_FILL_FORE_SCHEMECOLOR_INDEX" val="5"/>
  <p:tag name="KSO_WM_UNIT_FILL_TYPE" val="1"/>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818.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819.xml><?xml version="1.0" encoding="utf-8"?>
<p:tagLst xmlns:p="http://schemas.openxmlformats.org/presentationml/2006/main">
  <p:tag name="KSO_WM_UNIT_FILL_FORE_SCHEMECOLOR_INDEX_BRIGHTNESS" val="0"/>
  <p:tag name="KSO_WM_UNIT_FILL_FORE_SCHEMECOLOR_INDEX" val="5"/>
  <p:tag name="KSO_WM_UNIT_FILL_TYPE" val="1"/>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82.xml><?xml version="1.0" encoding="utf-8"?>
<p:tagLst xmlns:p="http://schemas.openxmlformats.org/presentationml/2006/main">
  <p:tag name="KSO_WM_SLIDE_BACKGROUND_TYPE" val="belt"/>
</p:tagLst>
</file>

<file path=ppt/tags/tag820.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821.xml><?xml version="1.0" encoding="utf-8"?>
<p:tagLst xmlns:p="http://schemas.openxmlformats.org/presentationml/2006/main">
  <p:tag name="KSO_WM_UNIT_FILL_FORE_SCHEMECOLOR_INDEX_BRIGHTNESS" val="0"/>
  <p:tag name="KSO_WM_UNIT_FILL_FORE_SCHEMECOLOR_INDEX" val="5"/>
  <p:tag name="KSO_WM_UNIT_FILL_TYPE" val="1"/>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822.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823.xml><?xml version="1.0" encoding="utf-8"?>
<p:tagLst xmlns:p="http://schemas.openxmlformats.org/presentationml/2006/main">
  <p:tag name="KSO_WM_UNIT_FILL_FORE_SCHEMECOLOR_INDEX_BRIGHTNESS" val="0"/>
  <p:tag name="KSO_WM_UNIT_FILL_FORE_SCHEMECOLOR_INDEX" val="5"/>
  <p:tag name="KSO_WM_UNIT_FILL_TYPE" val="1"/>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824.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825.xml><?xml version="1.0" encoding="utf-8"?>
<p:tagLst xmlns:p="http://schemas.openxmlformats.org/presentationml/2006/main">
  <p:tag name="KSO_WM_SLIDE_BK_DARK_LIGHT" val=""/>
  <p:tag name="KSO_WM_SLIDE_BACKGROUND_TYPE" val="general"/>
</p:tagLst>
</file>

<file path=ppt/tags/tag8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3*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e"/>
  <p:tag name="KSO_WM_UNIT_DEC_AREA_ID" val="f84f0cc580644a55b30b165351c9a4d5"/>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54a4de4a2fb64df69e99bb289883b1ec"/>
  <p:tag name="KSO_WM_SLIDE_BACKGROUND_TYPE" val="general"/>
  <p:tag name="WM_BEAUTIFY_SHAPE_IDENTITY" val="{32609e41-8a27-45a9-9536-5534d1230c86}"/>
</p:tagLst>
</file>

<file path=ppt/tags/tag82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4*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f"/>
  <p:tag name="KSO_WM_UNIT_DEC_AREA_ID" val="acab9ef974444d088eebfa90d53a28e3"/>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6379868c281d4c2984ba138f33ca1fc0"/>
  <p:tag name="KSO_WM_SLIDE_BACKGROUND_TYPE" val="general"/>
  <p:tag name="WM_BEAUTIFY_SHAPE_IDENTITY" val="{1c664895-64f0-46b1-8825-76e797054bb6}"/>
</p:tagLst>
</file>

<file path=ppt/tags/tag828.xml><?xml version="1.0" encoding="utf-8"?>
<p:tagLst xmlns:p="http://schemas.openxmlformats.org/presentationml/2006/main">
  <p:tag name="KSO_WM_SLIDE_BK_DARK_LIGHT" val=""/>
  <p:tag name="KSO_WM_SLIDE_BACKGROUND_TYPE" val="general"/>
</p:tagLst>
</file>

<file path=ppt/tags/tag82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3*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e"/>
  <p:tag name="KSO_WM_UNIT_DEC_AREA_ID" val="f84f0cc580644a55b30b165351c9a4d5"/>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54a4de4a2fb64df69e99bb289883b1ec"/>
  <p:tag name="KSO_WM_SLIDE_BACKGROUND_TYPE" val="general"/>
  <p:tag name="WM_BEAUTIFY_SHAPE_IDENTITY" val="{87dfd721-c3aa-473f-b0c1-bdf0cfb03bea}"/>
</p:tagLst>
</file>

<file path=ppt/tags/tag83.xml><?xml version="1.0" encoding="utf-8"?>
<p:tagLst xmlns:p="http://schemas.openxmlformats.org/presentationml/2006/main">
  <p:tag name="KSO_WM_SLIDE_BACKGROUND_TYPE" val="belt"/>
</p:tagLst>
</file>

<file path=ppt/tags/tag83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4*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f"/>
  <p:tag name="KSO_WM_UNIT_DEC_AREA_ID" val="acab9ef974444d088eebfa90d53a28e3"/>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6379868c281d4c2984ba138f33ca1fc0"/>
  <p:tag name="KSO_WM_SLIDE_BACKGROUND_TYPE" val="general"/>
  <p:tag name="WM_BEAUTIFY_SHAPE_IDENTITY" val="{e0766425-aa88-484a-9b3d-2cd654134a1b}"/>
</p:tagLst>
</file>

<file path=ppt/tags/tag831.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832.xml><?xml version="1.0" encoding="utf-8"?>
<p:tagLst xmlns:p="http://schemas.openxmlformats.org/presentationml/2006/main">
  <p:tag name="KSO_WM_SLIDE_BK_DARK_LIGHT" val=""/>
  <p:tag name="KSO_WM_SLIDE_BACKGROUND_TYPE" val="general"/>
</p:tagLst>
</file>

<file path=ppt/tags/tag83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3*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e"/>
  <p:tag name="KSO_WM_UNIT_DEC_AREA_ID" val="f84f0cc580644a55b30b165351c9a4d5"/>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54a4de4a2fb64df69e99bb289883b1ec"/>
  <p:tag name="KSO_WM_SLIDE_BACKGROUND_TYPE" val="general"/>
  <p:tag name="WM_BEAUTIFY_SHAPE_IDENTITY" val="{23e55e8d-fc18-401e-a456-6106ed2791ab}"/>
</p:tagLst>
</file>

<file path=ppt/tags/tag83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4*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f"/>
  <p:tag name="KSO_WM_UNIT_DEC_AREA_ID" val="acab9ef974444d088eebfa90d53a28e3"/>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6379868c281d4c2984ba138f33ca1fc0"/>
  <p:tag name="KSO_WM_SLIDE_BACKGROUND_TYPE" val="general"/>
  <p:tag name="WM_BEAUTIFY_SHAPE_IDENTITY" val="{1a1fb23a-769a-42a5-89de-044181a2e907}"/>
</p:tagLst>
</file>

<file path=ppt/tags/tag835.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836.xml><?xml version="1.0" encoding="utf-8"?>
<p:tagLst xmlns:p="http://schemas.openxmlformats.org/presentationml/2006/main">
  <p:tag name="KSO_WM_SLIDE_BK_DARK_LIGHT" val=""/>
  <p:tag name="KSO_WM_SLIDE_BACKGROUND_TYPE" val="general"/>
</p:tagLst>
</file>

<file path=ppt/tags/tag83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3*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e"/>
  <p:tag name="KSO_WM_UNIT_DEC_AREA_ID" val="f84f0cc580644a55b30b165351c9a4d5"/>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54a4de4a2fb64df69e99bb289883b1ec"/>
  <p:tag name="KSO_WM_SLIDE_BACKGROUND_TYPE" val="general"/>
  <p:tag name="WM_BEAUTIFY_SHAPE_IDENTITY" val="{47a04899-d662-4619-9040-4d8c3d7f9155}"/>
</p:tagLst>
</file>

<file path=ppt/tags/tag83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4*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f"/>
  <p:tag name="KSO_WM_UNIT_DEC_AREA_ID" val="acab9ef974444d088eebfa90d53a28e3"/>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6379868c281d4c2984ba138f33ca1fc0"/>
  <p:tag name="KSO_WM_SLIDE_BACKGROUND_TYPE" val="general"/>
  <p:tag name="WM_BEAUTIFY_SHAPE_IDENTITY" val="{b0234d86-18dc-4b6a-acb9-6e574755dce4}"/>
</p:tagLst>
</file>

<file path=ppt/tags/tag839.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84.xml><?xml version="1.0" encoding="utf-8"?>
<p:tagLst xmlns:p="http://schemas.openxmlformats.org/presentationml/2006/main">
  <p:tag name="KSO_WM_SLIDE_BACKGROUND_TYPE" val="belt"/>
</p:tagLst>
</file>

<file path=ppt/tags/tag840.xml><?xml version="1.0" encoding="utf-8"?>
<p:tagLst xmlns:p="http://schemas.openxmlformats.org/presentationml/2006/main">
  <p:tag name="KSO_WM_SLIDE_BK_DARK_LIGHT" val=""/>
  <p:tag name="KSO_WM_SLIDE_BACKGROUND_TYPE" val="general"/>
</p:tagLst>
</file>

<file path=ppt/tags/tag84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3*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e"/>
  <p:tag name="KSO_WM_UNIT_DEC_AREA_ID" val="f84f0cc580644a55b30b165351c9a4d5"/>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54a4de4a2fb64df69e99bb289883b1ec"/>
  <p:tag name="KSO_WM_SLIDE_BACKGROUND_TYPE" val="general"/>
  <p:tag name="WM_BEAUTIFY_SHAPE_IDENTITY" val="{fd83d92a-a8a7-42c8-930e-32e7ed523366}"/>
</p:tagLst>
</file>

<file path=ppt/tags/tag84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4*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f"/>
  <p:tag name="KSO_WM_UNIT_DEC_AREA_ID" val="acab9ef974444d088eebfa90d53a28e3"/>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6379868c281d4c2984ba138f33ca1fc0"/>
  <p:tag name="KSO_WM_SLIDE_BACKGROUND_TYPE" val="general"/>
  <p:tag name="WM_BEAUTIFY_SHAPE_IDENTITY" val="{1ec1a56e-6a8d-4425-86d1-36f92afd997d}"/>
</p:tagLst>
</file>

<file path=ppt/tags/tag843.xml><?xml version="1.0" encoding="utf-8"?>
<p:tagLst xmlns:p="http://schemas.openxmlformats.org/presentationml/2006/main">
  <p:tag name="KSO_WM_UNIT_FILL_FORE_SCHEMECOLOR_INDEX_BRIGHTNESS" val="0.4"/>
  <p:tag name="KSO_WM_UNIT_FILL_FORE_SCHEMECOLOR_INDEX" val="5"/>
  <p:tag name="KSO_WM_UNIT_FILL_TYPE" val="1"/>
  <p:tag name="KSO_WM_UNIT_TEXT_FILL_FORE_SCHEMECOLOR_INDEX_BRIGHTNESS" val="-0.75"/>
  <p:tag name="KSO_WM_UNIT_TEXT_FILL_FORE_SCHEMECOLOR_INDEX" val="16"/>
  <p:tag name="KSO_WM_UNIT_TEXT_FILL_TYPE" val="1"/>
</p:tagLst>
</file>

<file path=ppt/tags/tag844.xml><?xml version="1.0" encoding="utf-8"?>
<p:tagLst xmlns:p="http://schemas.openxmlformats.org/presentationml/2006/main">
  <p:tag name="KSO_WM_UNIT_FILL_FORE_SCHEMECOLOR_INDEX_BRIGHTNESS" val="0"/>
  <p:tag name="KSO_WM_UNIT_FILL_FORE_SCHEMECOLOR_INDEX" val="5"/>
  <p:tag name="KSO_WM_UNIT_FILL_TYPE" val="1"/>
  <p:tag name="KSO_WM_UNIT_TEXT_FILL_FORE_SCHEMECOLOR_INDEX_BRIGHTNESS" val="-0.75"/>
  <p:tag name="KSO_WM_UNIT_TEXT_FILL_FORE_SCHEMECOLOR_INDEX" val="16"/>
  <p:tag name="KSO_WM_UNIT_TEXT_FILL_TYPE" val="1"/>
</p:tagLst>
</file>

<file path=ppt/tags/tag845.xml><?xml version="1.0" encoding="utf-8"?>
<p:tagLst xmlns:p="http://schemas.openxmlformats.org/presentationml/2006/main">
  <p:tag name="KSO_WM_UNIT_FILL_FORE_SCHEMECOLOR_INDEX_BRIGHTNESS" val="-0.15"/>
  <p:tag name="KSO_WM_UNIT_FILL_FORE_SCHEMECOLOR_INDEX" val="14"/>
  <p:tag name="KSO_WM_UNIT_FILL_TYPE" val="1"/>
  <p:tag name="KSO_WM_UNIT_TEXT_FILL_FORE_SCHEMECOLOR_INDEX_BRIGHTNESS" val="-0.75"/>
  <p:tag name="KSO_WM_UNIT_TEXT_FILL_FORE_SCHEMECOLOR_INDEX" val="16"/>
  <p:tag name="KSO_WM_UNIT_TEXT_FILL_TYPE" val="1"/>
</p:tagLst>
</file>

<file path=ppt/tags/tag846.xml><?xml version="1.0" encoding="utf-8"?>
<p:tagLst xmlns:p="http://schemas.openxmlformats.org/presentationml/2006/main">
  <p:tag name="KSO_WM_UNIT_FILL_FORE_SCHEMECOLOR_INDEX_BRIGHTNESS" val="-0.15"/>
  <p:tag name="KSO_WM_UNIT_FILL_FORE_SCHEMECOLOR_INDEX" val="14"/>
  <p:tag name="KSO_WM_UNIT_FILL_TYPE" val="1"/>
  <p:tag name="KSO_WM_UNIT_TEXT_FILL_FORE_SCHEMECOLOR_INDEX_BRIGHTNESS" val="-0.75"/>
  <p:tag name="KSO_WM_UNIT_TEXT_FILL_FORE_SCHEMECOLOR_INDEX" val="16"/>
  <p:tag name="KSO_WM_UNIT_TEXT_FILL_TYPE" val="1"/>
</p:tagLst>
</file>

<file path=ppt/tags/tag847.xml><?xml version="1.0" encoding="utf-8"?>
<p:tagLst xmlns:p="http://schemas.openxmlformats.org/presentationml/2006/main">
  <p:tag name="KSO_WM_UNIT_FILL_FORE_SCHEMECOLOR_INDEX_1_BRIGHTNESS" val="-0.5"/>
  <p:tag name="KSO_WM_UNIT_FILL_FORE_SCHEMECOLOR_INDEX_1" val="14"/>
  <p:tag name="KSO_WM_UNIT_FILL_FORE_SCHEMECOLOR_INDEX_1_POS" val="0.2"/>
  <p:tag name="KSO_WM_UNIT_FILL_FORE_SCHEMECOLOR_INDEX_1_TRANS" val="0"/>
  <p:tag name="KSO_WM_UNIT_FILL_FORE_SCHEMECOLOR_INDEX_2_BRIGHTNESS" val="0.35"/>
  <p:tag name="KSO_WM_UNIT_FILL_FORE_SCHEMECOLOR_INDEX_2" val="13"/>
  <p:tag name="KSO_WM_UNIT_FILL_FORE_SCHEMECOLOR_INDEX_2_POS" val="0.51"/>
  <p:tag name="KSO_WM_UNIT_FILL_FORE_SCHEMECOLOR_INDEX_2_TRANS" val="0"/>
  <p:tag name="KSO_WM_UNIT_FILL_FORE_SCHEMECOLOR_INDEX_3_BRIGHTNESS" val="-0.35"/>
  <p:tag name="KSO_WM_UNIT_FILL_FORE_SCHEMECOLOR_INDEX_3" val="14"/>
  <p:tag name="KSO_WM_UNIT_FILL_FORE_SCHEMECOLOR_INDEX_3_POS" val="0.86"/>
  <p:tag name="KSO_WM_UNIT_FILL_FORE_SCHEMECOLOR_INDEX_3_TRANS" val="0"/>
  <p:tag name="KSO_WM_UNIT_FILL_GRADIENT_TYPE" val="2"/>
  <p:tag name="KSO_WM_UNIT_FILL_GRADIENT_ANGLE" val="0"/>
  <p:tag name="KSO_WM_UNIT_FILL_GRADIENT_Direction" val="8"/>
  <p:tag name="KSO_WM_UNIT_FILL_TYPE" val="3"/>
  <p:tag name="KSO_WM_UNIT_LINE_FORE_SCHEMECOLOR_INDEX_BRIGHTNESS" val="-0.35"/>
  <p:tag name="KSO_WM_UNIT_LINE_FORE_SCHEMECOLOR_INDEX" val="14"/>
  <p:tag name="KSO_WM_UNIT_LINE_FILL_TYPE" val="2"/>
  <p:tag name="KSO_WM_UNIT_TEXT_FILL_FORE_SCHEMECOLOR_INDEX_BRIGHTNESS" val="-0.75"/>
  <p:tag name="KSO_WM_UNIT_TEXT_FILL_FORE_SCHEMECOLOR_INDEX" val="16"/>
  <p:tag name="KSO_WM_UNIT_TEXT_FILL_TYPE" val="1"/>
</p:tagLst>
</file>

<file path=ppt/tags/tag848.xml><?xml version="1.0" encoding="utf-8"?>
<p:tagLst xmlns:p="http://schemas.openxmlformats.org/presentationml/2006/main">
  <p:tag name="KSO_WM_UNIT_FILL_FORE_SCHEMECOLOR_INDEX_1_BRIGHTNESS" val="-0.5"/>
  <p:tag name="KSO_WM_UNIT_FILL_FORE_SCHEMECOLOR_INDEX_1" val="14"/>
  <p:tag name="KSO_WM_UNIT_FILL_FORE_SCHEMECOLOR_INDEX_1_POS" val="0.2"/>
  <p:tag name="KSO_WM_UNIT_FILL_FORE_SCHEMECOLOR_INDEX_1_TRANS" val="0"/>
  <p:tag name="KSO_WM_UNIT_FILL_FORE_SCHEMECOLOR_INDEX_2_BRIGHTNESS" val="0.35"/>
  <p:tag name="KSO_WM_UNIT_FILL_FORE_SCHEMECOLOR_INDEX_2" val="13"/>
  <p:tag name="KSO_WM_UNIT_FILL_FORE_SCHEMECOLOR_INDEX_2_POS" val="0.51"/>
  <p:tag name="KSO_WM_UNIT_FILL_FORE_SCHEMECOLOR_INDEX_2_TRANS" val="0"/>
  <p:tag name="KSO_WM_UNIT_FILL_FORE_SCHEMECOLOR_INDEX_3_BRIGHTNESS" val="-0.35"/>
  <p:tag name="KSO_WM_UNIT_FILL_FORE_SCHEMECOLOR_INDEX_3" val="14"/>
  <p:tag name="KSO_WM_UNIT_FILL_FORE_SCHEMECOLOR_INDEX_3_POS" val="0.86"/>
  <p:tag name="KSO_WM_UNIT_FILL_FORE_SCHEMECOLOR_INDEX_3_TRANS" val="0"/>
  <p:tag name="KSO_WM_UNIT_FILL_GRADIENT_TYPE" val="2"/>
  <p:tag name="KSO_WM_UNIT_FILL_GRADIENT_ANGLE" val="0"/>
  <p:tag name="KSO_WM_UNIT_FILL_GRADIENT_Direction" val="8"/>
  <p:tag name="KSO_WM_UNIT_FILL_TYPE" val="3"/>
  <p:tag name="KSO_WM_UNIT_LINE_FORE_SCHEMECOLOR_INDEX_BRIGHTNESS" val="-0.35"/>
  <p:tag name="KSO_WM_UNIT_LINE_FORE_SCHEMECOLOR_INDEX" val="14"/>
  <p:tag name="KSO_WM_UNIT_LINE_FILL_TYPE" val="2"/>
  <p:tag name="KSO_WM_UNIT_TEXT_FILL_FORE_SCHEMECOLOR_INDEX_BRIGHTNESS" val="-0.75"/>
  <p:tag name="KSO_WM_UNIT_TEXT_FILL_FORE_SCHEMECOLOR_INDEX" val="16"/>
  <p:tag name="KSO_WM_UNIT_TEXT_FILL_TYPE" val="1"/>
</p:tagLst>
</file>

<file path=ppt/tags/tag849.xml><?xml version="1.0" encoding="utf-8"?>
<p:tagLst xmlns:p="http://schemas.openxmlformats.org/presentationml/2006/main">
  <p:tag name="KSO_WM_UNIT_FILL_FORE_SCHEMECOLOR_INDEX_1_BRIGHTNESS" val="0.15"/>
  <p:tag name="KSO_WM_UNIT_FILL_FORE_SCHEMECOLOR_INDEX_1" val="13"/>
  <p:tag name="KSO_WM_UNIT_FILL_FORE_SCHEMECOLOR_INDEX_1_POS" val="0.09"/>
  <p:tag name="KSO_WM_UNIT_FILL_FORE_SCHEMECOLOR_INDEX_1_TRANS" val="0"/>
  <p:tag name="KSO_WM_UNIT_FILL_FORE_SCHEMECOLOR_INDEX_2_BRIGHTNESS" val="-0.15"/>
  <p:tag name="KSO_WM_UNIT_FILL_FORE_SCHEMECOLOR_INDEX_2" val="14"/>
  <p:tag name="KSO_WM_UNIT_FILL_FORE_SCHEMECOLOR_INDEX_2_POS" val="0.57"/>
  <p:tag name="KSO_WM_UNIT_FILL_FORE_SCHEMECOLOR_INDEX_2_TRANS" val="0"/>
  <p:tag name="KSO_WM_UNIT_FILL_FORE_SCHEMECOLOR_INDEX_3_BRIGHTNESS" val="0.15"/>
  <p:tag name="KSO_WM_UNIT_FILL_FORE_SCHEMECOLOR_INDEX_3" val="13"/>
  <p:tag name="KSO_WM_UNIT_FILL_FORE_SCHEMECOLOR_INDEX_3_POS" val="0.98"/>
  <p:tag name="KSO_WM_UNIT_FILL_FORE_SCHEMECOLOR_INDEX_3_TRANS" val="0"/>
  <p:tag name="KSO_WM_UNIT_FILL_GRADIENT_TYPE" val="3"/>
  <p:tag name="KSO_WM_UNIT_FILL_GRADIENT_ANGLE" val="0"/>
  <p:tag name="KSO_WM_UNIT_FILL_GRADIENT_Direction" val="9"/>
  <p:tag name="KSO_WM_UNIT_FILL_TYPE" val="3"/>
  <p:tag name="KSO_WM_UNIT_TEXT_FILL_FORE_SCHEMECOLOR_INDEX_BRIGHTNESS" val="-0.75"/>
  <p:tag name="KSO_WM_UNIT_TEXT_FILL_FORE_SCHEMECOLOR_INDEX" val="16"/>
  <p:tag name="KSO_WM_UNIT_TEXT_FILL_TYPE" val="1"/>
</p:tagLst>
</file>

<file path=ppt/tags/tag85.xml><?xml version="1.0" encoding="utf-8"?>
<p:tagLst xmlns:p="http://schemas.openxmlformats.org/presentationml/2006/main">
  <p:tag name="KSO_WM_SLIDE_BACKGROUND_TYPE" val="belt"/>
</p:tagLst>
</file>

<file path=ppt/tags/tag850.xml><?xml version="1.0" encoding="utf-8"?>
<p:tagLst xmlns:p="http://schemas.openxmlformats.org/presentationml/2006/main">
  <p:tag name="KSO_WM_UNIT_FILL_FORE_SCHEMECOLOR_INDEX_BRIGHTNESS" val="-0.15"/>
  <p:tag name="KSO_WM_UNIT_FILL_FORE_SCHEMECOLOR_INDEX" val="14"/>
  <p:tag name="KSO_WM_UNIT_FILL_TYPE" val="1"/>
  <p:tag name="KSO_WM_UNIT_TEXT_FILL_FORE_SCHEMECOLOR_INDEX_BRIGHTNESS" val="-0.75"/>
  <p:tag name="KSO_WM_UNIT_TEXT_FILL_FORE_SCHEMECOLOR_INDEX" val="16"/>
  <p:tag name="KSO_WM_UNIT_TEXT_FILL_TYPE" val="1"/>
</p:tagLst>
</file>

<file path=ppt/tags/tag851.xml><?xml version="1.0" encoding="utf-8"?>
<p:tagLst xmlns:p="http://schemas.openxmlformats.org/presentationml/2006/main">
  <p:tag name="KSO_WM_UNIT_FILL_FORE_SCHEMECOLOR_INDEX_BRIGHTNESS" val="-0.15"/>
  <p:tag name="KSO_WM_UNIT_FILL_FORE_SCHEMECOLOR_INDEX" val="14"/>
  <p:tag name="KSO_WM_UNIT_FILL_TYPE" val="1"/>
  <p:tag name="KSO_WM_UNIT_TEXT_FILL_FORE_SCHEMECOLOR_INDEX_BRIGHTNESS" val="-0.75"/>
  <p:tag name="KSO_WM_UNIT_TEXT_FILL_FORE_SCHEMECOLOR_INDEX" val="16"/>
  <p:tag name="KSO_WM_UNIT_TEXT_FILL_TYPE" val="1"/>
</p:tagLst>
</file>

<file path=ppt/tags/tag852.xml><?xml version="1.0" encoding="utf-8"?>
<p:tagLst xmlns:p="http://schemas.openxmlformats.org/presentationml/2006/main">
  <p:tag name="KSO_WM_UNIT_FILL_FORE_SCHEMECOLOR_INDEX_1_BRIGHTNESS" val="-0.5"/>
  <p:tag name="KSO_WM_UNIT_FILL_FORE_SCHEMECOLOR_INDEX_1" val="14"/>
  <p:tag name="KSO_WM_UNIT_FILL_FORE_SCHEMECOLOR_INDEX_1_POS" val="0.2"/>
  <p:tag name="KSO_WM_UNIT_FILL_FORE_SCHEMECOLOR_INDEX_1_TRANS" val="0"/>
  <p:tag name="KSO_WM_UNIT_FILL_FORE_SCHEMECOLOR_INDEX_2_BRIGHTNESS" val="0.35"/>
  <p:tag name="KSO_WM_UNIT_FILL_FORE_SCHEMECOLOR_INDEX_2" val="13"/>
  <p:tag name="KSO_WM_UNIT_FILL_FORE_SCHEMECOLOR_INDEX_2_POS" val="0.51"/>
  <p:tag name="KSO_WM_UNIT_FILL_FORE_SCHEMECOLOR_INDEX_2_TRANS" val="0"/>
  <p:tag name="KSO_WM_UNIT_FILL_FORE_SCHEMECOLOR_INDEX_3_BRIGHTNESS" val="-0.35"/>
  <p:tag name="KSO_WM_UNIT_FILL_FORE_SCHEMECOLOR_INDEX_3" val="14"/>
  <p:tag name="KSO_WM_UNIT_FILL_FORE_SCHEMECOLOR_INDEX_3_POS" val="0.86"/>
  <p:tag name="KSO_WM_UNIT_FILL_FORE_SCHEMECOLOR_INDEX_3_TRANS" val="0"/>
  <p:tag name="KSO_WM_UNIT_FILL_GRADIENT_TYPE" val="2"/>
  <p:tag name="KSO_WM_UNIT_FILL_GRADIENT_ANGLE" val="0"/>
  <p:tag name="KSO_WM_UNIT_FILL_GRADIENT_Direction" val="8"/>
  <p:tag name="KSO_WM_UNIT_FILL_TYPE" val="3"/>
  <p:tag name="KSO_WM_UNIT_LINE_FORE_SCHEMECOLOR_INDEX_BRIGHTNESS" val="-0.35"/>
  <p:tag name="KSO_WM_UNIT_LINE_FORE_SCHEMECOLOR_INDEX" val="14"/>
  <p:tag name="KSO_WM_UNIT_LINE_FILL_TYPE" val="2"/>
  <p:tag name="KSO_WM_UNIT_TEXT_FILL_FORE_SCHEMECOLOR_INDEX_BRIGHTNESS" val="-0.75"/>
  <p:tag name="KSO_WM_UNIT_TEXT_FILL_FORE_SCHEMECOLOR_INDEX" val="16"/>
  <p:tag name="KSO_WM_UNIT_TEXT_FILL_TYPE" val="1"/>
</p:tagLst>
</file>

<file path=ppt/tags/tag853.xml><?xml version="1.0" encoding="utf-8"?>
<p:tagLst xmlns:p="http://schemas.openxmlformats.org/presentationml/2006/main">
  <p:tag name="KSO_WM_UNIT_FILL_FORE_SCHEMECOLOR_INDEX_1_BRIGHTNESS" val="-0.5"/>
  <p:tag name="KSO_WM_UNIT_FILL_FORE_SCHEMECOLOR_INDEX_1" val="14"/>
  <p:tag name="KSO_WM_UNIT_FILL_FORE_SCHEMECOLOR_INDEX_1_POS" val="0.2"/>
  <p:tag name="KSO_WM_UNIT_FILL_FORE_SCHEMECOLOR_INDEX_1_TRANS" val="0"/>
  <p:tag name="KSO_WM_UNIT_FILL_FORE_SCHEMECOLOR_INDEX_2_BRIGHTNESS" val="0.35"/>
  <p:tag name="KSO_WM_UNIT_FILL_FORE_SCHEMECOLOR_INDEX_2" val="13"/>
  <p:tag name="KSO_WM_UNIT_FILL_FORE_SCHEMECOLOR_INDEX_2_POS" val="0.51"/>
  <p:tag name="KSO_WM_UNIT_FILL_FORE_SCHEMECOLOR_INDEX_2_TRANS" val="0"/>
  <p:tag name="KSO_WM_UNIT_FILL_FORE_SCHEMECOLOR_INDEX_3_BRIGHTNESS" val="-0.35"/>
  <p:tag name="KSO_WM_UNIT_FILL_FORE_SCHEMECOLOR_INDEX_3" val="14"/>
  <p:tag name="KSO_WM_UNIT_FILL_FORE_SCHEMECOLOR_INDEX_3_POS" val="0.86"/>
  <p:tag name="KSO_WM_UNIT_FILL_FORE_SCHEMECOLOR_INDEX_3_TRANS" val="0"/>
  <p:tag name="KSO_WM_UNIT_FILL_GRADIENT_TYPE" val="2"/>
  <p:tag name="KSO_WM_UNIT_FILL_GRADIENT_ANGLE" val="0"/>
  <p:tag name="KSO_WM_UNIT_FILL_GRADIENT_Direction" val="8"/>
  <p:tag name="KSO_WM_UNIT_FILL_TYPE" val="3"/>
  <p:tag name="KSO_WM_UNIT_LINE_FORE_SCHEMECOLOR_INDEX_BRIGHTNESS" val="-0.35"/>
  <p:tag name="KSO_WM_UNIT_LINE_FORE_SCHEMECOLOR_INDEX" val="14"/>
  <p:tag name="KSO_WM_UNIT_LINE_FILL_TYPE" val="2"/>
  <p:tag name="KSO_WM_UNIT_TEXT_FILL_FORE_SCHEMECOLOR_INDEX_BRIGHTNESS" val="-0.75"/>
  <p:tag name="KSO_WM_UNIT_TEXT_FILL_FORE_SCHEMECOLOR_INDEX" val="16"/>
  <p:tag name="KSO_WM_UNIT_TEXT_FILL_TYPE" val="1"/>
</p:tagLst>
</file>

<file path=ppt/tags/tag854.xml><?xml version="1.0" encoding="utf-8"?>
<p:tagLst xmlns:p="http://schemas.openxmlformats.org/presentationml/2006/main">
  <p:tag name="KSO_WM_UNIT_FILL_FORE_SCHEMECOLOR_INDEX_1_BRIGHTNESS" val="0.15"/>
  <p:tag name="KSO_WM_UNIT_FILL_FORE_SCHEMECOLOR_INDEX_1" val="13"/>
  <p:tag name="KSO_WM_UNIT_FILL_FORE_SCHEMECOLOR_INDEX_1_POS" val="0.09"/>
  <p:tag name="KSO_WM_UNIT_FILL_FORE_SCHEMECOLOR_INDEX_1_TRANS" val="0"/>
  <p:tag name="KSO_WM_UNIT_FILL_FORE_SCHEMECOLOR_INDEX_2_BRIGHTNESS" val="-0.15"/>
  <p:tag name="KSO_WM_UNIT_FILL_FORE_SCHEMECOLOR_INDEX_2" val="14"/>
  <p:tag name="KSO_WM_UNIT_FILL_FORE_SCHEMECOLOR_INDEX_2_POS" val="0.57"/>
  <p:tag name="KSO_WM_UNIT_FILL_FORE_SCHEMECOLOR_INDEX_2_TRANS" val="0"/>
  <p:tag name="KSO_WM_UNIT_FILL_FORE_SCHEMECOLOR_INDEX_3_BRIGHTNESS" val="0.15"/>
  <p:tag name="KSO_WM_UNIT_FILL_FORE_SCHEMECOLOR_INDEX_3" val="13"/>
  <p:tag name="KSO_WM_UNIT_FILL_FORE_SCHEMECOLOR_INDEX_3_POS" val="0.98"/>
  <p:tag name="KSO_WM_UNIT_FILL_FORE_SCHEMECOLOR_INDEX_3_TRANS" val="0"/>
  <p:tag name="KSO_WM_UNIT_FILL_GRADIENT_TYPE" val="3"/>
  <p:tag name="KSO_WM_UNIT_FILL_GRADIENT_ANGLE" val="0"/>
  <p:tag name="KSO_WM_UNIT_FILL_GRADIENT_Direction" val="9"/>
  <p:tag name="KSO_WM_UNIT_FILL_TYPE" val="3"/>
  <p:tag name="KSO_WM_UNIT_TEXT_FILL_FORE_SCHEMECOLOR_INDEX_BRIGHTNESS" val="-0.75"/>
  <p:tag name="KSO_WM_UNIT_TEXT_FILL_FORE_SCHEMECOLOR_INDEX" val="16"/>
  <p:tag name="KSO_WM_UNIT_TEXT_FILL_TYPE" val="1"/>
</p:tagLst>
</file>

<file path=ppt/tags/tag855.xml><?xml version="1.0" encoding="utf-8"?>
<p:tagLst xmlns:p="http://schemas.openxmlformats.org/presentationml/2006/main">
  <p:tag name="KSO_WM_UNIT_FILL_FORE_SCHEMECOLOR_INDEX_BRIGHTNESS" val="0.4"/>
  <p:tag name="KSO_WM_UNIT_FILL_FORE_SCHEMECOLOR_INDEX" val="5"/>
  <p:tag name="KSO_WM_UNIT_FILL_TYPE" val="1"/>
  <p:tag name="KSO_WM_UNIT_TEXT_FILL_FORE_SCHEMECOLOR_INDEX_BRIGHTNESS" val="-0.75"/>
  <p:tag name="KSO_WM_UNIT_TEXT_FILL_FORE_SCHEMECOLOR_INDEX" val="16"/>
  <p:tag name="KSO_WM_UNIT_TEXT_FILL_TYPE" val="1"/>
</p:tagLst>
</file>

<file path=ppt/tags/tag856.xml><?xml version="1.0" encoding="utf-8"?>
<p:tagLst xmlns:p="http://schemas.openxmlformats.org/presentationml/2006/main">
  <p:tag name="KSO_WM_UNIT_FILL_FORE_SCHEMECOLOR_INDEX_BRIGHTNESS" val="0"/>
  <p:tag name="KSO_WM_UNIT_FILL_FORE_SCHEMECOLOR_INDEX" val="5"/>
  <p:tag name="KSO_WM_UNIT_FILL_TYPE" val="1"/>
  <p:tag name="KSO_WM_UNIT_TEXT_FILL_FORE_SCHEMECOLOR_INDEX_BRIGHTNESS" val="-0.75"/>
  <p:tag name="KSO_WM_UNIT_TEXT_FILL_FORE_SCHEMECOLOR_INDEX" val="16"/>
  <p:tag name="KSO_WM_UNIT_TEXT_FILL_TYPE" val="1"/>
</p:tagLst>
</file>

<file path=ppt/tags/tag857.xml><?xml version="1.0" encoding="utf-8"?>
<p:tagLst xmlns:p="http://schemas.openxmlformats.org/presentationml/2006/main">
  <p:tag name="KSO_WM_UNIT_FILL_FORE_SCHEMECOLOR_INDEX_BRIGHTNESS" val="-0.15"/>
  <p:tag name="KSO_WM_UNIT_FILL_FORE_SCHEMECOLOR_INDEX" val="14"/>
  <p:tag name="KSO_WM_UNIT_FILL_TYPE" val="1"/>
  <p:tag name="KSO_WM_UNIT_TEXT_FILL_FORE_SCHEMECOLOR_INDEX_BRIGHTNESS" val="-0.75"/>
  <p:tag name="KSO_WM_UNIT_TEXT_FILL_FORE_SCHEMECOLOR_INDEX" val="16"/>
  <p:tag name="KSO_WM_UNIT_TEXT_FILL_TYPE" val="1"/>
</p:tagLst>
</file>

<file path=ppt/tags/tag858.xml><?xml version="1.0" encoding="utf-8"?>
<p:tagLst xmlns:p="http://schemas.openxmlformats.org/presentationml/2006/main">
  <p:tag name="KSO_WM_UNIT_FILL_FORE_SCHEMECOLOR_INDEX_BRIGHTNESS" val="-0.15"/>
  <p:tag name="KSO_WM_UNIT_FILL_FORE_SCHEMECOLOR_INDEX" val="14"/>
  <p:tag name="KSO_WM_UNIT_FILL_TYPE" val="1"/>
  <p:tag name="KSO_WM_UNIT_TEXT_FILL_FORE_SCHEMECOLOR_INDEX_BRIGHTNESS" val="-0.75"/>
  <p:tag name="KSO_WM_UNIT_TEXT_FILL_FORE_SCHEMECOLOR_INDEX" val="16"/>
  <p:tag name="KSO_WM_UNIT_TEXT_FILL_TYPE" val="1"/>
</p:tagLst>
</file>

<file path=ppt/tags/tag859.xml><?xml version="1.0" encoding="utf-8"?>
<p:tagLst xmlns:p="http://schemas.openxmlformats.org/presentationml/2006/main">
  <p:tag name="KSO_WM_UNIT_FILL_FORE_SCHEMECOLOR_INDEX_1_BRIGHTNESS" val="-0.5"/>
  <p:tag name="KSO_WM_UNIT_FILL_FORE_SCHEMECOLOR_INDEX_1" val="14"/>
  <p:tag name="KSO_WM_UNIT_FILL_FORE_SCHEMECOLOR_INDEX_1_POS" val="0.2"/>
  <p:tag name="KSO_WM_UNIT_FILL_FORE_SCHEMECOLOR_INDEX_1_TRANS" val="0"/>
  <p:tag name="KSO_WM_UNIT_FILL_FORE_SCHEMECOLOR_INDEX_2_BRIGHTNESS" val="0.35"/>
  <p:tag name="KSO_WM_UNIT_FILL_FORE_SCHEMECOLOR_INDEX_2" val="13"/>
  <p:tag name="KSO_WM_UNIT_FILL_FORE_SCHEMECOLOR_INDEX_2_POS" val="0.51"/>
  <p:tag name="KSO_WM_UNIT_FILL_FORE_SCHEMECOLOR_INDEX_2_TRANS" val="0"/>
  <p:tag name="KSO_WM_UNIT_FILL_FORE_SCHEMECOLOR_INDEX_3_BRIGHTNESS" val="-0.35"/>
  <p:tag name="KSO_WM_UNIT_FILL_FORE_SCHEMECOLOR_INDEX_3" val="14"/>
  <p:tag name="KSO_WM_UNIT_FILL_FORE_SCHEMECOLOR_INDEX_3_POS" val="0.86"/>
  <p:tag name="KSO_WM_UNIT_FILL_FORE_SCHEMECOLOR_INDEX_3_TRANS" val="0"/>
  <p:tag name="KSO_WM_UNIT_FILL_GRADIENT_TYPE" val="2"/>
  <p:tag name="KSO_WM_UNIT_FILL_GRADIENT_ANGLE" val="0"/>
  <p:tag name="KSO_WM_UNIT_FILL_GRADIENT_Direction" val="8"/>
  <p:tag name="KSO_WM_UNIT_FILL_TYPE" val="3"/>
  <p:tag name="KSO_WM_UNIT_LINE_FORE_SCHEMECOLOR_INDEX_BRIGHTNESS" val="-0.35"/>
  <p:tag name="KSO_WM_UNIT_LINE_FORE_SCHEMECOLOR_INDEX" val="14"/>
  <p:tag name="KSO_WM_UNIT_LINE_FILL_TYPE" val="2"/>
  <p:tag name="KSO_WM_UNIT_TEXT_FILL_FORE_SCHEMECOLOR_INDEX_BRIGHTNESS" val="-0.75"/>
  <p:tag name="KSO_WM_UNIT_TEXT_FILL_FORE_SCHEMECOLOR_INDEX" val="16"/>
  <p:tag name="KSO_WM_UNIT_TEXT_FILL_TYPE" val="1"/>
</p:tagLst>
</file>

<file path=ppt/tags/tag86.xml><?xml version="1.0" encoding="utf-8"?>
<p:tagLst xmlns:p="http://schemas.openxmlformats.org/presentationml/2006/main">
  <p:tag name="KSO_WM_TEMPLATE_CATEGORY" val="custom"/>
  <p:tag name="KSO_WM_TEMPLATE_INDEX" val="20203230"/>
</p:tagLst>
</file>

<file path=ppt/tags/tag860.xml><?xml version="1.0" encoding="utf-8"?>
<p:tagLst xmlns:p="http://schemas.openxmlformats.org/presentationml/2006/main">
  <p:tag name="KSO_WM_UNIT_FILL_FORE_SCHEMECOLOR_INDEX_1_BRIGHTNESS" val="-0.5"/>
  <p:tag name="KSO_WM_UNIT_FILL_FORE_SCHEMECOLOR_INDEX_1" val="14"/>
  <p:tag name="KSO_WM_UNIT_FILL_FORE_SCHEMECOLOR_INDEX_1_POS" val="0.2"/>
  <p:tag name="KSO_WM_UNIT_FILL_FORE_SCHEMECOLOR_INDEX_1_TRANS" val="0"/>
  <p:tag name="KSO_WM_UNIT_FILL_FORE_SCHEMECOLOR_INDEX_2_BRIGHTNESS" val="0.35"/>
  <p:tag name="KSO_WM_UNIT_FILL_FORE_SCHEMECOLOR_INDEX_2" val="13"/>
  <p:tag name="KSO_WM_UNIT_FILL_FORE_SCHEMECOLOR_INDEX_2_POS" val="0.51"/>
  <p:tag name="KSO_WM_UNIT_FILL_FORE_SCHEMECOLOR_INDEX_2_TRANS" val="0"/>
  <p:tag name="KSO_WM_UNIT_FILL_FORE_SCHEMECOLOR_INDEX_3_BRIGHTNESS" val="-0.35"/>
  <p:tag name="KSO_WM_UNIT_FILL_FORE_SCHEMECOLOR_INDEX_3" val="14"/>
  <p:tag name="KSO_WM_UNIT_FILL_FORE_SCHEMECOLOR_INDEX_3_POS" val="0.86"/>
  <p:tag name="KSO_WM_UNIT_FILL_FORE_SCHEMECOLOR_INDEX_3_TRANS" val="0"/>
  <p:tag name="KSO_WM_UNIT_FILL_GRADIENT_TYPE" val="2"/>
  <p:tag name="KSO_WM_UNIT_FILL_GRADIENT_ANGLE" val="0"/>
  <p:tag name="KSO_WM_UNIT_FILL_GRADIENT_Direction" val="8"/>
  <p:tag name="KSO_WM_UNIT_FILL_TYPE" val="3"/>
  <p:tag name="KSO_WM_UNIT_LINE_FORE_SCHEMECOLOR_INDEX_BRIGHTNESS" val="-0.35"/>
  <p:tag name="KSO_WM_UNIT_LINE_FORE_SCHEMECOLOR_INDEX" val="14"/>
  <p:tag name="KSO_WM_UNIT_LINE_FILL_TYPE" val="2"/>
  <p:tag name="KSO_WM_UNIT_TEXT_FILL_FORE_SCHEMECOLOR_INDEX_BRIGHTNESS" val="-0.75"/>
  <p:tag name="KSO_WM_UNIT_TEXT_FILL_FORE_SCHEMECOLOR_INDEX" val="16"/>
  <p:tag name="KSO_WM_UNIT_TEXT_FILL_TYPE" val="1"/>
</p:tagLst>
</file>

<file path=ppt/tags/tag861.xml><?xml version="1.0" encoding="utf-8"?>
<p:tagLst xmlns:p="http://schemas.openxmlformats.org/presentationml/2006/main">
  <p:tag name="KSO_WM_UNIT_FILL_FORE_SCHEMECOLOR_INDEX_1_BRIGHTNESS" val="0.15"/>
  <p:tag name="KSO_WM_UNIT_FILL_FORE_SCHEMECOLOR_INDEX_1" val="13"/>
  <p:tag name="KSO_WM_UNIT_FILL_FORE_SCHEMECOLOR_INDEX_1_POS" val="0.09"/>
  <p:tag name="KSO_WM_UNIT_FILL_FORE_SCHEMECOLOR_INDEX_1_TRANS" val="0"/>
  <p:tag name="KSO_WM_UNIT_FILL_FORE_SCHEMECOLOR_INDEX_2_BRIGHTNESS" val="-0.15"/>
  <p:tag name="KSO_WM_UNIT_FILL_FORE_SCHEMECOLOR_INDEX_2" val="14"/>
  <p:tag name="KSO_WM_UNIT_FILL_FORE_SCHEMECOLOR_INDEX_2_POS" val="0.57"/>
  <p:tag name="KSO_WM_UNIT_FILL_FORE_SCHEMECOLOR_INDEX_2_TRANS" val="0"/>
  <p:tag name="KSO_WM_UNIT_FILL_FORE_SCHEMECOLOR_INDEX_3_BRIGHTNESS" val="0.15"/>
  <p:tag name="KSO_WM_UNIT_FILL_FORE_SCHEMECOLOR_INDEX_3" val="13"/>
  <p:tag name="KSO_WM_UNIT_FILL_FORE_SCHEMECOLOR_INDEX_3_POS" val="0.98"/>
  <p:tag name="KSO_WM_UNIT_FILL_FORE_SCHEMECOLOR_INDEX_3_TRANS" val="0"/>
  <p:tag name="KSO_WM_UNIT_FILL_GRADIENT_TYPE" val="3"/>
  <p:tag name="KSO_WM_UNIT_FILL_GRADIENT_ANGLE" val="0"/>
  <p:tag name="KSO_WM_UNIT_FILL_GRADIENT_Direction" val="9"/>
  <p:tag name="KSO_WM_UNIT_FILL_TYPE" val="3"/>
  <p:tag name="KSO_WM_UNIT_TEXT_FILL_FORE_SCHEMECOLOR_INDEX_BRIGHTNESS" val="-0.75"/>
  <p:tag name="KSO_WM_UNIT_TEXT_FILL_FORE_SCHEMECOLOR_INDEX" val="16"/>
  <p:tag name="KSO_WM_UNIT_TEXT_FILL_TYPE" val="1"/>
</p:tagLst>
</file>

<file path=ppt/tags/tag862.xml><?xml version="1.0" encoding="utf-8"?>
<p:tagLst xmlns:p="http://schemas.openxmlformats.org/presentationml/2006/main">
  <p:tag name="KSO_WM_UNIT_FILL_FORE_SCHEMECOLOR_INDEX_BRIGHTNESS" val="-0.15"/>
  <p:tag name="KSO_WM_UNIT_FILL_FORE_SCHEMECOLOR_INDEX" val="14"/>
  <p:tag name="KSO_WM_UNIT_FILL_TYPE" val="1"/>
  <p:tag name="KSO_WM_UNIT_TEXT_FILL_FORE_SCHEMECOLOR_INDEX_BRIGHTNESS" val="-0.75"/>
  <p:tag name="KSO_WM_UNIT_TEXT_FILL_FORE_SCHEMECOLOR_INDEX" val="16"/>
  <p:tag name="KSO_WM_UNIT_TEXT_FILL_TYPE" val="1"/>
</p:tagLst>
</file>

<file path=ppt/tags/tag863.xml><?xml version="1.0" encoding="utf-8"?>
<p:tagLst xmlns:p="http://schemas.openxmlformats.org/presentationml/2006/main">
  <p:tag name="KSO_WM_UNIT_FILL_FORE_SCHEMECOLOR_INDEX_BRIGHTNESS" val="-0.15"/>
  <p:tag name="KSO_WM_UNIT_FILL_FORE_SCHEMECOLOR_INDEX" val="14"/>
  <p:tag name="KSO_WM_UNIT_FILL_TYPE" val="1"/>
  <p:tag name="KSO_WM_UNIT_TEXT_FILL_FORE_SCHEMECOLOR_INDEX_BRIGHTNESS" val="-0.75"/>
  <p:tag name="KSO_WM_UNIT_TEXT_FILL_FORE_SCHEMECOLOR_INDEX" val="16"/>
  <p:tag name="KSO_WM_UNIT_TEXT_FILL_TYPE" val="1"/>
</p:tagLst>
</file>

<file path=ppt/tags/tag864.xml><?xml version="1.0" encoding="utf-8"?>
<p:tagLst xmlns:p="http://schemas.openxmlformats.org/presentationml/2006/main">
  <p:tag name="KSO_WM_UNIT_FILL_FORE_SCHEMECOLOR_INDEX_1_BRIGHTNESS" val="-0.5"/>
  <p:tag name="KSO_WM_UNIT_FILL_FORE_SCHEMECOLOR_INDEX_1" val="14"/>
  <p:tag name="KSO_WM_UNIT_FILL_FORE_SCHEMECOLOR_INDEX_1_POS" val="0.2"/>
  <p:tag name="KSO_WM_UNIT_FILL_FORE_SCHEMECOLOR_INDEX_1_TRANS" val="0"/>
  <p:tag name="KSO_WM_UNIT_FILL_FORE_SCHEMECOLOR_INDEX_2_BRIGHTNESS" val="0.35"/>
  <p:tag name="KSO_WM_UNIT_FILL_FORE_SCHEMECOLOR_INDEX_2" val="13"/>
  <p:tag name="KSO_WM_UNIT_FILL_FORE_SCHEMECOLOR_INDEX_2_POS" val="0.51"/>
  <p:tag name="KSO_WM_UNIT_FILL_FORE_SCHEMECOLOR_INDEX_2_TRANS" val="0"/>
  <p:tag name="KSO_WM_UNIT_FILL_FORE_SCHEMECOLOR_INDEX_3_BRIGHTNESS" val="-0.35"/>
  <p:tag name="KSO_WM_UNIT_FILL_FORE_SCHEMECOLOR_INDEX_3" val="14"/>
  <p:tag name="KSO_WM_UNIT_FILL_FORE_SCHEMECOLOR_INDEX_3_POS" val="0.86"/>
  <p:tag name="KSO_WM_UNIT_FILL_FORE_SCHEMECOLOR_INDEX_3_TRANS" val="0"/>
  <p:tag name="KSO_WM_UNIT_FILL_GRADIENT_TYPE" val="2"/>
  <p:tag name="KSO_WM_UNIT_FILL_GRADIENT_ANGLE" val="0"/>
  <p:tag name="KSO_WM_UNIT_FILL_GRADIENT_Direction" val="8"/>
  <p:tag name="KSO_WM_UNIT_FILL_TYPE" val="3"/>
  <p:tag name="KSO_WM_UNIT_LINE_FORE_SCHEMECOLOR_INDEX_BRIGHTNESS" val="-0.35"/>
  <p:tag name="KSO_WM_UNIT_LINE_FORE_SCHEMECOLOR_INDEX" val="14"/>
  <p:tag name="KSO_WM_UNIT_LINE_FILL_TYPE" val="2"/>
  <p:tag name="KSO_WM_UNIT_TEXT_FILL_FORE_SCHEMECOLOR_INDEX_BRIGHTNESS" val="-0.75"/>
  <p:tag name="KSO_WM_UNIT_TEXT_FILL_FORE_SCHEMECOLOR_INDEX" val="16"/>
  <p:tag name="KSO_WM_UNIT_TEXT_FILL_TYPE" val="1"/>
</p:tagLst>
</file>

<file path=ppt/tags/tag865.xml><?xml version="1.0" encoding="utf-8"?>
<p:tagLst xmlns:p="http://schemas.openxmlformats.org/presentationml/2006/main">
  <p:tag name="KSO_WM_UNIT_FILL_FORE_SCHEMECOLOR_INDEX_1_BRIGHTNESS" val="-0.5"/>
  <p:tag name="KSO_WM_UNIT_FILL_FORE_SCHEMECOLOR_INDEX_1" val="14"/>
  <p:tag name="KSO_WM_UNIT_FILL_FORE_SCHEMECOLOR_INDEX_1_POS" val="0.2"/>
  <p:tag name="KSO_WM_UNIT_FILL_FORE_SCHEMECOLOR_INDEX_1_TRANS" val="0"/>
  <p:tag name="KSO_WM_UNIT_FILL_FORE_SCHEMECOLOR_INDEX_2_BRIGHTNESS" val="0.35"/>
  <p:tag name="KSO_WM_UNIT_FILL_FORE_SCHEMECOLOR_INDEX_2" val="13"/>
  <p:tag name="KSO_WM_UNIT_FILL_FORE_SCHEMECOLOR_INDEX_2_POS" val="0.51"/>
  <p:tag name="KSO_WM_UNIT_FILL_FORE_SCHEMECOLOR_INDEX_2_TRANS" val="0"/>
  <p:tag name="KSO_WM_UNIT_FILL_FORE_SCHEMECOLOR_INDEX_3_BRIGHTNESS" val="-0.35"/>
  <p:tag name="KSO_WM_UNIT_FILL_FORE_SCHEMECOLOR_INDEX_3" val="14"/>
  <p:tag name="KSO_WM_UNIT_FILL_FORE_SCHEMECOLOR_INDEX_3_POS" val="0.86"/>
  <p:tag name="KSO_WM_UNIT_FILL_FORE_SCHEMECOLOR_INDEX_3_TRANS" val="0"/>
  <p:tag name="KSO_WM_UNIT_FILL_GRADIENT_TYPE" val="2"/>
  <p:tag name="KSO_WM_UNIT_FILL_GRADIENT_ANGLE" val="0"/>
  <p:tag name="KSO_WM_UNIT_FILL_GRADIENT_Direction" val="8"/>
  <p:tag name="KSO_WM_UNIT_FILL_TYPE" val="3"/>
  <p:tag name="KSO_WM_UNIT_LINE_FORE_SCHEMECOLOR_INDEX_BRIGHTNESS" val="-0.35"/>
  <p:tag name="KSO_WM_UNIT_LINE_FORE_SCHEMECOLOR_INDEX" val="14"/>
  <p:tag name="KSO_WM_UNIT_LINE_FILL_TYPE" val="2"/>
  <p:tag name="KSO_WM_UNIT_TEXT_FILL_FORE_SCHEMECOLOR_INDEX_BRIGHTNESS" val="-0.75"/>
  <p:tag name="KSO_WM_UNIT_TEXT_FILL_FORE_SCHEMECOLOR_INDEX" val="16"/>
  <p:tag name="KSO_WM_UNIT_TEXT_FILL_TYPE" val="1"/>
</p:tagLst>
</file>

<file path=ppt/tags/tag866.xml><?xml version="1.0" encoding="utf-8"?>
<p:tagLst xmlns:p="http://schemas.openxmlformats.org/presentationml/2006/main">
  <p:tag name="KSO_WM_UNIT_FILL_FORE_SCHEMECOLOR_INDEX_1_BRIGHTNESS" val="0.15"/>
  <p:tag name="KSO_WM_UNIT_FILL_FORE_SCHEMECOLOR_INDEX_1" val="13"/>
  <p:tag name="KSO_WM_UNIT_FILL_FORE_SCHEMECOLOR_INDEX_1_POS" val="0.09"/>
  <p:tag name="KSO_WM_UNIT_FILL_FORE_SCHEMECOLOR_INDEX_1_TRANS" val="0"/>
  <p:tag name="KSO_WM_UNIT_FILL_FORE_SCHEMECOLOR_INDEX_2_BRIGHTNESS" val="-0.15"/>
  <p:tag name="KSO_WM_UNIT_FILL_FORE_SCHEMECOLOR_INDEX_2" val="14"/>
  <p:tag name="KSO_WM_UNIT_FILL_FORE_SCHEMECOLOR_INDEX_2_POS" val="0.57"/>
  <p:tag name="KSO_WM_UNIT_FILL_FORE_SCHEMECOLOR_INDEX_2_TRANS" val="0"/>
  <p:tag name="KSO_WM_UNIT_FILL_FORE_SCHEMECOLOR_INDEX_3_BRIGHTNESS" val="0.15"/>
  <p:tag name="KSO_WM_UNIT_FILL_FORE_SCHEMECOLOR_INDEX_3" val="13"/>
  <p:tag name="KSO_WM_UNIT_FILL_FORE_SCHEMECOLOR_INDEX_3_POS" val="0.98"/>
  <p:tag name="KSO_WM_UNIT_FILL_FORE_SCHEMECOLOR_INDEX_3_TRANS" val="0"/>
  <p:tag name="KSO_WM_UNIT_FILL_GRADIENT_TYPE" val="3"/>
  <p:tag name="KSO_WM_UNIT_FILL_GRADIENT_ANGLE" val="0"/>
  <p:tag name="KSO_WM_UNIT_FILL_GRADIENT_Direction" val="9"/>
  <p:tag name="KSO_WM_UNIT_FILL_TYPE" val="3"/>
  <p:tag name="KSO_WM_UNIT_TEXT_FILL_FORE_SCHEMECOLOR_INDEX_BRIGHTNESS" val="-0.75"/>
  <p:tag name="KSO_WM_UNIT_TEXT_FILL_FORE_SCHEMECOLOR_INDEX" val="16"/>
  <p:tag name="KSO_WM_UNIT_TEXT_FILL_TYPE" val="1"/>
</p:tagLst>
</file>

<file path=ppt/tags/tag867.xml><?xml version="1.0" encoding="utf-8"?>
<p:tagLst xmlns:p="http://schemas.openxmlformats.org/presentationml/2006/main">
  <p:tag name="KSO_WM_UNIT_FILL_FORE_SCHEMECOLOR_INDEX_BRIGHTNESS" val="0.4"/>
  <p:tag name="KSO_WM_UNIT_FILL_FORE_SCHEMECOLOR_INDEX" val="5"/>
  <p:tag name="KSO_WM_UNIT_FILL_TYPE" val="1"/>
  <p:tag name="KSO_WM_UNIT_TEXT_FILL_FORE_SCHEMECOLOR_INDEX_BRIGHTNESS" val="-0.75"/>
  <p:tag name="KSO_WM_UNIT_TEXT_FILL_FORE_SCHEMECOLOR_INDEX" val="16"/>
  <p:tag name="KSO_WM_UNIT_TEXT_FILL_TYPE" val="1"/>
</p:tagLst>
</file>

<file path=ppt/tags/tag868.xml><?xml version="1.0" encoding="utf-8"?>
<p:tagLst xmlns:p="http://schemas.openxmlformats.org/presentationml/2006/main">
  <p:tag name="KSO_WM_UNIT_FILL_FORE_SCHEMECOLOR_INDEX_BRIGHTNESS" val="0"/>
  <p:tag name="KSO_WM_UNIT_FILL_FORE_SCHEMECOLOR_INDEX" val="5"/>
  <p:tag name="KSO_WM_UNIT_FILL_TYPE" val="1"/>
  <p:tag name="KSO_WM_UNIT_TEXT_FILL_FORE_SCHEMECOLOR_INDEX_BRIGHTNESS" val="-0.75"/>
  <p:tag name="KSO_WM_UNIT_TEXT_FILL_FORE_SCHEMECOLOR_INDEX" val="16"/>
  <p:tag name="KSO_WM_UNIT_TEXT_FILL_TYPE" val="1"/>
</p:tagLst>
</file>

<file path=ppt/tags/tag869.xml><?xml version="1.0" encoding="utf-8"?>
<p:tagLst xmlns:p="http://schemas.openxmlformats.org/presentationml/2006/main">
  <p:tag name="KSO_WM_UNIT_FILL_FORE_SCHEMECOLOR_INDEX_BRIGHTNESS" val="-0.15"/>
  <p:tag name="KSO_WM_UNIT_FILL_FORE_SCHEMECOLOR_INDEX" val="14"/>
  <p:tag name="KSO_WM_UNIT_FILL_TYPE" val="1"/>
  <p:tag name="KSO_WM_UNIT_TEXT_FILL_FORE_SCHEMECOLOR_INDEX_BRIGHTNESS" val="-0.75"/>
  <p:tag name="KSO_WM_UNIT_TEXT_FILL_FORE_SCHEMECOLOR_INDEX" val="16"/>
  <p:tag name="KSO_WM_UNIT_TEXT_FILL_TYPE" val="1"/>
</p:tagLst>
</file>

<file path=ppt/tags/tag87.xml><?xml version="1.0" encoding="utf-8"?>
<p:tagLst xmlns:p="http://schemas.openxmlformats.org/presentationml/2006/main">
  <p:tag name="KSO_WM_TEMPLATE_CATEGORY" val="custom"/>
  <p:tag name="KSO_WM_TEMPLATE_INDEX" val="20203230"/>
</p:tagLst>
</file>

<file path=ppt/tags/tag870.xml><?xml version="1.0" encoding="utf-8"?>
<p:tagLst xmlns:p="http://schemas.openxmlformats.org/presentationml/2006/main">
  <p:tag name="KSO_WM_UNIT_FILL_FORE_SCHEMECOLOR_INDEX_BRIGHTNESS" val="-0.15"/>
  <p:tag name="KSO_WM_UNIT_FILL_FORE_SCHEMECOLOR_INDEX" val="14"/>
  <p:tag name="KSO_WM_UNIT_FILL_TYPE" val="1"/>
  <p:tag name="KSO_WM_UNIT_TEXT_FILL_FORE_SCHEMECOLOR_INDEX_BRIGHTNESS" val="-0.75"/>
  <p:tag name="KSO_WM_UNIT_TEXT_FILL_FORE_SCHEMECOLOR_INDEX" val="16"/>
  <p:tag name="KSO_WM_UNIT_TEXT_FILL_TYPE" val="1"/>
</p:tagLst>
</file>

<file path=ppt/tags/tag871.xml><?xml version="1.0" encoding="utf-8"?>
<p:tagLst xmlns:p="http://schemas.openxmlformats.org/presentationml/2006/main">
  <p:tag name="KSO_WM_UNIT_FILL_FORE_SCHEMECOLOR_INDEX_1_BRIGHTNESS" val="-0.5"/>
  <p:tag name="KSO_WM_UNIT_FILL_FORE_SCHEMECOLOR_INDEX_1" val="14"/>
  <p:tag name="KSO_WM_UNIT_FILL_FORE_SCHEMECOLOR_INDEX_1_POS" val="0.2"/>
  <p:tag name="KSO_WM_UNIT_FILL_FORE_SCHEMECOLOR_INDEX_1_TRANS" val="0"/>
  <p:tag name="KSO_WM_UNIT_FILL_FORE_SCHEMECOLOR_INDEX_2_BRIGHTNESS" val="0.35"/>
  <p:tag name="KSO_WM_UNIT_FILL_FORE_SCHEMECOLOR_INDEX_2" val="13"/>
  <p:tag name="KSO_WM_UNIT_FILL_FORE_SCHEMECOLOR_INDEX_2_POS" val="0.51"/>
  <p:tag name="KSO_WM_UNIT_FILL_FORE_SCHEMECOLOR_INDEX_2_TRANS" val="0"/>
  <p:tag name="KSO_WM_UNIT_FILL_FORE_SCHEMECOLOR_INDEX_3_BRIGHTNESS" val="-0.35"/>
  <p:tag name="KSO_WM_UNIT_FILL_FORE_SCHEMECOLOR_INDEX_3" val="14"/>
  <p:tag name="KSO_WM_UNIT_FILL_FORE_SCHEMECOLOR_INDEX_3_POS" val="0.86"/>
  <p:tag name="KSO_WM_UNIT_FILL_FORE_SCHEMECOLOR_INDEX_3_TRANS" val="0"/>
  <p:tag name="KSO_WM_UNIT_FILL_GRADIENT_TYPE" val="2"/>
  <p:tag name="KSO_WM_UNIT_FILL_GRADIENT_ANGLE" val="0"/>
  <p:tag name="KSO_WM_UNIT_FILL_GRADIENT_Direction" val="8"/>
  <p:tag name="KSO_WM_UNIT_FILL_TYPE" val="3"/>
  <p:tag name="KSO_WM_UNIT_LINE_FORE_SCHEMECOLOR_INDEX_BRIGHTNESS" val="-0.35"/>
  <p:tag name="KSO_WM_UNIT_LINE_FORE_SCHEMECOLOR_INDEX" val="14"/>
  <p:tag name="KSO_WM_UNIT_LINE_FILL_TYPE" val="2"/>
  <p:tag name="KSO_WM_UNIT_TEXT_FILL_FORE_SCHEMECOLOR_INDEX_BRIGHTNESS" val="-0.75"/>
  <p:tag name="KSO_WM_UNIT_TEXT_FILL_FORE_SCHEMECOLOR_INDEX" val="16"/>
  <p:tag name="KSO_WM_UNIT_TEXT_FILL_TYPE" val="1"/>
</p:tagLst>
</file>

<file path=ppt/tags/tag872.xml><?xml version="1.0" encoding="utf-8"?>
<p:tagLst xmlns:p="http://schemas.openxmlformats.org/presentationml/2006/main">
  <p:tag name="KSO_WM_UNIT_FILL_FORE_SCHEMECOLOR_INDEX_1_BRIGHTNESS" val="-0.5"/>
  <p:tag name="KSO_WM_UNIT_FILL_FORE_SCHEMECOLOR_INDEX_1" val="14"/>
  <p:tag name="KSO_WM_UNIT_FILL_FORE_SCHEMECOLOR_INDEX_1_POS" val="0.2"/>
  <p:tag name="KSO_WM_UNIT_FILL_FORE_SCHEMECOLOR_INDEX_1_TRANS" val="0"/>
  <p:tag name="KSO_WM_UNIT_FILL_FORE_SCHEMECOLOR_INDEX_2_BRIGHTNESS" val="0.35"/>
  <p:tag name="KSO_WM_UNIT_FILL_FORE_SCHEMECOLOR_INDEX_2" val="13"/>
  <p:tag name="KSO_WM_UNIT_FILL_FORE_SCHEMECOLOR_INDEX_2_POS" val="0.51"/>
  <p:tag name="KSO_WM_UNIT_FILL_FORE_SCHEMECOLOR_INDEX_2_TRANS" val="0"/>
  <p:tag name="KSO_WM_UNIT_FILL_FORE_SCHEMECOLOR_INDEX_3_BRIGHTNESS" val="-0.35"/>
  <p:tag name="KSO_WM_UNIT_FILL_FORE_SCHEMECOLOR_INDEX_3" val="14"/>
  <p:tag name="KSO_WM_UNIT_FILL_FORE_SCHEMECOLOR_INDEX_3_POS" val="0.86"/>
  <p:tag name="KSO_WM_UNIT_FILL_FORE_SCHEMECOLOR_INDEX_3_TRANS" val="0"/>
  <p:tag name="KSO_WM_UNIT_FILL_GRADIENT_TYPE" val="2"/>
  <p:tag name="KSO_WM_UNIT_FILL_GRADIENT_ANGLE" val="0"/>
  <p:tag name="KSO_WM_UNIT_FILL_GRADIENT_Direction" val="8"/>
  <p:tag name="KSO_WM_UNIT_FILL_TYPE" val="3"/>
  <p:tag name="KSO_WM_UNIT_LINE_FORE_SCHEMECOLOR_INDEX_BRIGHTNESS" val="-0.35"/>
  <p:tag name="KSO_WM_UNIT_LINE_FORE_SCHEMECOLOR_INDEX" val="14"/>
  <p:tag name="KSO_WM_UNIT_LINE_FILL_TYPE" val="2"/>
  <p:tag name="KSO_WM_UNIT_TEXT_FILL_FORE_SCHEMECOLOR_INDEX_BRIGHTNESS" val="-0.75"/>
  <p:tag name="KSO_WM_UNIT_TEXT_FILL_FORE_SCHEMECOLOR_INDEX" val="16"/>
  <p:tag name="KSO_WM_UNIT_TEXT_FILL_TYPE" val="1"/>
</p:tagLst>
</file>

<file path=ppt/tags/tag873.xml><?xml version="1.0" encoding="utf-8"?>
<p:tagLst xmlns:p="http://schemas.openxmlformats.org/presentationml/2006/main">
  <p:tag name="KSO_WM_UNIT_FILL_FORE_SCHEMECOLOR_INDEX_1_BRIGHTNESS" val="0.15"/>
  <p:tag name="KSO_WM_UNIT_FILL_FORE_SCHEMECOLOR_INDEX_1" val="13"/>
  <p:tag name="KSO_WM_UNIT_FILL_FORE_SCHEMECOLOR_INDEX_1_POS" val="0.09"/>
  <p:tag name="KSO_WM_UNIT_FILL_FORE_SCHEMECOLOR_INDEX_1_TRANS" val="0"/>
  <p:tag name="KSO_WM_UNIT_FILL_FORE_SCHEMECOLOR_INDEX_2_BRIGHTNESS" val="-0.15"/>
  <p:tag name="KSO_WM_UNIT_FILL_FORE_SCHEMECOLOR_INDEX_2" val="14"/>
  <p:tag name="KSO_WM_UNIT_FILL_FORE_SCHEMECOLOR_INDEX_2_POS" val="0.57"/>
  <p:tag name="KSO_WM_UNIT_FILL_FORE_SCHEMECOLOR_INDEX_2_TRANS" val="0"/>
  <p:tag name="KSO_WM_UNIT_FILL_FORE_SCHEMECOLOR_INDEX_3_BRIGHTNESS" val="0.15"/>
  <p:tag name="KSO_WM_UNIT_FILL_FORE_SCHEMECOLOR_INDEX_3" val="13"/>
  <p:tag name="KSO_WM_UNIT_FILL_FORE_SCHEMECOLOR_INDEX_3_POS" val="0.98"/>
  <p:tag name="KSO_WM_UNIT_FILL_FORE_SCHEMECOLOR_INDEX_3_TRANS" val="0"/>
  <p:tag name="KSO_WM_UNIT_FILL_GRADIENT_TYPE" val="3"/>
  <p:tag name="KSO_WM_UNIT_FILL_GRADIENT_ANGLE" val="0"/>
  <p:tag name="KSO_WM_UNIT_FILL_GRADIENT_Direction" val="9"/>
  <p:tag name="KSO_WM_UNIT_FILL_TYPE" val="3"/>
  <p:tag name="KSO_WM_UNIT_TEXT_FILL_FORE_SCHEMECOLOR_INDEX_BRIGHTNESS" val="-0.75"/>
  <p:tag name="KSO_WM_UNIT_TEXT_FILL_FORE_SCHEMECOLOR_INDEX" val="16"/>
  <p:tag name="KSO_WM_UNIT_TEXT_FILL_TYPE" val="1"/>
</p:tagLst>
</file>

<file path=ppt/tags/tag874.xml><?xml version="1.0" encoding="utf-8"?>
<p:tagLst xmlns:p="http://schemas.openxmlformats.org/presentationml/2006/main">
  <p:tag name="KSO_WM_UNIT_FILL_FORE_SCHEMECOLOR_INDEX_BRIGHTNESS" val="-0.15"/>
  <p:tag name="KSO_WM_UNIT_FILL_FORE_SCHEMECOLOR_INDEX" val="14"/>
  <p:tag name="KSO_WM_UNIT_FILL_TYPE" val="1"/>
  <p:tag name="KSO_WM_UNIT_TEXT_FILL_FORE_SCHEMECOLOR_INDEX_BRIGHTNESS" val="-0.75"/>
  <p:tag name="KSO_WM_UNIT_TEXT_FILL_FORE_SCHEMECOLOR_INDEX" val="16"/>
  <p:tag name="KSO_WM_UNIT_TEXT_FILL_TYPE" val="1"/>
</p:tagLst>
</file>

<file path=ppt/tags/tag875.xml><?xml version="1.0" encoding="utf-8"?>
<p:tagLst xmlns:p="http://schemas.openxmlformats.org/presentationml/2006/main">
  <p:tag name="KSO_WM_UNIT_FILL_FORE_SCHEMECOLOR_INDEX_BRIGHTNESS" val="-0.15"/>
  <p:tag name="KSO_WM_UNIT_FILL_FORE_SCHEMECOLOR_INDEX" val="14"/>
  <p:tag name="KSO_WM_UNIT_FILL_TYPE" val="1"/>
  <p:tag name="KSO_WM_UNIT_TEXT_FILL_FORE_SCHEMECOLOR_INDEX_BRIGHTNESS" val="-0.75"/>
  <p:tag name="KSO_WM_UNIT_TEXT_FILL_FORE_SCHEMECOLOR_INDEX" val="16"/>
  <p:tag name="KSO_WM_UNIT_TEXT_FILL_TYPE" val="1"/>
</p:tagLst>
</file>

<file path=ppt/tags/tag876.xml><?xml version="1.0" encoding="utf-8"?>
<p:tagLst xmlns:p="http://schemas.openxmlformats.org/presentationml/2006/main">
  <p:tag name="KSO_WM_UNIT_FILL_FORE_SCHEMECOLOR_INDEX_1_BRIGHTNESS" val="-0.5"/>
  <p:tag name="KSO_WM_UNIT_FILL_FORE_SCHEMECOLOR_INDEX_1" val="14"/>
  <p:tag name="KSO_WM_UNIT_FILL_FORE_SCHEMECOLOR_INDEX_1_POS" val="0.2"/>
  <p:tag name="KSO_WM_UNIT_FILL_FORE_SCHEMECOLOR_INDEX_1_TRANS" val="0"/>
  <p:tag name="KSO_WM_UNIT_FILL_FORE_SCHEMECOLOR_INDEX_2_BRIGHTNESS" val="0.35"/>
  <p:tag name="KSO_WM_UNIT_FILL_FORE_SCHEMECOLOR_INDEX_2" val="13"/>
  <p:tag name="KSO_WM_UNIT_FILL_FORE_SCHEMECOLOR_INDEX_2_POS" val="0.51"/>
  <p:tag name="KSO_WM_UNIT_FILL_FORE_SCHEMECOLOR_INDEX_2_TRANS" val="0"/>
  <p:tag name="KSO_WM_UNIT_FILL_FORE_SCHEMECOLOR_INDEX_3_BRIGHTNESS" val="-0.35"/>
  <p:tag name="KSO_WM_UNIT_FILL_FORE_SCHEMECOLOR_INDEX_3" val="14"/>
  <p:tag name="KSO_WM_UNIT_FILL_FORE_SCHEMECOLOR_INDEX_3_POS" val="0.86"/>
  <p:tag name="KSO_WM_UNIT_FILL_FORE_SCHEMECOLOR_INDEX_3_TRANS" val="0"/>
  <p:tag name="KSO_WM_UNIT_FILL_GRADIENT_TYPE" val="2"/>
  <p:tag name="KSO_WM_UNIT_FILL_GRADIENT_ANGLE" val="0"/>
  <p:tag name="KSO_WM_UNIT_FILL_GRADIENT_Direction" val="8"/>
  <p:tag name="KSO_WM_UNIT_FILL_TYPE" val="3"/>
  <p:tag name="KSO_WM_UNIT_LINE_FORE_SCHEMECOLOR_INDEX_BRIGHTNESS" val="-0.35"/>
  <p:tag name="KSO_WM_UNIT_LINE_FORE_SCHEMECOLOR_INDEX" val="14"/>
  <p:tag name="KSO_WM_UNIT_LINE_FILL_TYPE" val="2"/>
  <p:tag name="KSO_WM_UNIT_TEXT_FILL_FORE_SCHEMECOLOR_INDEX_BRIGHTNESS" val="-0.75"/>
  <p:tag name="KSO_WM_UNIT_TEXT_FILL_FORE_SCHEMECOLOR_INDEX" val="16"/>
  <p:tag name="KSO_WM_UNIT_TEXT_FILL_TYPE" val="1"/>
</p:tagLst>
</file>

<file path=ppt/tags/tag877.xml><?xml version="1.0" encoding="utf-8"?>
<p:tagLst xmlns:p="http://schemas.openxmlformats.org/presentationml/2006/main">
  <p:tag name="KSO_WM_UNIT_FILL_FORE_SCHEMECOLOR_INDEX_1_BRIGHTNESS" val="-0.5"/>
  <p:tag name="KSO_WM_UNIT_FILL_FORE_SCHEMECOLOR_INDEX_1" val="14"/>
  <p:tag name="KSO_WM_UNIT_FILL_FORE_SCHEMECOLOR_INDEX_1_POS" val="0.2"/>
  <p:tag name="KSO_WM_UNIT_FILL_FORE_SCHEMECOLOR_INDEX_1_TRANS" val="0"/>
  <p:tag name="KSO_WM_UNIT_FILL_FORE_SCHEMECOLOR_INDEX_2_BRIGHTNESS" val="0.35"/>
  <p:tag name="KSO_WM_UNIT_FILL_FORE_SCHEMECOLOR_INDEX_2" val="13"/>
  <p:tag name="KSO_WM_UNIT_FILL_FORE_SCHEMECOLOR_INDEX_2_POS" val="0.51"/>
  <p:tag name="KSO_WM_UNIT_FILL_FORE_SCHEMECOLOR_INDEX_2_TRANS" val="0"/>
  <p:tag name="KSO_WM_UNIT_FILL_FORE_SCHEMECOLOR_INDEX_3_BRIGHTNESS" val="-0.35"/>
  <p:tag name="KSO_WM_UNIT_FILL_FORE_SCHEMECOLOR_INDEX_3" val="14"/>
  <p:tag name="KSO_WM_UNIT_FILL_FORE_SCHEMECOLOR_INDEX_3_POS" val="0.86"/>
  <p:tag name="KSO_WM_UNIT_FILL_FORE_SCHEMECOLOR_INDEX_3_TRANS" val="0"/>
  <p:tag name="KSO_WM_UNIT_FILL_GRADIENT_TYPE" val="2"/>
  <p:tag name="KSO_WM_UNIT_FILL_GRADIENT_ANGLE" val="0"/>
  <p:tag name="KSO_WM_UNIT_FILL_GRADIENT_Direction" val="8"/>
  <p:tag name="KSO_WM_UNIT_FILL_TYPE" val="3"/>
  <p:tag name="KSO_WM_UNIT_LINE_FORE_SCHEMECOLOR_INDEX_BRIGHTNESS" val="-0.35"/>
  <p:tag name="KSO_WM_UNIT_LINE_FORE_SCHEMECOLOR_INDEX" val="14"/>
  <p:tag name="KSO_WM_UNIT_LINE_FILL_TYPE" val="2"/>
  <p:tag name="KSO_WM_UNIT_TEXT_FILL_FORE_SCHEMECOLOR_INDEX_BRIGHTNESS" val="-0.75"/>
  <p:tag name="KSO_WM_UNIT_TEXT_FILL_FORE_SCHEMECOLOR_INDEX" val="16"/>
  <p:tag name="KSO_WM_UNIT_TEXT_FILL_TYPE" val="1"/>
</p:tagLst>
</file>

<file path=ppt/tags/tag878.xml><?xml version="1.0" encoding="utf-8"?>
<p:tagLst xmlns:p="http://schemas.openxmlformats.org/presentationml/2006/main">
  <p:tag name="KSO_WM_UNIT_FILL_FORE_SCHEMECOLOR_INDEX_1_BRIGHTNESS" val="0.15"/>
  <p:tag name="KSO_WM_UNIT_FILL_FORE_SCHEMECOLOR_INDEX_1" val="13"/>
  <p:tag name="KSO_WM_UNIT_FILL_FORE_SCHEMECOLOR_INDEX_1_POS" val="0.09"/>
  <p:tag name="KSO_WM_UNIT_FILL_FORE_SCHEMECOLOR_INDEX_1_TRANS" val="0"/>
  <p:tag name="KSO_WM_UNIT_FILL_FORE_SCHEMECOLOR_INDEX_2_BRIGHTNESS" val="-0.15"/>
  <p:tag name="KSO_WM_UNIT_FILL_FORE_SCHEMECOLOR_INDEX_2" val="14"/>
  <p:tag name="KSO_WM_UNIT_FILL_FORE_SCHEMECOLOR_INDEX_2_POS" val="0.57"/>
  <p:tag name="KSO_WM_UNIT_FILL_FORE_SCHEMECOLOR_INDEX_2_TRANS" val="0"/>
  <p:tag name="KSO_WM_UNIT_FILL_FORE_SCHEMECOLOR_INDEX_3_BRIGHTNESS" val="0.15"/>
  <p:tag name="KSO_WM_UNIT_FILL_FORE_SCHEMECOLOR_INDEX_3" val="13"/>
  <p:tag name="KSO_WM_UNIT_FILL_FORE_SCHEMECOLOR_INDEX_3_POS" val="0.98"/>
  <p:tag name="KSO_WM_UNIT_FILL_FORE_SCHEMECOLOR_INDEX_3_TRANS" val="0"/>
  <p:tag name="KSO_WM_UNIT_FILL_GRADIENT_TYPE" val="3"/>
  <p:tag name="KSO_WM_UNIT_FILL_GRADIENT_ANGLE" val="0"/>
  <p:tag name="KSO_WM_UNIT_FILL_GRADIENT_Direction" val="9"/>
  <p:tag name="KSO_WM_UNIT_FILL_TYPE" val="3"/>
  <p:tag name="KSO_WM_UNIT_TEXT_FILL_FORE_SCHEMECOLOR_INDEX_BRIGHTNESS" val="-0.75"/>
  <p:tag name="KSO_WM_UNIT_TEXT_FILL_FORE_SCHEMECOLOR_INDEX" val="16"/>
  <p:tag name="KSO_WM_UNIT_TEXT_FILL_TYPE" val="1"/>
</p:tagLst>
</file>

<file path=ppt/tags/tag879.xml><?xml version="1.0" encoding="utf-8"?>
<p:tagLst xmlns:p="http://schemas.openxmlformats.org/presentationml/2006/main">
  <p:tag name="KSO_WM_UNIT_FILL_FORE_SCHEMECOLOR_INDEX_BRIGHTNESS" val="0.4"/>
  <p:tag name="KSO_WM_UNIT_FILL_FORE_SCHEMECOLOR_INDEX" val="5"/>
  <p:tag name="KSO_WM_UNIT_FILL_TYPE" val="1"/>
  <p:tag name="KSO_WM_UNIT_TEXT_FILL_FORE_SCHEMECOLOR_INDEX_BRIGHTNESS" val="-0.75"/>
  <p:tag name="KSO_WM_UNIT_TEXT_FILL_FORE_SCHEMECOLOR_INDEX" val="16"/>
  <p:tag name="KSO_WM_UNIT_TEXT_FILL_TYPE" val="1"/>
</p:tagLst>
</file>

<file path=ppt/tags/tag88.xml><?xml version="1.0" encoding="utf-8"?>
<p:tagLst xmlns:p="http://schemas.openxmlformats.org/presentationml/2006/main">
  <p:tag name="KSO_WM_BEAUTIFY_FLAG" val="#wm#"/>
  <p:tag name="KSO_WM_TAG_VERSION" val="1.0"/>
  <p:tag name="KSO_WM_TEMPLATE_CATEGORY" val="custom"/>
  <p:tag name="KSO_WM_TEMPLATE_INDEX" val="20203230"/>
</p:tagLst>
</file>

<file path=ppt/tags/tag880.xml><?xml version="1.0" encoding="utf-8"?>
<p:tagLst xmlns:p="http://schemas.openxmlformats.org/presentationml/2006/main">
  <p:tag name="KSO_WM_UNIT_FILL_FORE_SCHEMECOLOR_INDEX_BRIGHTNESS" val="0"/>
  <p:tag name="KSO_WM_UNIT_FILL_FORE_SCHEMECOLOR_INDEX" val="5"/>
  <p:tag name="KSO_WM_UNIT_FILL_TYPE" val="1"/>
  <p:tag name="KSO_WM_UNIT_TEXT_FILL_FORE_SCHEMECOLOR_INDEX_BRIGHTNESS" val="-0.75"/>
  <p:tag name="KSO_WM_UNIT_TEXT_FILL_FORE_SCHEMECOLOR_INDEX" val="16"/>
  <p:tag name="KSO_WM_UNIT_TEXT_FILL_TYPE" val="1"/>
</p:tagLst>
</file>

<file path=ppt/tags/tag881.xml><?xml version="1.0" encoding="utf-8"?>
<p:tagLst xmlns:p="http://schemas.openxmlformats.org/presentationml/2006/main">
  <p:tag name="KSO_WM_UNIT_FILL_FORE_SCHEMECOLOR_INDEX_BRIGHTNESS" val="-0.15"/>
  <p:tag name="KSO_WM_UNIT_FILL_FORE_SCHEMECOLOR_INDEX" val="14"/>
  <p:tag name="KSO_WM_UNIT_FILL_TYPE" val="1"/>
  <p:tag name="KSO_WM_UNIT_TEXT_FILL_FORE_SCHEMECOLOR_INDEX_BRIGHTNESS" val="-0.75"/>
  <p:tag name="KSO_WM_UNIT_TEXT_FILL_FORE_SCHEMECOLOR_INDEX" val="16"/>
  <p:tag name="KSO_WM_UNIT_TEXT_FILL_TYPE" val="1"/>
</p:tagLst>
</file>

<file path=ppt/tags/tag882.xml><?xml version="1.0" encoding="utf-8"?>
<p:tagLst xmlns:p="http://schemas.openxmlformats.org/presentationml/2006/main">
  <p:tag name="KSO_WM_UNIT_FILL_FORE_SCHEMECOLOR_INDEX_BRIGHTNESS" val="-0.15"/>
  <p:tag name="KSO_WM_UNIT_FILL_FORE_SCHEMECOLOR_INDEX" val="14"/>
  <p:tag name="KSO_WM_UNIT_FILL_TYPE" val="1"/>
  <p:tag name="KSO_WM_UNIT_TEXT_FILL_FORE_SCHEMECOLOR_INDEX_BRIGHTNESS" val="-0.75"/>
  <p:tag name="KSO_WM_UNIT_TEXT_FILL_FORE_SCHEMECOLOR_INDEX" val="16"/>
  <p:tag name="KSO_WM_UNIT_TEXT_FILL_TYPE" val="1"/>
</p:tagLst>
</file>

<file path=ppt/tags/tag883.xml><?xml version="1.0" encoding="utf-8"?>
<p:tagLst xmlns:p="http://schemas.openxmlformats.org/presentationml/2006/main">
  <p:tag name="KSO_WM_UNIT_FILL_FORE_SCHEMECOLOR_INDEX_1_BRIGHTNESS" val="-0.5"/>
  <p:tag name="KSO_WM_UNIT_FILL_FORE_SCHEMECOLOR_INDEX_1" val="14"/>
  <p:tag name="KSO_WM_UNIT_FILL_FORE_SCHEMECOLOR_INDEX_1_POS" val="0.2"/>
  <p:tag name="KSO_WM_UNIT_FILL_FORE_SCHEMECOLOR_INDEX_1_TRANS" val="0"/>
  <p:tag name="KSO_WM_UNIT_FILL_FORE_SCHEMECOLOR_INDEX_2_BRIGHTNESS" val="0.35"/>
  <p:tag name="KSO_WM_UNIT_FILL_FORE_SCHEMECOLOR_INDEX_2" val="13"/>
  <p:tag name="KSO_WM_UNIT_FILL_FORE_SCHEMECOLOR_INDEX_2_POS" val="0.51"/>
  <p:tag name="KSO_WM_UNIT_FILL_FORE_SCHEMECOLOR_INDEX_2_TRANS" val="0"/>
  <p:tag name="KSO_WM_UNIT_FILL_FORE_SCHEMECOLOR_INDEX_3_BRIGHTNESS" val="-0.35"/>
  <p:tag name="KSO_WM_UNIT_FILL_FORE_SCHEMECOLOR_INDEX_3" val="14"/>
  <p:tag name="KSO_WM_UNIT_FILL_FORE_SCHEMECOLOR_INDEX_3_POS" val="0.86"/>
  <p:tag name="KSO_WM_UNIT_FILL_FORE_SCHEMECOLOR_INDEX_3_TRANS" val="0"/>
  <p:tag name="KSO_WM_UNIT_FILL_GRADIENT_TYPE" val="2"/>
  <p:tag name="KSO_WM_UNIT_FILL_GRADIENT_ANGLE" val="0"/>
  <p:tag name="KSO_WM_UNIT_FILL_GRADIENT_Direction" val="8"/>
  <p:tag name="KSO_WM_UNIT_FILL_TYPE" val="3"/>
  <p:tag name="KSO_WM_UNIT_LINE_FORE_SCHEMECOLOR_INDEX_BRIGHTNESS" val="-0.35"/>
  <p:tag name="KSO_WM_UNIT_LINE_FORE_SCHEMECOLOR_INDEX" val="14"/>
  <p:tag name="KSO_WM_UNIT_LINE_FILL_TYPE" val="2"/>
  <p:tag name="KSO_WM_UNIT_TEXT_FILL_FORE_SCHEMECOLOR_INDEX_BRIGHTNESS" val="-0.75"/>
  <p:tag name="KSO_WM_UNIT_TEXT_FILL_FORE_SCHEMECOLOR_INDEX" val="16"/>
  <p:tag name="KSO_WM_UNIT_TEXT_FILL_TYPE" val="1"/>
</p:tagLst>
</file>

<file path=ppt/tags/tag884.xml><?xml version="1.0" encoding="utf-8"?>
<p:tagLst xmlns:p="http://schemas.openxmlformats.org/presentationml/2006/main">
  <p:tag name="KSO_WM_UNIT_FILL_FORE_SCHEMECOLOR_INDEX_1_BRIGHTNESS" val="-0.5"/>
  <p:tag name="KSO_WM_UNIT_FILL_FORE_SCHEMECOLOR_INDEX_1" val="14"/>
  <p:tag name="KSO_WM_UNIT_FILL_FORE_SCHEMECOLOR_INDEX_1_POS" val="0.2"/>
  <p:tag name="KSO_WM_UNIT_FILL_FORE_SCHEMECOLOR_INDEX_1_TRANS" val="0"/>
  <p:tag name="KSO_WM_UNIT_FILL_FORE_SCHEMECOLOR_INDEX_2_BRIGHTNESS" val="0.35"/>
  <p:tag name="KSO_WM_UNIT_FILL_FORE_SCHEMECOLOR_INDEX_2" val="13"/>
  <p:tag name="KSO_WM_UNIT_FILL_FORE_SCHEMECOLOR_INDEX_2_POS" val="0.51"/>
  <p:tag name="KSO_WM_UNIT_FILL_FORE_SCHEMECOLOR_INDEX_2_TRANS" val="0"/>
  <p:tag name="KSO_WM_UNIT_FILL_FORE_SCHEMECOLOR_INDEX_3_BRIGHTNESS" val="-0.35"/>
  <p:tag name="KSO_WM_UNIT_FILL_FORE_SCHEMECOLOR_INDEX_3" val="14"/>
  <p:tag name="KSO_WM_UNIT_FILL_FORE_SCHEMECOLOR_INDEX_3_POS" val="0.86"/>
  <p:tag name="KSO_WM_UNIT_FILL_FORE_SCHEMECOLOR_INDEX_3_TRANS" val="0"/>
  <p:tag name="KSO_WM_UNIT_FILL_GRADIENT_TYPE" val="2"/>
  <p:tag name="KSO_WM_UNIT_FILL_GRADIENT_ANGLE" val="0"/>
  <p:tag name="KSO_WM_UNIT_FILL_GRADIENT_Direction" val="8"/>
  <p:tag name="KSO_WM_UNIT_FILL_TYPE" val="3"/>
  <p:tag name="KSO_WM_UNIT_LINE_FORE_SCHEMECOLOR_INDEX_BRIGHTNESS" val="-0.35"/>
  <p:tag name="KSO_WM_UNIT_LINE_FORE_SCHEMECOLOR_INDEX" val="14"/>
  <p:tag name="KSO_WM_UNIT_LINE_FILL_TYPE" val="2"/>
  <p:tag name="KSO_WM_UNIT_TEXT_FILL_FORE_SCHEMECOLOR_INDEX_BRIGHTNESS" val="-0.75"/>
  <p:tag name="KSO_WM_UNIT_TEXT_FILL_FORE_SCHEMECOLOR_INDEX" val="16"/>
  <p:tag name="KSO_WM_UNIT_TEXT_FILL_TYPE" val="1"/>
</p:tagLst>
</file>

<file path=ppt/tags/tag885.xml><?xml version="1.0" encoding="utf-8"?>
<p:tagLst xmlns:p="http://schemas.openxmlformats.org/presentationml/2006/main">
  <p:tag name="KSO_WM_UNIT_FILL_FORE_SCHEMECOLOR_INDEX_1_BRIGHTNESS" val="0.15"/>
  <p:tag name="KSO_WM_UNIT_FILL_FORE_SCHEMECOLOR_INDEX_1" val="13"/>
  <p:tag name="KSO_WM_UNIT_FILL_FORE_SCHEMECOLOR_INDEX_1_POS" val="0.09"/>
  <p:tag name="KSO_WM_UNIT_FILL_FORE_SCHEMECOLOR_INDEX_1_TRANS" val="0"/>
  <p:tag name="KSO_WM_UNIT_FILL_FORE_SCHEMECOLOR_INDEX_2_BRIGHTNESS" val="-0.15"/>
  <p:tag name="KSO_WM_UNIT_FILL_FORE_SCHEMECOLOR_INDEX_2" val="14"/>
  <p:tag name="KSO_WM_UNIT_FILL_FORE_SCHEMECOLOR_INDEX_2_POS" val="0.57"/>
  <p:tag name="KSO_WM_UNIT_FILL_FORE_SCHEMECOLOR_INDEX_2_TRANS" val="0"/>
  <p:tag name="KSO_WM_UNIT_FILL_FORE_SCHEMECOLOR_INDEX_3_BRIGHTNESS" val="0.15"/>
  <p:tag name="KSO_WM_UNIT_FILL_FORE_SCHEMECOLOR_INDEX_3" val="13"/>
  <p:tag name="KSO_WM_UNIT_FILL_FORE_SCHEMECOLOR_INDEX_3_POS" val="0.98"/>
  <p:tag name="KSO_WM_UNIT_FILL_FORE_SCHEMECOLOR_INDEX_3_TRANS" val="0"/>
  <p:tag name="KSO_WM_UNIT_FILL_GRADIENT_TYPE" val="3"/>
  <p:tag name="KSO_WM_UNIT_FILL_GRADIENT_ANGLE" val="0"/>
  <p:tag name="KSO_WM_UNIT_FILL_GRADIENT_Direction" val="9"/>
  <p:tag name="KSO_WM_UNIT_FILL_TYPE" val="3"/>
  <p:tag name="KSO_WM_UNIT_TEXT_FILL_FORE_SCHEMECOLOR_INDEX_BRIGHTNESS" val="-0.75"/>
  <p:tag name="KSO_WM_UNIT_TEXT_FILL_FORE_SCHEMECOLOR_INDEX" val="16"/>
  <p:tag name="KSO_WM_UNIT_TEXT_FILL_TYPE" val="1"/>
</p:tagLst>
</file>

<file path=ppt/tags/tag886.xml><?xml version="1.0" encoding="utf-8"?>
<p:tagLst xmlns:p="http://schemas.openxmlformats.org/presentationml/2006/main">
  <p:tag name="KSO_WM_UNIT_FILL_FORE_SCHEMECOLOR_INDEX_BRIGHTNESS" val="-0.15"/>
  <p:tag name="KSO_WM_UNIT_FILL_FORE_SCHEMECOLOR_INDEX" val="14"/>
  <p:tag name="KSO_WM_UNIT_FILL_TYPE" val="1"/>
  <p:tag name="KSO_WM_UNIT_TEXT_FILL_FORE_SCHEMECOLOR_INDEX_BRIGHTNESS" val="-0.75"/>
  <p:tag name="KSO_WM_UNIT_TEXT_FILL_FORE_SCHEMECOLOR_INDEX" val="16"/>
  <p:tag name="KSO_WM_UNIT_TEXT_FILL_TYPE" val="1"/>
</p:tagLst>
</file>

<file path=ppt/tags/tag887.xml><?xml version="1.0" encoding="utf-8"?>
<p:tagLst xmlns:p="http://schemas.openxmlformats.org/presentationml/2006/main">
  <p:tag name="KSO_WM_UNIT_FILL_FORE_SCHEMECOLOR_INDEX_BRIGHTNESS" val="-0.15"/>
  <p:tag name="KSO_WM_UNIT_FILL_FORE_SCHEMECOLOR_INDEX" val="14"/>
  <p:tag name="KSO_WM_UNIT_FILL_TYPE" val="1"/>
  <p:tag name="KSO_WM_UNIT_TEXT_FILL_FORE_SCHEMECOLOR_INDEX_BRIGHTNESS" val="-0.75"/>
  <p:tag name="KSO_WM_UNIT_TEXT_FILL_FORE_SCHEMECOLOR_INDEX" val="16"/>
  <p:tag name="KSO_WM_UNIT_TEXT_FILL_TYPE" val="1"/>
</p:tagLst>
</file>

<file path=ppt/tags/tag888.xml><?xml version="1.0" encoding="utf-8"?>
<p:tagLst xmlns:p="http://schemas.openxmlformats.org/presentationml/2006/main">
  <p:tag name="KSO_WM_UNIT_FILL_FORE_SCHEMECOLOR_INDEX_1_BRIGHTNESS" val="-0.5"/>
  <p:tag name="KSO_WM_UNIT_FILL_FORE_SCHEMECOLOR_INDEX_1" val="14"/>
  <p:tag name="KSO_WM_UNIT_FILL_FORE_SCHEMECOLOR_INDEX_1_POS" val="0.2"/>
  <p:tag name="KSO_WM_UNIT_FILL_FORE_SCHEMECOLOR_INDEX_1_TRANS" val="0"/>
  <p:tag name="KSO_WM_UNIT_FILL_FORE_SCHEMECOLOR_INDEX_2_BRIGHTNESS" val="0.35"/>
  <p:tag name="KSO_WM_UNIT_FILL_FORE_SCHEMECOLOR_INDEX_2" val="13"/>
  <p:tag name="KSO_WM_UNIT_FILL_FORE_SCHEMECOLOR_INDEX_2_POS" val="0.51"/>
  <p:tag name="KSO_WM_UNIT_FILL_FORE_SCHEMECOLOR_INDEX_2_TRANS" val="0"/>
  <p:tag name="KSO_WM_UNIT_FILL_FORE_SCHEMECOLOR_INDEX_3_BRIGHTNESS" val="-0.35"/>
  <p:tag name="KSO_WM_UNIT_FILL_FORE_SCHEMECOLOR_INDEX_3" val="14"/>
  <p:tag name="KSO_WM_UNIT_FILL_FORE_SCHEMECOLOR_INDEX_3_POS" val="0.86"/>
  <p:tag name="KSO_WM_UNIT_FILL_FORE_SCHEMECOLOR_INDEX_3_TRANS" val="0"/>
  <p:tag name="KSO_WM_UNIT_FILL_GRADIENT_TYPE" val="2"/>
  <p:tag name="KSO_WM_UNIT_FILL_GRADIENT_ANGLE" val="0"/>
  <p:tag name="KSO_WM_UNIT_FILL_GRADIENT_Direction" val="8"/>
  <p:tag name="KSO_WM_UNIT_FILL_TYPE" val="3"/>
  <p:tag name="KSO_WM_UNIT_LINE_FORE_SCHEMECOLOR_INDEX_BRIGHTNESS" val="-0.35"/>
  <p:tag name="KSO_WM_UNIT_LINE_FORE_SCHEMECOLOR_INDEX" val="14"/>
  <p:tag name="KSO_WM_UNIT_LINE_FILL_TYPE" val="2"/>
  <p:tag name="KSO_WM_UNIT_TEXT_FILL_FORE_SCHEMECOLOR_INDEX_BRIGHTNESS" val="-0.75"/>
  <p:tag name="KSO_WM_UNIT_TEXT_FILL_FORE_SCHEMECOLOR_INDEX" val="16"/>
  <p:tag name="KSO_WM_UNIT_TEXT_FILL_TYPE" val="1"/>
</p:tagLst>
</file>

<file path=ppt/tags/tag889.xml><?xml version="1.0" encoding="utf-8"?>
<p:tagLst xmlns:p="http://schemas.openxmlformats.org/presentationml/2006/main">
  <p:tag name="KSO_WM_UNIT_FILL_FORE_SCHEMECOLOR_INDEX_1_BRIGHTNESS" val="-0.5"/>
  <p:tag name="KSO_WM_UNIT_FILL_FORE_SCHEMECOLOR_INDEX_1" val="14"/>
  <p:tag name="KSO_WM_UNIT_FILL_FORE_SCHEMECOLOR_INDEX_1_POS" val="0.2"/>
  <p:tag name="KSO_WM_UNIT_FILL_FORE_SCHEMECOLOR_INDEX_1_TRANS" val="0"/>
  <p:tag name="KSO_WM_UNIT_FILL_FORE_SCHEMECOLOR_INDEX_2_BRIGHTNESS" val="0.35"/>
  <p:tag name="KSO_WM_UNIT_FILL_FORE_SCHEMECOLOR_INDEX_2" val="13"/>
  <p:tag name="KSO_WM_UNIT_FILL_FORE_SCHEMECOLOR_INDEX_2_POS" val="0.51"/>
  <p:tag name="KSO_WM_UNIT_FILL_FORE_SCHEMECOLOR_INDEX_2_TRANS" val="0"/>
  <p:tag name="KSO_WM_UNIT_FILL_FORE_SCHEMECOLOR_INDEX_3_BRIGHTNESS" val="-0.35"/>
  <p:tag name="KSO_WM_UNIT_FILL_FORE_SCHEMECOLOR_INDEX_3" val="14"/>
  <p:tag name="KSO_WM_UNIT_FILL_FORE_SCHEMECOLOR_INDEX_3_POS" val="0.86"/>
  <p:tag name="KSO_WM_UNIT_FILL_FORE_SCHEMECOLOR_INDEX_3_TRANS" val="0"/>
  <p:tag name="KSO_WM_UNIT_FILL_GRADIENT_TYPE" val="2"/>
  <p:tag name="KSO_WM_UNIT_FILL_GRADIENT_ANGLE" val="0"/>
  <p:tag name="KSO_WM_UNIT_FILL_GRADIENT_Direction" val="8"/>
  <p:tag name="KSO_WM_UNIT_FILL_TYPE" val="3"/>
  <p:tag name="KSO_WM_UNIT_LINE_FORE_SCHEMECOLOR_INDEX_BRIGHTNESS" val="-0.35"/>
  <p:tag name="KSO_WM_UNIT_LINE_FORE_SCHEMECOLOR_INDEX" val="14"/>
  <p:tag name="KSO_WM_UNIT_LINE_FILL_TYPE" val="2"/>
  <p:tag name="KSO_WM_UNIT_TEXT_FILL_FORE_SCHEMECOLOR_INDEX_BRIGHTNESS" val="-0.75"/>
  <p:tag name="KSO_WM_UNIT_TEXT_FILL_FORE_SCHEMECOLOR_INDEX" val="16"/>
  <p:tag name="KSO_WM_UNIT_TEXT_FILL_TYPE" val="1"/>
</p:tagLst>
</file>

<file path=ppt/tags/tag8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v"/>
  <p:tag name="KSO_WM_UNIT_TYPE" val="i"/>
  <p:tag name="KSO_WM_UNIT_INDEX" val="1"/>
  <p:tag name="KSO_WM_UNIT_ID" val="chip20203230_1*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c"/>
  <p:tag name="KSO_WM_UNIT_DEC_AREA_ID" val="6e035fa90b564088a4bdad68c152a94c"/>
  <p:tag name="KSO_WM_CHIP_FILLAREA_FILL_RULE" val="{&quot;fill_align&quot;:&quot;cm&quot;,&quot;fill_effect&quot;:[],&quot;fill_mode&quot;:&quot;adaptive&quot;,&quot;sacle_strategy&quot;:&quot;stretch&quot;}"/>
  <p:tag name="KSO_WM_UNIT_DEC_SUPPORTCHANGEPIC" val="0"/>
  <p:tag name="KSO_WM_UNIT_DEC_CHANGEPICRESERVED" val="1"/>
  <p:tag name="KSO_WM_ASSEMBLE_CHIP_INDEX" val="a5f517aec2aa486d9b9ab125807fa809"/>
</p:tagLst>
</file>

<file path=ppt/tags/tag890.xml><?xml version="1.0" encoding="utf-8"?>
<p:tagLst xmlns:p="http://schemas.openxmlformats.org/presentationml/2006/main">
  <p:tag name="KSO_WM_UNIT_FILL_FORE_SCHEMECOLOR_INDEX_1_BRIGHTNESS" val="0.15"/>
  <p:tag name="KSO_WM_UNIT_FILL_FORE_SCHEMECOLOR_INDEX_1" val="13"/>
  <p:tag name="KSO_WM_UNIT_FILL_FORE_SCHEMECOLOR_INDEX_1_POS" val="0.09"/>
  <p:tag name="KSO_WM_UNIT_FILL_FORE_SCHEMECOLOR_INDEX_1_TRANS" val="0"/>
  <p:tag name="KSO_WM_UNIT_FILL_FORE_SCHEMECOLOR_INDEX_2_BRIGHTNESS" val="-0.15"/>
  <p:tag name="KSO_WM_UNIT_FILL_FORE_SCHEMECOLOR_INDEX_2" val="14"/>
  <p:tag name="KSO_WM_UNIT_FILL_FORE_SCHEMECOLOR_INDEX_2_POS" val="0.57"/>
  <p:tag name="KSO_WM_UNIT_FILL_FORE_SCHEMECOLOR_INDEX_2_TRANS" val="0"/>
  <p:tag name="KSO_WM_UNIT_FILL_FORE_SCHEMECOLOR_INDEX_3_BRIGHTNESS" val="0.15"/>
  <p:tag name="KSO_WM_UNIT_FILL_FORE_SCHEMECOLOR_INDEX_3" val="13"/>
  <p:tag name="KSO_WM_UNIT_FILL_FORE_SCHEMECOLOR_INDEX_3_POS" val="0.98"/>
  <p:tag name="KSO_WM_UNIT_FILL_FORE_SCHEMECOLOR_INDEX_3_TRANS" val="0"/>
  <p:tag name="KSO_WM_UNIT_FILL_GRADIENT_TYPE" val="3"/>
  <p:tag name="KSO_WM_UNIT_FILL_GRADIENT_ANGLE" val="0"/>
  <p:tag name="KSO_WM_UNIT_FILL_GRADIENT_Direction" val="9"/>
  <p:tag name="KSO_WM_UNIT_FILL_TYPE" val="3"/>
  <p:tag name="KSO_WM_UNIT_TEXT_FILL_FORE_SCHEMECOLOR_INDEX_BRIGHTNESS" val="-0.75"/>
  <p:tag name="KSO_WM_UNIT_TEXT_FILL_FORE_SCHEMECOLOR_INDEX" val="16"/>
  <p:tag name="KSO_WM_UNIT_TEXT_FILL_TYPE" val="1"/>
</p:tagLst>
</file>

<file path=ppt/tags/tag891.xml><?xml version="1.0" encoding="utf-8"?>
<p:tagLst xmlns:p="http://schemas.openxmlformats.org/presentationml/2006/main">
  <p:tag name="KSO_WM_UNIT_TEXT_FILL_FORE_SCHEMECOLOR_INDEX_BRIGHTNESS" val="-0.75"/>
  <p:tag name="KSO_WM_UNIT_TEXT_FILL_FORE_SCHEMECOLOR_INDEX" val="16"/>
  <p:tag name="KSO_WM_UNIT_TEXT_FILL_TYPE" val="1"/>
</p:tagLst>
</file>

<file path=ppt/tags/tag892.xml><?xml version="1.0" encoding="utf-8"?>
<p:tagLst xmlns:p="http://schemas.openxmlformats.org/presentationml/2006/main">
  <p:tag name="KSO_WM_UNIT_TEXT_FILL_FORE_SCHEMECOLOR_INDEX_BRIGHTNESS" val="-0.75"/>
  <p:tag name="KSO_WM_UNIT_TEXT_FILL_FORE_SCHEMECOLOR_INDEX" val="16"/>
  <p:tag name="KSO_WM_UNIT_TEXT_FILL_TYPE" val="1"/>
</p:tagLst>
</file>

<file path=ppt/tags/tag893.xml><?xml version="1.0" encoding="utf-8"?>
<p:tagLst xmlns:p="http://schemas.openxmlformats.org/presentationml/2006/main">
  <p:tag name="KSO_WM_UNIT_TEXT_FILL_FORE_SCHEMECOLOR_INDEX_BRIGHTNESS" val="-0.75"/>
  <p:tag name="KSO_WM_UNIT_TEXT_FILL_FORE_SCHEMECOLOR_INDEX" val="16"/>
  <p:tag name="KSO_WM_UNIT_TEXT_FILL_TYPE" val="1"/>
</p:tagLst>
</file>

<file path=ppt/tags/tag894.xml><?xml version="1.0" encoding="utf-8"?>
<p:tagLst xmlns:p="http://schemas.openxmlformats.org/presentationml/2006/main">
  <p:tag name="KSO_WM_UNIT_TEXT_FILL_FORE_SCHEMECOLOR_INDEX_BRIGHTNESS" val="-0.75"/>
  <p:tag name="KSO_WM_UNIT_TEXT_FILL_FORE_SCHEMECOLOR_INDEX" val="16"/>
  <p:tag name="KSO_WM_UNIT_TEXT_FILL_TYPE" val="1"/>
</p:tagLst>
</file>

<file path=ppt/tags/tag895.xml><?xml version="1.0" encoding="utf-8"?>
<p:tagLst xmlns:p="http://schemas.openxmlformats.org/presentationml/2006/main">
  <p:tag name="KSO_WM_SLIDE_BK_DARK_LIGHT" val=""/>
  <p:tag name="KSO_WM_SLIDE_BACKGROUND_TYPE" val="general"/>
</p:tagLst>
</file>

<file path=ppt/tags/tag89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3*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e"/>
  <p:tag name="KSO_WM_UNIT_DEC_AREA_ID" val="f84f0cc580644a55b30b165351c9a4d5"/>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54a4de4a2fb64df69e99bb289883b1ec"/>
  <p:tag name="KSO_WM_SLIDE_BACKGROUND_TYPE" val="general"/>
  <p:tag name="WM_BEAUTIFY_SHAPE_IDENTITY" val="{d83c7d95-bff7-4f95-a243-b4cdcefd4eec}"/>
</p:tagLst>
</file>

<file path=ppt/tags/tag89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4*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f"/>
  <p:tag name="KSO_WM_UNIT_DEC_AREA_ID" val="acab9ef974444d088eebfa90d53a28e3"/>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6379868c281d4c2984ba138f33ca1fc0"/>
  <p:tag name="KSO_WM_SLIDE_BACKGROUND_TYPE" val="general"/>
  <p:tag name="WM_BEAUTIFY_SHAPE_IDENTITY" val="{a7330289-20da-4153-a3b6-3aa7e47410cd}"/>
</p:tagLst>
</file>

<file path=ppt/tags/tag898.xml><?xml version="1.0" encoding="utf-8"?>
<p:tagLst xmlns:p="http://schemas.openxmlformats.org/presentationml/2006/main">
  <p:tag name="KSO_WM_SLIDE_BK_DARK_LIGHT" val=""/>
  <p:tag name="KSO_WM_SLIDE_BACKGROUND_TYPE" val="general"/>
</p:tagLst>
</file>

<file path=ppt/tags/tag89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custom20203230_7*i*1"/>
  <p:tag name="KSO_WM_TEMPLATE_CATEGORY" val="custom"/>
  <p:tag name="KSO_WM_TEMPLATE_INDEX" val="20203230"/>
  <p:tag name="KSO_WM_UNIT_LAYERLEVEL" val="1"/>
  <p:tag name="KSO_WM_TAG_VERSION" val="1.0"/>
  <p:tag name="KSO_WM_BEAUTIFY_FLAG" val="#wm#"/>
  <p:tag name="KSO_WM_UNIT_BLOCK" val="0"/>
  <p:tag name="KSO_WM_UNIT_SM_LIMIT_TYPE" val="3"/>
  <p:tag name="KSO_WM_UNIT_DEC_AREA_ID" val="f98dea00a9cb4f0fbfb294c982200636"/>
  <p:tag name="KSO_WM_UNIT_DECORATE_INFO" val="{&quot;DecorateInfoH&quot;:{&quot;IsAbs&quot;:true},&quot;DecorateInfoW&quot;:{&quot;IsAbs&quot;:false},&quot;DecorateInfoX&quot;:{&quot;IsAbs&quot;:true,&quot;Pos&quot;:0},&quot;DecorateInfoY&quot;:{&quot;IsAbs&quot;:true,&quot;Pos&quot;:2},&quot;ReferentInfo&quot;:{&quot;Id&quot;:&quot;ee13252f071a4a91809f3399a6808d04&quot;,&quot;X&quot;:{&quot;Pos&quot;:0},&quot;Y&quot;:{&quot;Pos&quot;:0}},&quot;whChangeMode&quot;:0}"/>
  <p:tag name="KSO_WM_CHIP_GROUPID" val="5ebe40d00ac41c4a0a525616"/>
  <p:tag name="KSO_WM_CHIP_XID" val="5ebe40d00ac41c4a0a525617"/>
  <p:tag name="KSO_WM_CHIP_FILLAREA_FILL_RULE" val="{&quot;fill_align&quot;:&quot;cm&quot;,&quot;fill_mode&quot;:&quot;adaptive&quot;,&quot;sacle_strategy&quot;:&quot;smart&quot;}"/>
  <p:tag name="KSO_WM_UNIT_DEC_SUPPORTCHANGEPIC" val="0"/>
  <p:tag name="KSO_WM_UNIT_DEC_CHANGEPICRESERVED" val="0"/>
  <p:tag name="KSO_WM_ASSEMBLE_CHIP_INDEX" val="9a2ce4d09fb84a048a0c6b5f2345a526"/>
  <p:tag name="KSO_WM_UNIT_FILL_FORE_SCHEMECOLOR_INDEX_BRIGHTNESS" val="0"/>
  <p:tag name="KSO_WM_UNIT_FILL_FORE_SCHEMECOLOR_INDEX" val="5"/>
  <p:tag name="KSO_WM_UNIT_FILL_TYPE" val="1"/>
  <p:tag name="KSO_WM_UNIT_VALUE" val="19"/>
</p:tagLst>
</file>

<file path=ppt/tags/tag9.xml><?xml version="1.0" encoding="utf-8"?>
<p:tagLst xmlns:p="http://schemas.openxmlformats.org/presentationml/2006/main">
  <p:tag name="KSO_WM_UNIT_ISCONTENTSTITLE" val="0"/>
  <p:tag name="KSO_WM_UNIT_ISNUMDGMTITLE" val="0"/>
  <p:tag name="KSO_WM_UNIT_NOCLEAR" val="0"/>
  <p:tag name="KSO_WM_UNIT_VALUE" val="87"/>
  <p:tag name="KSO_WM_UNIT_HIGHLIGHT" val="0"/>
  <p:tag name="KSO_WM_UNIT_COMPATIBLE" val="0"/>
  <p:tag name="KSO_WM_UNIT_DIAGRAM_ISNUMVISUAL" val="0"/>
  <p:tag name="KSO_WM_UNIT_DIAGRAM_ISREFERUNIT" val="0"/>
  <p:tag name="KSO_WM_UNIT_TYPE" val="b"/>
  <p:tag name="KSO_WM_UNIT_INDEX" val="1"/>
  <p:tag name="KSO_WM_UNIT_ID" val="custom20203230_1*b*1"/>
  <p:tag name="KSO_WM_TEMPLATE_CATEGORY" val="custom"/>
  <p:tag name="KSO_WM_TEMPLATE_INDEX" val="20203230"/>
  <p:tag name="KSO_WM_UNIT_LAYERLEVEL" val="1"/>
  <p:tag name="KSO_WM_TAG_VERSION" val="1.0"/>
  <p:tag name="KSO_WM_BEAUTIFY_FLAG" val="#wm#"/>
  <p:tag name="KSO_WM_UNIT_PRESET_TEXT" val="单击此处添加副标题内容"/>
  <p:tag name="KSO_WM_UNIT_DEFAULT_FONT" val="14;18;2"/>
  <p:tag name="KSO_WM_UNIT_BLOCK" val="0"/>
  <p:tag name="KSO_WM_UNIT_DEC_AREA_ID" val="df476b64a90f4644b139ba66d33feb1d"/>
  <p:tag name="KSO_WM_CHIP_GROUPID" val="5ebe40d00ac41c4a0a525616"/>
  <p:tag name="KSO_WM_CHIP_XID" val="5ebe40d00ac41c4a0a525617"/>
  <p:tag name="KSO_WM_CHIP_FILLAREA_FILL_RULE" val="{&quot;fill_align&quot;:&quot;cm&quot;,&quot;fill_mode&quot;:&quot;adaptive&quot;,&quot;sacle_strategy&quot;:&quot;smart&quot;}"/>
  <p:tag name="KSO_WM_ASSEMBLE_CHIP_INDEX" val="9a2ce4d09fb84a048a0c6b5f2345a526"/>
  <p:tag name="KSO_WM_UNIT_TEXT_FILL_FORE_SCHEMECOLOR_INDEX_BRIGHTNESS" val="0.35"/>
  <p:tag name="KSO_WM_UNIT_TEXT_FILL_FORE_SCHEMECOLOR_INDEX" val="13"/>
  <p:tag name="KSO_WM_UNIT_TEXT_FILL_TYPE" val="1"/>
  <p:tag name="KSO_WM_TEMPLATE_ASSEMBLE_XID" val="5fc6fd802574a1ee74b6c7b8"/>
  <p:tag name="KSO_WM_TEMPLATE_ASSEMBLE_GROUPID" val="5f8cfa53a61ec3b55284a7ab"/>
</p:tagLst>
</file>

<file path=ppt/tags/tag9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ustom20203230_1*a*1"/>
  <p:tag name="KSO_WM_TEMPLATE_CATEGORY" val="custom"/>
  <p:tag name="KSO_WM_TEMPLATE_INDEX" val="20203230"/>
  <p:tag name="KSO_WM_UNIT_LAYERLEVEL" val="1"/>
  <p:tag name="KSO_WM_TAG_VERSION" val="1.0"/>
  <p:tag name="KSO_WM_BEAUTIFY_FLAG" val="#wm#"/>
  <p:tag name="KSO_WM_UNIT_ISCONTENTSTITLE" val="0"/>
  <p:tag name="KSO_WM_UNIT_NOCLEAR" val="0"/>
  <p:tag name="KSO_WM_UNIT_VALUE" val="14"/>
  <p:tag name="KSO_WM_UNIT_TYPE" val="a"/>
  <p:tag name="KSO_WM_UNIT_INDEX" val="1"/>
  <p:tag name="KSO_WM_UNIT_ISNUMDGMTITLE" val="0"/>
  <p:tag name="KSO_WM_UNIT_PRESET_TEXT" val="经典简约商务工作汇报"/>
  <p:tag name="KSO_WM_UNIT_BLOCK" val="0"/>
  <p:tag name="KSO_WM_UNIT_DEC_AREA_ID" val="f4cc249b07044d97b6a9de24427683f2"/>
  <p:tag name="KSO_WM_UNIT_DEFAULT_FONT" val="24;60;4"/>
  <p:tag name="KSO_WM_CHIP_GROUPID" val="5f2a1e7645e1f15ec24fe43a"/>
  <p:tag name="KSO_WM_CHIP_XID" val="5f2a1e7645e1f15ec24fe43b"/>
  <p:tag name="KSO_WM_CHIP_FILLAREA_FILL_RULE" val="{&quot;fill_align&quot;:&quot;cm&quot;,&quot;fill_mode&quot;:&quot;adaptive&quot;,&quot;sacle_strategy&quot;:&quot;smart&quot;}"/>
  <p:tag name="KSO_WM_ASSEMBLE_CHIP_INDEX" val="3d4c03bb62fe4e24a0564fd66f9bf9da"/>
  <p:tag name="KSO_WM_UNIT_TEXT_FILL_FORE_SCHEMECOLOR_INDEX_BRIGHTNESS" val="0.15"/>
  <p:tag name="KSO_WM_UNIT_TEXT_FILL_FORE_SCHEMECOLOR_INDEX" val="13"/>
  <p:tag name="KSO_WM_UNIT_TEXT_FILL_TYPE" val="1"/>
  <p:tag name="KSO_WM_TEMPLATE_ASSEMBLE_XID" val="5fc6fd802574a1ee74b6c7c0"/>
  <p:tag name="KSO_WM_TEMPLATE_ASSEMBLE_GROUPID" val="5f8cfa53a61ec3b55284a7ab"/>
</p:tagLst>
</file>

<file path=ppt/tags/tag900.xml><?xml version="1.0" encoding="utf-8"?>
<p:tagLst xmlns:p="http://schemas.openxmlformats.org/presentationml/2006/main">
  <p:tag name="KSO_WM_UNIT_ISCONTENTSTITLE" val="0"/>
  <p:tag name="KSO_WM_UNIT_ISNUMDGMTITLE" val="0"/>
  <p:tag name="KSO_WM_UNIT_NOCLEAR" val="0"/>
  <p:tag name="KSO_WM_UNIT_VALUE" val="87"/>
  <p:tag name="KSO_WM_UNIT_HIGHLIGHT" val="0"/>
  <p:tag name="KSO_WM_UNIT_COMPATIBLE" val="0"/>
  <p:tag name="KSO_WM_UNIT_DIAGRAM_ISNUMVISUAL" val="0"/>
  <p:tag name="KSO_WM_UNIT_DIAGRAM_ISREFERUNIT" val="0"/>
  <p:tag name="KSO_WM_UNIT_TYPE" val="b"/>
  <p:tag name="KSO_WM_UNIT_INDEX" val="1"/>
  <p:tag name="KSO_WM_UNIT_ID" val="custom20203230_7*b*1"/>
  <p:tag name="KSO_WM_TEMPLATE_CATEGORY" val="custom"/>
  <p:tag name="KSO_WM_TEMPLATE_INDEX" val="20203230"/>
  <p:tag name="KSO_WM_UNIT_LAYERLEVEL" val="1"/>
  <p:tag name="KSO_WM_TAG_VERSION" val="1.0"/>
  <p:tag name="KSO_WM_BEAUTIFY_FLAG" val="#wm#"/>
  <p:tag name="KSO_WM_UNIT_PRESET_TEXT" val="单击此处添加副标题内容"/>
  <p:tag name="KSO_WM_UNIT_DEFAULT_FONT" val="14;18;2"/>
  <p:tag name="KSO_WM_UNIT_BLOCK" val="0"/>
  <p:tag name="KSO_WM_UNIT_DEC_AREA_ID" val="df476b64a90f4644b139ba66d33feb1d"/>
  <p:tag name="KSO_WM_CHIP_GROUPID" val="5ebe40d00ac41c4a0a525616"/>
  <p:tag name="KSO_WM_CHIP_XID" val="5ebe40d00ac41c4a0a525617"/>
  <p:tag name="KSO_WM_CHIP_FILLAREA_FILL_RULE" val="{&quot;fill_align&quot;:&quot;cm&quot;,&quot;fill_mode&quot;:&quot;adaptive&quot;,&quot;sacle_strategy&quot;:&quot;smart&quot;}"/>
  <p:tag name="KSO_WM_ASSEMBLE_CHIP_INDEX" val="9a2ce4d09fb84a048a0c6b5f2345a526"/>
  <p:tag name="KSO_WM_UNIT_TEXT_FILL_FORE_SCHEMECOLOR_INDEX_BRIGHTNESS" val="0.35"/>
  <p:tag name="KSO_WM_UNIT_TEXT_FILL_FORE_SCHEMECOLOR_INDEX" val="13"/>
  <p:tag name="KSO_WM_UNIT_TEXT_FILL_TYPE" val="1"/>
</p:tagLst>
</file>

<file path=ppt/tags/tag901.xml><?xml version="1.0" encoding="utf-8"?>
<p:tagLst xmlns:p="http://schemas.openxmlformats.org/presentationml/2006/main">
  <p:tag name="KSO_WM_UNIT_ISCONTENTSTITLE" val="0"/>
  <p:tag name="KSO_WM_UNIT_ISNUMDGMTITLE" val="0"/>
  <p:tag name="KSO_WM_UNIT_NOCLEAR" val="0"/>
  <p:tag name="KSO_WM_UNIT_VALUE" val="11"/>
  <p:tag name="KSO_WM_UNIT_HIGHLIGHT" val="0"/>
  <p:tag name="KSO_WM_UNIT_COMPATIBLE" val="0"/>
  <p:tag name="KSO_WM_UNIT_DIAGRAM_ISNUMVISUAL" val="0"/>
  <p:tag name="KSO_WM_UNIT_DIAGRAM_ISREFERUNIT" val="0"/>
  <p:tag name="KSO_WM_UNIT_TYPE" val="a"/>
  <p:tag name="KSO_WM_UNIT_INDEX" val="1"/>
  <p:tag name="KSO_WM_UNIT_ID" val="custom20203230_7*a*1"/>
  <p:tag name="KSO_WM_TEMPLATE_CATEGORY" val="custom"/>
  <p:tag name="KSO_WM_TEMPLATE_INDEX" val="20203230"/>
  <p:tag name="KSO_WM_UNIT_LAYERLEVEL" val="1"/>
  <p:tag name="KSO_WM_TAG_VERSION" val="1.0"/>
  <p:tag name="KSO_WM_BEAUTIFY_FLAG" val="#wm#"/>
  <p:tag name="KSO_WM_UNIT_PRESET_TEXT" val="单击添加大标题"/>
  <p:tag name="KSO_WM_UNIT_DEFAULT_FONT" val="40;56;4"/>
  <p:tag name="KSO_WM_UNIT_BLOCK" val="0"/>
  <p:tag name="KSO_WM_UNIT_DEC_AREA_ID" val="ee13252f071a4a91809f3399a6808d04"/>
  <p:tag name="KSO_WM_CHIP_GROUPID" val="5ebe40d00ac41c4a0a525616"/>
  <p:tag name="KSO_WM_CHIP_XID" val="5ebe40d00ac41c4a0a525617"/>
  <p:tag name="KSO_WM_CHIP_FILLAREA_FILL_RULE" val="{&quot;fill_align&quot;:&quot;cm&quot;,&quot;fill_mode&quot;:&quot;adaptive&quot;,&quot;sacle_strategy&quot;:&quot;smart&quot;}"/>
  <p:tag name="KSO_WM_ASSEMBLE_CHIP_INDEX" val="9a2ce4d09fb84a048a0c6b5f2345a526"/>
  <p:tag name="KSO_WM_UNIT_TEXT_FILL_FORE_SCHEMECOLOR_INDEX_BRIGHTNESS" val="0.15"/>
  <p:tag name="KSO_WM_UNIT_TEXT_FILL_FORE_SCHEMECOLOR_INDEX" val="13"/>
  <p:tag name="KSO_WM_UNIT_TEXT_FILL_TYPE" val="1"/>
</p:tagLst>
</file>

<file path=ppt/tags/tag902.xml><?xml version="1.0" encoding="utf-8"?>
<p:tagLst xmlns:p="http://schemas.openxmlformats.org/presentationml/2006/main">
  <p:tag name="KSO_WM_UNIT_NOCLEAR" val="0"/>
  <p:tag name="KSO_WM_UNIT_VALUE" val="84"/>
  <p:tag name="KSO_WM_UNIT_HIGHLIGHT" val="0"/>
  <p:tag name="KSO_WM_UNIT_COMPATIBLE" val="1"/>
  <p:tag name="KSO_WM_UNIT_DIAGRAM_ISNUMVISUAL" val="0"/>
  <p:tag name="KSO_WM_UNIT_DIAGRAM_ISREFERUNIT" val="0"/>
  <p:tag name="KSO_WM_UNIT_TYPE" val="e"/>
  <p:tag name="KSO_WM_UNIT_INDEX" val="1"/>
  <p:tag name="KSO_WM_UNIT_ID" val="custom20203230_7*e*1"/>
  <p:tag name="KSO_WM_TEMPLATE_CATEGORY" val="custom"/>
  <p:tag name="KSO_WM_TEMPLATE_INDEX" val="20203230"/>
  <p:tag name="KSO_WM_UNIT_LAYERLEVEL" val="1"/>
  <p:tag name="KSO_WM_TAG_VERSION" val="1.0"/>
  <p:tag name="KSO_WM_BEAUTIFY_FLAG" val="#wm#"/>
  <p:tag name="KSO_WM_UNIT_PRESET_TEXT" val="PART ONE"/>
  <p:tag name="KSO_WM_UNIT_DEFAULT_FONT" val="14;16;2"/>
  <p:tag name="KSO_WM_UNIT_BLOCK" val="0"/>
  <p:tag name="KSO_WM_UNIT_SM_LIMIT_TYPE" val="0"/>
  <p:tag name="KSO_WM_UNIT_DEC_AREA_ID" val="3164061639344e588738345c2ef6b9a5"/>
  <p:tag name="KSO_WM_CHIP_GROUPID" val="5ebe40d00ac41c4a0a525616"/>
  <p:tag name="KSO_WM_CHIP_XID" val="5ebe40d00ac41c4a0a525617"/>
  <p:tag name="KSO_WM_CHIP_FILLAREA_FILL_RULE" val="{&quot;fill_align&quot;:&quot;cm&quot;,&quot;fill_mode&quot;:&quot;adaptive&quot;,&quot;sacle_strategy&quot;:&quot;smart&quot;}"/>
  <p:tag name="KSO_WM_ASSEMBLE_CHIP_INDEX" val="9a2ce4d09fb84a048a0c6b5f2345a526"/>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14"/>
  <p:tag name="KSO_WM_UNIT_TEXT_FILL_TYPE" val="1"/>
</p:tagLst>
</file>

<file path=ppt/tags/tag903.xml><?xml version="1.0" encoding="utf-8"?>
<p:tagLst xmlns:p="http://schemas.openxmlformats.org/presentationml/2006/main">
  <p:tag name="KSO_WM_BEAUTIFY_FLAG" val="#wm#"/>
  <p:tag name="KSO_WM_TEMPLATE_CATEGORY" val="custom"/>
  <p:tag name="KSO_WM_TEMPLATE_INDEX" val="20203230"/>
  <p:tag name="KSO_WM_CHIP_INFOS" val="{&quot;layout_type&quot;:&quot;forright2&quot;,&quot;slide_type&quot;:[&quot;sectionTitle&quot;],&quot;aspect_ratio&quot;:&quot;16:9&quot;}"/>
  <p:tag name="KSO_WM_CHIP_XID" val="5ebe041a0ac41c4a0a525598"/>
  <p:tag name="KSO_WM_CHIP_FILLPROP" val="[[{&quot;fill_id&quot;:&quot;c8df1a3465854d8b966b02b3af772576&quot;,&quot;fill_align&quot;:&quot;cm&quot;,&quot;text_align&quot;:&quot;lm&quot;,&quot;text_direction&quot;:&quot;horizontal&quot;,&quot;chip_types&quot;:[&quot;text&quot;,&quot;header&quot;]}]]"/>
  <p:tag name="KSO_WM_SLIDE_ID" val="custom20203230_7"/>
  <p:tag name="KSO_WM_TEMPLATE_SUBCATEGORY" val="21"/>
  <p:tag name="KSO_WM_TEMPLATE_MASTER_TYPE" val="1"/>
  <p:tag name="KSO_WM_TEMPLATE_COLOR_TYPE" val="1"/>
  <p:tag name="KSO_WM_SLIDE_TYPE" val="sectionTitle"/>
  <p:tag name="KSO_WM_SLIDE_SUBTYPE" val="pureTxt"/>
  <p:tag name="KSO_WM_SLIDE_ITEM_CNT" val="0"/>
  <p:tag name="KSO_WM_SLIDE_INDEX" val="7"/>
  <p:tag name="KSO_WM_SLIDE_SIZE" val="540*400"/>
  <p:tag name="KSO_WM_SLIDE_POSITION" val="380*69"/>
  <p:tag name="KSO_WM_TAG_VERSION" val="1.0"/>
  <p:tag name="KSO_WM_SLIDE_LAYOUT" val="a_b_e"/>
  <p:tag name="KSO_WM_SLIDE_LAYOUT_CNT" val="1_1_1"/>
  <p:tag name="KSO_WM_CHIP_GROUPID" val="5ebf6661ddc3daf3fef3f760"/>
  <p:tag name="KSO_WM_SLIDE_LAYOUT_INFO" val="{&quot;id&quot;:&quot;2020-12-02T10:35:49&quot;,&quot;maxSize&quot;:{&quot;size1&quot;:45.179420414677374},&quot;minSize&quot;:{&quot;size1&quot;:35.87942041467738},&quot;normalSize&quot;:{&quot;size1&quot;:42.47942041467737},&quot;subLayout&quot;:[{&quot;id&quot;:&quot;2020-12-02T10:35:49&quot;,&quot;margin&quot;:{&quot;bottom&quot;:0.1855989396572113,&quot;left&quot;:9.419241905212402,&quot;right&quot;:1.6932580471038818,&quot;top&quot;:5.5572309494018555},&quot;type&quot;:0},{&quot;id&quot;:&quot;2020-12-02T10:35:49&quot;,&quot;maxSize&quot;:{&quot;size1&quot;:38.10321297023302},&quot;minSize&quot;:{&quot;size1&quot;:12.203212970233022},&quot;normalSize&quot;:{&quot;size1&quot;:25.10321297023302},&quot;subLayout&quot;:[{&quot;id&quot;:&quot;2020-12-02T10:35:49&quot;,&quot;margin&quot;:{&quot;bottom&quot;:0.282134085893631,&quot;left&quot;:9.419241905212402,&quot;right&quot;:1.6932580471038818,&quot;top&quot;:0.1759982407093048},&quot;type&quot;:0},{&quot;id&quot;:&quot;2020-12-02T10:35:49&quot;,&quot;margin&quot;:{&quot;bottom&quot;:4.890485763549805,&quot;left&quot;:9.419241905212402,&quot;right&quot;:1.6932580471038818,&quot;top&quot;:0.2699631452560425},&quot;type&quot;:0}],&quot;type&quot;:0}],&quot;type&quot;:0}"/>
  <p:tag name="KSO_WM_SLIDE_BK_DARK_LIGHT" val="2"/>
  <p:tag name="KSO_WM_SLIDE_BACKGROUND_TYPE" val="general"/>
  <p:tag name="KSO_WM_SLIDE_SUPPORT_FEATURE_TYPE" val="0"/>
  <p:tag name="KSO_WM_TEMPLATE_ASSEMBLE_XID" val="5fc6fd802574a1ee74b6c7b8"/>
  <p:tag name="KSO_WM_TEMPLATE_ASSEMBLE_GROUPID" val="5f8cfa53a61ec3b55284a7ab"/>
</p:tagLst>
</file>

<file path=ppt/tags/tag90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3*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e"/>
  <p:tag name="KSO_WM_UNIT_DEC_AREA_ID" val="f84f0cc580644a55b30b165351c9a4d5"/>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54a4de4a2fb64df69e99bb289883b1ec"/>
  <p:tag name="KSO_WM_SLIDE_BACKGROUND_TYPE" val="general"/>
  <p:tag name="WM_BEAUTIFY_SHAPE_IDENTITY" val="{80eb931b-66a4-41e3-a5fd-dfc3cf170207}"/>
</p:tagLst>
</file>

<file path=ppt/tags/tag90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4*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f"/>
  <p:tag name="KSO_WM_UNIT_DEC_AREA_ID" val="acab9ef974444d088eebfa90d53a28e3"/>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6379868c281d4c2984ba138f33ca1fc0"/>
  <p:tag name="KSO_WM_SLIDE_BACKGROUND_TYPE" val="general"/>
  <p:tag name="WM_BEAUTIFY_SHAPE_IDENTITY" val="{bac64476-6aac-4d32-9981-67fb5ffe46cf}"/>
</p:tagLst>
</file>

<file path=ppt/tags/tag906.xml><?xml version="1.0" encoding="utf-8"?>
<p:tagLst xmlns:p="http://schemas.openxmlformats.org/presentationml/2006/main">
  <p:tag name="KSO_WM_UNIT_FILL_FORE_SCHEMECOLOR_INDEX_BRIGHTNESS" val="0"/>
  <p:tag name="KSO_WM_UNIT_FILL_FORE_SCHEMECOLOR_INDEX" val="12"/>
  <p:tag name="KSO_WM_UNIT_FILL_TYPE" val="1"/>
</p:tagLst>
</file>

<file path=ppt/tags/tag907.xml><?xml version="1.0" encoding="utf-8"?>
<p:tagLst xmlns:p="http://schemas.openxmlformats.org/presentationml/2006/main">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13"/>
  <p:tag name="KSO_WM_UNIT_TEXT_FILL_TYPE" val="1"/>
</p:tagLst>
</file>

<file path=ppt/tags/tag908.xml><?xml version="1.0" encoding="utf-8"?>
<p:tagLst xmlns:p="http://schemas.openxmlformats.org/presentationml/2006/main">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14"/>
  <p:tag name="KSO_WM_UNIT_TEXT_FILL_TYPE" val="1"/>
</p:tagLst>
</file>

<file path=ppt/tags/tag909.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9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ustom20203230_1*b*1"/>
  <p:tag name="KSO_WM_TEMPLATE_CATEGORY" val="custom"/>
  <p:tag name="KSO_WM_TEMPLATE_INDEX" val="20203230"/>
  <p:tag name="KSO_WM_UNIT_LAYERLEVEL" val="1"/>
  <p:tag name="KSO_WM_TAG_VERSION" val="1.0"/>
  <p:tag name="KSO_WM_BEAUTIFY_FLAG" val="#wm#"/>
  <p:tag name="KSO_WM_UNIT_ISCONTENTSTITLE" val="0"/>
  <p:tag name="KSO_WM_UNIT_NOCLEAR" val="0"/>
  <p:tag name="KSO_WM_UNIT_VALUE" val="19"/>
  <p:tag name="KSO_WM_UNIT_TYPE" val="b"/>
  <p:tag name="KSO_WM_UNIT_INDEX" val="1"/>
  <p:tag name="KSO_WM_UNIT_ISNUMDGMTITLE" val="0"/>
  <p:tag name="KSO_WM_UNIT_PRESET_TEXT" val="此处添加副标题内容"/>
  <p:tag name="KSO_WM_UNIT_BLOCK" val="0"/>
  <p:tag name="KSO_WM_UNIT_DEC_AREA_ID" val="97dcf51a85b746309bacf7cd10958256"/>
  <p:tag name="KSO_WM_UNIT_DEFAULT_FONT" val="18;24;2"/>
  <p:tag name="KSO_WM_CHIP_GROUPID" val="5f2a1e7645e1f15ec24fe43a"/>
  <p:tag name="KSO_WM_CHIP_XID" val="5f2a1e7645e1f15ec24fe43b"/>
  <p:tag name="KSO_WM_CHIP_FILLAREA_FILL_RULE" val="{&quot;fill_align&quot;:&quot;cm&quot;,&quot;fill_mode&quot;:&quot;adaptive&quot;,&quot;sacle_strategy&quot;:&quot;smart&quot;}"/>
  <p:tag name="KSO_WM_ASSEMBLE_CHIP_INDEX" val="3d4c03bb62fe4e24a0564fd66f9bf9da"/>
  <p:tag name="KSO_WM_UNIT_TEXT_FILL_FORE_SCHEMECOLOR_INDEX_BRIGHTNESS" val="0.35"/>
  <p:tag name="KSO_WM_UNIT_TEXT_FILL_FORE_SCHEMECOLOR_INDEX" val="13"/>
  <p:tag name="KSO_WM_UNIT_TEXT_FILL_TYPE" val="1"/>
  <p:tag name="KSO_WM_TEMPLATE_ASSEMBLE_XID" val="5fc6fd802574a1ee74b6c7c0"/>
  <p:tag name="KSO_WM_TEMPLATE_ASSEMBLE_GROUPID" val="5f8cfa53a61ec3b55284a7ab"/>
</p:tagLst>
</file>

<file path=ppt/tags/tag910.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911.xml><?xml version="1.0" encoding="utf-8"?>
<p:tagLst xmlns:p="http://schemas.openxmlformats.org/presentationml/2006/main">
  <p:tag name="KSO_WM_UNIT_FILL_FORE_SCHEMECOLOR_INDEX_BRIGHTNESS" val="0"/>
  <p:tag name="KSO_WM_UNIT_FILL_FORE_SCHEMECOLOR_INDEX" val="13"/>
  <p:tag name="KSO_WM_UNIT_FILL_TYPE" val="1"/>
</p:tagLst>
</file>

<file path=ppt/tags/tag912.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913.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914.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915.xml><?xml version="1.0" encoding="utf-8"?>
<p:tagLst xmlns:p="http://schemas.openxmlformats.org/presentationml/2006/main">
  <p:tag name="KSO_WM_UNIT_LINE_FORE_SCHEMECOLOR_INDEX_BRIGHTNESS" val="0"/>
  <p:tag name="KSO_WM_UNIT_LINE_FORE_SCHEMECOLOR_INDEX" val="15"/>
  <p:tag name="KSO_WM_UNIT_LINE_FILL_TYPE" val="2"/>
  <p:tag name="KSO_WM_UNIT_TEXT_FILL_FORE_SCHEMECOLOR_INDEX_BRIGHTNESS" val="0"/>
  <p:tag name="KSO_WM_UNIT_TEXT_FILL_FORE_SCHEMECOLOR_INDEX" val="13"/>
  <p:tag name="KSO_WM_UNIT_TEXT_FILL_TYPE" val="1"/>
</p:tagLst>
</file>

<file path=ppt/tags/tag916.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917.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918.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919.xml><?xml version="1.0" encoding="utf-8"?>
<p:tagLst xmlns:p="http://schemas.openxmlformats.org/presentationml/2006/main">
  <p:tag name="KSO_WM_UNIT_FILL_FORE_SCHEMECOLOR_INDEX_BRIGHTNESS" val="0.8"/>
  <p:tag name="KSO_WM_UNIT_FILL_FORE_SCHEMECOLOR_INDEX" val="5"/>
  <p:tag name="KSO_WM_UNIT_FILL_TYPE" val="1"/>
  <p:tag name="KSO_WM_UNIT_TEXT_FILL_FORE_SCHEMECOLOR_INDEX_BRIGHTNESS" val="0"/>
  <p:tag name="KSO_WM_UNIT_TEXT_FILL_FORE_SCHEMECOLOR_INDEX" val="13"/>
  <p:tag name="KSO_WM_UNIT_TEXT_FILL_TYPE" val="1"/>
</p:tagLst>
</file>

<file path=ppt/tags/tag9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3*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e"/>
  <p:tag name="KSO_WM_UNIT_DEC_AREA_ID" val="f84f0cc580644a55b30b165351c9a4d5"/>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54a4de4a2fb64df69e99bb289883b1ec"/>
</p:tagLst>
</file>

<file path=ppt/tags/tag920.xml><?xml version="1.0" encoding="utf-8"?>
<p:tagLst xmlns:p="http://schemas.openxmlformats.org/presentationml/2006/main">
  <p:tag name="KSO_WM_UNIT_FILL_FORE_SCHEMECOLOR_INDEX_BRIGHTNESS" val="0.8"/>
  <p:tag name="KSO_WM_UNIT_FILL_FORE_SCHEMECOLOR_INDEX" val="5"/>
  <p:tag name="KSO_WM_UNIT_FILL_TYPE" val="1"/>
</p:tagLst>
</file>

<file path=ppt/tags/tag921.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922.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923.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924.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925.xml><?xml version="1.0" encoding="utf-8"?>
<p:tagLst xmlns:p="http://schemas.openxmlformats.org/presentationml/2006/main">
  <p:tag name="KSO_WM_UNIT_LINE_FORE_SCHEMECOLOR_INDEX_BRIGHTNESS" val="0"/>
  <p:tag name="KSO_WM_UNIT_LINE_FORE_SCHEMECOLOR_INDEX" val="15"/>
  <p:tag name="KSO_WM_UNIT_LINE_FILL_TYPE" val="2"/>
  <p:tag name="KSO_WM_UNIT_TEXT_FILL_FORE_SCHEMECOLOR_INDEX_BRIGHTNESS" val="0"/>
  <p:tag name="KSO_WM_UNIT_TEXT_FILL_FORE_SCHEMECOLOR_INDEX" val="13"/>
  <p:tag name="KSO_WM_UNIT_TEXT_FILL_TYPE" val="1"/>
</p:tagLst>
</file>

<file path=ppt/tags/tag926.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927.xml><?xml version="1.0" encoding="utf-8"?>
<p:tagLst xmlns:p="http://schemas.openxmlformats.org/presentationml/2006/main">
  <p:tag name="KSO_WM_SLIDE_BK_DARK_LIGHT" val=""/>
  <p:tag name="KSO_WM_SLIDE_BACKGROUND_TYPE" val="general"/>
</p:tagLst>
</file>

<file path=ppt/tags/tag92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3*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e"/>
  <p:tag name="KSO_WM_UNIT_DEC_AREA_ID" val="f84f0cc580644a55b30b165351c9a4d5"/>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54a4de4a2fb64df69e99bb289883b1ec"/>
  <p:tag name="KSO_WM_SLIDE_BACKGROUND_TYPE" val="general"/>
  <p:tag name="WM_BEAUTIFY_SHAPE_IDENTITY" val="{eca26826-77b8-474b-964e-a19599e8aacf}"/>
</p:tagLst>
</file>

<file path=ppt/tags/tag92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4*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f"/>
  <p:tag name="KSO_WM_UNIT_DEC_AREA_ID" val="acab9ef974444d088eebfa90d53a28e3"/>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6379868c281d4c2984ba138f33ca1fc0"/>
  <p:tag name="KSO_WM_SLIDE_BACKGROUND_TYPE" val="general"/>
  <p:tag name="WM_BEAUTIFY_SHAPE_IDENTITY" val="{df5c2b44-39a5-41cd-a2aa-a1bcd73915df}"/>
</p:tagLst>
</file>

<file path=ppt/tags/tag9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4*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f"/>
  <p:tag name="KSO_WM_UNIT_DEC_AREA_ID" val="acab9ef974444d088eebfa90d53a28e3"/>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6379868c281d4c2984ba138f33ca1fc0"/>
</p:tagLst>
</file>

<file path=ppt/tags/tag930.xml><?xml version="1.0" encoding="utf-8"?>
<p:tagLst xmlns:p="http://schemas.openxmlformats.org/presentationml/2006/main">
  <p:tag name="KSO_WM_SLIDE_BK_DARK_LIGHT" val=""/>
  <p:tag name="KSO_WM_SLIDE_BACKGROUND_TYPE" val="general"/>
</p:tagLst>
</file>

<file path=ppt/tags/tag93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3*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e"/>
  <p:tag name="KSO_WM_UNIT_DEC_AREA_ID" val="f84f0cc580644a55b30b165351c9a4d5"/>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54a4de4a2fb64df69e99bb289883b1ec"/>
  <p:tag name="KSO_WM_SLIDE_BACKGROUND_TYPE" val="general"/>
  <p:tag name="WM_BEAUTIFY_SHAPE_IDENTITY" val="{e5fa4ee1-a170-42ad-80da-1687e8696c72}"/>
</p:tagLst>
</file>

<file path=ppt/tags/tag93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4*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f"/>
  <p:tag name="KSO_WM_UNIT_DEC_AREA_ID" val="acab9ef974444d088eebfa90d53a28e3"/>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6379868c281d4c2984ba138f33ca1fc0"/>
  <p:tag name="KSO_WM_SLIDE_BACKGROUND_TYPE" val="general"/>
  <p:tag name="WM_BEAUTIFY_SHAPE_IDENTITY" val="{a266fa5d-1582-45d6-ac1d-5c7881063b8f}"/>
</p:tagLst>
</file>

<file path=ppt/tags/tag933.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934.xml><?xml version="1.0" encoding="utf-8"?>
<p:tagLst xmlns:p="http://schemas.openxmlformats.org/presentationml/2006/main">
  <p:tag name="KSO_WM_SLIDE_BK_DARK_LIGHT" val=""/>
  <p:tag name="KSO_WM_SLIDE_BACKGROUND_TYPE" val="general"/>
</p:tagLst>
</file>

<file path=ppt/tags/tag93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3*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e"/>
  <p:tag name="KSO_WM_UNIT_DEC_AREA_ID" val="f84f0cc580644a55b30b165351c9a4d5"/>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54a4de4a2fb64df69e99bb289883b1ec"/>
  <p:tag name="KSO_WM_SLIDE_BACKGROUND_TYPE" val="general"/>
  <p:tag name="WM_BEAUTIFY_SHAPE_IDENTITY" val="{6ffd4d32-2fc9-4346-bc76-b3fb90995fc0}"/>
</p:tagLst>
</file>

<file path=ppt/tags/tag93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4*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f"/>
  <p:tag name="KSO_WM_UNIT_DEC_AREA_ID" val="acab9ef974444d088eebfa90d53a28e3"/>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6379868c281d4c2984ba138f33ca1fc0"/>
  <p:tag name="KSO_WM_SLIDE_BACKGROUND_TYPE" val="general"/>
  <p:tag name="WM_BEAUTIFY_SHAPE_IDENTITY" val="{097b5e1c-a5c2-498b-9a7c-db811302bda8}"/>
</p:tagLst>
</file>

<file path=ppt/tags/tag937.xml><?xml version="1.0" encoding="utf-8"?>
<p:tagLst xmlns:p="http://schemas.openxmlformats.org/presentationml/2006/main">
  <p:tag name="KSO_WM_UNIT_LINE_FORE_SCHEMECOLOR_INDEX_BRIGHTNESS" val="0.75"/>
  <p:tag name="KSO_WM_UNIT_LINE_FORE_SCHEMECOLOR_INDEX" val="16"/>
  <p:tag name="KSO_WM_UNIT_LINE_FILL_TYPE" val="2"/>
  <p:tag name="KSO_WM_UNIT_TEXT_FILL_FORE_SCHEMECOLOR_INDEX_BRIGHTNESS" val="0"/>
  <p:tag name="KSO_WM_UNIT_TEXT_FILL_FORE_SCHEMECOLOR_INDEX" val="13"/>
  <p:tag name="KSO_WM_UNIT_TEXT_FILL_TYPE" val="1"/>
</p:tagLst>
</file>

<file path=ppt/tags/tag938.xml><?xml version="1.0" encoding="utf-8"?>
<p:tagLst xmlns:p="http://schemas.openxmlformats.org/presentationml/2006/main">
  <p:tag name="KSO_WM_SLIDE_BK_DARK_LIGHT" val=""/>
  <p:tag name="KSO_WM_SLIDE_BACKGROUND_TYPE" val="general"/>
</p:tagLst>
</file>

<file path=ppt/tags/tag93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3*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e"/>
  <p:tag name="KSO_WM_UNIT_DEC_AREA_ID" val="f84f0cc580644a55b30b165351c9a4d5"/>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54a4de4a2fb64df69e99bb289883b1ec"/>
  <p:tag name="KSO_WM_SLIDE_BACKGROUND_TYPE" val="general"/>
  <p:tag name="WM_BEAUTIFY_SHAPE_IDENTITY" val="{c6df6ef3-4983-4b88-b523-4e38f9843826}"/>
</p:tagLst>
</file>

<file path=ppt/tags/tag9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u"/>
  <p:tag name="KSO_WM_UNIT_TYPE" val="i"/>
  <p:tag name="KSO_WM_UNIT_INDEX" val="1"/>
  <p:tag name="KSO_WM_UNIT_ID" val="chip20203230_2*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d"/>
  <p:tag name="KSO_WM_UNIT_DEC_AREA_ID" val="d235448924044c6f84bc9878d540eab2"/>
  <p:tag name="KSO_WM_CHIP_FILLAREA_FILL_RULE" val="{&quot;fill_align&quot;:&quot;lm&quot;,&quot;fill_effect&quot;:[],&quot;fill_mode&quot;:&quot;adaptive&quot;,&quot;sacle_strategy&quot;:&quot;stretch&quot;}"/>
  <p:tag name="KSO_WM_UNIT_DEC_SUPPORTCHANGEPIC" val="0"/>
  <p:tag name="KSO_WM_UNIT_DEC_CHANGEPICRESERVED" val="1"/>
  <p:tag name="KSO_WM_ASSEMBLE_CHIP_INDEX" val="7f67771cb71a493ab02a827d9df2d759"/>
</p:tagLst>
</file>

<file path=ppt/tags/tag94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4*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f"/>
  <p:tag name="KSO_WM_UNIT_DEC_AREA_ID" val="acab9ef974444d088eebfa90d53a28e3"/>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6379868c281d4c2984ba138f33ca1fc0"/>
  <p:tag name="KSO_WM_SLIDE_BACKGROUND_TYPE" val="general"/>
  <p:tag name="WM_BEAUTIFY_SHAPE_IDENTITY" val="{2ad7f836-a89d-49df-977e-ec6f86171d41}"/>
</p:tagLst>
</file>

<file path=ppt/tags/tag941.xml><?xml version="1.0" encoding="utf-8"?>
<p:tagLst xmlns:p="http://schemas.openxmlformats.org/presentationml/2006/main">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942.xml><?xml version="1.0" encoding="utf-8"?>
<p:tagLst xmlns:p="http://schemas.openxmlformats.org/presentationml/2006/main">
  <p:tag name="KSO_WM_SLIDE_BK_DARK_LIGHT" val=""/>
  <p:tag name="KSO_WM_SLIDE_BACKGROUND_TYPE" val="general"/>
</p:tagLst>
</file>

<file path=ppt/tags/tag94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3*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e"/>
  <p:tag name="KSO_WM_UNIT_DEC_AREA_ID" val="f84f0cc580644a55b30b165351c9a4d5"/>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54a4de4a2fb64df69e99bb289883b1ec"/>
  <p:tag name="KSO_WM_SLIDE_BACKGROUND_TYPE" val="general"/>
  <p:tag name="WM_BEAUTIFY_SHAPE_IDENTITY" val="{1388b7f5-1b66-49f5-9269-bbc922815a4e}"/>
</p:tagLst>
</file>

<file path=ppt/tags/tag94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4*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f"/>
  <p:tag name="KSO_WM_UNIT_DEC_AREA_ID" val="acab9ef974444d088eebfa90d53a28e3"/>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6379868c281d4c2984ba138f33ca1fc0"/>
  <p:tag name="KSO_WM_SLIDE_BACKGROUND_TYPE" val="general"/>
  <p:tag name="WM_BEAUTIFY_SHAPE_IDENTITY" val="{1c4c1fa5-8bf1-41a3-943b-c93121f88971}"/>
</p:tagLst>
</file>

<file path=ppt/tags/tag945.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946.xml><?xml version="1.0" encoding="utf-8"?>
<p:tagLst xmlns:p="http://schemas.openxmlformats.org/presentationml/2006/main">
  <p:tag name="KSO_WM_SLIDE_BK_DARK_LIGHT" val=""/>
  <p:tag name="KSO_WM_SLIDE_BACKGROUND_TYPE" val="general"/>
</p:tagLst>
</file>

<file path=ppt/tags/tag94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3*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e"/>
  <p:tag name="KSO_WM_UNIT_DEC_AREA_ID" val="f84f0cc580644a55b30b165351c9a4d5"/>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54a4de4a2fb64df69e99bb289883b1ec"/>
  <p:tag name="KSO_WM_SLIDE_BACKGROUND_TYPE" val="general"/>
  <p:tag name="WM_BEAUTIFY_SHAPE_IDENTITY" val="{ac2be3b8-9b8a-4c82-b583-f591aadc5b77}"/>
</p:tagLst>
</file>

<file path=ppt/tags/tag94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4*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f"/>
  <p:tag name="KSO_WM_UNIT_DEC_AREA_ID" val="acab9ef974444d088eebfa90d53a28e3"/>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6379868c281d4c2984ba138f33ca1fc0"/>
  <p:tag name="KSO_WM_SLIDE_BACKGROUND_TYPE" val="general"/>
  <p:tag name="WM_BEAUTIFY_SHAPE_IDENTITY" val="{c8fe8c89-094e-4f96-8afb-3210a59b9490}"/>
</p:tagLst>
</file>

<file path=ppt/tags/tag949.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9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3*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e"/>
  <p:tag name="KSO_WM_UNIT_DEC_AREA_ID" val="8ff91e92a957467e824c865e8779b1c4"/>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3c29442d5d764955b58657525b0413b5"/>
</p:tagLst>
</file>

<file path=ppt/tags/tag950.xml><?xml version="1.0" encoding="utf-8"?>
<p:tagLst xmlns:p="http://schemas.openxmlformats.org/presentationml/2006/main">
  <p:tag name="KSO_WM_SLIDE_BK_DARK_LIGHT" val=""/>
  <p:tag name="KSO_WM_SLIDE_BACKGROUND_TYPE" val="general"/>
</p:tagLst>
</file>

<file path=ppt/tags/tag95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3*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e"/>
  <p:tag name="KSO_WM_UNIT_DEC_AREA_ID" val="f84f0cc580644a55b30b165351c9a4d5"/>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54a4de4a2fb64df69e99bb289883b1ec"/>
  <p:tag name="KSO_WM_SLIDE_BACKGROUND_TYPE" val="general"/>
  <p:tag name="WM_BEAUTIFY_SHAPE_IDENTITY" val="{066c02ec-2428-4f39-9d28-ee09e0712e45}"/>
</p:tagLst>
</file>

<file path=ppt/tags/tag95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4*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f"/>
  <p:tag name="KSO_WM_UNIT_DEC_AREA_ID" val="acab9ef974444d088eebfa90d53a28e3"/>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6379868c281d4c2984ba138f33ca1fc0"/>
  <p:tag name="KSO_WM_SLIDE_BACKGROUND_TYPE" val="general"/>
  <p:tag name="WM_BEAUTIFY_SHAPE_IDENTITY" val="{f7e984d6-f4a8-4c3b-ade7-9069829f2548}"/>
</p:tagLst>
</file>

<file path=ppt/tags/tag953.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954.xml><?xml version="1.0" encoding="utf-8"?>
<p:tagLst xmlns:p="http://schemas.openxmlformats.org/presentationml/2006/main">
  <p:tag name="KSO_WM_SLIDE_BK_DARK_LIGHT" val=""/>
  <p:tag name="KSO_WM_SLIDE_BACKGROUND_TYPE" val="general"/>
</p:tagLst>
</file>

<file path=ppt/tags/tag95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3*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e"/>
  <p:tag name="KSO_WM_UNIT_DEC_AREA_ID" val="f84f0cc580644a55b30b165351c9a4d5"/>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54a4de4a2fb64df69e99bb289883b1ec"/>
  <p:tag name="KSO_WM_SLIDE_BACKGROUND_TYPE" val="general"/>
  <p:tag name="WM_BEAUTIFY_SHAPE_IDENTITY" val="{5ff74fb6-4383-4362-812c-78260ec8b1c6}"/>
</p:tagLst>
</file>

<file path=ppt/tags/tag95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4*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f"/>
  <p:tag name="KSO_WM_UNIT_DEC_AREA_ID" val="acab9ef974444d088eebfa90d53a28e3"/>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6379868c281d4c2984ba138f33ca1fc0"/>
  <p:tag name="KSO_WM_SLIDE_BACKGROUND_TYPE" val="general"/>
  <p:tag name="WM_BEAUTIFY_SHAPE_IDENTITY" val="{a15e9761-69d1-4208-901d-afefaab22341}"/>
</p:tagLst>
</file>

<file path=ppt/tags/tag957.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958.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959.xml><?xml version="1.0" encoding="utf-8"?>
<p:tagLst xmlns:p="http://schemas.openxmlformats.org/presentationml/2006/main">
  <p:tag name="KSO_WM_UNIT_LINE_FORE_SCHEMECOLOR_INDEX_BRIGHTNESS" val="0.75"/>
  <p:tag name="KSO_WM_UNIT_LINE_FORE_SCHEMECOLOR_INDEX" val="16"/>
  <p:tag name="KSO_WM_UNIT_LINE_FILL_TYPE" val="2"/>
  <p:tag name="KSO_WM_UNIT_TEXT_FILL_FORE_SCHEMECOLOR_INDEX_BRIGHTNESS" val="0"/>
  <p:tag name="KSO_WM_UNIT_TEXT_FILL_FORE_SCHEMECOLOR_INDEX" val="13"/>
  <p:tag name="KSO_WM_UNIT_TEXT_FILL_TYPE" val="1"/>
</p:tagLst>
</file>

<file path=ppt/tags/tag9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4*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f"/>
  <p:tag name="KSO_WM_UNIT_DEC_AREA_ID" val="13e3952efcd646049553d75eacc649bd"/>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8336cfe57546424396c49b9fcf70fd70"/>
</p:tagLst>
</file>

<file path=ppt/tags/tag960.xml><?xml version="1.0" encoding="utf-8"?>
<p:tagLst xmlns:p="http://schemas.openxmlformats.org/presentationml/2006/main">
  <p:tag name="KSO_WM_SLIDE_BK_DARK_LIGHT" val=""/>
  <p:tag name="KSO_WM_SLIDE_BACKGROUND_TYPE" val="general"/>
</p:tagLst>
</file>

<file path=ppt/tags/tag96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3*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e"/>
  <p:tag name="KSO_WM_UNIT_DEC_AREA_ID" val="f84f0cc580644a55b30b165351c9a4d5"/>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54a4de4a2fb64df69e99bb289883b1ec"/>
  <p:tag name="KSO_WM_SLIDE_BACKGROUND_TYPE" val="general"/>
  <p:tag name="WM_BEAUTIFY_SHAPE_IDENTITY" val="{bff2a4e6-9402-4a6d-986a-f22cdec978c3}"/>
</p:tagLst>
</file>

<file path=ppt/tags/tag96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4*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f"/>
  <p:tag name="KSO_WM_UNIT_DEC_AREA_ID" val="acab9ef974444d088eebfa90d53a28e3"/>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6379868c281d4c2984ba138f33ca1fc0"/>
  <p:tag name="KSO_WM_SLIDE_BACKGROUND_TYPE" val="general"/>
  <p:tag name="WM_BEAUTIFY_SHAPE_IDENTITY" val="{82aa9d64-4d59-4b3d-b128-baf32b95641f}"/>
</p:tagLst>
</file>

<file path=ppt/tags/tag963.xml><?xml version="1.0" encoding="utf-8"?>
<p:tagLst xmlns:p="http://schemas.openxmlformats.org/presentationml/2006/main">
  <p:tag name="KSO_WM_SLIDE_BK_DARK_LIGHT" val=""/>
  <p:tag name="KSO_WM_SLIDE_BACKGROUND_TYPE" val="general"/>
</p:tagLst>
</file>

<file path=ppt/tags/tag96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3*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e"/>
  <p:tag name="KSO_WM_UNIT_DEC_AREA_ID" val="f84f0cc580644a55b30b165351c9a4d5"/>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54a4de4a2fb64df69e99bb289883b1ec"/>
  <p:tag name="KSO_WM_SLIDE_BACKGROUND_TYPE" val="general"/>
  <p:tag name="WM_BEAUTIFY_SHAPE_IDENTITY" val="{d06f3c93-cac7-4f02-81b9-7c85041d38c9}"/>
</p:tagLst>
</file>

<file path=ppt/tags/tag96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4*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f"/>
  <p:tag name="KSO_WM_UNIT_DEC_AREA_ID" val="acab9ef974444d088eebfa90d53a28e3"/>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6379868c281d4c2984ba138f33ca1fc0"/>
  <p:tag name="KSO_WM_SLIDE_BACKGROUND_TYPE" val="general"/>
  <p:tag name="WM_BEAUTIFY_SHAPE_IDENTITY" val="{5d7182c4-b86a-4bca-8bb0-3b33213498a1}"/>
</p:tagLst>
</file>

<file path=ppt/tags/tag966.xml><?xml version="1.0" encoding="utf-8"?>
<p:tagLst xmlns:p="http://schemas.openxmlformats.org/presentationml/2006/main">
  <p:tag name="KSO_WM_SLIDE_BK_DARK_LIGHT" val=""/>
  <p:tag name="KSO_WM_SLIDE_BACKGROUND_TYPE" val="general"/>
</p:tagLst>
</file>

<file path=ppt/tags/tag96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3*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e"/>
  <p:tag name="KSO_WM_UNIT_DEC_AREA_ID" val="f84f0cc580644a55b30b165351c9a4d5"/>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54a4de4a2fb64df69e99bb289883b1ec"/>
  <p:tag name="KSO_WM_SLIDE_BACKGROUND_TYPE" val="general"/>
  <p:tag name="WM_BEAUTIFY_SHAPE_IDENTITY" val="{ce476f80-0a78-43a8-b0d6-5b865cf74dd4}"/>
</p:tagLst>
</file>

<file path=ppt/tags/tag96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4*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f"/>
  <p:tag name="KSO_WM_UNIT_DEC_AREA_ID" val="acab9ef974444d088eebfa90d53a28e3"/>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6379868c281d4c2984ba138f33ca1fc0"/>
  <p:tag name="KSO_WM_SLIDE_BACKGROUND_TYPE" val="general"/>
  <p:tag name="WM_BEAUTIFY_SHAPE_IDENTITY" val="{4f839e4f-30f4-420e-ad0f-6cd285b0376f}"/>
</p:tagLst>
</file>

<file path=ppt/tags/tag969.xml><?xml version="1.0" encoding="utf-8"?>
<p:tagLst xmlns:p="http://schemas.openxmlformats.org/presentationml/2006/main">
  <p:tag name="KSO_WM_SLIDE_BK_DARK_LIGHT" val=""/>
  <p:tag name="KSO_WM_SLIDE_BACKGROUND_TYPE" val="general"/>
</p:tagLst>
</file>

<file path=ppt/tags/tag97.xml><?xml version="1.0" encoding="utf-8"?>
<p:tagLst xmlns:p="http://schemas.openxmlformats.org/presentationml/2006/main">
  <p:tag name="KSO_WM_UNIT_ISCONTENTSTITLE" val="0"/>
  <p:tag name="KSO_WM_UNIT_ISNUMDGMTITLE" val="0"/>
  <p:tag name="KSO_WM_UNIT_NOCLEAR" val="0"/>
  <p:tag name="KSO_WM_UNIT_VALUE" val="87"/>
  <p:tag name="KSO_WM_UNIT_HIGHLIGHT" val="0"/>
  <p:tag name="KSO_WM_UNIT_COMPATIBLE" val="0"/>
  <p:tag name="KSO_WM_UNIT_DIAGRAM_ISNUMVISUAL" val="0"/>
  <p:tag name="KSO_WM_UNIT_DIAGRAM_ISREFERUNIT" val="0"/>
  <p:tag name="KSO_WM_UNIT_TYPE" val="b"/>
  <p:tag name="KSO_WM_UNIT_INDEX" val="1"/>
  <p:tag name="KSO_WM_UNIT_ID" val="custom20203230_1*b*1"/>
  <p:tag name="KSO_WM_TEMPLATE_CATEGORY" val="custom"/>
  <p:tag name="KSO_WM_TEMPLATE_INDEX" val="20203230"/>
  <p:tag name="KSO_WM_UNIT_LAYERLEVEL" val="1"/>
  <p:tag name="KSO_WM_TAG_VERSION" val="1.0"/>
  <p:tag name="KSO_WM_BEAUTIFY_FLAG" val="#wm#"/>
  <p:tag name="KSO_WM_UNIT_PRESET_TEXT" val="单击此处添加副标题内容"/>
  <p:tag name="KSO_WM_UNIT_DEFAULT_FONT" val="14;18;2"/>
  <p:tag name="KSO_WM_UNIT_BLOCK" val="0"/>
  <p:tag name="KSO_WM_UNIT_DEC_AREA_ID" val="df476b64a90f4644b139ba66d33feb1d"/>
  <p:tag name="KSO_WM_CHIP_GROUPID" val="5ebe40d00ac41c4a0a525616"/>
  <p:tag name="KSO_WM_CHIP_XID" val="5ebe40d00ac41c4a0a525617"/>
  <p:tag name="KSO_WM_CHIP_FILLAREA_FILL_RULE" val="{&quot;fill_align&quot;:&quot;cm&quot;,&quot;fill_mode&quot;:&quot;adaptive&quot;,&quot;sacle_strategy&quot;:&quot;smart&quot;}"/>
  <p:tag name="KSO_WM_ASSEMBLE_CHIP_INDEX" val="9a2ce4d09fb84a048a0c6b5f2345a526"/>
  <p:tag name="KSO_WM_UNIT_TEXT_FILL_FORE_SCHEMECOLOR_INDEX_BRIGHTNESS" val="0.35"/>
  <p:tag name="KSO_WM_UNIT_TEXT_FILL_FORE_SCHEMECOLOR_INDEX" val="13"/>
  <p:tag name="KSO_WM_UNIT_TEXT_FILL_TYPE" val="1"/>
  <p:tag name="KSO_WM_TEMPLATE_ASSEMBLE_XID" val="5fc6fd802574a1ee74b6c7b8"/>
  <p:tag name="KSO_WM_TEMPLATE_ASSEMBLE_GROUPID" val="5f8cfa53a61ec3b55284a7ab"/>
</p:tagLst>
</file>

<file path=ppt/tags/tag97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3*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e"/>
  <p:tag name="KSO_WM_UNIT_DEC_AREA_ID" val="f84f0cc580644a55b30b165351c9a4d5"/>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54a4de4a2fb64df69e99bb289883b1ec"/>
  <p:tag name="KSO_WM_SLIDE_BACKGROUND_TYPE" val="general"/>
  <p:tag name="WM_BEAUTIFY_SHAPE_IDENTITY" val="{4cbe2ef4-a99f-4dfa-a754-5c3a4bbb1530}"/>
</p:tagLst>
</file>

<file path=ppt/tags/tag97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4*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f"/>
  <p:tag name="KSO_WM_UNIT_DEC_AREA_ID" val="acab9ef974444d088eebfa90d53a28e3"/>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6379868c281d4c2984ba138f33ca1fc0"/>
  <p:tag name="KSO_WM_SLIDE_BACKGROUND_TYPE" val="general"/>
  <p:tag name="WM_BEAUTIFY_SHAPE_IDENTITY" val="{9640253f-f12e-4794-b6fa-b2375b1084eb}"/>
</p:tagLst>
</file>

<file path=ppt/tags/tag972.xml><?xml version="1.0" encoding="utf-8"?>
<p:tagLst xmlns:p="http://schemas.openxmlformats.org/presentationml/2006/main">
  <p:tag name="KSO_WM_SLIDE_BK_DARK_LIGHT" val=""/>
  <p:tag name="KSO_WM_SLIDE_BACKGROUND_TYPE" val="general"/>
</p:tagLst>
</file>

<file path=ppt/tags/tag97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3*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e"/>
  <p:tag name="KSO_WM_UNIT_DEC_AREA_ID" val="f84f0cc580644a55b30b165351c9a4d5"/>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54a4de4a2fb64df69e99bb289883b1ec"/>
  <p:tag name="KSO_WM_SLIDE_BACKGROUND_TYPE" val="general"/>
  <p:tag name="WM_BEAUTIFY_SHAPE_IDENTITY" val="{8d65670b-63a6-4d32-b88f-cee44516762c}"/>
</p:tagLst>
</file>

<file path=ppt/tags/tag97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4*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f"/>
  <p:tag name="KSO_WM_UNIT_DEC_AREA_ID" val="acab9ef974444d088eebfa90d53a28e3"/>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6379868c281d4c2984ba138f33ca1fc0"/>
  <p:tag name="KSO_WM_SLIDE_BACKGROUND_TYPE" val="general"/>
  <p:tag name="WM_BEAUTIFY_SHAPE_IDENTITY" val="{3ce79e1c-bf4b-4fe4-82e3-5c2386af4494}"/>
</p:tagLst>
</file>

<file path=ppt/tags/tag975.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976.xml><?xml version="1.0" encoding="utf-8"?>
<p:tagLst xmlns:p="http://schemas.openxmlformats.org/presentationml/2006/main">
  <p:tag name="KSO_WM_SLIDE_BK_DARK_LIGHT" val=""/>
  <p:tag name="KSO_WM_SLIDE_BACKGROUND_TYPE" val="general"/>
</p:tagLst>
</file>

<file path=ppt/tags/tag97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3*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e"/>
  <p:tag name="KSO_WM_UNIT_DEC_AREA_ID" val="f84f0cc580644a55b30b165351c9a4d5"/>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54a4de4a2fb64df69e99bb289883b1ec"/>
  <p:tag name="KSO_WM_SLIDE_BACKGROUND_TYPE" val="general"/>
  <p:tag name="WM_BEAUTIFY_SHAPE_IDENTITY" val="{d5bef0e0-7abe-46cb-b8dd-75e754c9826d}"/>
</p:tagLst>
</file>

<file path=ppt/tags/tag97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4*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f"/>
  <p:tag name="KSO_WM_UNIT_DEC_AREA_ID" val="acab9ef974444d088eebfa90d53a28e3"/>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6379868c281d4c2984ba138f33ca1fc0"/>
  <p:tag name="KSO_WM_SLIDE_BACKGROUND_TYPE" val="general"/>
  <p:tag name="WM_BEAUTIFY_SHAPE_IDENTITY" val="{375e866d-da14-461e-a0a2-343a899a416d}"/>
</p:tagLst>
</file>

<file path=ppt/tags/tag979.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98.xml><?xml version="1.0" encoding="utf-8"?>
<p:tagLst xmlns:p="http://schemas.openxmlformats.org/presentationml/2006/main">
  <p:tag name="KSO_WM_UNIT_ISCONTENTSTITLE" val="0"/>
  <p:tag name="KSO_WM_UNIT_ISNUMDGMTITLE" val="0"/>
  <p:tag name="KSO_WM_UNIT_NOCLEAR" val="0"/>
  <p:tag name="KSO_WM_UNIT_VALUE" val="11"/>
  <p:tag name="KSO_WM_UNIT_HIGHLIGHT" val="0"/>
  <p:tag name="KSO_WM_UNIT_COMPATIBLE" val="0"/>
  <p:tag name="KSO_WM_UNIT_DIAGRAM_ISNUMVISUAL" val="0"/>
  <p:tag name="KSO_WM_UNIT_DIAGRAM_ISREFERUNIT" val="0"/>
  <p:tag name="KSO_WM_UNIT_TYPE" val="a"/>
  <p:tag name="KSO_WM_UNIT_INDEX" val="1"/>
  <p:tag name="KSO_WM_UNIT_ID" val="custom20203230_1*a*1"/>
  <p:tag name="KSO_WM_TEMPLATE_CATEGORY" val="custom"/>
  <p:tag name="KSO_WM_TEMPLATE_INDEX" val="20203230"/>
  <p:tag name="KSO_WM_UNIT_LAYERLEVEL" val="1"/>
  <p:tag name="KSO_WM_TAG_VERSION" val="1.0"/>
  <p:tag name="KSO_WM_BEAUTIFY_FLAG" val="#wm#"/>
  <p:tag name="KSO_WM_UNIT_PRESET_TEXT" val="单击添加大标题"/>
  <p:tag name="KSO_WM_UNIT_DEFAULT_FONT" val="40;56;4"/>
  <p:tag name="KSO_WM_UNIT_BLOCK" val="0"/>
  <p:tag name="KSO_WM_UNIT_DEC_AREA_ID" val="ee13252f071a4a91809f3399a6808d04"/>
  <p:tag name="KSO_WM_CHIP_GROUPID" val="5ebe40d00ac41c4a0a525616"/>
  <p:tag name="KSO_WM_CHIP_XID" val="5ebe40d00ac41c4a0a525617"/>
  <p:tag name="KSO_WM_CHIP_FILLAREA_FILL_RULE" val="{&quot;fill_align&quot;:&quot;cm&quot;,&quot;fill_mode&quot;:&quot;adaptive&quot;,&quot;sacle_strategy&quot;:&quot;smart&quot;}"/>
  <p:tag name="KSO_WM_ASSEMBLE_CHIP_INDEX" val="9a2ce4d09fb84a048a0c6b5f2345a526"/>
  <p:tag name="KSO_WM_UNIT_TEXT_FILL_FORE_SCHEMECOLOR_INDEX_BRIGHTNESS" val="0.15"/>
  <p:tag name="KSO_WM_UNIT_TEXT_FILL_FORE_SCHEMECOLOR_INDEX" val="13"/>
  <p:tag name="KSO_WM_UNIT_TEXT_FILL_TYPE" val="1"/>
  <p:tag name="KSO_WM_TEMPLATE_ASSEMBLE_XID" val="5fc6fd802574a1ee74b6c7b8"/>
  <p:tag name="KSO_WM_TEMPLATE_ASSEMBLE_GROUPID" val="5f8cfa53a61ec3b55284a7ab"/>
</p:tagLst>
</file>

<file path=ppt/tags/tag980.xml><?xml version="1.0" encoding="utf-8"?>
<p:tagLst xmlns:p="http://schemas.openxmlformats.org/presentationml/2006/main">
  <p:tag name="KSO_WM_SLIDE_BK_DARK_LIGHT" val=""/>
  <p:tag name="KSO_WM_SLIDE_BACKGROUND_TYPE" val="general"/>
</p:tagLst>
</file>

<file path=ppt/tags/tag98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3*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e"/>
  <p:tag name="KSO_WM_UNIT_DEC_AREA_ID" val="f84f0cc580644a55b30b165351c9a4d5"/>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54a4de4a2fb64df69e99bb289883b1ec"/>
  <p:tag name="KSO_WM_SLIDE_BACKGROUND_TYPE" val="general"/>
  <p:tag name="WM_BEAUTIFY_SHAPE_IDENTITY" val="{80a6cfd3-ec27-4df8-ae20-78567195b7a0}"/>
</p:tagLst>
</file>

<file path=ppt/tags/tag98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4*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f"/>
  <p:tag name="KSO_WM_UNIT_DEC_AREA_ID" val="acab9ef974444d088eebfa90d53a28e3"/>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6379868c281d4c2984ba138f33ca1fc0"/>
  <p:tag name="KSO_WM_SLIDE_BACKGROUND_TYPE" val="general"/>
  <p:tag name="WM_BEAUTIFY_SHAPE_IDENTITY" val="{a52c6b6c-4e5a-4614-b939-25bb53da6d23}"/>
</p:tagLst>
</file>

<file path=ppt/tags/tag983.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984.xml><?xml version="1.0" encoding="utf-8"?>
<p:tagLst xmlns:p="http://schemas.openxmlformats.org/presentationml/2006/main">
  <p:tag name="KSO_WM_SLIDE_BK_DARK_LIGHT" val=""/>
  <p:tag name="KSO_WM_SLIDE_BACKGROUND_TYPE" val="general"/>
</p:tagLst>
</file>

<file path=ppt/tags/tag98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3*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e"/>
  <p:tag name="KSO_WM_UNIT_DEC_AREA_ID" val="f84f0cc580644a55b30b165351c9a4d5"/>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54a4de4a2fb64df69e99bb289883b1ec"/>
  <p:tag name="KSO_WM_SLIDE_BACKGROUND_TYPE" val="general"/>
  <p:tag name="WM_BEAUTIFY_SHAPE_IDENTITY" val="{99092d40-7f8e-4f6a-bf1a-692284b11606}"/>
</p:tagLst>
</file>

<file path=ppt/tags/tag98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4*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f"/>
  <p:tag name="KSO_WM_UNIT_DEC_AREA_ID" val="acab9ef974444d088eebfa90d53a28e3"/>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6379868c281d4c2984ba138f33ca1fc0"/>
  <p:tag name="KSO_WM_SLIDE_BACKGROUND_TYPE" val="general"/>
  <p:tag name="WM_BEAUTIFY_SHAPE_IDENTITY" val="{4c619a91-5fc7-4662-806f-3e603d0273e5}"/>
</p:tagLst>
</file>

<file path=ppt/tags/tag987.xml><?xml version="1.0" encoding="utf-8"?>
<p:tagLst xmlns:p="http://schemas.openxmlformats.org/presentationml/2006/main">
  <p:tag name="KSO_WM_SLIDE_BK_DARK_LIGHT" val=""/>
  <p:tag name="KSO_WM_SLIDE_BACKGROUND_TYPE" val="general"/>
</p:tagLst>
</file>

<file path=ppt/tags/tag98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3*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e"/>
  <p:tag name="KSO_WM_UNIT_DEC_AREA_ID" val="f84f0cc580644a55b30b165351c9a4d5"/>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54a4de4a2fb64df69e99bb289883b1ec"/>
  <p:tag name="KSO_WM_SLIDE_BACKGROUND_TYPE" val="general"/>
  <p:tag name="WM_BEAUTIFY_SHAPE_IDENTITY" val="{d7325039-8e0a-4c3e-b27e-dd7fb4e3ff78}"/>
</p:tagLst>
</file>

<file path=ppt/tags/tag98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4*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f"/>
  <p:tag name="KSO_WM_UNIT_DEC_AREA_ID" val="acab9ef974444d088eebfa90d53a28e3"/>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6379868c281d4c2984ba138f33ca1fc0"/>
  <p:tag name="KSO_WM_SLIDE_BACKGROUND_TYPE" val="general"/>
  <p:tag name="WM_BEAUTIFY_SHAPE_IDENTITY" val="{6ca8ffdf-3a95-4e37-9cc3-0ba36358ab09}"/>
</p:tagLst>
</file>

<file path=ppt/tags/tag9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3*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e"/>
  <p:tag name="KSO_WM_UNIT_DEC_AREA_ID" val="f84f0cc580644a55b30b165351c9a4d5"/>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54a4de4a2fb64df69e99bb289883b1ec"/>
</p:tagLst>
</file>

<file path=ppt/tags/tag990.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991.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992.xml><?xml version="1.0" encoding="utf-8"?>
<p:tagLst xmlns:p="http://schemas.openxmlformats.org/presentationml/2006/main">
  <p:tag name="KSO_WM_SLIDE_BK_DARK_LIGHT" val=""/>
  <p:tag name="KSO_WM_SLIDE_BACKGROUND_TYPE" val="general"/>
</p:tagLst>
</file>

<file path=ppt/tags/tag99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3*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e"/>
  <p:tag name="KSO_WM_UNIT_DEC_AREA_ID" val="f84f0cc580644a55b30b165351c9a4d5"/>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54a4de4a2fb64df69e99bb289883b1ec"/>
  <p:tag name="KSO_WM_SLIDE_BACKGROUND_TYPE" val="general"/>
  <p:tag name="WM_BEAUTIFY_SHAPE_IDENTITY" val="{6742660f-b3e8-43d1-b149-70250f2a7979}"/>
</p:tagLst>
</file>

<file path=ppt/tags/tag99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4*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f"/>
  <p:tag name="KSO_WM_UNIT_DEC_AREA_ID" val="acab9ef974444d088eebfa90d53a28e3"/>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6379868c281d4c2984ba138f33ca1fc0"/>
  <p:tag name="KSO_WM_SLIDE_BACKGROUND_TYPE" val="general"/>
  <p:tag name="WM_BEAUTIFY_SHAPE_IDENTITY" val="{d9e4133a-4ecd-468f-987b-79891ee9ac1f}"/>
</p:tagLst>
</file>

<file path=ppt/tags/tag995.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996.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997.xml><?xml version="1.0" encoding="utf-8"?>
<p:tagLst xmlns:p="http://schemas.openxmlformats.org/presentationml/2006/main">
  <p:tag name="KSO_WM_SLIDE_BK_DARK_LIGHT" val=""/>
  <p:tag name="KSO_WM_SLIDE_BACKGROUND_TYPE" val="general"/>
</p:tagLst>
</file>

<file path=ppt/tags/tag99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3*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e"/>
  <p:tag name="KSO_WM_UNIT_DEC_AREA_ID" val="f84f0cc580644a55b30b165351c9a4d5"/>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54a4de4a2fb64df69e99bb289883b1ec"/>
  <p:tag name="KSO_WM_SLIDE_BACKGROUND_TYPE" val="general"/>
  <p:tag name="WM_BEAUTIFY_SHAPE_IDENTITY" val="{1f81408c-9f87-4d3a-8672-4de3cd1f4c11}"/>
</p:tagLst>
</file>

<file path=ppt/tags/tag99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3230_4*i*1"/>
  <p:tag name="KSO_WM_TEMPLATE_CATEGORY" val="chip"/>
  <p:tag name="KSO_WM_TEMPLATE_INDEX" val="20203230"/>
  <p:tag name="KSO_WM_UNIT_LAYERLEVEL" val="1"/>
  <p:tag name="KSO_WM_TAG_VERSION" val="1.0"/>
  <p:tag name="KSO_WM_BEAUTIFY_FLAG" val="#wm#"/>
  <p:tag name="KSO_WM_CHIP_GROUPID" val="5f8cfa53a61ec3b55284a7ab"/>
  <p:tag name="KSO_WM_CHIP_XID" val="5f8cfa53a61ec3b55284a7af"/>
  <p:tag name="KSO_WM_UNIT_DEC_AREA_ID" val="acab9ef974444d088eebfa90d53a28e3"/>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6379868c281d4c2984ba138f33ca1fc0"/>
  <p:tag name="KSO_WM_SLIDE_BACKGROUND_TYPE" val="general"/>
  <p:tag name="WM_BEAUTIFY_SHAPE_IDENTITY" val="{948f0c4c-1d2c-4a1b-b705-6cb59f0b167f}"/>
</p:tagLst>
</file>

<file path=ppt/theme/theme1.xml><?xml version="1.0" encoding="utf-8"?>
<a:theme xmlns:a="http://schemas.openxmlformats.org/drawingml/2006/main" name="默认设计模板">
  <a:themeElements>
    <a:clrScheme name="">
      <a:dk1>
        <a:srgbClr val="000099"/>
      </a:dk1>
      <a:lt1>
        <a:srgbClr val="000099"/>
      </a:lt1>
      <a:dk2>
        <a:srgbClr val="00FF00"/>
      </a:dk2>
      <a:lt2>
        <a:srgbClr val="1C1C1C"/>
      </a:lt2>
      <a:accent1>
        <a:srgbClr val="00E4A8"/>
      </a:accent1>
      <a:accent2>
        <a:srgbClr val="FFCF01"/>
      </a:accent2>
      <a:accent3>
        <a:srgbClr val="AAAACA"/>
      </a:accent3>
      <a:accent4>
        <a:srgbClr val="000082"/>
      </a:accent4>
      <a:accent5>
        <a:srgbClr val="AAEFD1"/>
      </a:accent5>
      <a:accent6>
        <a:srgbClr val="E7BB01"/>
      </a:accent6>
      <a:hlink>
        <a:srgbClr val="FF0000"/>
      </a:hlink>
      <a:folHlink>
        <a:srgbClr val="3333CC"/>
      </a:folHlink>
    </a:clrScheme>
    <a:fontScheme name="默认设计模板">
      <a:majorFont>
        <a:latin typeface="Tahoma"/>
        <a:ea typeface="宋体"/>
        <a:cs typeface=""/>
      </a:majorFont>
      <a:minorFont>
        <a:latin typeface="Tahoma"/>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miter lim="800000"/>
          <a:headEnd type="none" w="med" len="med"/>
          <a:tailEnd type="none" w="med" len="med"/>
        </a:ln>
      </a:spPr>
      <a:bodyPr vert="horz" wrap="none" lIns="91440" tIns="45720" rIns="91440" bIns="45720" numCol="1" anchor="t" anchorCtr="0" compatLnSpc="1"/>
      <a:lstStyle>
        <a:defPPr marL="0" marR="0" indent="0" algn="l" defTabSz="914400" rtl="0" eaLnBrk="1" fontAlgn="base" latinLnBrk="0" hangingPunct="1">
          <a:lnSpc>
            <a:spcPct val="100000"/>
          </a:lnSpc>
          <a:spcBef>
            <a:spcPct val="0"/>
          </a:spcBef>
          <a:spcAft>
            <a:spcPct val="0"/>
          </a:spcAft>
          <a:buClrTx/>
          <a:buSzTx/>
          <a:buFontTx/>
          <a:buNone/>
          <a:defRPr kumimoji="1" lang="zh-CN" altLang="en-US" sz="2400" b="0" i="0" u="none" strike="noStrike" cap="none" normalizeH="0" baseline="0" smtClean="0">
            <a:ln>
              <a:noFill/>
            </a:ln>
            <a:solidFill>
              <a:schemeClr val="tx1"/>
            </a:solidFill>
            <a:effectLst/>
            <a:latin typeface="Tahoma" panose="020B0604030504040204" pitchFamily="34" charset="0"/>
            <a:ea typeface="宋体" panose="02010600030101010101"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miter lim="800000"/>
          <a:headEnd type="none" w="med" len="med"/>
          <a:tailEnd type="none" w="med" len="med"/>
        </a:ln>
      </a:spPr>
      <a:bodyPr vert="horz" wrap="none" lIns="91440" tIns="45720" rIns="91440" bIns="45720" numCol="1" anchor="t" anchorCtr="0" compatLnSpc="1"/>
      <a:lstStyle>
        <a:defPPr marL="0" marR="0" indent="0" algn="l" defTabSz="914400" rtl="0" eaLnBrk="1" fontAlgn="base" latinLnBrk="0" hangingPunct="1">
          <a:lnSpc>
            <a:spcPct val="100000"/>
          </a:lnSpc>
          <a:spcBef>
            <a:spcPct val="0"/>
          </a:spcBef>
          <a:spcAft>
            <a:spcPct val="0"/>
          </a:spcAft>
          <a:buClrTx/>
          <a:buSzTx/>
          <a:buFontTx/>
          <a:buNone/>
          <a:defRPr kumimoji="1" lang="zh-CN" altLang="en-US" sz="2400" b="0" i="0" u="none" strike="noStrike" cap="none" normalizeH="0" baseline="0" smtClean="0">
            <a:ln>
              <a:noFill/>
            </a:ln>
            <a:solidFill>
              <a:schemeClr val="tx1"/>
            </a:solidFill>
            <a:effectLst/>
            <a:latin typeface="Tahoma" panose="020B0604030504040204" pitchFamily="34" charset="0"/>
            <a:ea typeface="宋体" panose="02010600030101010101" pitchFamily="2" charset="-122"/>
          </a:defRPr>
        </a:defPPr>
      </a:lstStyle>
    </a:lnDef>
  </a:objectDefaults>
  <a:extraClrSchemeLst>
    <a:extraClrScheme>
      <a:clrScheme name="默认设计模板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默认设计模板 2">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默认设计模板 3">
        <a:dk1>
          <a:srgbClr val="000000"/>
        </a:dk1>
        <a:lt1>
          <a:srgbClr val="FFFFFF"/>
        </a:lt1>
        <a:dk2>
          <a:srgbClr val="000000"/>
        </a:dk2>
        <a:lt2>
          <a:srgbClr val="5F5F5F"/>
        </a:lt2>
        <a:accent1>
          <a:srgbClr val="EAEAEA"/>
        </a:accent1>
        <a:accent2>
          <a:srgbClr val="808080"/>
        </a:accent2>
        <a:accent3>
          <a:srgbClr val="FFFFFF"/>
        </a:accent3>
        <a:accent4>
          <a:srgbClr val="000000"/>
        </a:accent4>
        <a:accent5>
          <a:srgbClr val="F3F3F3"/>
        </a:accent5>
        <a:accent6>
          <a:srgbClr val="737373"/>
        </a:accent6>
        <a:hlink>
          <a:srgbClr val="4D4D4D"/>
        </a:hlink>
        <a:folHlink>
          <a:srgbClr val="C0C0C0"/>
        </a:folHlink>
      </a:clrScheme>
      <a:clrMap bg1="lt1" tx1="dk1" bg2="lt2" tx2="dk2" accent1="accent1" accent2="accent2" accent3="accent3" accent4="accent4" accent5="accent5" accent6="accent6" hlink="hlink" folHlink="folHlink"/>
    </a:extraClrScheme>
    <a:extraClrScheme>
      <a:clrScheme name="默认设计模板 4">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默认设计模板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默认设计模板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
      <a:clrScheme name="默认设计模板 7">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Office 主题​​">
  <a:themeElements>
    <a:clrScheme name="">
      <a:dk1>
        <a:srgbClr val="000000"/>
      </a:dk1>
      <a:lt1>
        <a:srgbClr val="FFFFFF"/>
      </a:lt1>
      <a:dk2>
        <a:srgbClr val="F1F4F8"/>
      </a:dk2>
      <a:lt2>
        <a:srgbClr val="FFFFFF"/>
      </a:lt2>
      <a:accent1>
        <a:srgbClr val="3E516C"/>
      </a:accent1>
      <a:accent2>
        <a:srgbClr val="60635C"/>
      </a:accent2>
      <a:accent3>
        <a:srgbClr val="82754C"/>
      </a:accent3>
      <a:accent4>
        <a:srgbClr val="A5863B"/>
      </a:accent4>
      <a:accent5>
        <a:srgbClr val="C7982B"/>
      </a:accent5>
      <a:accent6>
        <a:srgbClr val="E9AA1B"/>
      </a:accent6>
      <a:hlink>
        <a:srgbClr val="658BD5"/>
      </a:hlink>
      <a:folHlink>
        <a:srgbClr val="A16AA5"/>
      </a:folHlink>
    </a:clrScheme>
    <a:fontScheme name="自定义 9">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Office 主题​​">
  <a:themeElements>
    <a:clrScheme name="">
      <a:dk1>
        <a:srgbClr val="000000"/>
      </a:dk1>
      <a:lt1>
        <a:srgbClr val="FFFFFF"/>
      </a:lt1>
      <a:dk2>
        <a:srgbClr val="F1F4F8"/>
      </a:dk2>
      <a:lt2>
        <a:srgbClr val="FFFFFF"/>
      </a:lt2>
      <a:accent1>
        <a:srgbClr val="3E516C"/>
      </a:accent1>
      <a:accent2>
        <a:srgbClr val="60635C"/>
      </a:accent2>
      <a:accent3>
        <a:srgbClr val="82754C"/>
      </a:accent3>
      <a:accent4>
        <a:srgbClr val="A5863B"/>
      </a:accent4>
      <a:accent5>
        <a:srgbClr val="C7982B"/>
      </a:accent5>
      <a:accent6>
        <a:srgbClr val="E9AA1B"/>
      </a:accent6>
      <a:hlink>
        <a:srgbClr val="658BD5"/>
      </a:hlink>
      <a:folHlink>
        <a:srgbClr val="A16AA5"/>
      </a:folHlink>
    </a:clrScheme>
    <a:fontScheme name="自定义 9">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3_Office 主题​​">
  <a:themeElements>
    <a:clrScheme name="">
      <a:dk1>
        <a:srgbClr val="000000"/>
      </a:dk1>
      <a:lt1>
        <a:srgbClr val="FFFFFF"/>
      </a:lt1>
      <a:dk2>
        <a:srgbClr val="F1F4F8"/>
      </a:dk2>
      <a:lt2>
        <a:srgbClr val="FFFFFF"/>
      </a:lt2>
      <a:accent1>
        <a:srgbClr val="3E516C"/>
      </a:accent1>
      <a:accent2>
        <a:srgbClr val="60635C"/>
      </a:accent2>
      <a:accent3>
        <a:srgbClr val="82754C"/>
      </a:accent3>
      <a:accent4>
        <a:srgbClr val="A5863B"/>
      </a:accent4>
      <a:accent5>
        <a:srgbClr val="C7982B"/>
      </a:accent5>
      <a:accent6>
        <a:srgbClr val="E9AA1B"/>
      </a:accent6>
      <a:hlink>
        <a:srgbClr val="658BD5"/>
      </a:hlink>
      <a:folHlink>
        <a:srgbClr val="A16AA5"/>
      </a:folHlink>
    </a:clrScheme>
    <a:fontScheme name="自定义 9">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4_Office 主题​​">
  <a:themeElements>
    <a:clrScheme name="">
      <a:dk1>
        <a:srgbClr val="000000"/>
      </a:dk1>
      <a:lt1>
        <a:srgbClr val="FFFFFF"/>
      </a:lt1>
      <a:dk2>
        <a:srgbClr val="F1F4F8"/>
      </a:dk2>
      <a:lt2>
        <a:srgbClr val="FFFFFF"/>
      </a:lt2>
      <a:accent1>
        <a:srgbClr val="3E516C"/>
      </a:accent1>
      <a:accent2>
        <a:srgbClr val="60635C"/>
      </a:accent2>
      <a:accent3>
        <a:srgbClr val="82754C"/>
      </a:accent3>
      <a:accent4>
        <a:srgbClr val="A5863B"/>
      </a:accent4>
      <a:accent5>
        <a:srgbClr val="C7982B"/>
      </a:accent5>
      <a:accent6>
        <a:srgbClr val="E9AA1B"/>
      </a:accent6>
      <a:hlink>
        <a:srgbClr val="658BD5"/>
      </a:hlink>
      <a:folHlink>
        <a:srgbClr val="A16AA5"/>
      </a:folHlink>
    </a:clrScheme>
    <a:fontScheme name="自定义 9">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5_Office 主题​​">
  <a:themeElements>
    <a:clrScheme name="">
      <a:dk1>
        <a:srgbClr val="000000"/>
      </a:dk1>
      <a:lt1>
        <a:srgbClr val="FFFFFF"/>
      </a:lt1>
      <a:dk2>
        <a:srgbClr val="F1F4F8"/>
      </a:dk2>
      <a:lt2>
        <a:srgbClr val="FFFFFF"/>
      </a:lt2>
      <a:accent1>
        <a:srgbClr val="3E516C"/>
      </a:accent1>
      <a:accent2>
        <a:srgbClr val="60635C"/>
      </a:accent2>
      <a:accent3>
        <a:srgbClr val="82754C"/>
      </a:accent3>
      <a:accent4>
        <a:srgbClr val="A5863B"/>
      </a:accent4>
      <a:accent5>
        <a:srgbClr val="C7982B"/>
      </a:accent5>
      <a:accent6>
        <a:srgbClr val="E9AA1B"/>
      </a:accent6>
      <a:hlink>
        <a:srgbClr val="658BD5"/>
      </a:hlink>
      <a:folHlink>
        <a:srgbClr val="A16AA5"/>
      </a:folHlink>
    </a:clrScheme>
    <a:fontScheme name="自定义 9">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6_Office 主题​​">
  <a:themeElements>
    <a:clrScheme name="">
      <a:dk1>
        <a:srgbClr val="000000"/>
      </a:dk1>
      <a:lt1>
        <a:srgbClr val="FFFFFF"/>
      </a:lt1>
      <a:dk2>
        <a:srgbClr val="F1F4F8"/>
      </a:dk2>
      <a:lt2>
        <a:srgbClr val="FFFFFF"/>
      </a:lt2>
      <a:accent1>
        <a:srgbClr val="3E516C"/>
      </a:accent1>
      <a:accent2>
        <a:srgbClr val="60635C"/>
      </a:accent2>
      <a:accent3>
        <a:srgbClr val="82754C"/>
      </a:accent3>
      <a:accent4>
        <a:srgbClr val="A5863B"/>
      </a:accent4>
      <a:accent5>
        <a:srgbClr val="C7982B"/>
      </a:accent5>
      <a:accent6>
        <a:srgbClr val="E9AA1B"/>
      </a:accent6>
      <a:hlink>
        <a:srgbClr val="658BD5"/>
      </a:hlink>
      <a:folHlink>
        <a:srgbClr val="A16AA5"/>
      </a:folHlink>
    </a:clrScheme>
    <a:fontScheme name="自定义 9">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Office 主题">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Office 主题">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14559</Words>
  <Application>WPS 演示</Application>
  <PresentationFormat>全屏显示(4:3)</PresentationFormat>
  <Paragraphs>1834</Paragraphs>
  <Slides>83</Slides>
  <Notes>19</Notes>
  <HiddenSlides>0</HiddenSlides>
  <MMClips>0</MMClips>
  <ScaleCrop>false</ScaleCrop>
  <HeadingPairs>
    <vt:vector size="8" baseType="variant">
      <vt:variant>
        <vt:lpstr>已用的字体</vt:lpstr>
      </vt:variant>
      <vt:variant>
        <vt:i4>37</vt:i4>
      </vt:variant>
      <vt:variant>
        <vt:lpstr>主题</vt:lpstr>
      </vt:variant>
      <vt:variant>
        <vt:i4>7</vt:i4>
      </vt:variant>
      <vt:variant>
        <vt:lpstr>嵌入 OLE 服务器</vt:lpstr>
      </vt:variant>
      <vt:variant>
        <vt:i4>7</vt:i4>
      </vt:variant>
      <vt:variant>
        <vt:lpstr>幻灯片标题</vt:lpstr>
      </vt:variant>
      <vt:variant>
        <vt:i4>83</vt:i4>
      </vt:variant>
    </vt:vector>
  </HeadingPairs>
  <TitlesOfParts>
    <vt:vector size="134" baseType="lpstr">
      <vt:lpstr>Arial</vt:lpstr>
      <vt:lpstr>宋体</vt:lpstr>
      <vt:lpstr>Wingdings</vt:lpstr>
      <vt:lpstr>Tahoma</vt:lpstr>
      <vt:lpstr>Times New Roman</vt:lpstr>
      <vt:lpstr>Calibri</vt:lpstr>
      <vt:lpstr>黑体</vt:lpstr>
      <vt:lpstr>华文中宋</vt:lpstr>
      <vt:lpstr>隶书</vt:lpstr>
      <vt:lpstr>阿里巴巴普惠体 R</vt:lpstr>
      <vt:lpstr>Segoe Print</vt:lpstr>
      <vt:lpstr>仿宋_GB2312</vt:lpstr>
      <vt:lpstr>仿宋</vt:lpstr>
      <vt:lpstr>中國龍簡宋體</vt:lpstr>
      <vt:lpstr>全真楷書</vt:lpstr>
      <vt:lpstr>新宋体</vt:lpstr>
      <vt:lpstr>Monotype Sorts</vt:lpstr>
      <vt:lpstr>Wingdings</vt:lpstr>
      <vt:lpstr>楷体_GB2312</vt:lpstr>
      <vt:lpstr>等线</vt:lpstr>
      <vt:lpstr>Symbol</vt:lpstr>
      <vt:lpstr>微软雅黑</vt:lpstr>
      <vt:lpstr>楷体</vt:lpstr>
      <vt:lpstr>方正楷体</vt:lpstr>
      <vt:lpstr>Trebuchet MS</vt:lpstr>
      <vt:lpstr>方正姚体</vt:lpstr>
      <vt:lpstr>Arial Black</vt:lpstr>
      <vt:lpstr>Arial Unicode MS</vt:lpstr>
      <vt:lpstr>Candara</vt:lpstr>
      <vt:lpstr>华文楷体</vt:lpstr>
      <vt:lpstr>Lucida Sans Unicode</vt:lpstr>
      <vt:lpstr>Monotype Corsiva</vt:lpstr>
      <vt:lpstr>方正大黑体_GBK</vt:lpstr>
      <vt:lpstr>華康雅宋體(P)</vt:lpstr>
      <vt:lpstr>華康楷書體W5(P)</vt:lpstr>
      <vt:lpstr>汉仪旗黑-85S</vt:lpstr>
      <vt:lpstr>汉仪旗黑-85S</vt:lpstr>
      <vt:lpstr>默认设计模板</vt:lpstr>
      <vt:lpstr>2_Office 主题​​</vt:lpstr>
      <vt:lpstr>1_Office 主题​​</vt:lpstr>
      <vt:lpstr>3_Office 主题​​</vt:lpstr>
      <vt:lpstr>4_Office 主题​​</vt:lpstr>
      <vt:lpstr>5_Office 主题​​</vt:lpstr>
      <vt:lpstr>6_Office 主题​​</vt:lpstr>
      <vt:lpstr>MS_ClipArt_Gallery</vt:lpstr>
      <vt:lpstr>MS_ClipArt_Gallery</vt:lpstr>
      <vt:lpstr>MS_ClipArt_Gallery</vt:lpstr>
      <vt:lpstr>MS_ClipArt_Gallery</vt:lpstr>
      <vt:lpstr>MS_ClipArt_Gallery</vt:lpstr>
      <vt:lpstr>MS_ClipArt_Gallery.5</vt:lpstr>
      <vt:lpstr>MS_ClipArt_Gallery.2</vt:lpstr>
      <vt:lpstr>项目环境风险、重要环境因素及应急管理</vt:lpstr>
      <vt:lpstr>PowerPoint 演示文稿</vt:lpstr>
      <vt:lpstr>一 环境因素的概念</vt:lpstr>
      <vt:lpstr>PowerPoint 演示文稿</vt:lpstr>
      <vt:lpstr>间接环境因素</vt:lpstr>
      <vt:lpstr> 二 环境因素的来源</vt:lpstr>
      <vt:lpstr>三 环境因素的描述</vt:lpstr>
      <vt:lpstr>四 环境因素的影响</vt:lpstr>
      <vt:lpstr>五 环境因素的识别</vt:lpstr>
      <vt:lpstr>PowerPoint 演示文稿</vt:lpstr>
      <vt:lpstr>PowerPoint 演示文稿</vt:lpstr>
      <vt:lpstr> 识别环境因素的方法</vt:lpstr>
      <vt:lpstr>识别环境因素的方法之一</vt:lpstr>
      <vt:lpstr>PowerPoint 演示文稿</vt:lpstr>
      <vt:lpstr>PowerPoint 演示文稿</vt:lpstr>
      <vt:lpstr>六 环境因素的评价</vt:lpstr>
      <vt:lpstr>六 环境因素的评价</vt:lpstr>
      <vt:lpstr>环境因素识别与评价的流程</vt:lpstr>
      <vt:lpstr>PowerPoint 演示文稿</vt:lpstr>
      <vt:lpstr>PowerPoint 演示文稿</vt:lpstr>
      <vt:lpstr>PowerPoint 演示文稿</vt:lpstr>
      <vt:lpstr> 环境因素的评价考虑</vt:lpstr>
      <vt:lpstr>环境因素的评价方法</vt:lpstr>
      <vt:lpstr> 例 多因子打分法(一)</vt:lpstr>
      <vt:lpstr>七 环境因素的控制方法</vt:lpstr>
      <vt:lpstr>重要环境因素的控制方法</vt:lpstr>
      <vt:lpstr>PowerPoint 演示文稿</vt:lpstr>
      <vt:lpstr> 八 环境因素的更新</vt:lpstr>
      <vt:lpstr>PowerPoint 演示文稿</vt:lpstr>
      <vt:lpstr>PowerPoint 演示文稿</vt:lpstr>
      <vt:lpstr>PowerPoint 演示文稿</vt:lpstr>
      <vt:lpstr>PowerPoint 演示文稿</vt:lpstr>
      <vt:lpstr>一 案例分析</vt:lpstr>
      <vt:lpstr>我国典型重大环境风险事件</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二  环境应急管理体系</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三 环境风险源管理</vt:lpstr>
      <vt:lpstr>PowerPoint 演示文稿</vt:lpstr>
      <vt:lpstr>PowerPoint 演示文稿</vt:lpstr>
      <vt:lpstr>PowerPoint 演示文稿</vt:lpstr>
      <vt:lpstr>PowerPoint 演示文稿</vt:lpstr>
      <vt:lpstr>PowerPoint 演示文稿</vt:lpstr>
      <vt:lpstr>四  环境应急响应</vt:lpstr>
      <vt:lpstr>PowerPoint 演示文稿</vt:lpstr>
      <vt:lpstr>PowerPoint 演示文稿</vt:lpstr>
      <vt:lpstr>PowerPoint 演示文稿</vt:lpstr>
      <vt:lpstr>PowerPoint 演示文稿</vt:lpstr>
      <vt:lpstr>PowerPoint 演示文稿</vt:lpstr>
      <vt:lpstr>PowerPoint 演示文稿</vt:lpstr>
      <vt:lpstr>1.3、突发环境事件应急响应工作流程图</vt:lpstr>
      <vt:lpstr>2 、突发环境事件处置措施</vt:lpstr>
      <vt:lpstr>PowerPoint 演示文稿</vt:lpstr>
      <vt:lpstr>PowerPoint 演示文稿</vt:lpstr>
      <vt:lpstr>PowerPoint 演示文稿</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waleyzhao</dc:creator>
  <cp:lastModifiedBy>A呀土豆baby</cp:lastModifiedBy>
  <cp:revision>349</cp:revision>
  <dcterms:created xsi:type="dcterms:W3CDTF">2002-04-27T01:03:01Z</dcterms:created>
  <dcterms:modified xsi:type="dcterms:W3CDTF">2021-08-24T15:09:32Z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2052-11.1.0.10700</vt:lpwstr>
  </property>
  <property fmtid="{D5CDD505-2E9C-101B-9397-08002B2CF9AE}" pid="3" name="ICV">
    <vt:lpwstr>91B7A30DEC4C460EA6B685A0DB17C490</vt:lpwstr>
  </property>
</Properties>
</file>