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81" r:id="rId4"/>
    <p:sldMasterId id="2147483700" r:id="rId5"/>
    <p:sldMasterId id="2147483719" r:id="rId6"/>
    <p:sldMasterId id="2147483738" r:id="rId7"/>
    <p:sldMasterId id="2147483757" r:id="rId8"/>
  </p:sldMasterIdLst>
  <p:notesMasterIdLst>
    <p:notesMasterId r:id="rId13"/>
  </p:notesMasterIdLst>
  <p:handoutMasterIdLst>
    <p:handoutMasterId r:id="rId93"/>
  </p:handoutMasterIdLst>
  <p:sldIdLst>
    <p:sldId id="986" r:id="rId9"/>
    <p:sldId id="987" r:id="rId10"/>
    <p:sldId id="988" r:id="rId11"/>
    <p:sldId id="989" r:id="rId12"/>
    <p:sldId id="990" r:id="rId14"/>
    <p:sldId id="991" r:id="rId15"/>
    <p:sldId id="992" r:id="rId16"/>
    <p:sldId id="993" r:id="rId17"/>
    <p:sldId id="994" r:id="rId18"/>
    <p:sldId id="995" r:id="rId19"/>
    <p:sldId id="996" r:id="rId20"/>
    <p:sldId id="997" r:id="rId21"/>
    <p:sldId id="998" r:id="rId22"/>
    <p:sldId id="999" r:id="rId23"/>
    <p:sldId id="1000" r:id="rId24"/>
    <p:sldId id="1001" r:id="rId25"/>
    <p:sldId id="1002" r:id="rId26"/>
    <p:sldId id="1003" r:id="rId27"/>
    <p:sldId id="1004" r:id="rId28"/>
    <p:sldId id="1005" r:id="rId29"/>
    <p:sldId id="1006" r:id="rId30"/>
    <p:sldId id="1007" r:id="rId31"/>
    <p:sldId id="1008" r:id="rId32"/>
    <p:sldId id="1009" r:id="rId33"/>
    <p:sldId id="1010" r:id="rId34"/>
    <p:sldId id="1011" r:id="rId35"/>
    <p:sldId id="1012" r:id="rId36"/>
    <p:sldId id="1013" r:id="rId37"/>
    <p:sldId id="1014" r:id="rId38"/>
    <p:sldId id="1015" r:id="rId39"/>
    <p:sldId id="1016" r:id="rId40"/>
    <p:sldId id="1017" r:id="rId41"/>
    <p:sldId id="1018" r:id="rId42"/>
    <p:sldId id="1019" r:id="rId43"/>
    <p:sldId id="1020" r:id="rId44"/>
    <p:sldId id="1021" r:id="rId45"/>
    <p:sldId id="1022" r:id="rId46"/>
    <p:sldId id="1023" r:id="rId47"/>
    <p:sldId id="1024" r:id="rId48"/>
    <p:sldId id="1025" r:id="rId49"/>
    <p:sldId id="1026" r:id="rId50"/>
    <p:sldId id="1027" r:id="rId51"/>
    <p:sldId id="1028" r:id="rId52"/>
    <p:sldId id="1029" r:id="rId53"/>
    <p:sldId id="1030" r:id="rId54"/>
    <p:sldId id="1031" r:id="rId55"/>
    <p:sldId id="1032" r:id="rId56"/>
    <p:sldId id="1033" r:id="rId57"/>
    <p:sldId id="1034" r:id="rId58"/>
    <p:sldId id="1035" r:id="rId59"/>
    <p:sldId id="1036" r:id="rId60"/>
    <p:sldId id="1037" r:id="rId61"/>
    <p:sldId id="1038" r:id="rId62"/>
    <p:sldId id="1039" r:id="rId63"/>
    <p:sldId id="1040" r:id="rId64"/>
    <p:sldId id="1041" r:id="rId65"/>
    <p:sldId id="1042" r:id="rId66"/>
    <p:sldId id="1043" r:id="rId67"/>
    <p:sldId id="1044" r:id="rId68"/>
    <p:sldId id="1045" r:id="rId69"/>
    <p:sldId id="1046" r:id="rId70"/>
    <p:sldId id="1047" r:id="rId71"/>
    <p:sldId id="1048" r:id="rId72"/>
    <p:sldId id="1049" r:id="rId73"/>
    <p:sldId id="1050" r:id="rId74"/>
    <p:sldId id="1051" r:id="rId75"/>
    <p:sldId id="1052" r:id="rId76"/>
    <p:sldId id="1053" r:id="rId77"/>
    <p:sldId id="1054" r:id="rId78"/>
    <p:sldId id="1055" r:id="rId79"/>
    <p:sldId id="1056" r:id="rId80"/>
    <p:sldId id="1057" r:id="rId81"/>
    <p:sldId id="1058" r:id="rId82"/>
    <p:sldId id="1059" r:id="rId83"/>
    <p:sldId id="1060" r:id="rId84"/>
    <p:sldId id="1061" r:id="rId85"/>
    <p:sldId id="1062" r:id="rId86"/>
    <p:sldId id="1063" r:id="rId87"/>
    <p:sldId id="1064" r:id="rId88"/>
    <p:sldId id="1065" r:id="rId89"/>
    <p:sldId id="1066" r:id="rId90"/>
    <p:sldId id="1067" r:id="rId91"/>
    <p:sldId id="1068" r:id="rId92"/>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660033"/>
    <a:srgbClr val="FF99CC"/>
    <a:srgbClr val="66FF33"/>
    <a:srgbClr val="4F112A"/>
    <a:srgbClr val="8F037B"/>
    <a:srgbClr val="F1F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559"/>
    <p:restoredTop sz="93107"/>
  </p:normalViewPr>
  <p:slideViewPr>
    <p:cSldViewPr showGuides="1">
      <p:cViewPr varScale="1">
        <p:scale>
          <a:sx n="83" d="100"/>
          <a:sy n="83" d="100"/>
        </p:scale>
        <p:origin x="737" y="45"/>
      </p:cViewPr>
      <p:guideLst>
        <p:guide orient="horz" pos="2159"/>
        <p:guide pos="2880"/>
      </p:guideLst>
    </p:cSldViewPr>
  </p:slideViewPr>
  <p:outlineViewPr>
    <p:cViewPr>
      <p:scale>
        <a:sx n="27" d="100"/>
        <a:sy n="27" d="100"/>
      </p:scale>
      <p:origin x="0" y="0"/>
    </p:cViewPr>
  </p:outlineViewPr>
  <p:notesTextViewPr>
    <p:cViewPr>
      <p:scale>
        <a:sx n="100" d="100"/>
        <a:sy n="100" d="100"/>
      </p:scale>
      <p:origin x="0" y="0"/>
    </p:cViewPr>
  </p:notesTextViewPr>
  <p:sorterViewPr showFormatting="0">
    <p:cViewPr>
      <p:scale>
        <a:sx n="66" d="100"/>
        <a:sy n="66" d="100"/>
      </p:scale>
      <p:origin x="0" y="-3802"/>
    </p:cViewPr>
  </p:sorter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commentAuthors" Target="commentAuthors.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handoutMaster" Target="handoutMasters/handoutMaster1.xml"/><Relationship Id="rId92" Type="http://schemas.openxmlformats.org/officeDocument/2006/relationships/slide" Target="slides/slide83.xml"/><Relationship Id="rId91" Type="http://schemas.openxmlformats.org/officeDocument/2006/relationships/slide" Target="slides/slide82.xml"/><Relationship Id="rId90" Type="http://schemas.openxmlformats.org/officeDocument/2006/relationships/slide" Target="slides/slide81.xml"/><Relationship Id="rId9" Type="http://schemas.openxmlformats.org/officeDocument/2006/relationships/slide" Target="slides/slide1.xml"/><Relationship Id="rId89" Type="http://schemas.openxmlformats.org/officeDocument/2006/relationships/slide" Target="slides/slide80.xml"/><Relationship Id="rId88" Type="http://schemas.openxmlformats.org/officeDocument/2006/relationships/slide" Target="slides/slide79.xml"/><Relationship Id="rId87" Type="http://schemas.openxmlformats.org/officeDocument/2006/relationships/slide" Target="slides/slide78.xml"/><Relationship Id="rId86" Type="http://schemas.openxmlformats.org/officeDocument/2006/relationships/slide" Target="slides/slide77.xml"/><Relationship Id="rId85" Type="http://schemas.openxmlformats.org/officeDocument/2006/relationships/slide" Target="slides/slide76.xml"/><Relationship Id="rId84" Type="http://schemas.openxmlformats.org/officeDocument/2006/relationships/slide" Target="slides/slide75.xml"/><Relationship Id="rId83" Type="http://schemas.openxmlformats.org/officeDocument/2006/relationships/slide" Target="slides/slide74.xml"/><Relationship Id="rId82" Type="http://schemas.openxmlformats.org/officeDocument/2006/relationships/slide" Target="slides/slide73.xml"/><Relationship Id="rId81" Type="http://schemas.openxmlformats.org/officeDocument/2006/relationships/slide" Target="slides/slide72.xml"/><Relationship Id="rId80" Type="http://schemas.openxmlformats.org/officeDocument/2006/relationships/slide" Target="slides/slide71.xml"/><Relationship Id="rId8" Type="http://schemas.openxmlformats.org/officeDocument/2006/relationships/slideMaster" Target="slideMasters/slideMaster7.xml"/><Relationship Id="rId79" Type="http://schemas.openxmlformats.org/officeDocument/2006/relationships/slide" Target="slides/slide70.xml"/><Relationship Id="rId78" Type="http://schemas.openxmlformats.org/officeDocument/2006/relationships/slide" Target="slides/slide69.xml"/><Relationship Id="rId77" Type="http://schemas.openxmlformats.org/officeDocument/2006/relationships/slide" Target="slides/slide68.xml"/><Relationship Id="rId76" Type="http://schemas.openxmlformats.org/officeDocument/2006/relationships/slide" Target="slides/slide67.xml"/><Relationship Id="rId75" Type="http://schemas.openxmlformats.org/officeDocument/2006/relationships/slide" Target="slides/slide66.xml"/><Relationship Id="rId74" Type="http://schemas.openxmlformats.org/officeDocument/2006/relationships/slide" Target="slides/slide65.xml"/><Relationship Id="rId73" Type="http://schemas.openxmlformats.org/officeDocument/2006/relationships/slide" Target="slides/slide64.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notesMaster" Target="notesMasters/notesMaster1.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07446F-869E-41B8-9773-BCBFC181AC5D}" type="doc">
      <dgm:prSet loTypeId="urn:microsoft.com/office/officeart/2005/8/layout/vList3" loCatId="list" qsTypeId="urn:microsoft.com/office/officeart/2005/8/quickstyle/simple1#1" qsCatId="simple" csTypeId="urn:microsoft.com/office/officeart/2005/8/colors/accent1_2#1" csCatId="accent1" phldr="1"/>
      <dgm:spPr/>
    </dgm:pt>
    <dgm:pt modelId="{75D652EC-5C7A-4C2D-83AC-C70A5748C7E5}">
      <dgm:prSet phldrT="[文本]"/>
      <dgm:spPr/>
      <dgm:t>
        <a:bodyPr/>
        <a:lstStyle/>
        <a:p>
          <a:r>
            <a:rPr lang="zh-CN" altLang="en-US" dirty="0"/>
            <a:t>活动</a:t>
          </a:r>
        </a:p>
      </dgm:t>
    </dgm:pt>
    <dgm:pt modelId="{04FFAC13-2B55-49B6-86C6-D1FB2CC8BE41}" cxnId="{E325F289-A657-49B2-A72D-E7CC2C63DF68}" type="parTrans">
      <dgm:prSet/>
      <dgm:spPr/>
      <dgm:t>
        <a:bodyPr/>
        <a:lstStyle/>
        <a:p>
          <a:endParaRPr lang="zh-CN" altLang="en-US"/>
        </a:p>
      </dgm:t>
    </dgm:pt>
    <dgm:pt modelId="{843DB3CF-B1B1-405B-A7F0-9119F4433023}" cxnId="{E325F289-A657-49B2-A72D-E7CC2C63DF68}" type="sibTrans">
      <dgm:prSet/>
      <dgm:spPr/>
      <dgm:t>
        <a:bodyPr/>
        <a:lstStyle/>
        <a:p>
          <a:endParaRPr lang="zh-CN" altLang="en-US"/>
        </a:p>
      </dgm:t>
    </dgm:pt>
    <dgm:pt modelId="{45387333-3DC6-4B7A-BAAD-3C797500621E}">
      <dgm:prSet phldrT="[文本]"/>
      <dgm:spPr/>
      <dgm:t>
        <a:bodyPr/>
        <a:lstStyle/>
        <a:p>
          <a:r>
            <a:rPr lang="zh-CN" altLang="en-US" dirty="0"/>
            <a:t>产品</a:t>
          </a:r>
        </a:p>
      </dgm:t>
    </dgm:pt>
    <dgm:pt modelId="{A16533B7-C5A2-467C-B381-CE58E0DE84E1}" cxnId="{0BDA9239-A6F7-43B5-B233-7BABB2C4D4D4}" type="parTrans">
      <dgm:prSet/>
      <dgm:spPr/>
      <dgm:t>
        <a:bodyPr/>
        <a:lstStyle/>
        <a:p>
          <a:endParaRPr lang="zh-CN" altLang="en-US"/>
        </a:p>
      </dgm:t>
    </dgm:pt>
    <dgm:pt modelId="{49A25CDF-1AA7-47E3-B81A-92D14B85434E}" cxnId="{0BDA9239-A6F7-43B5-B233-7BABB2C4D4D4}" type="sibTrans">
      <dgm:prSet/>
      <dgm:spPr/>
      <dgm:t>
        <a:bodyPr/>
        <a:lstStyle/>
        <a:p>
          <a:endParaRPr lang="zh-CN" altLang="en-US"/>
        </a:p>
      </dgm:t>
    </dgm:pt>
    <dgm:pt modelId="{FF1EC42D-7EA1-4AFE-A16A-22C5B9297CE1}">
      <dgm:prSet phldrT="[文本]"/>
      <dgm:spPr/>
      <dgm:t>
        <a:bodyPr/>
        <a:lstStyle/>
        <a:p>
          <a:r>
            <a:rPr lang="zh-CN" altLang="en-US" dirty="0"/>
            <a:t>服务</a:t>
          </a:r>
        </a:p>
      </dgm:t>
    </dgm:pt>
    <dgm:pt modelId="{88515B7A-A74A-41EC-81AD-759A8132B9D2}" cxnId="{0AC8E9B8-8327-478C-B1C5-A8272BBCCA99}" type="parTrans">
      <dgm:prSet/>
      <dgm:spPr/>
      <dgm:t>
        <a:bodyPr/>
        <a:lstStyle/>
        <a:p>
          <a:endParaRPr lang="zh-CN" altLang="en-US"/>
        </a:p>
      </dgm:t>
    </dgm:pt>
    <dgm:pt modelId="{ED3C650C-7800-4CE5-9F67-69AB7B25E893}" cxnId="{0AC8E9B8-8327-478C-B1C5-A8272BBCCA99}" type="sibTrans">
      <dgm:prSet/>
      <dgm:spPr/>
      <dgm:t>
        <a:bodyPr/>
        <a:lstStyle/>
        <a:p>
          <a:endParaRPr lang="zh-CN" altLang="en-US"/>
        </a:p>
      </dgm:t>
    </dgm:pt>
    <dgm:pt modelId="{63E68B98-25FD-404E-9316-C6D67812C742}" type="pres">
      <dgm:prSet presAssocID="{4C07446F-869E-41B8-9773-BCBFC181AC5D}" presName="linearFlow" presStyleCnt="0">
        <dgm:presLayoutVars>
          <dgm:dir/>
          <dgm:resizeHandles val="exact"/>
        </dgm:presLayoutVars>
      </dgm:prSet>
      <dgm:spPr/>
    </dgm:pt>
    <dgm:pt modelId="{EB5F2CAF-782E-4D6E-91BB-C48B616467A2}" type="pres">
      <dgm:prSet presAssocID="{75D652EC-5C7A-4C2D-83AC-C70A5748C7E5}" presName="composite" presStyleCnt="0"/>
      <dgm:spPr/>
    </dgm:pt>
    <dgm:pt modelId="{16B27855-3A3B-4C89-B182-C7D1668B9CBD}" type="pres">
      <dgm:prSet presAssocID="{75D652EC-5C7A-4C2D-83AC-C70A5748C7E5}" presName="imgShp" presStyleLbl="fgImgPlace1" presStyleIdx="0" presStyleCnt="3"/>
      <dgm:spPr/>
    </dgm:pt>
    <dgm:pt modelId="{E0F09CE2-206B-43BA-93E9-4BFE1A82E691}" type="pres">
      <dgm:prSet presAssocID="{75D652EC-5C7A-4C2D-83AC-C70A5748C7E5}" presName="txShp" presStyleLbl="node1" presStyleIdx="0" presStyleCnt="3">
        <dgm:presLayoutVars>
          <dgm:bulletEnabled val="1"/>
        </dgm:presLayoutVars>
      </dgm:prSet>
      <dgm:spPr/>
    </dgm:pt>
    <dgm:pt modelId="{CAD2C298-AA8A-4426-9D9C-C0FB6E76C530}" type="pres">
      <dgm:prSet presAssocID="{843DB3CF-B1B1-405B-A7F0-9119F4433023}" presName="spacing" presStyleCnt="0"/>
      <dgm:spPr/>
    </dgm:pt>
    <dgm:pt modelId="{6FC4C4B5-DB2F-486F-8533-15FD4222BBEF}" type="pres">
      <dgm:prSet presAssocID="{45387333-3DC6-4B7A-BAAD-3C797500621E}" presName="composite" presStyleCnt="0"/>
      <dgm:spPr/>
    </dgm:pt>
    <dgm:pt modelId="{8564A48D-CC3A-4DC5-A42F-CCE9C01A9E96}" type="pres">
      <dgm:prSet presAssocID="{45387333-3DC6-4B7A-BAAD-3C797500621E}" presName="imgShp" presStyleLbl="fgImgPlace1" presStyleIdx="1" presStyleCnt="3"/>
      <dgm:spPr/>
    </dgm:pt>
    <dgm:pt modelId="{876A1143-32CE-4C45-A5A6-DD9224744C21}" type="pres">
      <dgm:prSet presAssocID="{45387333-3DC6-4B7A-BAAD-3C797500621E}" presName="txShp" presStyleLbl="node1" presStyleIdx="1" presStyleCnt="3">
        <dgm:presLayoutVars>
          <dgm:bulletEnabled val="1"/>
        </dgm:presLayoutVars>
      </dgm:prSet>
      <dgm:spPr/>
    </dgm:pt>
    <dgm:pt modelId="{B42E6844-14AD-477B-855C-8E65E7645C92}" type="pres">
      <dgm:prSet presAssocID="{49A25CDF-1AA7-47E3-B81A-92D14B85434E}" presName="spacing" presStyleCnt="0"/>
      <dgm:spPr/>
    </dgm:pt>
    <dgm:pt modelId="{5813840F-74EE-487B-9D30-012418EDFBAF}" type="pres">
      <dgm:prSet presAssocID="{FF1EC42D-7EA1-4AFE-A16A-22C5B9297CE1}" presName="composite" presStyleCnt="0"/>
      <dgm:spPr/>
    </dgm:pt>
    <dgm:pt modelId="{EAAA3E63-7D77-4C12-8F5A-B0569367F3EA}" type="pres">
      <dgm:prSet presAssocID="{FF1EC42D-7EA1-4AFE-A16A-22C5B9297CE1}" presName="imgShp" presStyleLbl="fgImgPlace1" presStyleIdx="2" presStyleCnt="3"/>
      <dgm:spPr/>
    </dgm:pt>
    <dgm:pt modelId="{07A8A563-078A-4948-B0C4-FC391C823211}" type="pres">
      <dgm:prSet presAssocID="{FF1EC42D-7EA1-4AFE-A16A-22C5B9297CE1}" presName="txShp" presStyleLbl="node1" presStyleIdx="2" presStyleCnt="3">
        <dgm:presLayoutVars>
          <dgm:bulletEnabled val="1"/>
        </dgm:presLayoutVars>
      </dgm:prSet>
      <dgm:spPr/>
    </dgm:pt>
  </dgm:ptLst>
  <dgm:cxnLst>
    <dgm:cxn modelId="{4606F221-0EBA-4167-BAFD-31FD0E578B3C}" type="presOf" srcId="{75D652EC-5C7A-4C2D-83AC-C70A5748C7E5}" destId="{E0F09CE2-206B-43BA-93E9-4BFE1A82E691}" srcOrd="0" destOrd="0" presId="urn:microsoft.com/office/officeart/2005/8/layout/vList3"/>
    <dgm:cxn modelId="{0BDA9239-A6F7-43B5-B233-7BABB2C4D4D4}" srcId="{4C07446F-869E-41B8-9773-BCBFC181AC5D}" destId="{45387333-3DC6-4B7A-BAAD-3C797500621E}" srcOrd="1" destOrd="0" parTransId="{A16533B7-C5A2-467C-B381-CE58E0DE84E1}" sibTransId="{49A25CDF-1AA7-47E3-B81A-92D14B85434E}"/>
    <dgm:cxn modelId="{1E72FA63-D730-4D52-9832-E1FCDB66B395}" type="presOf" srcId="{FF1EC42D-7EA1-4AFE-A16A-22C5B9297CE1}" destId="{07A8A563-078A-4948-B0C4-FC391C823211}" srcOrd="0" destOrd="0" presId="urn:microsoft.com/office/officeart/2005/8/layout/vList3"/>
    <dgm:cxn modelId="{6829E150-A3BD-41A8-82C6-31213C5C937A}" type="presOf" srcId="{4C07446F-869E-41B8-9773-BCBFC181AC5D}" destId="{63E68B98-25FD-404E-9316-C6D67812C742}" srcOrd="0" destOrd="0" presId="urn:microsoft.com/office/officeart/2005/8/layout/vList3"/>
    <dgm:cxn modelId="{E325F289-A657-49B2-A72D-E7CC2C63DF68}" srcId="{4C07446F-869E-41B8-9773-BCBFC181AC5D}" destId="{75D652EC-5C7A-4C2D-83AC-C70A5748C7E5}" srcOrd="0" destOrd="0" parTransId="{04FFAC13-2B55-49B6-86C6-D1FB2CC8BE41}" sibTransId="{843DB3CF-B1B1-405B-A7F0-9119F4433023}"/>
    <dgm:cxn modelId="{984E12B3-EAB8-48BA-A217-72ACFAC23ED7}" type="presOf" srcId="{45387333-3DC6-4B7A-BAAD-3C797500621E}" destId="{876A1143-32CE-4C45-A5A6-DD9224744C21}" srcOrd="0" destOrd="0" presId="urn:microsoft.com/office/officeart/2005/8/layout/vList3"/>
    <dgm:cxn modelId="{0AC8E9B8-8327-478C-B1C5-A8272BBCCA99}" srcId="{4C07446F-869E-41B8-9773-BCBFC181AC5D}" destId="{FF1EC42D-7EA1-4AFE-A16A-22C5B9297CE1}" srcOrd="2" destOrd="0" parTransId="{88515B7A-A74A-41EC-81AD-759A8132B9D2}" sibTransId="{ED3C650C-7800-4CE5-9F67-69AB7B25E893}"/>
    <dgm:cxn modelId="{D127F081-CDDE-44BF-85E6-D5AB17746D3C}" type="presParOf" srcId="{63E68B98-25FD-404E-9316-C6D67812C742}" destId="{EB5F2CAF-782E-4D6E-91BB-C48B616467A2}" srcOrd="0" destOrd="0" presId="urn:microsoft.com/office/officeart/2005/8/layout/vList3"/>
    <dgm:cxn modelId="{0C91A4FD-DFAF-445F-8BCF-9F42145D7E1D}" type="presParOf" srcId="{EB5F2CAF-782E-4D6E-91BB-C48B616467A2}" destId="{16B27855-3A3B-4C89-B182-C7D1668B9CBD}" srcOrd="0" destOrd="0" presId="urn:microsoft.com/office/officeart/2005/8/layout/vList3"/>
    <dgm:cxn modelId="{0B271C5F-E03B-4F1E-AF74-011E2BF65057}" type="presParOf" srcId="{EB5F2CAF-782E-4D6E-91BB-C48B616467A2}" destId="{E0F09CE2-206B-43BA-93E9-4BFE1A82E691}" srcOrd="1" destOrd="0" presId="urn:microsoft.com/office/officeart/2005/8/layout/vList3"/>
    <dgm:cxn modelId="{D0009558-8289-482A-8FC0-1155C02C820B}" type="presParOf" srcId="{63E68B98-25FD-404E-9316-C6D67812C742}" destId="{CAD2C298-AA8A-4426-9D9C-C0FB6E76C530}" srcOrd="1" destOrd="0" presId="urn:microsoft.com/office/officeart/2005/8/layout/vList3"/>
    <dgm:cxn modelId="{281DA15D-E555-4D00-B9E1-FD10075782DF}" type="presParOf" srcId="{63E68B98-25FD-404E-9316-C6D67812C742}" destId="{6FC4C4B5-DB2F-486F-8533-15FD4222BBEF}" srcOrd="2" destOrd="0" presId="urn:microsoft.com/office/officeart/2005/8/layout/vList3"/>
    <dgm:cxn modelId="{CC94620D-BD4A-482A-947C-24B998DD4230}" type="presParOf" srcId="{6FC4C4B5-DB2F-486F-8533-15FD4222BBEF}" destId="{8564A48D-CC3A-4DC5-A42F-CCE9C01A9E96}" srcOrd="0" destOrd="0" presId="urn:microsoft.com/office/officeart/2005/8/layout/vList3"/>
    <dgm:cxn modelId="{94DCF3E1-8244-4A11-BEE6-61D7255D1B56}" type="presParOf" srcId="{6FC4C4B5-DB2F-486F-8533-15FD4222BBEF}" destId="{876A1143-32CE-4C45-A5A6-DD9224744C21}" srcOrd="1" destOrd="0" presId="urn:microsoft.com/office/officeart/2005/8/layout/vList3"/>
    <dgm:cxn modelId="{57E7EAE6-9BFC-49D6-AE90-77EB1B5856D5}" type="presParOf" srcId="{63E68B98-25FD-404E-9316-C6D67812C742}" destId="{B42E6844-14AD-477B-855C-8E65E7645C92}" srcOrd="3" destOrd="0" presId="urn:microsoft.com/office/officeart/2005/8/layout/vList3"/>
    <dgm:cxn modelId="{F1D9B061-73AA-4E2A-ABFA-F2CA7AE67A95}" type="presParOf" srcId="{63E68B98-25FD-404E-9316-C6D67812C742}" destId="{5813840F-74EE-487B-9D30-012418EDFBAF}" srcOrd="4" destOrd="0" presId="urn:microsoft.com/office/officeart/2005/8/layout/vList3"/>
    <dgm:cxn modelId="{1B04BD9D-1B6B-4E75-B71D-307D6B99E3B5}" type="presParOf" srcId="{5813840F-74EE-487B-9D30-012418EDFBAF}" destId="{EAAA3E63-7D77-4C12-8F5A-B0569367F3EA}" srcOrd="0" destOrd="0" presId="urn:microsoft.com/office/officeart/2005/8/layout/vList3"/>
    <dgm:cxn modelId="{2B74F6AC-2EF3-4509-B069-E8CDF9B6295B}" type="presParOf" srcId="{5813840F-74EE-487B-9D30-012418EDFBAF}" destId="{07A8A563-078A-4948-B0C4-FC391C823211}"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89C35-7B19-46FF-8F88-F194910738CE}" type="doc">
      <dgm:prSet loTypeId="urn:microsoft.com/office/officeart/2005/8/layout/vList2#1" loCatId="list" qsTypeId="urn:microsoft.com/office/officeart/2005/8/quickstyle/simple1#2" qsCatId="simple" csTypeId="urn:microsoft.com/office/officeart/2005/8/colors/accent1_2#2" csCatId="accent1"/>
      <dgm:spPr/>
      <dgm:t>
        <a:bodyPr/>
        <a:lstStyle/>
        <a:p>
          <a:endParaRPr lang="zh-CN" altLang="en-US"/>
        </a:p>
      </dgm:t>
    </dgm:pt>
    <dgm:pt modelId="{9C95CC6F-D961-47DC-ABF3-708EBA897B0B}">
      <dgm:prSet/>
      <dgm:spPr/>
      <dgm:t>
        <a:bodyPr/>
        <a:lstStyle/>
        <a:p>
          <a:pPr algn="ctr"/>
          <a:r>
            <a:rPr lang="en-US" b="1" dirty="0">
              <a:solidFill>
                <a:schemeClr val="tx1"/>
              </a:solidFill>
            </a:rPr>
            <a:t>Who</a:t>
          </a:r>
          <a:r>
            <a:rPr lang="en-US" dirty="0"/>
            <a:t> </a:t>
          </a:r>
          <a:endParaRPr lang="zh-CN" dirty="0"/>
        </a:p>
      </dgm:t>
    </dgm:pt>
    <dgm:pt modelId="{9914E4F8-269E-4CF6-A0E5-655C3AF52074}" cxnId="{3ADD2610-86B1-43D2-B449-8B39002EC8E7}" type="parTrans">
      <dgm:prSet/>
      <dgm:spPr/>
      <dgm:t>
        <a:bodyPr/>
        <a:lstStyle/>
        <a:p>
          <a:endParaRPr lang="zh-CN" altLang="en-US"/>
        </a:p>
      </dgm:t>
    </dgm:pt>
    <dgm:pt modelId="{361597FE-BE04-46CD-B371-49008A289FDC}" cxnId="{3ADD2610-86B1-43D2-B449-8B39002EC8E7}" type="sibTrans">
      <dgm:prSet/>
      <dgm:spPr/>
      <dgm:t>
        <a:bodyPr/>
        <a:lstStyle/>
        <a:p>
          <a:endParaRPr lang="zh-CN" altLang="en-US"/>
        </a:p>
      </dgm:t>
    </dgm:pt>
    <dgm:pt modelId="{20838DDC-530D-4133-A5B2-97422745350A}" type="pres">
      <dgm:prSet presAssocID="{9E989C35-7B19-46FF-8F88-F194910738CE}" presName="linear" presStyleCnt="0">
        <dgm:presLayoutVars>
          <dgm:animLvl val="lvl"/>
          <dgm:resizeHandles val="exact"/>
        </dgm:presLayoutVars>
      </dgm:prSet>
      <dgm:spPr/>
    </dgm:pt>
    <dgm:pt modelId="{819CD8F4-FAEE-4584-B9D8-C4E7137C69A3}" type="pres">
      <dgm:prSet presAssocID="{9C95CC6F-D961-47DC-ABF3-708EBA897B0B}" presName="parentText" presStyleLbl="node1" presStyleIdx="0" presStyleCnt="1">
        <dgm:presLayoutVars>
          <dgm:chMax val="0"/>
          <dgm:bulletEnabled val="1"/>
        </dgm:presLayoutVars>
      </dgm:prSet>
      <dgm:spPr/>
    </dgm:pt>
  </dgm:ptLst>
  <dgm:cxnLst>
    <dgm:cxn modelId="{3ADD2610-86B1-43D2-B449-8B39002EC8E7}" srcId="{9E989C35-7B19-46FF-8F88-F194910738CE}" destId="{9C95CC6F-D961-47DC-ABF3-708EBA897B0B}" srcOrd="0" destOrd="0" parTransId="{9914E4F8-269E-4CF6-A0E5-655C3AF52074}" sibTransId="{361597FE-BE04-46CD-B371-49008A289FDC}"/>
    <dgm:cxn modelId="{24746383-3329-43EF-82CC-B0E87DF9DF30}" type="presOf" srcId="{9C95CC6F-D961-47DC-ABF3-708EBA897B0B}" destId="{819CD8F4-FAEE-4584-B9D8-C4E7137C69A3}" srcOrd="0" destOrd="0" presId="urn:microsoft.com/office/officeart/2005/8/layout/vList2#1"/>
    <dgm:cxn modelId="{8EE510FF-4208-466F-B549-9798097C01A2}" type="presOf" srcId="{9E989C35-7B19-46FF-8F88-F194910738CE}" destId="{20838DDC-530D-4133-A5B2-97422745350A}" srcOrd="0" destOrd="0" presId="urn:microsoft.com/office/officeart/2005/8/layout/vList2#1"/>
    <dgm:cxn modelId="{55145D04-AD02-4D0D-97AB-555FEFA3CA7F}" type="presParOf" srcId="{20838DDC-530D-4133-A5B2-97422745350A}" destId="{819CD8F4-FAEE-4584-B9D8-C4E7137C69A3}" srcOrd="0" destOrd="0" presId="urn:microsoft.com/office/officeart/2005/8/layout/vList2#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3610E-F6C7-41C2-AD0D-A71379B7D4E2}" type="doc">
      <dgm:prSet loTypeId="urn:microsoft.com/office/officeart/2005/8/layout/vList2#2" loCatId="list" qsTypeId="urn:microsoft.com/office/officeart/2005/8/quickstyle/simple1#3" qsCatId="simple" csTypeId="urn:microsoft.com/office/officeart/2005/8/colors/accent1_2#3" csCatId="accent1"/>
      <dgm:spPr/>
      <dgm:t>
        <a:bodyPr/>
        <a:lstStyle/>
        <a:p>
          <a:endParaRPr lang="zh-CN" altLang="en-US"/>
        </a:p>
      </dgm:t>
    </dgm:pt>
    <dgm:pt modelId="{F85B4284-C2A7-4BBC-83FE-3F9A9C9EE992}">
      <dgm:prSet/>
      <dgm:spPr/>
      <dgm:t>
        <a:bodyPr/>
        <a:lstStyle/>
        <a:p>
          <a:pPr algn="ctr"/>
          <a:r>
            <a:rPr lang="en-US" b="1" dirty="0">
              <a:solidFill>
                <a:schemeClr val="tx1"/>
              </a:solidFill>
            </a:rPr>
            <a:t>What</a:t>
          </a:r>
          <a:r>
            <a:rPr lang="en-US" dirty="0"/>
            <a:t>  </a:t>
          </a:r>
          <a:endParaRPr lang="zh-CN" dirty="0"/>
        </a:p>
      </dgm:t>
    </dgm:pt>
    <dgm:pt modelId="{3EAECC58-9F27-4321-B097-B00D1CC579C5}" cxnId="{069DF8F0-11C9-4349-B483-3B2752F889A0}" type="parTrans">
      <dgm:prSet/>
      <dgm:spPr/>
      <dgm:t>
        <a:bodyPr/>
        <a:lstStyle/>
        <a:p>
          <a:endParaRPr lang="zh-CN" altLang="en-US"/>
        </a:p>
      </dgm:t>
    </dgm:pt>
    <dgm:pt modelId="{DE4969BD-D99C-4DFA-B7ED-50A1A8511BF5}" cxnId="{069DF8F0-11C9-4349-B483-3B2752F889A0}" type="sibTrans">
      <dgm:prSet/>
      <dgm:spPr/>
      <dgm:t>
        <a:bodyPr/>
        <a:lstStyle/>
        <a:p>
          <a:endParaRPr lang="zh-CN" altLang="en-US"/>
        </a:p>
      </dgm:t>
    </dgm:pt>
    <dgm:pt modelId="{6553EB67-1B58-403B-A76B-5B8884C91C42}" type="pres">
      <dgm:prSet presAssocID="{5DD3610E-F6C7-41C2-AD0D-A71379B7D4E2}" presName="linear" presStyleCnt="0">
        <dgm:presLayoutVars>
          <dgm:animLvl val="lvl"/>
          <dgm:resizeHandles val="exact"/>
        </dgm:presLayoutVars>
      </dgm:prSet>
      <dgm:spPr/>
    </dgm:pt>
    <dgm:pt modelId="{00E8D5A2-DEBC-4B38-BEE9-548D092A5E6A}" type="pres">
      <dgm:prSet presAssocID="{F85B4284-C2A7-4BBC-83FE-3F9A9C9EE992}" presName="parentText" presStyleLbl="node1" presStyleIdx="0" presStyleCnt="1">
        <dgm:presLayoutVars>
          <dgm:chMax val="0"/>
          <dgm:bulletEnabled val="1"/>
        </dgm:presLayoutVars>
      </dgm:prSet>
      <dgm:spPr/>
    </dgm:pt>
  </dgm:ptLst>
  <dgm:cxnLst>
    <dgm:cxn modelId="{1735F334-B968-4B5D-9390-DE22E96959AC}" type="presOf" srcId="{5DD3610E-F6C7-41C2-AD0D-A71379B7D4E2}" destId="{6553EB67-1B58-403B-A76B-5B8884C91C42}" srcOrd="0" destOrd="0" presId="urn:microsoft.com/office/officeart/2005/8/layout/vList2#2"/>
    <dgm:cxn modelId="{9F769E49-E27F-4543-95D5-4C0EEA69CF16}" type="presOf" srcId="{F85B4284-C2A7-4BBC-83FE-3F9A9C9EE992}" destId="{00E8D5A2-DEBC-4B38-BEE9-548D092A5E6A}" srcOrd="0" destOrd="0" presId="urn:microsoft.com/office/officeart/2005/8/layout/vList2#2"/>
    <dgm:cxn modelId="{069DF8F0-11C9-4349-B483-3B2752F889A0}" srcId="{5DD3610E-F6C7-41C2-AD0D-A71379B7D4E2}" destId="{F85B4284-C2A7-4BBC-83FE-3F9A9C9EE992}" srcOrd="0" destOrd="0" parTransId="{3EAECC58-9F27-4321-B097-B00D1CC579C5}" sibTransId="{DE4969BD-D99C-4DFA-B7ED-50A1A8511BF5}"/>
    <dgm:cxn modelId="{0BC50853-7538-447D-B643-6A7239B9810F}" type="presParOf" srcId="{6553EB67-1B58-403B-A76B-5B8884C91C42}" destId="{00E8D5A2-DEBC-4B38-BEE9-548D092A5E6A}" srcOrd="0" destOrd="0" presId="urn:microsoft.com/office/officeart/2005/8/layout/vList2#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DE34E-C01D-40AF-8532-2AF8B75696ED}" type="doc">
      <dgm:prSet loTypeId="urn:microsoft.com/office/officeart/2005/8/layout/vList2#3" loCatId="list" qsTypeId="urn:microsoft.com/office/officeart/2005/8/quickstyle/simple1#4" qsCatId="simple" csTypeId="urn:microsoft.com/office/officeart/2005/8/colors/accent1_2#4" csCatId="accent1"/>
      <dgm:spPr/>
      <dgm:t>
        <a:bodyPr/>
        <a:lstStyle/>
        <a:p>
          <a:endParaRPr lang="zh-CN" altLang="en-US"/>
        </a:p>
      </dgm:t>
    </dgm:pt>
    <dgm:pt modelId="{7919AB26-30F1-467A-8BE8-5DA94AEB8A39}">
      <dgm:prSet/>
      <dgm:spPr/>
      <dgm:t>
        <a:bodyPr/>
        <a:lstStyle/>
        <a:p>
          <a:pPr algn="ctr"/>
          <a:r>
            <a:rPr lang="en-US" b="1" dirty="0">
              <a:solidFill>
                <a:schemeClr val="tx1"/>
              </a:solidFill>
            </a:rPr>
            <a:t>When</a:t>
          </a:r>
          <a:r>
            <a:rPr lang="en-US" dirty="0"/>
            <a:t> </a:t>
          </a:r>
          <a:endParaRPr lang="zh-CN" dirty="0"/>
        </a:p>
      </dgm:t>
    </dgm:pt>
    <dgm:pt modelId="{62DD47A5-F452-4605-86B8-09EDB5697E76}" cxnId="{F4ECB117-8F68-4A87-A0C8-EB76948CAEDA}" type="parTrans">
      <dgm:prSet/>
      <dgm:spPr/>
      <dgm:t>
        <a:bodyPr/>
        <a:lstStyle/>
        <a:p>
          <a:endParaRPr lang="zh-CN" altLang="en-US"/>
        </a:p>
      </dgm:t>
    </dgm:pt>
    <dgm:pt modelId="{CFBF9333-B326-4B5E-B2BA-1E40B17A3697}" cxnId="{F4ECB117-8F68-4A87-A0C8-EB76948CAEDA}" type="sibTrans">
      <dgm:prSet/>
      <dgm:spPr/>
      <dgm:t>
        <a:bodyPr/>
        <a:lstStyle/>
        <a:p>
          <a:endParaRPr lang="zh-CN" altLang="en-US"/>
        </a:p>
      </dgm:t>
    </dgm:pt>
    <dgm:pt modelId="{1A315582-C7A3-4A1F-806A-4BC0263470F5}" type="pres">
      <dgm:prSet presAssocID="{528DE34E-C01D-40AF-8532-2AF8B75696ED}" presName="linear" presStyleCnt="0">
        <dgm:presLayoutVars>
          <dgm:animLvl val="lvl"/>
          <dgm:resizeHandles val="exact"/>
        </dgm:presLayoutVars>
      </dgm:prSet>
      <dgm:spPr/>
    </dgm:pt>
    <dgm:pt modelId="{AD9B588F-88AE-40AC-94DE-3D5709052B3E}" type="pres">
      <dgm:prSet presAssocID="{7919AB26-30F1-467A-8BE8-5DA94AEB8A39}" presName="parentText" presStyleLbl="node1" presStyleIdx="0" presStyleCnt="1">
        <dgm:presLayoutVars>
          <dgm:chMax val="0"/>
          <dgm:bulletEnabled val="1"/>
        </dgm:presLayoutVars>
      </dgm:prSet>
      <dgm:spPr/>
    </dgm:pt>
  </dgm:ptLst>
  <dgm:cxnLst>
    <dgm:cxn modelId="{F4ECB117-8F68-4A87-A0C8-EB76948CAEDA}" srcId="{528DE34E-C01D-40AF-8532-2AF8B75696ED}" destId="{7919AB26-30F1-467A-8BE8-5DA94AEB8A39}" srcOrd="0" destOrd="0" parTransId="{62DD47A5-F452-4605-86B8-09EDB5697E76}" sibTransId="{CFBF9333-B326-4B5E-B2BA-1E40B17A3697}"/>
    <dgm:cxn modelId="{96357D91-8775-40F4-AFCB-32BF3196EDBA}" type="presOf" srcId="{7919AB26-30F1-467A-8BE8-5DA94AEB8A39}" destId="{AD9B588F-88AE-40AC-94DE-3D5709052B3E}" srcOrd="0" destOrd="0" presId="urn:microsoft.com/office/officeart/2005/8/layout/vList2#3"/>
    <dgm:cxn modelId="{0FFE73D0-AD99-4104-B64D-6CCCDA015855}" type="presOf" srcId="{528DE34E-C01D-40AF-8532-2AF8B75696ED}" destId="{1A315582-C7A3-4A1F-806A-4BC0263470F5}" srcOrd="0" destOrd="0" presId="urn:microsoft.com/office/officeart/2005/8/layout/vList2#3"/>
    <dgm:cxn modelId="{75B0CB75-EA1C-4E95-A1DA-BB0B09E7B410}" type="presParOf" srcId="{1A315582-C7A3-4A1F-806A-4BC0263470F5}" destId="{AD9B588F-88AE-40AC-94DE-3D5709052B3E}" srcOrd="0" destOrd="0" presId="urn:microsoft.com/office/officeart/2005/8/layout/vList2#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89C35-7B19-46FF-8F88-F194910738CE}" type="doc">
      <dgm:prSet loTypeId="urn:microsoft.com/office/officeart/2005/8/layout/vList2#4" loCatId="list" qsTypeId="urn:microsoft.com/office/officeart/2005/8/quickstyle/simple1#5" qsCatId="simple" csTypeId="urn:microsoft.com/office/officeart/2005/8/colors/accent1_2#5" csCatId="accent1" phldr="1"/>
      <dgm:spPr/>
      <dgm:t>
        <a:bodyPr/>
        <a:lstStyle/>
        <a:p>
          <a:endParaRPr lang="zh-CN" altLang="en-US"/>
        </a:p>
      </dgm:t>
    </dgm:pt>
    <dgm:pt modelId="{9C95CC6F-D961-47DC-ABF3-708EBA897B0B}">
      <dgm:prSet/>
      <dgm:spPr/>
      <dgm:t>
        <a:bodyPr/>
        <a:lstStyle/>
        <a:p>
          <a:pPr algn="ctr"/>
          <a:r>
            <a:rPr lang="en-US" b="1" dirty="0">
              <a:solidFill>
                <a:schemeClr val="tx1"/>
              </a:solidFill>
            </a:rPr>
            <a:t>Who</a:t>
          </a:r>
          <a:r>
            <a:rPr lang="en-US" dirty="0"/>
            <a:t> </a:t>
          </a:r>
          <a:endParaRPr lang="zh-CN" dirty="0"/>
        </a:p>
      </dgm:t>
    </dgm:pt>
    <dgm:pt modelId="{9914E4F8-269E-4CF6-A0E5-655C3AF52074}" cxnId="{3ADD2610-86B1-43D2-B449-8B39002EC8E7}" type="parTrans">
      <dgm:prSet/>
      <dgm:spPr/>
      <dgm:t>
        <a:bodyPr/>
        <a:lstStyle/>
        <a:p>
          <a:endParaRPr lang="zh-CN" altLang="en-US"/>
        </a:p>
      </dgm:t>
    </dgm:pt>
    <dgm:pt modelId="{361597FE-BE04-46CD-B371-49008A289FDC}" cxnId="{3ADD2610-86B1-43D2-B449-8B39002EC8E7}" type="sibTrans">
      <dgm:prSet/>
      <dgm:spPr/>
      <dgm:t>
        <a:bodyPr/>
        <a:lstStyle/>
        <a:p>
          <a:endParaRPr lang="zh-CN" altLang="en-US"/>
        </a:p>
      </dgm:t>
    </dgm:pt>
    <dgm:pt modelId="{20838DDC-530D-4133-A5B2-97422745350A}" type="pres">
      <dgm:prSet presAssocID="{9E989C35-7B19-46FF-8F88-F194910738CE}" presName="linear" presStyleCnt="0">
        <dgm:presLayoutVars>
          <dgm:animLvl val="lvl"/>
          <dgm:resizeHandles val="exact"/>
        </dgm:presLayoutVars>
      </dgm:prSet>
      <dgm:spPr/>
    </dgm:pt>
    <dgm:pt modelId="{819CD8F4-FAEE-4584-B9D8-C4E7137C69A3}" type="pres">
      <dgm:prSet presAssocID="{9C95CC6F-D961-47DC-ABF3-708EBA897B0B}" presName="parentText" presStyleLbl="node1" presStyleIdx="0" presStyleCnt="1" custScaleY="143927" custLinFactNeighborX="-3351" custLinFactNeighborY="36764">
        <dgm:presLayoutVars>
          <dgm:chMax val="0"/>
          <dgm:bulletEnabled val="1"/>
        </dgm:presLayoutVars>
      </dgm:prSet>
      <dgm:spPr/>
    </dgm:pt>
  </dgm:ptLst>
  <dgm:cxnLst>
    <dgm:cxn modelId="{3ADD2610-86B1-43D2-B449-8B39002EC8E7}" srcId="{9E989C35-7B19-46FF-8F88-F194910738CE}" destId="{9C95CC6F-D961-47DC-ABF3-708EBA897B0B}" srcOrd="0" destOrd="0" parTransId="{9914E4F8-269E-4CF6-A0E5-655C3AF52074}" sibTransId="{361597FE-BE04-46CD-B371-49008A289FDC}"/>
    <dgm:cxn modelId="{B33A61B5-C389-4D7B-A4CB-C47E303E2276}" type="presOf" srcId="{9C95CC6F-D961-47DC-ABF3-708EBA897B0B}" destId="{819CD8F4-FAEE-4584-B9D8-C4E7137C69A3}" srcOrd="0" destOrd="0" presId="urn:microsoft.com/office/officeart/2005/8/layout/vList2#4"/>
    <dgm:cxn modelId="{FBED9DF0-3896-43D1-9642-662045375217}" type="presOf" srcId="{9E989C35-7B19-46FF-8F88-F194910738CE}" destId="{20838DDC-530D-4133-A5B2-97422745350A}" srcOrd="0" destOrd="0" presId="urn:microsoft.com/office/officeart/2005/8/layout/vList2#4"/>
    <dgm:cxn modelId="{62929599-4D21-46A7-AFA2-ADD56D62F8F9}" type="presParOf" srcId="{20838DDC-530D-4133-A5B2-97422745350A}" destId="{819CD8F4-FAEE-4584-B9D8-C4E7137C69A3}" srcOrd="0" destOrd="0" presId="urn:microsoft.com/office/officeart/2005/8/layout/vList2#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8DE34E-C01D-40AF-8532-2AF8B75696ED}" type="doc">
      <dgm:prSet loTypeId="urn:microsoft.com/office/officeart/2005/8/layout/vList2#5" loCatId="list" qsTypeId="urn:microsoft.com/office/officeart/2005/8/quickstyle/simple1#6" qsCatId="simple" csTypeId="urn:microsoft.com/office/officeart/2005/8/colors/accent1_2#6" csCatId="accent1" phldr="1"/>
      <dgm:spPr/>
      <dgm:t>
        <a:bodyPr/>
        <a:lstStyle/>
        <a:p>
          <a:endParaRPr lang="zh-CN" altLang="en-US"/>
        </a:p>
      </dgm:t>
    </dgm:pt>
    <dgm:pt modelId="{7919AB26-30F1-467A-8BE8-5DA94AEB8A39}">
      <dgm:prSet/>
      <dgm:spPr/>
      <dgm:t>
        <a:bodyPr/>
        <a:lstStyle/>
        <a:p>
          <a:pPr algn="ctr"/>
          <a:r>
            <a:rPr lang="en-US" b="1" dirty="0">
              <a:solidFill>
                <a:schemeClr val="tx1"/>
              </a:solidFill>
            </a:rPr>
            <a:t>When</a:t>
          </a:r>
          <a:r>
            <a:rPr lang="en-US" dirty="0"/>
            <a:t> </a:t>
          </a:r>
          <a:endParaRPr lang="zh-CN" dirty="0"/>
        </a:p>
      </dgm:t>
    </dgm:pt>
    <dgm:pt modelId="{62DD47A5-F452-4605-86B8-09EDB5697E76}" cxnId="{F4ECB117-8F68-4A87-A0C8-EB76948CAEDA}" type="parTrans">
      <dgm:prSet/>
      <dgm:spPr/>
      <dgm:t>
        <a:bodyPr/>
        <a:lstStyle/>
        <a:p>
          <a:endParaRPr lang="zh-CN" altLang="en-US"/>
        </a:p>
      </dgm:t>
    </dgm:pt>
    <dgm:pt modelId="{CFBF9333-B326-4B5E-B2BA-1E40B17A3697}" cxnId="{F4ECB117-8F68-4A87-A0C8-EB76948CAEDA}" type="sibTrans">
      <dgm:prSet/>
      <dgm:spPr/>
      <dgm:t>
        <a:bodyPr/>
        <a:lstStyle/>
        <a:p>
          <a:endParaRPr lang="zh-CN" altLang="en-US"/>
        </a:p>
      </dgm:t>
    </dgm:pt>
    <dgm:pt modelId="{1A315582-C7A3-4A1F-806A-4BC0263470F5}" type="pres">
      <dgm:prSet presAssocID="{528DE34E-C01D-40AF-8532-2AF8B75696ED}" presName="linear" presStyleCnt="0">
        <dgm:presLayoutVars>
          <dgm:animLvl val="lvl"/>
          <dgm:resizeHandles val="exact"/>
        </dgm:presLayoutVars>
      </dgm:prSet>
      <dgm:spPr/>
    </dgm:pt>
    <dgm:pt modelId="{AD9B588F-88AE-40AC-94DE-3D5709052B3E}" type="pres">
      <dgm:prSet presAssocID="{7919AB26-30F1-467A-8BE8-5DA94AEB8A39}" presName="parentText" presStyleLbl="node1" presStyleIdx="0" presStyleCnt="1" custScaleY="279188" custLinFactNeighborX="-5284" custLinFactNeighborY="-6980">
        <dgm:presLayoutVars>
          <dgm:chMax val="0"/>
          <dgm:bulletEnabled val="1"/>
        </dgm:presLayoutVars>
      </dgm:prSet>
      <dgm:spPr/>
    </dgm:pt>
  </dgm:ptLst>
  <dgm:cxnLst>
    <dgm:cxn modelId="{AE0DB915-3622-425A-812D-6E854DD24CA2}" type="presOf" srcId="{7919AB26-30F1-467A-8BE8-5DA94AEB8A39}" destId="{AD9B588F-88AE-40AC-94DE-3D5709052B3E}" srcOrd="0" destOrd="0" presId="urn:microsoft.com/office/officeart/2005/8/layout/vList2#5"/>
    <dgm:cxn modelId="{F4ECB117-8F68-4A87-A0C8-EB76948CAEDA}" srcId="{528DE34E-C01D-40AF-8532-2AF8B75696ED}" destId="{7919AB26-30F1-467A-8BE8-5DA94AEB8A39}" srcOrd="0" destOrd="0" parTransId="{62DD47A5-F452-4605-86B8-09EDB5697E76}" sibTransId="{CFBF9333-B326-4B5E-B2BA-1E40B17A3697}"/>
    <dgm:cxn modelId="{C188A48F-FC53-4A97-AD32-E21C826C23F5}" type="presOf" srcId="{528DE34E-C01D-40AF-8532-2AF8B75696ED}" destId="{1A315582-C7A3-4A1F-806A-4BC0263470F5}" srcOrd="0" destOrd="0" presId="urn:microsoft.com/office/officeart/2005/8/layout/vList2#5"/>
    <dgm:cxn modelId="{DAB26D0C-66DE-4800-AC74-B5C784C86B74}" type="presParOf" srcId="{1A315582-C7A3-4A1F-806A-4BC0263470F5}" destId="{AD9B588F-88AE-40AC-94DE-3D5709052B3E}" srcOrd="0" destOrd="0" presId="urn:microsoft.com/office/officeart/2005/8/layout/vList2#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09CE2-206B-43BA-93E9-4BFE1A82E691}">
      <dsp:nvSpPr>
        <dsp:cNvPr id="0" name=""/>
        <dsp:cNvSpPr/>
      </dsp:nvSpPr>
      <dsp:spPr>
        <a:xfrm rot="10800000">
          <a:off x="998169" y="194"/>
          <a:ext cx="3511268" cy="455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活动</a:t>
          </a:r>
        </a:p>
      </dsp:txBody>
      <dsp:txXfrm rot="10800000">
        <a:off x="1111921" y="194"/>
        <a:ext cx="3397516" cy="455007"/>
      </dsp:txXfrm>
    </dsp:sp>
    <dsp:sp modelId="{16B27855-3A3B-4C89-B182-C7D1668B9CBD}">
      <dsp:nvSpPr>
        <dsp:cNvPr id="0" name=""/>
        <dsp:cNvSpPr/>
      </dsp:nvSpPr>
      <dsp:spPr>
        <a:xfrm>
          <a:off x="770665" y="194"/>
          <a:ext cx="455007" cy="45500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A1143-32CE-4C45-A5A6-DD9224744C21}">
      <dsp:nvSpPr>
        <dsp:cNvPr id="0" name=""/>
        <dsp:cNvSpPr/>
      </dsp:nvSpPr>
      <dsp:spPr>
        <a:xfrm rot="10800000">
          <a:off x="998169" y="568954"/>
          <a:ext cx="3511268" cy="455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产品</a:t>
          </a:r>
        </a:p>
      </dsp:txBody>
      <dsp:txXfrm rot="10800000">
        <a:off x="1111921" y="568954"/>
        <a:ext cx="3397516" cy="455007"/>
      </dsp:txXfrm>
    </dsp:sp>
    <dsp:sp modelId="{8564A48D-CC3A-4DC5-A42F-CCE9C01A9E96}">
      <dsp:nvSpPr>
        <dsp:cNvPr id="0" name=""/>
        <dsp:cNvSpPr/>
      </dsp:nvSpPr>
      <dsp:spPr>
        <a:xfrm>
          <a:off x="770665" y="568954"/>
          <a:ext cx="455007" cy="45500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8A563-078A-4948-B0C4-FC391C823211}">
      <dsp:nvSpPr>
        <dsp:cNvPr id="0" name=""/>
        <dsp:cNvSpPr/>
      </dsp:nvSpPr>
      <dsp:spPr>
        <a:xfrm rot="10800000">
          <a:off x="998169" y="1137713"/>
          <a:ext cx="3511268" cy="455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服务</a:t>
          </a:r>
        </a:p>
      </dsp:txBody>
      <dsp:txXfrm rot="10800000">
        <a:off x="1111921" y="1137713"/>
        <a:ext cx="3397516" cy="455007"/>
      </dsp:txXfrm>
    </dsp:sp>
    <dsp:sp modelId="{EAAA3E63-7D77-4C12-8F5A-B0569367F3EA}">
      <dsp:nvSpPr>
        <dsp:cNvPr id="0" name=""/>
        <dsp:cNvSpPr/>
      </dsp:nvSpPr>
      <dsp:spPr>
        <a:xfrm>
          <a:off x="770665" y="1137713"/>
          <a:ext cx="455007" cy="45500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CD8F4-FAEE-4584-B9D8-C4E7137C69A3}">
      <dsp:nvSpPr>
        <dsp:cNvPr id="0" name=""/>
        <dsp:cNvSpPr/>
      </dsp:nvSpPr>
      <dsp:spPr>
        <a:xfrm>
          <a:off x="0" y="7714"/>
          <a:ext cx="1512887"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Who</a:t>
          </a:r>
          <a:r>
            <a:rPr lang="en-US" sz="2100" kern="1200" dirty="0"/>
            <a:t> </a:t>
          </a:r>
          <a:endParaRPr lang="zh-CN" sz="2100" kern="1200" dirty="0"/>
        </a:p>
      </dsp:txBody>
      <dsp:txXfrm>
        <a:off x="24588" y="32302"/>
        <a:ext cx="1463711"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8D5A2-DEBC-4B38-BEE9-548D092A5E6A}">
      <dsp:nvSpPr>
        <dsp:cNvPr id="0" name=""/>
        <dsp:cNvSpPr/>
      </dsp:nvSpPr>
      <dsp:spPr>
        <a:xfrm>
          <a:off x="0" y="7714"/>
          <a:ext cx="151288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What</a:t>
          </a:r>
          <a:r>
            <a:rPr lang="en-US" sz="2100" kern="1200" dirty="0"/>
            <a:t>  </a:t>
          </a:r>
          <a:endParaRPr lang="zh-CN" sz="2100" kern="1200" dirty="0"/>
        </a:p>
      </dsp:txBody>
      <dsp:txXfrm>
        <a:off x="24588" y="32302"/>
        <a:ext cx="1463712"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B588F-88AE-40AC-94DE-3D5709052B3E}">
      <dsp:nvSpPr>
        <dsp:cNvPr id="0" name=""/>
        <dsp:cNvSpPr/>
      </dsp:nvSpPr>
      <dsp:spPr>
        <a:xfrm>
          <a:off x="0" y="7714"/>
          <a:ext cx="151288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When</a:t>
          </a:r>
          <a:r>
            <a:rPr lang="en-US" sz="2100" kern="1200" dirty="0"/>
            <a:t> </a:t>
          </a:r>
          <a:endParaRPr lang="zh-CN" sz="2100" kern="1200" dirty="0"/>
        </a:p>
      </dsp:txBody>
      <dsp:txXfrm>
        <a:off x="24588" y="32302"/>
        <a:ext cx="1463712"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CD8F4-FAEE-4584-B9D8-C4E7137C69A3}">
      <dsp:nvSpPr>
        <dsp:cNvPr id="0" name=""/>
        <dsp:cNvSpPr/>
      </dsp:nvSpPr>
      <dsp:spPr>
        <a:xfrm>
          <a:off x="0" y="4"/>
          <a:ext cx="1415664" cy="12082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Who</a:t>
          </a:r>
          <a:r>
            <a:rPr lang="en-US" sz="3500" kern="1200" dirty="0"/>
            <a:t> </a:t>
          </a:r>
          <a:endParaRPr lang="zh-CN" sz="3500" kern="1200" dirty="0"/>
        </a:p>
      </dsp:txBody>
      <dsp:txXfrm>
        <a:off x="58981" y="58985"/>
        <a:ext cx="1297702" cy="1090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B588F-88AE-40AC-94DE-3D5709052B3E}">
      <dsp:nvSpPr>
        <dsp:cNvPr id="0" name=""/>
        <dsp:cNvSpPr/>
      </dsp:nvSpPr>
      <dsp:spPr>
        <a:xfrm>
          <a:off x="0" y="0"/>
          <a:ext cx="1391674" cy="1339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When</a:t>
          </a:r>
          <a:r>
            <a:rPr lang="en-US" sz="2000" kern="1200" dirty="0"/>
            <a:t> </a:t>
          </a:r>
          <a:endParaRPr lang="zh-CN" sz="2000" kern="1200" dirty="0"/>
        </a:p>
      </dsp:txBody>
      <dsp:txXfrm>
        <a:off x="65377" y="65377"/>
        <a:ext cx="1260920" cy="120851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4" Type="http://schemas.openxmlformats.org/officeDocument/2006/relationships/image" Target="../media/image11.emf"/><Relationship Id="rId3" Type="http://schemas.openxmlformats.org/officeDocument/2006/relationships/image" Target="../media/image10.w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3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4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1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TW" altLang="en-US"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2185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0" name="Rectangle 4"/>
          <p:cNvSpPr>
            <a:spLocks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186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按一下以編輯母片</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186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1"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2186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TW" altLang="en-US" sz="1200" dirty="0"/>
            </a:fld>
            <a:endParaRPr lang="zh-TW"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TW" altLang="en-US" dirty="0"/>
            </a:fld>
            <a:endParaRPr lang="zh-TW" altLang="en-US" dirty="0"/>
          </a:p>
        </p:txBody>
      </p:sp>
      <p:sp>
        <p:nvSpPr>
          <p:cNvPr id="10243" name="Rectangle 2"/>
          <p:cNvSpPr>
            <a:spLocks noTextEdit="1"/>
          </p:cNvSpPr>
          <p:nvPr>
            <p:ph type="sldImg"/>
          </p:nvPr>
        </p:nvSpPr>
        <p:spPr/>
      </p:sp>
      <p:sp>
        <p:nvSpPr>
          <p:cNvPr id="10244"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p:nvPr>
        </p:nvSpPr>
        <p:spPr/>
        <p:txBody>
          <a:bodyPr wrap="square" lIns="91440" tIns="45720" rIns="91440" bIns="45720" anchor="t" anchorCtr="0"/>
          <a:p>
            <a:pPr lvl="0"/>
            <a:r>
              <a:rPr lang="zh-CN" altLang="en-US" dirty="0"/>
              <a:t> 应急管理的“</a:t>
            </a:r>
            <a:r>
              <a:rPr lang="zh-CN" altLang="en-US" b="1" dirty="0"/>
              <a:t>一案三制</a:t>
            </a:r>
            <a:r>
              <a:rPr lang="zh-CN" altLang="en-US" dirty="0"/>
              <a:t>”体系是具有中国特色的应急管理体系。</a:t>
            </a:r>
            <a:endParaRPr lang="en-US" altLang="zh-CN" dirty="0"/>
          </a:p>
          <a:p>
            <a:pPr lvl="0"/>
            <a:endParaRPr lang="en-US" altLang="zh-CN" dirty="0"/>
          </a:p>
          <a:p>
            <a:pPr lvl="0"/>
            <a:r>
              <a:rPr lang="zh-CN" altLang="en-US" dirty="0"/>
              <a:t>在综合性法律的层次上，</a:t>
            </a:r>
            <a:r>
              <a:rPr lang="en-US" altLang="zh-CN" dirty="0"/>
              <a:t>2007</a:t>
            </a:r>
            <a:r>
              <a:rPr lang="zh-CN" altLang="en-US" dirty="0"/>
              <a:t>年出台的</a:t>
            </a:r>
            <a:r>
              <a:rPr lang="en-US" altLang="zh-CN" dirty="0"/>
              <a:t>《</a:t>
            </a:r>
            <a:r>
              <a:rPr lang="zh-CN" altLang="en-US" dirty="0"/>
              <a:t>突发事件应对法</a:t>
            </a:r>
            <a:r>
              <a:rPr lang="en-US" altLang="zh-CN" dirty="0"/>
              <a:t>》</a:t>
            </a:r>
            <a:r>
              <a:rPr lang="zh-CN" altLang="en-US" dirty="0"/>
              <a:t>在立法目的中强调了维护环境安全的重要性。在专门的环境法律层面上，</a:t>
            </a:r>
            <a:r>
              <a:rPr lang="en-US" altLang="zh-CN" dirty="0"/>
              <a:t>《</a:t>
            </a:r>
            <a:r>
              <a:rPr lang="zh-CN" altLang="en-US" dirty="0"/>
              <a:t>环境保护法</a:t>
            </a:r>
            <a:r>
              <a:rPr lang="en-US" altLang="zh-CN" dirty="0"/>
              <a:t>》</a:t>
            </a:r>
            <a:r>
              <a:rPr lang="zh-CN" altLang="en-US" dirty="0"/>
              <a:t>、</a:t>
            </a:r>
            <a:r>
              <a:rPr lang="en-US" altLang="zh-CN" dirty="0"/>
              <a:t>《</a:t>
            </a:r>
            <a:r>
              <a:rPr lang="zh-CN" altLang="en-US" dirty="0"/>
              <a:t>大气污染防治法</a:t>
            </a:r>
            <a:r>
              <a:rPr lang="en-US" altLang="zh-CN" dirty="0"/>
              <a:t>》</a:t>
            </a:r>
            <a:r>
              <a:rPr lang="zh-CN" altLang="en-US" dirty="0"/>
              <a:t>、</a:t>
            </a:r>
            <a:r>
              <a:rPr lang="en-US" altLang="zh-CN" dirty="0"/>
              <a:t>《</a:t>
            </a:r>
            <a:r>
              <a:rPr lang="zh-CN" altLang="en-US" dirty="0"/>
              <a:t>水污染防治法</a:t>
            </a:r>
            <a:r>
              <a:rPr lang="en-US" altLang="zh-CN" dirty="0"/>
              <a:t>》</a:t>
            </a:r>
            <a:r>
              <a:rPr lang="zh-CN" altLang="en-US" dirty="0"/>
              <a:t>、</a:t>
            </a:r>
            <a:r>
              <a:rPr lang="en-US" altLang="zh-CN" dirty="0"/>
              <a:t>《</a:t>
            </a:r>
            <a:r>
              <a:rPr lang="zh-CN" altLang="en-US" dirty="0"/>
              <a:t>固体废物污染环境防治法</a:t>
            </a:r>
            <a:r>
              <a:rPr lang="en-US" altLang="zh-CN" dirty="0"/>
              <a:t>》</a:t>
            </a:r>
            <a:r>
              <a:rPr lang="zh-CN" altLang="en-US" dirty="0"/>
              <a:t>、</a:t>
            </a:r>
            <a:r>
              <a:rPr lang="en-US" altLang="zh-CN" dirty="0"/>
              <a:t>《</a:t>
            </a:r>
            <a:r>
              <a:rPr lang="zh-CN" altLang="en-US" dirty="0"/>
              <a:t>放射性污染防治法</a:t>
            </a:r>
            <a:r>
              <a:rPr lang="en-US" altLang="zh-CN" dirty="0"/>
              <a:t>》</a:t>
            </a:r>
            <a:r>
              <a:rPr lang="zh-CN" altLang="en-US" dirty="0"/>
              <a:t>等都对突发环境事件做了规定。</a:t>
            </a:r>
            <a:endParaRPr lang="en-US" altLang="zh-CN" dirty="0"/>
          </a:p>
          <a:p>
            <a:pPr lvl="0"/>
            <a:r>
              <a:rPr lang="zh-CN" altLang="en-US" dirty="0"/>
              <a:t>在行政法规的层面上，</a:t>
            </a:r>
            <a:r>
              <a:rPr lang="en-US" altLang="zh-CN" dirty="0"/>
              <a:t>2005</a:t>
            </a:r>
            <a:r>
              <a:rPr lang="zh-CN" altLang="en-US" dirty="0"/>
              <a:t>年发布的</a:t>
            </a:r>
            <a:r>
              <a:rPr lang="en-US" altLang="zh-CN" dirty="0"/>
              <a:t>《</a:t>
            </a:r>
            <a:r>
              <a:rPr lang="zh-CN" altLang="en-US" dirty="0"/>
              <a:t>国家突发公共事件总体应急预案</a:t>
            </a:r>
            <a:r>
              <a:rPr lang="en-US" altLang="zh-CN" dirty="0"/>
              <a:t>》</a:t>
            </a:r>
            <a:r>
              <a:rPr lang="zh-CN" altLang="en-US" dirty="0"/>
              <a:t>明确把生态环境破坏事件纳入国家突发公共事件之中。就应对环境污染明确规定：“有关部门要做好疫病防治和环境污染消除工作”</a:t>
            </a:r>
            <a:r>
              <a:rPr lang="en-US" altLang="zh-CN" dirty="0"/>
              <a:t>(“</a:t>
            </a:r>
            <a:r>
              <a:rPr lang="zh-CN" altLang="en-US" dirty="0"/>
              <a:t>善后处置”部分</a:t>
            </a:r>
            <a:r>
              <a:rPr lang="en-US" altLang="zh-CN" dirty="0"/>
              <a:t>)</a:t>
            </a:r>
            <a:r>
              <a:rPr lang="zh-CN" altLang="en-US" dirty="0"/>
              <a:t>。此外，</a:t>
            </a:r>
            <a:r>
              <a:rPr lang="en-US" altLang="zh-CN" dirty="0"/>
              <a:t>《</a:t>
            </a:r>
            <a:r>
              <a:rPr lang="zh-CN" altLang="en-US" dirty="0"/>
              <a:t>突发公共卫生事件应急条例</a:t>
            </a:r>
            <a:r>
              <a:rPr lang="en-US" altLang="zh-CN" dirty="0"/>
              <a:t>》</a:t>
            </a:r>
            <a:r>
              <a:rPr lang="zh-CN" altLang="en-US" dirty="0"/>
              <a:t>等涉及环境保护的预案对环境应急方面也有专门规定。</a:t>
            </a:r>
            <a:endParaRPr lang="zh-CN" altLang="en-US" dirty="0"/>
          </a:p>
          <a:p>
            <a:pPr lvl="0"/>
            <a:r>
              <a:rPr lang="zh-CN" altLang="en-US" dirty="0"/>
              <a:t>在行政规章的层面上，国家环境保护主管部门做了大量的工作。如结合</a:t>
            </a:r>
            <a:r>
              <a:rPr lang="en-US" altLang="zh-CN" dirty="0"/>
              <a:t>《</a:t>
            </a:r>
            <a:r>
              <a:rPr lang="zh-CN" altLang="en-US" dirty="0"/>
              <a:t>国家突发公共事件总体应急预案</a:t>
            </a:r>
            <a:r>
              <a:rPr lang="en-US" altLang="zh-CN" dirty="0"/>
              <a:t>》</a:t>
            </a:r>
            <a:r>
              <a:rPr lang="zh-CN" altLang="en-US" dirty="0"/>
              <a:t>，原国家环保总局于</a:t>
            </a:r>
            <a:r>
              <a:rPr lang="en-US" altLang="zh-CN" dirty="0"/>
              <a:t>2006</a:t>
            </a:r>
            <a:r>
              <a:rPr lang="zh-CN" altLang="en-US" dirty="0"/>
              <a:t>年制订了</a:t>
            </a:r>
            <a:r>
              <a:rPr lang="en-US" altLang="zh-CN" dirty="0"/>
              <a:t>《</a:t>
            </a:r>
            <a:r>
              <a:rPr lang="zh-CN" altLang="en-US" dirty="0"/>
              <a:t>国家突发环境事件应急预案</a:t>
            </a:r>
            <a:r>
              <a:rPr lang="en-US" altLang="zh-CN" dirty="0"/>
              <a:t>》</a:t>
            </a:r>
            <a:r>
              <a:rPr lang="zh-CN" altLang="en-US" dirty="0"/>
              <a:t>，细化了环境污染事件的分类、分级、应急的工作原则、组织指挥与职责、预防和预警、应急响应、应急保障和后期处理等内容，是具体开展环境突发事件应急工作的重要依据。</a:t>
            </a:r>
            <a:endParaRPr lang="zh-CN" altLang="en-US" dirty="0"/>
          </a:p>
          <a:p>
            <a:pPr lvl="0"/>
            <a:endParaRPr lang="zh-CN" altLang="en-US" dirty="0"/>
          </a:p>
        </p:txBody>
      </p:sp>
      <p:sp>
        <p:nvSpPr>
          <p:cNvPr id="7373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p:nvPr>
        </p:nvSpPr>
        <p:spPr/>
        <p:txBody>
          <a:bodyPr wrap="square" lIns="91440" tIns="45720" rIns="91440" bIns="45720" anchor="t" anchorCtr="0"/>
          <a:p>
            <a:pPr lvl="0"/>
            <a:r>
              <a:rPr lang="zh-CN" altLang="en-US" dirty="0"/>
              <a:t> 应急管理的“</a:t>
            </a:r>
            <a:r>
              <a:rPr lang="zh-CN" altLang="en-US" b="1" dirty="0"/>
              <a:t>一案三制</a:t>
            </a:r>
            <a:r>
              <a:rPr lang="zh-CN" altLang="en-US" dirty="0"/>
              <a:t>”体系是具有中国特色的应急管理体系。</a:t>
            </a:r>
            <a:endParaRPr lang="en-US" altLang="zh-CN" dirty="0"/>
          </a:p>
          <a:p>
            <a:pPr lvl="0"/>
            <a:endParaRPr lang="en-US" altLang="zh-CN" dirty="0"/>
          </a:p>
          <a:p>
            <a:pPr lvl="0"/>
            <a:r>
              <a:rPr lang="zh-CN" altLang="en-US" dirty="0"/>
              <a:t>在综合性法律的层次上，</a:t>
            </a:r>
            <a:r>
              <a:rPr lang="en-US" altLang="zh-CN" dirty="0"/>
              <a:t>2007</a:t>
            </a:r>
            <a:r>
              <a:rPr lang="zh-CN" altLang="en-US" dirty="0"/>
              <a:t>年出台的</a:t>
            </a:r>
            <a:r>
              <a:rPr lang="en-US" altLang="zh-CN" dirty="0"/>
              <a:t>《</a:t>
            </a:r>
            <a:r>
              <a:rPr lang="zh-CN" altLang="en-US" dirty="0"/>
              <a:t>突发事件应对法</a:t>
            </a:r>
            <a:r>
              <a:rPr lang="en-US" altLang="zh-CN" dirty="0"/>
              <a:t>》</a:t>
            </a:r>
            <a:r>
              <a:rPr lang="zh-CN" altLang="en-US" dirty="0"/>
              <a:t>在立法目的中强调了维护环境安全的重要性。在专门的环境法律层面上，</a:t>
            </a:r>
            <a:r>
              <a:rPr lang="en-US" altLang="zh-CN" dirty="0"/>
              <a:t>《</a:t>
            </a:r>
            <a:r>
              <a:rPr lang="zh-CN" altLang="en-US" dirty="0"/>
              <a:t>环境保护法</a:t>
            </a:r>
            <a:r>
              <a:rPr lang="en-US" altLang="zh-CN" dirty="0"/>
              <a:t>》</a:t>
            </a:r>
            <a:r>
              <a:rPr lang="zh-CN" altLang="en-US" dirty="0"/>
              <a:t>、</a:t>
            </a:r>
            <a:r>
              <a:rPr lang="en-US" altLang="zh-CN" dirty="0"/>
              <a:t>《</a:t>
            </a:r>
            <a:r>
              <a:rPr lang="zh-CN" altLang="en-US" dirty="0"/>
              <a:t>大气污染防治法</a:t>
            </a:r>
            <a:r>
              <a:rPr lang="en-US" altLang="zh-CN" dirty="0"/>
              <a:t>》</a:t>
            </a:r>
            <a:r>
              <a:rPr lang="zh-CN" altLang="en-US" dirty="0"/>
              <a:t>、</a:t>
            </a:r>
            <a:r>
              <a:rPr lang="en-US" altLang="zh-CN" dirty="0"/>
              <a:t>《</a:t>
            </a:r>
            <a:r>
              <a:rPr lang="zh-CN" altLang="en-US" dirty="0"/>
              <a:t>水污染防治法</a:t>
            </a:r>
            <a:r>
              <a:rPr lang="en-US" altLang="zh-CN" dirty="0"/>
              <a:t>》</a:t>
            </a:r>
            <a:r>
              <a:rPr lang="zh-CN" altLang="en-US" dirty="0"/>
              <a:t>、</a:t>
            </a:r>
            <a:r>
              <a:rPr lang="en-US" altLang="zh-CN" dirty="0"/>
              <a:t>《</a:t>
            </a:r>
            <a:r>
              <a:rPr lang="zh-CN" altLang="en-US" dirty="0"/>
              <a:t>固体废物污染环境防治法</a:t>
            </a:r>
            <a:r>
              <a:rPr lang="en-US" altLang="zh-CN" dirty="0"/>
              <a:t>》</a:t>
            </a:r>
            <a:r>
              <a:rPr lang="zh-CN" altLang="en-US" dirty="0"/>
              <a:t>、</a:t>
            </a:r>
            <a:r>
              <a:rPr lang="en-US" altLang="zh-CN" dirty="0"/>
              <a:t>《</a:t>
            </a:r>
            <a:r>
              <a:rPr lang="zh-CN" altLang="en-US" dirty="0"/>
              <a:t>放射性污染防治法</a:t>
            </a:r>
            <a:r>
              <a:rPr lang="en-US" altLang="zh-CN" dirty="0"/>
              <a:t>》</a:t>
            </a:r>
            <a:r>
              <a:rPr lang="zh-CN" altLang="en-US" dirty="0"/>
              <a:t>等都对突发环境事件做了规定。</a:t>
            </a:r>
            <a:endParaRPr lang="en-US" altLang="zh-CN" dirty="0"/>
          </a:p>
          <a:p>
            <a:pPr lvl="0"/>
            <a:r>
              <a:rPr lang="zh-CN" altLang="en-US" dirty="0"/>
              <a:t>在行政法规的层面上，</a:t>
            </a:r>
            <a:r>
              <a:rPr lang="en-US" altLang="zh-CN" dirty="0"/>
              <a:t>2005</a:t>
            </a:r>
            <a:r>
              <a:rPr lang="zh-CN" altLang="en-US" dirty="0"/>
              <a:t>年发布的</a:t>
            </a:r>
            <a:r>
              <a:rPr lang="en-US" altLang="zh-CN" dirty="0"/>
              <a:t>《</a:t>
            </a:r>
            <a:r>
              <a:rPr lang="zh-CN" altLang="en-US" dirty="0"/>
              <a:t>国家突发公共事件总体应急预案</a:t>
            </a:r>
            <a:r>
              <a:rPr lang="en-US" altLang="zh-CN" dirty="0"/>
              <a:t>》</a:t>
            </a:r>
            <a:r>
              <a:rPr lang="zh-CN" altLang="en-US" dirty="0"/>
              <a:t>明确把生态环境破坏事件纳入国家突发公共事件之中。就应对环境污染明确规定：“有关部门要做好疫病防治和环境污染消除工作”</a:t>
            </a:r>
            <a:r>
              <a:rPr lang="en-US" altLang="zh-CN" dirty="0"/>
              <a:t>(“</a:t>
            </a:r>
            <a:r>
              <a:rPr lang="zh-CN" altLang="en-US" dirty="0"/>
              <a:t>善后处置”部分</a:t>
            </a:r>
            <a:r>
              <a:rPr lang="en-US" altLang="zh-CN" dirty="0"/>
              <a:t>)</a:t>
            </a:r>
            <a:r>
              <a:rPr lang="zh-CN" altLang="en-US" dirty="0"/>
              <a:t>。此外，</a:t>
            </a:r>
            <a:r>
              <a:rPr lang="en-US" altLang="zh-CN" dirty="0"/>
              <a:t>《</a:t>
            </a:r>
            <a:r>
              <a:rPr lang="zh-CN" altLang="en-US" dirty="0"/>
              <a:t>突发公共卫生事件应急条例</a:t>
            </a:r>
            <a:r>
              <a:rPr lang="en-US" altLang="zh-CN" dirty="0"/>
              <a:t>》</a:t>
            </a:r>
            <a:r>
              <a:rPr lang="zh-CN" altLang="en-US" dirty="0"/>
              <a:t>等涉及环境保护的预案对环境应急方面也有专门规定。</a:t>
            </a:r>
            <a:endParaRPr lang="zh-CN" altLang="en-US" dirty="0"/>
          </a:p>
          <a:p>
            <a:pPr lvl="0"/>
            <a:r>
              <a:rPr lang="zh-CN" altLang="en-US" dirty="0"/>
              <a:t>在行政规章的层面上，国家环境保护主管部门做了大量的工作。如结合</a:t>
            </a:r>
            <a:r>
              <a:rPr lang="en-US" altLang="zh-CN" dirty="0"/>
              <a:t>《</a:t>
            </a:r>
            <a:r>
              <a:rPr lang="zh-CN" altLang="en-US" dirty="0"/>
              <a:t>国家突发公共事件总体应急预案</a:t>
            </a:r>
            <a:r>
              <a:rPr lang="en-US" altLang="zh-CN" dirty="0"/>
              <a:t>》</a:t>
            </a:r>
            <a:r>
              <a:rPr lang="zh-CN" altLang="en-US" dirty="0"/>
              <a:t>，原国家环保总局于</a:t>
            </a:r>
            <a:r>
              <a:rPr lang="en-US" altLang="zh-CN" dirty="0"/>
              <a:t>2006</a:t>
            </a:r>
            <a:r>
              <a:rPr lang="zh-CN" altLang="en-US" dirty="0"/>
              <a:t>年制订了</a:t>
            </a:r>
            <a:r>
              <a:rPr lang="en-US" altLang="zh-CN" dirty="0"/>
              <a:t>《</a:t>
            </a:r>
            <a:r>
              <a:rPr lang="zh-CN" altLang="en-US" dirty="0"/>
              <a:t>国家突发环境事件应急预案</a:t>
            </a:r>
            <a:r>
              <a:rPr lang="en-US" altLang="zh-CN" dirty="0"/>
              <a:t>》</a:t>
            </a:r>
            <a:r>
              <a:rPr lang="zh-CN" altLang="en-US" dirty="0"/>
              <a:t>，细化了环境污染事件的分类、分级、应急的工作原则、组织指挥与职责、预防和预警、应急响应、应急保障和后期处理等内容，是具体开展环境突发事件应急工作的重要依据。</a:t>
            </a:r>
            <a:endParaRPr lang="zh-CN" altLang="en-US" dirty="0"/>
          </a:p>
          <a:p>
            <a:pPr lvl="0"/>
            <a:endParaRPr lang="zh-CN" altLang="en-US" dirty="0"/>
          </a:p>
        </p:txBody>
      </p:sp>
      <p:sp>
        <p:nvSpPr>
          <p:cNvPr id="76804"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p:nvPr>
        </p:nvSpPr>
        <p:spPr/>
        <p:txBody>
          <a:bodyPr wrap="square" lIns="91440" tIns="45720" rIns="91440" bIns="45720" anchor="t" anchorCtr="0"/>
          <a:p>
            <a:pPr lvl="0"/>
            <a:r>
              <a:rPr lang="zh-CN" altLang="en-US" dirty="0"/>
              <a:t> 应急管理的“</a:t>
            </a:r>
            <a:r>
              <a:rPr lang="zh-CN" altLang="en-US" b="1" dirty="0"/>
              <a:t>一案三制</a:t>
            </a:r>
            <a:r>
              <a:rPr lang="zh-CN" altLang="en-US" dirty="0"/>
              <a:t>”体系是具有中国特色的应急管理体系。</a:t>
            </a:r>
            <a:endParaRPr lang="en-US" altLang="zh-CN" dirty="0"/>
          </a:p>
          <a:p>
            <a:pPr lvl="0"/>
            <a:endParaRPr lang="en-US" altLang="zh-CN" dirty="0"/>
          </a:p>
          <a:p>
            <a:pPr lvl="0"/>
            <a:r>
              <a:rPr lang="zh-CN" altLang="en-US" dirty="0"/>
              <a:t>在综合性法律的层次上，</a:t>
            </a:r>
            <a:r>
              <a:rPr lang="en-US" altLang="zh-CN" dirty="0"/>
              <a:t>2007</a:t>
            </a:r>
            <a:r>
              <a:rPr lang="zh-CN" altLang="en-US" dirty="0"/>
              <a:t>年出台的</a:t>
            </a:r>
            <a:r>
              <a:rPr lang="en-US" altLang="zh-CN" dirty="0"/>
              <a:t>《</a:t>
            </a:r>
            <a:r>
              <a:rPr lang="zh-CN" altLang="en-US" dirty="0"/>
              <a:t>突发事件应对法</a:t>
            </a:r>
            <a:r>
              <a:rPr lang="en-US" altLang="zh-CN" dirty="0"/>
              <a:t>》</a:t>
            </a:r>
            <a:r>
              <a:rPr lang="zh-CN" altLang="en-US" dirty="0"/>
              <a:t>在立法目的中强调了维护环境安全的重要性。在专门的环境法律层面上，</a:t>
            </a:r>
            <a:r>
              <a:rPr lang="en-US" altLang="zh-CN" dirty="0"/>
              <a:t>《</a:t>
            </a:r>
            <a:r>
              <a:rPr lang="zh-CN" altLang="en-US" dirty="0"/>
              <a:t>环境保护法</a:t>
            </a:r>
            <a:r>
              <a:rPr lang="en-US" altLang="zh-CN" dirty="0"/>
              <a:t>》</a:t>
            </a:r>
            <a:r>
              <a:rPr lang="zh-CN" altLang="en-US" dirty="0"/>
              <a:t>、</a:t>
            </a:r>
            <a:r>
              <a:rPr lang="en-US" altLang="zh-CN" dirty="0"/>
              <a:t>《</a:t>
            </a:r>
            <a:r>
              <a:rPr lang="zh-CN" altLang="en-US" dirty="0"/>
              <a:t>大气污染防治法</a:t>
            </a:r>
            <a:r>
              <a:rPr lang="en-US" altLang="zh-CN" dirty="0"/>
              <a:t>》</a:t>
            </a:r>
            <a:r>
              <a:rPr lang="zh-CN" altLang="en-US" dirty="0"/>
              <a:t>、</a:t>
            </a:r>
            <a:r>
              <a:rPr lang="en-US" altLang="zh-CN" dirty="0"/>
              <a:t>《</a:t>
            </a:r>
            <a:r>
              <a:rPr lang="zh-CN" altLang="en-US" dirty="0"/>
              <a:t>水污染防治法</a:t>
            </a:r>
            <a:r>
              <a:rPr lang="en-US" altLang="zh-CN" dirty="0"/>
              <a:t>》</a:t>
            </a:r>
            <a:r>
              <a:rPr lang="zh-CN" altLang="en-US" dirty="0"/>
              <a:t>、</a:t>
            </a:r>
            <a:r>
              <a:rPr lang="en-US" altLang="zh-CN" dirty="0"/>
              <a:t>《</a:t>
            </a:r>
            <a:r>
              <a:rPr lang="zh-CN" altLang="en-US" dirty="0"/>
              <a:t>固体废物污染环境防治法</a:t>
            </a:r>
            <a:r>
              <a:rPr lang="en-US" altLang="zh-CN" dirty="0"/>
              <a:t>》</a:t>
            </a:r>
            <a:r>
              <a:rPr lang="zh-CN" altLang="en-US" dirty="0"/>
              <a:t>、</a:t>
            </a:r>
            <a:r>
              <a:rPr lang="en-US" altLang="zh-CN" dirty="0"/>
              <a:t>《</a:t>
            </a:r>
            <a:r>
              <a:rPr lang="zh-CN" altLang="en-US" dirty="0"/>
              <a:t>放射性污染防治法</a:t>
            </a:r>
            <a:r>
              <a:rPr lang="en-US" altLang="zh-CN" dirty="0"/>
              <a:t>》</a:t>
            </a:r>
            <a:r>
              <a:rPr lang="zh-CN" altLang="en-US" dirty="0"/>
              <a:t>等都对突发环境事件做了规定。</a:t>
            </a:r>
            <a:endParaRPr lang="en-US" altLang="zh-CN" dirty="0"/>
          </a:p>
          <a:p>
            <a:pPr lvl="0"/>
            <a:r>
              <a:rPr lang="zh-CN" altLang="en-US" dirty="0"/>
              <a:t>在行政法规的层面上，</a:t>
            </a:r>
            <a:r>
              <a:rPr lang="en-US" altLang="zh-CN" dirty="0"/>
              <a:t>2005</a:t>
            </a:r>
            <a:r>
              <a:rPr lang="zh-CN" altLang="en-US" dirty="0"/>
              <a:t>年发布的</a:t>
            </a:r>
            <a:r>
              <a:rPr lang="en-US" altLang="zh-CN" dirty="0"/>
              <a:t>《</a:t>
            </a:r>
            <a:r>
              <a:rPr lang="zh-CN" altLang="en-US" dirty="0"/>
              <a:t>国家突发公共事件总体应急预案</a:t>
            </a:r>
            <a:r>
              <a:rPr lang="en-US" altLang="zh-CN" dirty="0"/>
              <a:t>》</a:t>
            </a:r>
            <a:r>
              <a:rPr lang="zh-CN" altLang="en-US" dirty="0"/>
              <a:t>明确把生态环境破坏事件纳入国家突发公共事件之中。就应对环境污染明确规定：“有关部门要做好疫病防治和环境污染消除工作”</a:t>
            </a:r>
            <a:r>
              <a:rPr lang="en-US" altLang="zh-CN" dirty="0"/>
              <a:t>(“</a:t>
            </a:r>
            <a:r>
              <a:rPr lang="zh-CN" altLang="en-US" dirty="0"/>
              <a:t>善后处置”部分</a:t>
            </a:r>
            <a:r>
              <a:rPr lang="en-US" altLang="zh-CN" dirty="0"/>
              <a:t>)</a:t>
            </a:r>
            <a:r>
              <a:rPr lang="zh-CN" altLang="en-US" dirty="0"/>
              <a:t>。此外，</a:t>
            </a:r>
            <a:r>
              <a:rPr lang="en-US" altLang="zh-CN" dirty="0"/>
              <a:t>《</a:t>
            </a:r>
            <a:r>
              <a:rPr lang="zh-CN" altLang="en-US" dirty="0"/>
              <a:t>突发公共卫生事件应急条例</a:t>
            </a:r>
            <a:r>
              <a:rPr lang="en-US" altLang="zh-CN" dirty="0"/>
              <a:t>》</a:t>
            </a:r>
            <a:r>
              <a:rPr lang="zh-CN" altLang="en-US" dirty="0"/>
              <a:t>等涉及环境保护的预案对环境应急方面也有专门规定。</a:t>
            </a:r>
            <a:endParaRPr lang="zh-CN" altLang="en-US" dirty="0"/>
          </a:p>
          <a:p>
            <a:pPr lvl="0"/>
            <a:r>
              <a:rPr lang="zh-CN" altLang="en-US" dirty="0"/>
              <a:t>在行政规章的层面上，国家环境保护主管部门做了大量的工作。如结合</a:t>
            </a:r>
            <a:r>
              <a:rPr lang="en-US" altLang="zh-CN" dirty="0"/>
              <a:t>《</a:t>
            </a:r>
            <a:r>
              <a:rPr lang="zh-CN" altLang="en-US" dirty="0"/>
              <a:t>国家突发公共事件总体应急预案</a:t>
            </a:r>
            <a:r>
              <a:rPr lang="en-US" altLang="zh-CN" dirty="0"/>
              <a:t>》</a:t>
            </a:r>
            <a:r>
              <a:rPr lang="zh-CN" altLang="en-US" dirty="0"/>
              <a:t>，原国家环保总局于</a:t>
            </a:r>
            <a:r>
              <a:rPr lang="en-US" altLang="zh-CN" dirty="0"/>
              <a:t>2006</a:t>
            </a:r>
            <a:r>
              <a:rPr lang="zh-CN" altLang="en-US" dirty="0"/>
              <a:t>年制订了</a:t>
            </a:r>
            <a:r>
              <a:rPr lang="en-US" altLang="zh-CN" dirty="0"/>
              <a:t>《</a:t>
            </a:r>
            <a:r>
              <a:rPr lang="zh-CN" altLang="en-US" dirty="0"/>
              <a:t>国家突发环境事件应急预案</a:t>
            </a:r>
            <a:r>
              <a:rPr lang="en-US" altLang="zh-CN" dirty="0"/>
              <a:t>》</a:t>
            </a:r>
            <a:r>
              <a:rPr lang="zh-CN" altLang="en-US" dirty="0"/>
              <a:t>，细化了环境污染事件的分类、分级、应急的工作原则、组织指挥与职责、预防和预警、应急响应、应急保障和后期处理等内容，是具体开展环境突发事件应急工作的重要依据。</a:t>
            </a:r>
            <a:endParaRPr lang="zh-CN" altLang="en-US" dirty="0"/>
          </a:p>
          <a:p>
            <a:pPr lvl="0"/>
            <a:endParaRPr lang="zh-CN" altLang="en-US" dirty="0"/>
          </a:p>
        </p:txBody>
      </p:sp>
      <p:sp>
        <p:nvSpPr>
          <p:cNvPr id="7885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p:nvPr>
        </p:nvSpPr>
        <p:spPr/>
        <p:txBody>
          <a:bodyPr wrap="square" lIns="91440" tIns="45720" rIns="91440" bIns="45720" anchor="t" anchorCtr="0"/>
          <a:p>
            <a:pPr lvl="0"/>
            <a:r>
              <a:rPr lang="zh-CN" altLang="en-US" dirty="0"/>
              <a:t> 应急管理的“</a:t>
            </a:r>
            <a:r>
              <a:rPr lang="zh-CN" altLang="en-US" b="1" dirty="0"/>
              <a:t>一案三制</a:t>
            </a:r>
            <a:r>
              <a:rPr lang="zh-CN" altLang="en-US" dirty="0"/>
              <a:t>”体系是具有中国特色的应急管理体系。</a:t>
            </a:r>
            <a:endParaRPr lang="en-US" altLang="zh-CN" dirty="0"/>
          </a:p>
          <a:p>
            <a:pPr lvl="0"/>
            <a:endParaRPr lang="en-US" altLang="zh-CN" dirty="0"/>
          </a:p>
          <a:p>
            <a:pPr lvl="0"/>
            <a:r>
              <a:rPr lang="zh-CN" altLang="en-US" dirty="0"/>
              <a:t>在综合性法律的层次上，</a:t>
            </a:r>
            <a:r>
              <a:rPr lang="en-US" altLang="zh-CN" dirty="0"/>
              <a:t>2007</a:t>
            </a:r>
            <a:r>
              <a:rPr lang="zh-CN" altLang="en-US" dirty="0"/>
              <a:t>年出台的</a:t>
            </a:r>
            <a:r>
              <a:rPr lang="en-US" altLang="zh-CN" dirty="0"/>
              <a:t>《</a:t>
            </a:r>
            <a:r>
              <a:rPr lang="zh-CN" altLang="en-US" dirty="0"/>
              <a:t>突发事件应对法</a:t>
            </a:r>
            <a:r>
              <a:rPr lang="en-US" altLang="zh-CN" dirty="0"/>
              <a:t>》</a:t>
            </a:r>
            <a:r>
              <a:rPr lang="zh-CN" altLang="en-US" dirty="0"/>
              <a:t>在立法目的中强调了维护环境安全的重要性。在专门的环境法律层面上，</a:t>
            </a:r>
            <a:r>
              <a:rPr lang="en-US" altLang="zh-CN" dirty="0"/>
              <a:t>《</a:t>
            </a:r>
            <a:r>
              <a:rPr lang="zh-CN" altLang="en-US" dirty="0"/>
              <a:t>环境保护法</a:t>
            </a:r>
            <a:r>
              <a:rPr lang="en-US" altLang="zh-CN" dirty="0"/>
              <a:t>》</a:t>
            </a:r>
            <a:r>
              <a:rPr lang="zh-CN" altLang="en-US" dirty="0"/>
              <a:t>、</a:t>
            </a:r>
            <a:r>
              <a:rPr lang="en-US" altLang="zh-CN" dirty="0"/>
              <a:t>《</a:t>
            </a:r>
            <a:r>
              <a:rPr lang="zh-CN" altLang="en-US" dirty="0"/>
              <a:t>大气污染防治法</a:t>
            </a:r>
            <a:r>
              <a:rPr lang="en-US" altLang="zh-CN" dirty="0"/>
              <a:t>》</a:t>
            </a:r>
            <a:r>
              <a:rPr lang="zh-CN" altLang="en-US" dirty="0"/>
              <a:t>、</a:t>
            </a:r>
            <a:r>
              <a:rPr lang="en-US" altLang="zh-CN" dirty="0"/>
              <a:t>《</a:t>
            </a:r>
            <a:r>
              <a:rPr lang="zh-CN" altLang="en-US" dirty="0"/>
              <a:t>水污染防治法</a:t>
            </a:r>
            <a:r>
              <a:rPr lang="en-US" altLang="zh-CN" dirty="0"/>
              <a:t>》</a:t>
            </a:r>
            <a:r>
              <a:rPr lang="zh-CN" altLang="en-US" dirty="0"/>
              <a:t>、</a:t>
            </a:r>
            <a:r>
              <a:rPr lang="en-US" altLang="zh-CN" dirty="0"/>
              <a:t>《</a:t>
            </a:r>
            <a:r>
              <a:rPr lang="zh-CN" altLang="en-US" dirty="0"/>
              <a:t>固体废物污染环境防治法</a:t>
            </a:r>
            <a:r>
              <a:rPr lang="en-US" altLang="zh-CN" dirty="0"/>
              <a:t>》</a:t>
            </a:r>
            <a:r>
              <a:rPr lang="zh-CN" altLang="en-US" dirty="0"/>
              <a:t>、</a:t>
            </a:r>
            <a:r>
              <a:rPr lang="en-US" altLang="zh-CN" dirty="0"/>
              <a:t>《</a:t>
            </a:r>
            <a:r>
              <a:rPr lang="zh-CN" altLang="en-US" dirty="0"/>
              <a:t>放射性污染防治法</a:t>
            </a:r>
            <a:r>
              <a:rPr lang="en-US" altLang="zh-CN" dirty="0"/>
              <a:t>》</a:t>
            </a:r>
            <a:r>
              <a:rPr lang="zh-CN" altLang="en-US" dirty="0"/>
              <a:t>等都对突发环境事件做了规定。</a:t>
            </a:r>
            <a:endParaRPr lang="en-US" altLang="zh-CN" dirty="0"/>
          </a:p>
          <a:p>
            <a:pPr lvl="0"/>
            <a:r>
              <a:rPr lang="zh-CN" altLang="en-US" dirty="0"/>
              <a:t>在行政法规的层面上，</a:t>
            </a:r>
            <a:r>
              <a:rPr lang="en-US" altLang="zh-CN" dirty="0"/>
              <a:t>2005</a:t>
            </a:r>
            <a:r>
              <a:rPr lang="zh-CN" altLang="en-US" dirty="0"/>
              <a:t>年发布的</a:t>
            </a:r>
            <a:r>
              <a:rPr lang="en-US" altLang="zh-CN" dirty="0"/>
              <a:t>《</a:t>
            </a:r>
            <a:r>
              <a:rPr lang="zh-CN" altLang="en-US" dirty="0"/>
              <a:t>国家突发公共事件总体应急预案</a:t>
            </a:r>
            <a:r>
              <a:rPr lang="en-US" altLang="zh-CN" dirty="0"/>
              <a:t>》</a:t>
            </a:r>
            <a:r>
              <a:rPr lang="zh-CN" altLang="en-US" dirty="0"/>
              <a:t>明确把生态环境破坏事件纳入国家突发公共事件之中。就应对环境污染明确规定：“有关部门要做好疫病防治和环境污染消除工作”</a:t>
            </a:r>
            <a:r>
              <a:rPr lang="en-US" altLang="zh-CN" dirty="0"/>
              <a:t>(“</a:t>
            </a:r>
            <a:r>
              <a:rPr lang="zh-CN" altLang="en-US" dirty="0"/>
              <a:t>善后处置”部分</a:t>
            </a:r>
            <a:r>
              <a:rPr lang="en-US" altLang="zh-CN" dirty="0"/>
              <a:t>)</a:t>
            </a:r>
            <a:r>
              <a:rPr lang="zh-CN" altLang="en-US" dirty="0"/>
              <a:t>。此外，</a:t>
            </a:r>
            <a:r>
              <a:rPr lang="en-US" altLang="zh-CN" dirty="0"/>
              <a:t>《</a:t>
            </a:r>
            <a:r>
              <a:rPr lang="zh-CN" altLang="en-US" dirty="0"/>
              <a:t>突发公共卫生事件应急条例</a:t>
            </a:r>
            <a:r>
              <a:rPr lang="en-US" altLang="zh-CN" dirty="0"/>
              <a:t>》</a:t>
            </a:r>
            <a:r>
              <a:rPr lang="zh-CN" altLang="en-US" dirty="0"/>
              <a:t>等涉及环境保护的预案对环境应急方面也有专门规定。</a:t>
            </a:r>
            <a:endParaRPr lang="zh-CN" altLang="en-US" dirty="0"/>
          </a:p>
          <a:p>
            <a:pPr lvl="0"/>
            <a:r>
              <a:rPr lang="zh-CN" altLang="en-US" dirty="0"/>
              <a:t>在行政规章的层面上，国家环境保护主管部门做了大量的工作。如结合</a:t>
            </a:r>
            <a:r>
              <a:rPr lang="en-US" altLang="zh-CN" dirty="0"/>
              <a:t>《</a:t>
            </a:r>
            <a:r>
              <a:rPr lang="zh-CN" altLang="en-US" dirty="0"/>
              <a:t>国家突发公共事件总体应急预案</a:t>
            </a:r>
            <a:r>
              <a:rPr lang="en-US" altLang="zh-CN" dirty="0"/>
              <a:t>》</a:t>
            </a:r>
            <a:r>
              <a:rPr lang="zh-CN" altLang="en-US" dirty="0"/>
              <a:t>，原国家环保总局于</a:t>
            </a:r>
            <a:r>
              <a:rPr lang="en-US" altLang="zh-CN" dirty="0"/>
              <a:t>2006</a:t>
            </a:r>
            <a:r>
              <a:rPr lang="zh-CN" altLang="en-US" dirty="0"/>
              <a:t>年制订了</a:t>
            </a:r>
            <a:r>
              <a:rPr lang="en-US" altLang="zh-CN" dirty="0"/>
              <a:t>《</a:t>
            </a:r>
            <a:r>
              <a:rPr lang="zh-CN" altLang="en-US" dirty="0"/>
              <a:t>国家突发环境事件应急预案</a:t>
            </a:r>
            <a:r>
              <a:rPr lang="en-US" altLang="zh-CN" dirty="0"/>
              <a:t>》</a:t>
            </a:r>
            <a:r>
              <a:rPr lang="zh-CN" altLang="en-US" dirty="0"/>
              <a:t>，细化了环境污染事件的分类、分级、应急的工作原则、组织指挥与职责、预防和预警、应急响应、应急保障和后期处理等内容，是具体开展环境突发事件应急工作的重要依据。</a:t>
            </a:r>
            <a:endParaRPr lang="zh-CN" altLang="en-US" dirty="0"/>
          </a:p>
          <a:p>
            <a:pPr lvl="0"/>
            <a:endParaRPr lang="zh-CN" altLang="en-US" dirty="0"/>
          </a:p>
        </p:txBody>
      </p:sp>
      <p:sp>
        <p:nvSpPr>
          <p:cNvPr id="8090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p:nvPr>
        </p:nvSpPr>
        <p:spPr/>
        <p:txBody>
          <a:bodyPr wrap="square" lIns="91440" tIns="45720" rIns="91440" bIns="45720" anchor="t" anchorCtr="0"/>
          <a:p>
            <a:pPr lvl="0"/>
            <a:endParaRPr lang="zh-CN" altLang="en-US" dirty="0"/>
          </a:p>
        </p:txBody>
      </p:sp>
      <p:sp>
        <p:nvSpPr>
          <p:cNvPr id="9421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p:nvPr>
        </p:nvSpPr>
        <p:spPr/>
        <p:txBody>
          <a:bodyPr wrap="square" lIns="91440" tIns="45720" rIns="91440" bIns="45720" anchor="t" anchorCtr="0"/>
          <a:p>
            <a:pPr lvl="0"/>
            <a:endParaRPr lang="zh-CN" altLang="en-US" dirty="0"/>
          </a:p>
        </p:txBody>
      </p:sp>
      <p:sp>
        <p:nvSpPr>
          <p:cNvPr id="9626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p:nvPr>
        </p:nvSpPr>
        <p:spPr/>
        <p:txBody>
          <a:bodyPr wrap="square" lIns="91440" tIns="45720" rIns="91440" bIns="45720" anchor="t" anchorCtr="0"/>
          <a:p>
            <a:pPr lvl="0"/>
            <a:r>
              <a:rPr lang="zh-CN" altLang="en-US" dirty="0"/>
              <a:t>内容需要核实</a:t>
            </a:r>
            <a:endParaRPr lang="zh-CN" altLang="en-US" dirty="0"/>
          </a:p>
        </p:txBody>
      </p:sp>
      <p:sp>
        <p:nvSpPr>
          <p:cNvPr id="9933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p:nvPr>
        </p:nvSpPr>
        <p:spPr/>
        <p:txBody>
          <a:bodyPr wrap="square" lIns="91440" tIns="45720" rIns="91440" bIns="45720" anchor="t" anchorCtr="0"/>
          <a:p>
            <a:pPr lvl="0"/>
            <a:r>
              <a:rPr lang="zh-CN" altLang="en-US" dirty="0"/>
              <a:t>需核实，时间加动画</a:t>
            </a:r>
            <a:endParaRPr lang="zh-CN" altLang="en-US" dirty="0"/>
          </a:p>
        </p:txBody>
      </p:sp>
      <p:sp>
        <p:nvSpPr>
          <p:cNvPr id="10138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05475" name="Rectangle 2"/>
          <p:cNvSpPr>
            <a:spLocks noRot="1" noTextEdit="1"/>
          </p:cNvSpPr>
          <p:nvPr>
            <p:ph type="sldImg"/>
          </p:nvPr>
        </p:nvSpPr>
        <p:spPr>
          <a:xfrm>
            <a:off x="917575" y="744538"/>
            <a:ext cx="4962525" cy="3722687"/>
          </a:xfrm>
        </p:spPr>
      </p:sp>
      <p:sp>
        <p:nvSpPr>
          <p:cNvPr id="105476"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107523" name="Rectangle 2"/>
          <p:cNvSpPr>
            <a:spLocks noRot="1" noTextEdit="1"/>
          </p:cNvSpPr>
          <p:nvPr>
            <p:ph type="sldImg"/>
          </p:nvPr>
        </p:nvSpPr>
        <p:spPr/>
      </p:sp>
      <p:sp>
        <p:nvSpPr>
          <p:cNvPr id="107524" name="Rectangle 3"/>
          <p:cNvSpPr>
            <a:spLocks noGrp="1"/>
          </p:cNvSpPr>
          <p:nvPr>
            <p:ph type="body"/>
          </p:nvPr>
        </p:nvSpPr>
        <p:spPr/>
        <p:txBody>
          <a:bodyPr wrap="square" lIns="91440" tIns="45720" rIns="91440" bIns="45720" anchor="t" anchorCtr="0"/>
          <a:p>
            <a:pPr lvl="0"/>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p:nvPr>
        </p:nvSpPr>
        <p:spPr/>
        <p:txBody>
          <a:bodyPr wrap="square" lIns="91440" tIns="45720" rIns="91440" bIns="45720" anchor="t" anchorCtr="0"/>
          <a:p>
            <a:pPr lvl="0"/>
            <a:endParaRPr lang="zh-CN" altLang="en-US" dirty="0"/>
          </a:p>
        </p:txBody>
      </p:sp>
      <p:sp>
        <p:nvSpPr>
          <p:cNvPr id="18436"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TW" altLang="en-US" sz="1200" dirty="0"/>
            </a:fld>
            <a:endParaRPr lang="zh-TW"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p:nvPr>
        </p:nvSpPr>
        <p:spPr/>
        <p:txBody>
          <a:bodyPr wrap="square" lIns="91440" tIns="45720" rIns="91440" bIns="45720" anchor="t" anchorCtr="0"/>
          <a:p>
            <a:pPr lvl="0"/>
            <a:r>
              <a:rPr lang="zh-CN" altLang="en-US" dirty="0"/>
              <a:t>根据</a:t>
            </a:r>
            <a:r>
              <a:rPr lang="en-US" altLang="zh-CN" dirty="0"/>
              <a:t>《</a:t>
            </a:r>
            <a:r>
              <a:rPr lang="zh-CN" altLang="en-US" dirty="0"/>
              <a:t>国家突发环境事件应急预案</a:t>
            </a:r>
            <a:r>
              <a:rPr lang="en-US" altLang="zh-CN" dirty="0"/>
              <a:t>》</a:t>
            </a:r>
            <a:r>
              <a:rPr lang="zh-CN" altLang="en-US" dirty="0"/>
              <a:t>，突发环境事件分为特别重大环境事件</a:t>
            </a:r>
            <a:r>
              <a:rPr lang="en-US" altLang="zh-CN" dirty="0"/>
              <a:t>(Ⅰ</a:t>
            </a:r>
            <a:r>
              <a:rPr lang="zh-CN" altLang="en-US" dirty="0"/>
              <a:t>级</a:t>
            </a:r>
            <a:r>
              <a:rPr lang="en-US" altLang="zh-CN" dirty="0"/>
              <a:t>)</a:t>
            </a:r>
            <a:r>
              <a:rPr lang="zh-CN" altLang="en-US" dirty="0"/>
              <a:t>、重大环境事件</a:t>
            </a:r>
            <a:r>
              <a:rPr lang="en-US" altLang="zh-CN" dirty="0"/>
              <a:t>(Ⅱ</a:t>
            </a:r>
            <a:r>
              <a:rPr lang="zh-CN" altLang="en-US" dirty="0"/>
              <a:t>级</a:t>
            </a:r>
            <a:r>
              <a:rPr lang="en-US" altLang="zh-CN" dirty="0"/>
              <a:t>)</a:t>
            </a:r>
            <a:r>
              <a:rPr lang="zh-CN" altLang="en-US" dirty="0"/>
              <a:t>、较大环境事件</a:t>
            </a:r>
            <a:r>
              <a:rPr lang="en-US" altLang="zh-CN" dirty="0"/>
              <a:t>(Ⅲ</a:t>
            </a:r>
            <a:r>
              <a:rPr lang="zh-CN" altLang="en-US" dirty="0"/>
              <a:t>级</a:t>
            </a:r>
            <a:r>
              <a:rPr lang="en-US" altLang="zh-CN" dirty="0"/>
              <a:t>)</a:t>
            </a:r>
            <a:r>
              <a:rPr lang="zh-CN" altLang="en-US" dirty="0"/>
              <a:t>和一般环境事件</a:t>
            </a:r>
            <a:r>
              <a:rPr lang="en-US" altLang="zh-CN" dirty="0"/>
              <a:t>(Ⅳ</a:t>
            </a:r>
            <a:r>
              <a:rPr lang="zh-CN" altLang="en-US" dirty="0"/>
              <a:t>级</a:t>
            </a:r>
            <a:r>
              <a:rPr lang="en-US" altLang="zh-CN" dirty="0"/>
              <a:t>)</a:t>
            </a:r>
            <a:r>
              <a:rPr lang="zh-CN" altLang="en-US" dirty="0"/>
              <a:t>四级：</a:t>
            </a:r>
            <a:endParaRPr lang="en-US" altLang="zh-CN" dirty="0"/>
          </a:p>
          <a:p>
            <a:pPr lvl="0"/>
            <a:endParaRPr lang="zh-CN" altLang="en-US" dirty="0"/>
          </a:p>
        </p:txBody>
      </p:sp>
      <p:sp>
        <p:nvSpPr>
          <p:cNvPr id="3994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p:nvPr>
        </p:nvSpPr>
        <p:spPr/>
        <p:txBody>
          <a:bodyPr wrap="square" lIns="91440" tIns="45720" rIns="91440" bIns="45720" anchor="t" anchorCtr="0"/>
          <a:p>
            <a:pPr lvl="0"/>
            <a:r>
              <a:rPr lang="zh-CN" altLang="en-US" dirty="0"/>
              <a:t>根据</a:t>
            </a:r>
            <a:r>
              <a:rPr lang="en-US" altLang="zh-CN" dirty="0"/>
              <a:t>《</a:t>
            </a:r>
            <a:r>
              <a:rPr lang="zh-CN" altLang="en-US" dirty="0"/>
              <a:t>国家突发公共事件总体应急预案</a:t>
            </a:r>
            <a:r>
              <a:rPr lang="en-US" altLang="zh-CN" dirty="0"/>
              <a:t>》</a:t>
            </a:r>
            <a:r>
              <a:rPr lang="zh-CN" altLang="en-US" dirty="0"/>
              <a:t>，突发公共事件主要分为四类，环境污染、生态破坏事件属于事故灾害一类</a:t>
            </a:r>
            <a:endParaRPr lang="zh-CN" altLang="en-US" dirty="0"/>
          </a:p>
        </p:txBody>
      </p:sp>
      <p:sp>
        <p:nvSpPr>
          <p:cNvPr id="41988"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p:nvPr>
        </p:nvSpPr>
        <p:spPr/>
        <p:txBody>
          <a:bodyPr wrap="square" lIns="91440" tIns="45720" rIns="91440" bIns="45720" anchor="t" anchorCtr="0"/>
          <a:p>
            <a:pPr lvl="0"/>
            <a:endParaRPr lang="zh-CN" altLang="en-US" dirty="0">
              <a:latin typeface="Arial" panose="020B0604020202020204" pitchFamily="34" charset="0"/>
            </a:endParaRPr>
          </a:p>
          <a:p>
            <a:pPr lvl="0"/>
            <a:endParaRPr lang="zh-CN" altLang="en-US" dirty="0">
              <a:latin typeface="Arial" panose="020B0604020202020204" pitchFamily="34" charset="0"/>
            </a:endParaRPr>
          </a:p>
        </p:txBody>
      </p:sp>
      <p:sp>
        <p:nvSpPr>
          <p:cNvPr id="45060"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p:nvPr>
        </p:nvSpPr>
        <p:spPr/>
        <p:txBody>
          <a:bodyPr wrap="square" lIns="91440" tIns="45720" rIns="91440" bIns="45720" anchor="t" anchorCtr="0"/>
          <a:p>
            <a:pPr lvl="0"/>
            <a:endParaRPr lang="zh-CN" altLang="en-US" dirty="0"/>
          </a:p>
        </p:txBody>
      </p:sp>
      <p:sp>
        <p:nvSpPr>
          <p:cNvPr id="53252"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6323"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6324" name="Rectangle 2"/>
          <p:cNvSpPr>
            <a:spLocks noRot="1" noTextEdit="1"/>
          </p:cNvSpPr>
          <p:nvPr>
            <p:ph type="sldImg"/>
          </p:nvPr>
        </p:nvSpPr>
        <p:spPr/>
      </p:sp>
      <p:sp>
        <p:nvSpPr>
          <p:cNvPr id="56325"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8371"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8372" name="Rectangle 2"/>
          <p:cNvSpPr>
            <a:spLocks noRot="1" noTextEdit="1"/>
          </p:cNvSpPr>
          <p:nvPr>
            <p:ph type="sldImg"/>
          </p:nvPr>
        </p:nvSpPr>
        <p:spPr/>
      </p:sp>
      <p:sp>
        <p:nvSpPr>
          <p:cNvPr id="58373"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p:nvPr>
        </p:nvSpPr>
        <p:spPr/>
        <p:txBody>
          <a:bodyPr wrap="square" lIns="91440" tIns="45720" rIns="91440" bIns="45720" anchor="t" anchorCtr="0"/>
          <a:p>
            <a:pPr lvl="0"/>
            <a:endParaRPr lang="zh-CN" altLang="en-US" dirty="0"/>
          </a:p>
        </p:txBody>
      </p:sp>
      <p:sp>
        <p:nvSpPr>
          <p:cNvPr id="71684" name="灯片编号占位符 3"/>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image" Target="../media/image3.png"/><Relationship Id="rId5" Type="http://schemas.openxmlformats.org/officeDocument/2006/relationships/tags" Target="../tags/tag403.xml"/><Relationship Id="rId4" Type="http://schemas.openxmlformats.org/officeDocument/2006/relationships/image" Target="../media/image2.png"/><Relationship Id="rId3" Type="http://schemas.openxmlformats.org/officeDocument/2006/relationships/tags" Target="../tags/tag402.xml"/><Relationship Id="rId2" Type="http://schemas.openxmlformats.org/officeDocument/2006/relationships/tags" Target="../tags/tag401.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image" Target="../media/image3.png"/><Relationship Id="rId5" Type="http://schemas.openxmlformats.org/officeDocument/2006/relationships/tags" Target="../tags/tag412.xml"/><Relationship Id="rId4" Type="http://schemas.openxmlformats.org/officeDocument/2006/relationships/image" Target="../media/image2.png"/><Relationship Id="rId3" Type="http://schemas.openxmlformats.org/officeDocument/2006/relationships/tags" Target="../tags/tag411.xml"/><Relationship Id="rId2" Type="http://schemas.openxmlformats.org/officeDocument/2006/relationships/tags" Target="../tags/tag410.xml"/><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image" Target="../media/image3.png"/><Relationship Id="rId5" Type="http://schemas.openxmlformats.org/officeDocument/2006/relationships/tags" Target="../tags/tag421.xml"/><Relationship Id="rId4" Type="http://schemas.openxmlformats.org/officeDocument/2006/relationships/image" Target="../media/image2.png"/><Relationship Id="rId3" Type="http://schemas.openxmlformats.org/officeDocument/2006/relationships/tags" Target="../tags/tag420.xml"/><Relationship Id="rId2" Type="http://schemas.openxmlformats.org/officeDocument/2006/relationships/tags" Target="../tags/tag419.xml"/><Relationship Id="rId14" Type="http://schemas.openxmlformats.org/officeDocument/2006/relationships/tags" Target="../tags/tag429.xml"/><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image" Target="../media/image7.png"/><Relationship Id="rId5" Type="http://schemas.openxmlformats.org/officeDocument/2006/relationships/tags" Target="../tags/tag432.xml"/><Relationship Id="rId4" Type="http://schemas.openxmlformats.org/officeDocument/2006/relationships/image" Target="../media/image6.png"/><Relationship Id="rId3" Type="http://schemas.openxmlformats.org/officeDocument/2006/relationships/tags" Target="../tags/tag431.xml"/><Relationship Id="rId2" Type="http://schemas.openxmlformats.org/officeDocument/2006/relationships/tags" Target="../tags/tag430.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image" Target="../media/image1.png"/><Relationship Id="rId2" Type="http://schemas.openxmlformats.org/officeDocument/2006/relationships/tags" Target="../tags/tag441.xml"/><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45.xml"/><Relationship Id="rId3" Type="http://schemas.openxmlformats.org/officeDocument/2006/relationships/image" Target="../media/image2.png"/><Relationship Id="rId2" Type="http://schemas.openxmlformats.org/officeDocument/2006/relationships/tags" Target="../tags/tag444.xml"/><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9" Type="http://schemas.openxmlformats.org/officeDocument/2006/relationships/tags" Target="../tags/tag450.xml"/><Relationship Id="rId8" Type="http://schemas.openxmlformats.org/officeDocument/2006/relationships/tags" Target="../tags/tag449.xml"/><Relationship Id="rId7" Type="http://schemas.openxmlformats.org/officeDocument/2006/relationships/image" Target="../media/image3.png"/><Relationship Id="rId6" Type="http://schemas.openxmlformats.org/officeDocument/2006/relationships/tags" Target="../tags/tag448.xml"/><Relationship Id="rId5" Type="http://schemas.openxmlformats.org/officeDocument/2006/relationships/image" Target="../media/image2.png"/><Relationship Id="rId4" Type="http://schemas.openxmlformats.org/officeDocument/2006/relationships/tags" Target="../tags/tag447.xml"/><Relationship Id="rId3" Type="http://schemas.openxmlformats.org/officeDocument/2006/relationships/image" Target="../media/image4.png"/><Relationship Id="rId2" Type="http://schemas.openxmlformats.org/officeDocument/2006/relationships/tags" Target="../tags/tag446.xml"/><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52.xml"/><Relationship Id="rId3" Type="http://schemas.openxmlformats.org/officeDocument/2006/relationships/image" Target="../media/image2.png"/><Relationship Id="rId2" Type="http://schemas.openxmlformats.org/officeDocument/2006/relationships/tags" Target="../tags/tag451.xml"/><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54.xml"/><Relationship Id="rId3" Type="http://schemas.openxmlformats.org/officeDocument/2006/relationships/image" Target="../media/image2.png"/><Relationship Id="rId2" Type="http://schemas.openxmlformats.org/officeDocument/2006/relationships/tags" Target="../tags/tag453.xml"/><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456.xml"/><Relationship Id="rId3" Type="http://schemas.openxmlformats.org/officeDocument/2006/relationships/image" Target="../media/image5.png"/><Relationship Id="rId2" Type="http://schemas.openxmlformats.org/officeDocument/2006/relationships/tags" Target="../tags/tag455.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58.xml"/><Relationship Id="rId3" Type="http://schemas.openxmlformats.org/officeDocument/2006/relationships/image" Target="../media/image2.png"/><Relationship Id="rId2" Type="http://schemas.openxmlformats.org/officeDocument/2006/relationships/tags" Target="../tags/tag457.xml"/><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60.xml"/><Relationship Id="rId3" Type="http://schemas.openxmlformats.org/officeDocument/2006/relationships/image" Target="../media/image2.png"/><Relationship Id="rId2" Type="http://schemas.openxmlformats.org/officeDocument/2006/relationships/tags" Target="../tags/tag459.xml"/><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62.xml"/><Relationship Id="rId3" Type="http://schemas.openxmlformats.org/officeDocument/2006/relationships/image" Target="../media/image2.png"/><Relationship Id="rId2" Type="http://schemas.openxmlformats.org/officeDocument/2006/relationships/tags" Target="../tags/tag461.xml"/><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image" Target="../media/image1.png"/><Relationship Id="rId2" Type="http://schemas.openxmlformats.org/officeDocument/2006/relationships/tags" Target="../tags/tag463.xml"/><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image" Target="../media/image3.png"/><Relationship Id="rId4" Type="http://schemas.openxmlformats.org/officeDocument/2006/relationships/tags" Target="../tags/tag467.xml"/><Relationship Id="rId3" Type="http://schemas.openxmlformats.org/officeDocument/2006/relationships/image" Target="../media/image2.png"/><Relationship Id="rId2" Type="http://schemas.openxmlformats.org/officeDocument/2006/relationships/tags" Target="../tags/tag466.xml"/><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image" Target="../media/image3.png"/><Relationship Id="rId5" Type="http://schemas.openxmlformats.org/officeDocument/2006/relationships/tags" Target="../tags/tag474.xml"/><Relationship Id="rId4" Type="http://schemas.openxmlformats.org/officeDocument/2006/relationships/image" Target="../media/image2.png"/><Relationship Id="rId3" Type="http://schemas.openxmlformats.org/officeDocument/2006/relationships/tags" Target="../tags/tag473.xml"/><Relationship Id="rId2" Type="http://schemas.openxmlformats.org/officeDocument/2006/relationships/tags" Target="../tags/tag472.xml"/><Relationship Id="rId11" Type="http://schemas.openxmlformats.org/officeDocument/2006/relationships/tags" Target="../tags/tag479.xml"/><Relationship Id="rId10" Type="http://schemas.openxmlformats.org/officeDocument/2006/relationships/tags" Target="../tags/tag478.xml"/><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tags" Target="../tags/tag483.xml"/><Relationship Id="rId6" Type="http://schemas.openxmlformats.org/officeDocument/2006/relationships/image" Target="../media/image3.png"/><Relationship Id="rId5" Type="http://schemas.openxmlformats.org/officeDocument/2006/relationships/tags" Target="../tags/tag482.xml"/><Relationship Id="rId4" Type="http://schemas.openxmlformats.org/officeDocument/2006/relationships/image" Target="../media/image2.png"/><Relationship Id="rId3" Type="http://schemas.openxmlformats.org/officeDocument/2006/relationships/tags" Target="../tags/tag481.xml"/><Relationship Id="rId2" Type="http://schemas.openxmlformats.org/officeDocument/2006/relationships/tags" Target="../tags/tag480.xml"/><Relationship Id="rId12" Type="http://schemas.openxmlformats.org/officeDocument/2006/relationships/tags" Target="../tags/tag488.xml"/><Relationship Id="rId11" Type="http://schemas.openxmlformats.org/officeDocument/2006/relationships/tags" Target="../tags/tag487.xml"/><Relationship Id="rId10" Type="http://schemas.openxmlformats.org/officeDocument/2006/relationships/tags" Target="../tags/tag486.xml"/><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image" Target="../media/image3.png"/><Relationship Id="rId5" Type="http://schemas.openxmlformats.org/officeDocument/2006/relationships/tags" Target="../tags/tag491.xml"/><Relationship Id="rId4" Type="http://schemas.openxmlformats.org/officeDocument/2006/relationships/image" Target="../media/image2.png"/><Relationship Id="rId3" Type="http://schemas.openxmlformats.org/officeDocument/2006/relationships/tags" Target="../tags/tag490.xml"/><Relationship Id="rId2" Type="http://schemas.openxmlformats.org/officeDocument/2006/relationships/tags" Target="../tags/tag489.xml"/><Relationship Id="rId12" Type="http://schemas.openxmlformats.org/officeDocument/2006/relationships/tags" Target="../tags/tag497.xml"/><Relationship Id="rId11" Type="http://schemas.openxmlformats.org/officeDocument/2006/relationships/tags" Target="../tags/tag496.xml"/><Relationship Id="rId10" Type="http://schemas.openxmlformats.org/officeDocument/2006/relationships/tags" Target="../tags/tag495.xml"/><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image" Target="../media/image3.png"/><Relationship Id="rId5" Type="http://schemas.openxmlformats.org/officeDocument/2006/relationships/tags" Target="../tags/tag500.xml"/><Relationship Id="rId4" Type="http://schemas.openxmlformats.org/officeDocument/2006/relationships/image" Target="../media/image2.png"/><Relationship Id="rId3" Type="http://schemas.openxmlformats.org/officeDocument/2006/relationships/tags" Target="../tags/tag499.xml"/><Relationship Id="rId2" Type="http://schemas.openxmlformats.org/officeDocument/2006/relationships/tags" Target="../tags/tag498.xml"/><Relationship Id="rId12" Type="http://schemas.openxmlformats.org/officeDocument/2006/relationships/tags" Target="../tags/tag506.xml"/><Relationship Id="rId11" Type="http://schemas.openxmlformats.org/officeDocument/2006/relationships/tags" Target="../tags/tag505.xml"/><Relationship Id="rId10" Type="http://schemas.openxmlformats.org/officeDocument/2006/relationships/tags" Target="../tags/tag504.xml"/><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image" Target="../media/image3.png"/><Relationship Id="rId5" Type="http://schemas.openxmlformats.org/officeDocument/2006/relationships/tags" Target="../tags/tag509.xml"/><Relationship Id="rId4" Type="http://schemas.openxmlformats.org/officeDocument/2006/relationships/image" Target="../media/image2.png"/><Relationship Id="rId3" Type="http://schemas.openxmlformats.org/officeDocument/2006/relationships/tags" Target="../tags/tag508.xml"/><Relationship Id="rId2" Type="http://schemas.openxmlformats.org/officeDocument/2006/relationships/tags" Target="../tags/tag507.xml"/><Relationship Id="rId14" Type="http://schemas.openxmlformats.org/officeDocument/2006/relationships/tags" Target="../tags/tag517.xml"/><Relationship Id="rId13" Type="http://schemas.openxmlformats.org/officeDocument/2006/relationships/tags" Target="../tags/tag516.xml"/><Relationship Id="rId12" Type="http://schemas.openxmlformats.org/officeDocument/2006/relationships/tags" Target="../tags/tag515.xml"/><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9" Type="http://schemas.openxmlformats.org/officeDocument/2006/relationships/tags" Target="../tags/tag523.xml"/><Relationship Id="rId8" Type="http://schemas.openxmlformats.org/officeDocument/2006/relationships/tags" Target="../tags/tag522.xml"/><Relationship Id="rId7" Type="http://schemas.openxmlformats.org/officeDocument/2006/relationships/tags" Target="../tags/tag521.xml"/><Relationship Id="rId6" Type="http://schemas.openxmlformats.org/officeDocument/2006/relationships/image" Target="../media/image7.png"/><Relationship Id="rId5" Type="http://schemas.openxmlformats.org/officeDocument/2006/relationships/tags" Target="../tags/tag520.xml"/><Relationship Id="rId4" Type="http://schemas.openxmlformats.org/officeDocument/2006/relationships/image" Target="../media/image6.png"/><Relationship Id="rId3" Type="http://schemas.openxmlformats.org/officeDocument/2006/relationships/tags" Target="../tags/tag519.xml"/><Relationship Id="rId2" Type="http://schemas.openxmlformats.org/officeDocument/2006/relationships/tags" Target="../tags/tag518.xml"/><Relationship Id="rId11" Type="http://schemas.openxmlformats.org/officeDocument/2006/relationships/tags" Target="../tags/tag525.xml"/><Relationship Id="rId10" Type="http://schemas.openxmlformats.org/officeDocument/2006/relationships/tags" Target="../tags/tag524.xml"/><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3.png"/><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1.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tags" Target="../tags/tag49.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3.png"/><Relationship Id="rId5" Type="http://schemas.openxmlformats.org/officeDocument/2006/relationships/tags" Target="../tags/tag60.xml"/><Relationship Id="rId4" Type="http://schemas.openxmlformats.org/officeDocument/2006/relationships/image" Target="../media/image2.png"/><Relationship Id="rId3" Type="http://schemas.openxmlformats.org/officeDocument/2006/relationships/tags" Target="../tags/tag59.xml"/><Relationship Id="rId2" Type="http://schemas.openxmlformats.org/officeDocument/2006/relationships/tags" Target="../tags/tag58.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png"/><Relationship Id="rId5" Type="http://schemas.openxmlformats.org/officeDocument/2006/relationships/tags" Target="../tags/tag69.xm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image" Target="../media/image7.png"/><Relationship Id="rId5" Type="http://schemas.openxmlformats.org/officeDocument/2006/relationships/tags" Target="../tags/tag80.xml"/><Relationship Id="rId4" Type="http://schemas.openxmlformats.org/officeDocument/2006/relationships/image" Target="../media/image6.png"/><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1.png"/><Relationship Id="rId2" Type="http://schemas.openxmlformats.org/officeDocument/2006/relationships/tags" Target="../tags/tag89.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tags" Target="../tags/tag9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image" Target="../media/image3.png"/><Relationship Id="rId6" Type="http://schemas.openxmlformats.org/officeDocument/2006/relationships/tags" Target="../tags/tag96.xml"/><Relationship Id="rId5" Type="http://schemas.openxmlformats.org/officeDocument/2006/relationships/image" Target="../media/image2.png"/><Relationship Id="rId4" Type="http://schemas.openxmlformats.org/officeDocument/2006/relationships/tags" Target="../tags/tag95.xml"/><Relationship Id="rId3" Type="http://schemas.openxmlformats.org/officeDocument/2006/relationships/image" Target="../media/image4.png"/><Relationship Id="rId2" Type="http://schemas.openxmlformats.org/officeDocument/2006/relationships/tags" Target="../tags/tag9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0.xml"/><Relationship Id="rId3" Type="http://schemas.openxmlformats.org/officeDocument/2006/relationships/image" Target="../media/image2.png"/><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2.xml"/><Relationship Id="rId3"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04.xml"/><Relationship Id="rId3"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6.xml"/><Relationship Id="rId3" Type="http://schemas.openxmlformats.org/officeDocument/2006/relationships/image" Target="../media/image2.png"/><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8.xml"/><Relationship Id="rId3"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10.xml"/><Relationship Id="rId3" Type="http://schemas.openxmlformats.org/officeDocument/2006/relationships/image" Target="../media/image2.png"/><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3.png"/><Relationship Id="rId4" Type="http://schemas.openxmlformats.org/officeDocument/2006/relationships/tags" Target="../tags/tag115.xml"/><Relationship Id="rId3" Type="http://schemas.openxmlformats.org/officeDocument/2006/relationships/image" Target="../media/image2.png"/><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image" Target="../media/image3.png"/><Relationship Id="rId5" Type="http://schemas.openxmlformats.org/officeDocument/2006/relationships/tags" Target="../tags/tag122.xml"/><Relationship Id="rId4" Type="http://schemas.openxmlformats.org/officeDocument/2006/relationships/image" Target="../media/image2.png"/><Relationship Id="rId3" Type="http://schemas.openxmlformats.org/officeDocument/2006/relationships/tags" Target="../tags/tag121.xml"/><Relationship Id="rId2" Type="http://schemas.openxmlformats.org/officeDocument/2006/relationships/tags" Target="../tags/tag120.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image" Target="../media/image3.png"/><Relationship Id="rId5" Type="http://schemas.openxmlformats.org/officeDocument/2006/relationships/tags" Target="../tags/tag130.xm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image" Target="../media/image3.png"/><Relationship Id="rId5" Type="http://schemas.openxmlformats.org/officeDocument/2006/relationships/tags" Target="../tags/tag139.xml"/><Relationship Id="rId4" Type="http://schemas.openxmlformats.org/officeDocument/2006/relationships/image" Target="../media/image2.png"/><Relationship Id="rId3" Type="http://schemas.openxmlformats.org/officeDocument/2006/relationships/tags" Target="../tags/tag138.xml"/><Relationship Id="rId2" Type="http://schemas.openxmlformats.org/officeDocument/2006/relationships/tags" Target="../tags/tag137.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3.png"/><Relationship Id="rId5" Type="http://schemas.openxmlformats.org/officeDocument/2006/relationships/tags" Target="../tags/tag148.xml"/><Relationship Id="rId4" Type="http://schemas.openxmlformats.org/officeDocument/2006/relationships/image" Target="../media/image2.png"/><Relationship Id="rId3" Type="http://schemas.openxmlformats.org/officeDocument/2006/relationships/tags" Target="../tags/tag147.xml"/><Relationship Id="rId2" Type="http://schemas.openxmlformats.org/officeDocument/2006/relationships/tags" Target="../tags/tag146.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image" Target="../media/image3.png"/><Relationship Id="rId5" Type="http://schemas.openxmlformats.org/officeDocument/2006/relationships/tags" Target="../tags/tag157.xml"/><Relationship Id="rId4" Type="http://schemas.openxmlformats.org/officeDocument/2006/relationships/image" Target="../media/image2.png"/><Relationship Id="rId3" Type="http://schemas.openxmlformats.org/officeDocument/2006/relationships/tags" Target="../tags/tag156.xml"/><Relationship Id="rId2" Type="http://schemas.openxmlformats.org/officeDocument/2006/relationships/tags" Target="../tags/tag155.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image" Target="../media/image7.png"/><Relationship Id="rId5" Type="http://schemas.openxmlformats.org/officeDocument/2006/relationships/tags" Target="../tags/tag168.xml"/><Relationship Id="rId4" Type="http://schemas.openxmlformats.org/officeDocument/2006/relationships/image" Target="../media/image6.png"/><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1.png"/><Relationship Id="rId2" Type="http://schemas.openxmlformats.org/officeDocument/2006/relationships/tags" Target="../tags/tag177.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1.xml"/><Relationship Id="rId3" Type="http://schemas.openxmlformats.org/officeDocument/2006/relationships/image" Target="../media/image2.png"/><Relationship Id="rId2" Type="http://schemas.openxmlformats.org/officeDocument/2006/relationships/tags" Target="../tags/tag180.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image" Target="../media/image3.png"/><Relationship Id="rId6" Type="http://schemas.openxmlformats.org/officeDocument/2006/relationships/tags" Target="../tags/tag184.xml"/><Relationship Id="rId5" Type="http://schemas.openxmlformats.org/officeDocument/2006/relationships/image" Target="../media/image2.png"/><Relationship Id="rId4" Type="http://schemas.openxmlformats.org/officeDocument/2006/relationships/tags" Target="../tags/tag183.xml"/><Relationship Id="rId3" Type="http://schemas.openxmlformats.org/officeDocument/2006/relationships/image" Target="../media/image4.png"/><Relationship Id="rId2" Type="http://schemas.openxmlformats.org/officeDocument/2006/relationships/tags" Target="../tags/tag182.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8.xml"/><Relationship Id="rId3" Type="http://schemas.openxmlformats.org/officeDocument/2006/relationships/image" Target="../media/image2.png"/><Relationship Id="rId2" Type="http://schemas.openxmlformats.org/officeDocument/2006/relationships/tags" Target="../tags/tag187.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0.xml"/><Relationship Id="rId3" Type="http://schemas.openxmlformats.org/officeDocument/2006/relationships/image" Target="../media/image2.png"/><Relationship Id="rId2" Type="http://schemas.openxmlformats.org/officeDocument/2006/relationships/tags" Target="../tags/tag189.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92.xml"/><Relationship Id="rId3"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4.xml"/><Relationship Id="rId3"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6.xml"/><Relationship Id="rId3" Type="http://schemas.openxmlformats.org/officeDocument/2006/relationships/image" Target="../media/image2.png"/><Relationship Id="rId2" Type="http://schemas.openxmlformats.org/officeDocument/2006/relationships/tags" Target="../tags/tag195.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8.xml"/><Relationship Id="rId3" Type="http://schemas.openxmlformats.org/officeDocument/2006/relationships/image" Target="../media/image2.png"/><Relationship Id="rId2" Type="http://schemas.openxmlformats.org/officeDocument/2006/relationships/tags" Target="../tags/tag197.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image" Target="../media/image1.png"/><Relationship Id="rId2" Type="http://schemas.openxmlformats.org/officeDocument/2006/relationships/tags" Target="../tags/tag1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3.png"/><Relationship Id="rId4" Type="http://schemas.openxmlformats.org/officeDocument/2006/relationships/tags" Target="../tags/tag203.xml"/><Relationship Id="rId3" Type="http://schemas.openxmlformats.org/officeDocument/2006/relationships/image" Target="../media/image2.png"/><Relationship Id="rId2" Type="http://schemas.openxmlformats.org/officeDocument/2006/relationships/tags" Target="../tags/tag202.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image" Target="../media/image3.png"/><Relationship Id="rId5" Type="http://schemas.openxmlformats.org/officeDocument/2006/relationships/tags" Target="../tags/tag210.xml"/><Relationship Id="rId4" Type="http://schemas.openxmlformats.org/officeDocument/2006/relationships/image" Target="../media/image2.png"/><Relationship Id="rId3" Type="http://schemas.openxmlformats.org/officeDocument/2006/relationships/tags" Target="../tags/tag209.xml"/><Relationship Id="rId2" Type="http://schemas.openxmlformats.org/officeDocument/2006/relationships/tags" Target="../tags/tag208.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image" Target="../media/image3.png"/><Relationship Id="rId5" Type="http://schemas.openxmlformats.org/officeDocument/2006/relationships/tags" Target="../tags/tag218.xml"/><Relationship Id="rId4" Type="http://schemas.openxmlformats.org/officeDocument/2006/relationships/image" Target="../media/image2.png"/><Relationship Id="rId3" Type="http://schemas.openxmlformats.org/officeDocument/2006/relationships/tags" Target="../tags/tag217.xml"/><Relationship Id="rId2" Type="http://schemas.openxmlformats.org/officeDocument/2006/relationships/tags" Target="../tags/tag216.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image" Target="../media/image3.png"/><Relationship Id="rId5" Type="http://schemas.openxmlformats.org/officeDocument/2006/relationships/tags" Target="../tags/tag227.xml"/><Relationship Id="rId4" Type="http://schemas.openxmlformats.org/officeDocument/2006/relationships/image" Target="../media/image2.png"/><Relationship Id="rId3" Type="http://schemas.openxmlformats.org/officeDocument/2006/relationships/tags" Target="../tags/tag226.xml"/><Relationship Id="rId2" Type="http://schemas.openxmlformats.org/officeDocument/2006/relationships/tags" Target="../tags/tag225.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media/image3.png"/><Relationship Id="rId5" Type="http://schemas.openxmlformats.org/officeDocument/2006/relationships/tags" Target="../tags/tag236.xml"/><Relationship Id="rId4" Type="http://schemas.openxmlformats.org/officeDocument/2006/relationships/image" Target="../media/image2.png"/><Relationship Id="rId3" Type="http://schemas.openxmlformats.org/officeDocument/2006/relationships/tags" Target="../tags/tag235.xml"/><Relationship Id="rId2" Type="http://schemas.openxmlformats.org/officeDocument/2006/relationships/tags" Target="../tags/tag234.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image" Target="../media/image3.png"/><Relationship Id="rId5" Type="http://schemas.openxmlformats.org/officeDocument/2006/relationships/tags" Target="../tags/tag245.xml"/><Relationship Id="rId4" Type="http://schemas.openxmlformats.org/officeDocument/2006/relationships/image" Target="../media/image2.png"/><Relationship Id="rId3" Type="http://schemas.openxmlformats.org/officeDocument/2006/relationships/tags" Target="../tags/tag244.xml"/><Relationship Id="rId2" Type="http://schemas.openxmlformats.org/officeDocument/2006/relationships/tags" Target="../tags/tag243.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image" Target="../media/image7.png"/><Relationship Id="rId5" Type="http://schemas.openxmlformats.org/officeDocument/2006/relationships/tags" Target="../tags/tag256.xml"/><Relationship Id="rId4" Type="http://schemas.openxmlformats.org/officeDocument/2006/relationships/image" Target="../media/image6.png"/><Relationship Id="rId3" Type="http://schemas.openxmlformats.org/officeDocument/2006/relationships/tags" Target="../tags/tag255.xml"/><Relationship Id="rId2" Type="http://schemas.openxmlformats.org/officeDocument/2006/relationships/tags" Target="../tags/tag254.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image" Target="../media/image1.png"/><Relationship Id="rId2" Type="http://schemas.openxmlformats.org/officeDocument/2006/relationships/tags" Target="../tags/tag26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69.xml"/><Relationship Id="rId3" Type="http://schemas.openxmlformats.org/officeDocument/2006/relationships/image" Target="../media/image2.png"/><Relationship Id="rId2" Type="http://schemas.openxmlformats.org/officeDocument/2006/relationships/tags" Target="../tags/tag268.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image" Target="../media/image3.png"/><Relationship Id="rId6" Type="http://schemas.openxmlformats.org/officeDocument/2006/relationships/tags" Target="../tags/tag272.xml"/><Relationship Id="rId5" Type="http://schemas.openxmlformats.org/officeDocument/2006/relationships/image" Target="../media/image2.png"/><Relationship Id="rId4" Type="http://schemas.openxmlformats.org/officeDocument/2006/relationships/tags" Target="../tags/tag271.xml"/><Relationship Id="rId3" Type="http://schemas.openxmlformats.org/officeDocument/2006/relationships/image" Target="../media/image4.png"/><Relationship Id="rId2" Type="http://schemas.openxmlformats.org/officeDocument/2006/relationships/tags" Target="../tags/tag270.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76.xml"/><Relationship Id="rId3" Type="http://schemas.openxmlformats.org/officeDocument/2006/relationships/image" Target="../media/image2.png"/><Relationship Id="rId2" Type="http://schemas.openxmlformats.org/officeDocument/2006/relationships/tags" Target="../tags/tag275.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78.xml"/><Relationship Id="rId3" Type="http://schemas.openxmlformats.org/officeDocument/2006/relationships/image" Target="../media/image2.png"/><Relationship Id="rId2" Type="http://schemas.openxmlformats.org/officeDocument/2006/relationships/tags" Target="../tags/tag277.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280.xml"/><Relationship Id="rId3" Type="http://schemas.openxmlformats.org/officeDocument/2006/relationships/image" Target="../media/image5.png"/><Relationship Id="rId2" Type="http://schemas.openxmlformats.org/officeDocument/2006/relationships/tags" Target="../tags/tag279.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82.xml"/><Relationship Id="rId3" Type="http://schemas.openxmlformats.org/officeDocument/2006/relationships/image" Target="../media/image2.png"/><Relationship Id="rId2" Type="http://schemas.openxmlformats.org/officeDocument/2006/relationships/tags" Target="../tags/tag281.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84.xml"/><Relationship Id="rId3" Type="http://schemas.openxmlformats.org/officeDocument/2006/relationships/image" Target="../media/image2.png"/><Relationship Id="rId2" Type="http://schemas.openxmlformats.org/officeDocument/2006/relationships/tags" Target="../tags/tag283.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86.xml"/><Relationship Id="rId3" Type="http://schemas.openxmlformats.org/officeDocument/2006/relationships/image" Target="../media/image2.png"/><Relationship Id="rId2" Type="http://schemas.openxmlformats.org/officeDocument/2006/relationships/tags" Target="../tags/tag285.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image" Target="../media/image1.png"/><Relationship Id="rId2" Type="http://schemas.openxmlformats.org/officeDocument/2006/relationships/tags" Target="../tags/tag287.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image" Target="../media/image3.png"/><Relationship Id="rId4" Type="http://schemas.openxmlformats.org/officeDocument/2006/relationships/tags" Target="../tags/tag291.xml"/><Relationship Id="rId3" Type="http://schemas.openxmlformats.org/officeDocument/2006/relationships/image" Target="../media/image2.png"/><Relationship Id="rId2" Type="http://schemas.openxmlformats.org/officeDocument/2006/relationships/tags" Target="../tags/tag290.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image" Target="../media/image3.png"/><Relationship Id="rId5" Type="http://schemas.openxmlformats.org/officeDocument/2006/relationships/tags" Target="../tags/tag298.xml"/><Relationship Id="rId4" Type="http://schemas.openxmlformats.org/officeDocument/2006/relationships/image" Target="../media/image2.png"/><Relationship Id="rId3" Type="http://schemas.openxmlformats.org/officeDocument/2006/relationships/tags" Target="../tags/tag297.xml"/><Relationship Id="rId2" Type="http://schemas.openxmlformats.org/officeDocument/2006/relationships/tags" Target="../tags/tag296.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image" Target="../media/image3.png"/><Relationship Id="rId5" Type="http://schemas.openxmlformats.org/officeDocument/2006/relationships/tags" Target="../tags/tag306.xml"/><Relationship Id="rId4" Type="http://schemas.openxmlformats.org/officeDocument/2006/relationships/image" Target="../media/image2.png"/><Relationship Id="rId3" Type="http://schemas.openxmlformats.org/officeDocument/2006/relationships/tags" Target="../tags/tag305.xml"/><Relationship Id="rId2" Type="http://schemas.openxmlformats.org/officeDocument/2006/relationships/tags" Target="../tags/tag304.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image" Target="../media/image3.png"/><Relationship Id="rId5" Type="http://schemas.openxmlformats.org/officeDocument/2006/relationships/tags" Target="../tags/tag315.xml"/><Relationship Id="rId4" Type="http://schemas.openxmlformats.org/officeDocument/2006/relationships/image" Target="../media/image2.png"/><Relationship Id="rId3" Type="http://schemas.openxmlformats.org/officeDocument/2006/relationships/tags" Target="../tags/tag314.xml"/><Relationship Id="rId2" Type="http://schemas.openxmlformats.org/officeDocument/2006/relationships/tags" Target="../tags/tag313.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image" Target="../media/image3.png"/><Relationship Id="rId5" Type="http://schemas.openxmlformats.org/officeDocument/2006/relationships/tags" Target="../tags/tag324.xml"/><Relationship Id="rId4" Type="http://schemas.openxmlformats.org/officeDocument/2006/relationships/image" Target="../media/image2.png"/><Relationship Id="rId3" Type="http://schemas.openxmlformats.org/officeDocument/2006/relationships/tags" Target="../tags/tag323.xml"/><Relationship Id="rId2" Type="http://schemas.openxmlformats.org/officeDocument/2006/relationships/tags" Target="../tags/tag322.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image" Target="../media/image3.png"/><Relationship Id="rId5" Type="http://schemas.openxmlformats.org/officeDocument/2006/relationships/tags" Target="../tags/tag333.xml"/><Relationship Id="rId4" Type="http://schemas.openxmlformats.org/officeDocument/2006/relationships/image" Target="../media/image2.png"/><Relationship Id="rId3" Type="http://schemas.openxmlformats.org/officeDocument/2006/relationships/tags" Target="../tags/tag332.xml"/><Relationship Id="rId2" Type="http://schemas.openxmlformats.org/officeDocument/2006/relationships/tags" Target="../tags/tag331.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image" Target="../media/image7.png"/><Relationship Id="rId5" Type="http://schemas.openxmlformats.org/officeDocument/2006/relationships/tags" Target="../tags/tag344.xml"/><Relationship Id="rId4" Type="http://schemas.openxmlformats.org/officeDocument/2006/relationships/image" Target="../media/image6.png"/><Relationship Id="rId3" Type="http://schemas.openxmlformats.org/officeDocument/2006/relationships/tags" Target="../tags/tag343.xml"/><Relationship Id="rId2" Type="http://schemas.openxmlformats.org/officeDocument/2006/relationships/tags" Target="../tags/tag342.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image" Target="../media/image1.png"/><Relationship Id="rId2" Type="http://schemas.openxmlformats.org/officeDocument/2006/relationships/tags" Target="../tags/tag353.xml"/><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57.xml"/><Relationship Id="rId3" Type="http://schemas.openxmlformats.org/officeDocument/2006/relationships/image" Target="../media/image2.png"/><Relationship Id="rId2" Type="http://schemas.openxmlformats.org/officeDocument/2006/relationships/tags" Target="../tags/tag356.xml"/><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image" Target="../media/image3.png"/><Relationship Id="rId6" Type="http://schemas.openxmlformats.org/officeDocument/2006/relationships/tags" Target="../tags/tag360.xml"/><Relationship Id="rId5" Type="http://schemas.openxmlformats.org/officeDocument/2006/relationships/image" Target="../media/image2.png"/><Relationship Id="rId4" Type="http://schemas.openxmlformats.org/officeDocument/2006/relationships/tags" Target="../tags/tag359.xml"/><Relationship Id="rId3" Type="http://schemas.openxmlformats.org/officeDocument/2006/relationships/image" Target="../media/image4.png"/><Relationship Id="rId2" Type="http://schemas.openxmlformats.org/officeDocument/2006/relationships/tags" Target="../tags/tag358.xml"/><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64.xml"/><Relationship Id="rId3" Type="http://schemas.openxmlformats.org/officeDocument/2006/relationships/image" Target="../media/image2.png"/><Relationship Id="rId2" Type="http://schemas.openxmlformats.org/officeDocument/2006/relationships/tags" Target="../tags/tag363.xml"/><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66.xml"/><Relationship Id="rId3" Type="http://schemas.openxmlformats.org/officeDocument/2006/relationships/image" Target="../media/image2.png"/><Relationship Id="rId2" Type="http://schemas.openxmlformats.org/officeDocument/2006/relationships/tags" Target="../tags/tag365.xml"/><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68.xml"/><Relationship Id="rId3" Type="http://schemas.openxmlformats.org/officeDocument/2006/relationships/image" Target="../media/image5.png"/><Relationship Id="rId2" Type="http://schemas.openxmlformats.org/officeDocument/2006/relationships/tags" Target="../tags/tag367.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70.xml"/><Relationship Id="rId3" Type="http://schemas.openxmlformats.org/officeDocument/2006/relationships/image" Target="../media/image2.png"/><Relationship Id="rId2" Type="http://schemas.openxmlformats.org/officeDocument/2006/relationships/tags" Target="../tags/tag369.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72.xml"/><Relationship Id="rId3" Type="http://schemas.openxmlformats.org/officeDocument/2006/relationships/image" Target="../media/image2.png"/><Relationship Id="rId2" Type="http://schemas.openxmlformats.org/officeDocument/2006/relationships/tags" Target="../tags/tag371.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74.xml"/><Relationship Id="rId3" Type="http://schemas.openxmlformats.org/officeDocument/2006/relationships/image" Target="../media/image2.png"/><Relationship Id="rId2" Type="http://schemas.openxmlformats.org/officeDocument/2006/relationships/tags" Target="../tags/tag373.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image" Target="../media/image1.png"/><Relationship Id="rId2" Type="http://schemas.openxmlformats.org/officeDocument/2006/relationships/tags" Target="../tags/tag375.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image" Target="../media/image3.png"/><Relationship Id="rId4" Type="http://schemas.openxmlformats.org/officeDocument/2006/relationships/tags" Target="../tags/tag379.xml"/><Relationship Id="rId3" Type="http://schemas.openxmlformats.org/officeDocument/2006/relationships/image" Target="../media/image2.png"/><Relationship Id="rId2" Type="http://schemas.openxmlformats.org/officeDocument/2006/relationships/tags" Target="../tags/tag378.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image" Target="../media/image3.png"/><Relationship Id="rId5" Type="http://schemas.openxmlformats.org/officeDocument/2006/relationships/tags" Target="../tags/tag386.xml"/><Relationship Id="rId4" Type="http://schemas.openxmlformats.org/officeDocument/2006/relationships/image" Target="../media/image2.png"/><Relationship Id="rId3" Type="http://schemas.openxmlformats.org/officeDocument/2006/relationships/tags" Target="../tags/tag385.xml"/><Relationship Id="rId2" Type="http://schemas.openxmlformats.org/officeDocument/2006/relationships/tags" Target="../tags/tag384.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image" Target="../media/image3.png"/><Relationship Id="rId5" Type="http://schemas.openxmlformats.org/officeDocument/2006/relationships/tags" Target="../tags/tag394.xml"/><Relationship Id="rId4" Type="http://schemas.openxmlformats.org/officeDocument/2006/relationships/image" Target="../media/image2.png"/><Relationship Id="rId3" Type="http://schemas.openxmlformats.org/officeDocument/2006/relationships/tags" Target="../tags/tag393.xml"/><Relationship Id="rId2" Type="http://schemas.openxmlformats.org/officeDocument/2006/relationships/tags" Target="../tags/tag392.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rgbClr val="6699FF"/>
            </a:gs>
            <a:gs pos="100000">
              <a:srgbClr val="FFFFFF"/>
            </a:gs>
          </a:gsLst>
          <a:lin ang="5400000" scaled="1"/>
          <a:tileRect/>
        </a:gra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2057"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8204" name="Rectangle 12"/>
          <p:cNvSpPr>
            <a:spLocks noGrp="1" noChangeArrowheads="1"/>
          </p:cNvSpPr>
          <p:nvPr>
            <p:ph type="ctrTitle"/>
          </p:nvPr>
        </p:nvSpPr>
        <p:spPr>
          <a:xfrm>
            <a:off x="990600" y="1828800"/>
            <a:ext cx="7772400" cy="1143000"/>
          </a:xfrm>
        </p:spPr>
        <p:txBody>
          <a:bodyPr/>
          <a:lstStyle>
            <a:lvl1pPr>
              <a:defRPr/>
            </a:lvl1pPr>
          </a:lstStyle>
          <a:p>
            <a:r>
              <a:rPr lang="zh-CN" altLang="en-US" noProof="1"/>
              <a:t>单击此处编辑母版标题样式</a:t>
            </a:r>
            <a:endParaRPr lang="zh-CN" altLang="en-US" noProof="1"/>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a:t>单击此处编辑母版副标题样式</a:t>
            </a:r>
            <a:endParaRPr lang="zh-CN" altLang="en-US" noProof="1"/>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p>
            <a:pPr algn="r" eaLnBrk="1" hangingPunct="1">
              <a:buNone/>
            </a:pPr>
            <a:fld id="{9A0DB2DC-4C9A-4742-B13C-FB6460FD3503}" type="slidenum">
              <a:rPr lang="en-US" altLang="zh-CN" dirty="0">
                <a:solidFill>
                  <a:schemeClr val="bg2"/>
                </a:solidFill>
              </a:rPr>
            </a:fld>
            <a:endParaRPr lang="en-US" altLang="zh-CN" dirty="0">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1182688" y="2017713"/>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bg>
      <p:bgPr>
        <a:gradFill rotWithShape="0">
          <a:gsLst>
            <a:gs pos="0">
              <a:srgbClr val="6699FF"/>
            </a:gs>
            <a:gs pos="100000">
              <a:srgbClr val="FFFFFF"/>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4" name="Date Placeholder 3"/>
          <p:cNvSpPr>
            <a:spLocks noGrp="1"/>
          </p:cNvSpPr>
          <p:nvPr>
            <p:ph type="dt" sz="half" idx="2"/>
          </p:nvPr>
        </p:nvSpPr>
        <p:spPr bwMode="auto">
          <a:xfrm>
            <a:off x="0" y="0"/>
            <a:ext cx="0" cy="0"/>
          </a:xfrm>
          <a:prstGeom prst="rect">
            <a:avLst/>
          </a:prstGeom>
          <a:ln>
            <a:miter lim="800000"/>
          </a:ln>
        </p:spPr>
        <p:txBody>
          <a:bodyPr vert="horz" wrap="square" lIns="91440" tIns="45720" rIns="91440" bIns="45720" numCol="1" anchor="b" anchorCtr="0" compatLnSpc="1"/>
          <a:lstStyle>
            <a:lvl1pPr>
              <a:buFont typeface="Arial" panose="020B0604020202020204" pitchFamily="34" charset="0"/>
              <a:buNone/>
              <a:defRPr>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04D6EC-7FE5-454C-BDFA-B3192DC5275F}" type="datetimeFigureOut">
              <a:rPr kumimoji="0" lang="zh-CN" altLang="en-US"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Footer Placeholder 4"/>
          <p:cNvSpPr>
            <a:spLocks noGrp="1"/>
          </p:cNvSpPr>
          <p:nvPr>
            <p:ph type="ftr" sz="quarter" idx="3"/>
          </p:nvPr>
        </p:nvSpPr>
        <p:spPr bwMode="auto">
          <a:xfrm>
            <a:off x="0" y="0"/>
            <a:ext cx="0" cy="0"/>
          </a:xfrm>
          <a:prstGeom prst="rect">
            <a:avLst/>
          </a:prstGeom>
          <a:ln>
            <a:miter lim="800000"/>
          </a:ln>
        </p:spPr>
        <p:txBody>
          <a:bodyPr vert="horz" wrap="square" lIns="91440" tIns="45720" rIns="91440" bIns="45720" numCol="1" anchor="b" anchorCtr="0" compatLnSpc="1"/>
          <a:lstStyle>
            <a:lvl1pPr>
              <a:buFont typeface="Arial" panose="020B0604020202020204" pitchFamily="34" charset="0"/>
              <a:buNone/>
              <a:defRPr>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Slide Number Placeholder 5"/>
          <p:cNvSpPr>
            <a:spLocks noGrp="1"/>
          </p:cNvSpPr>
          <p:nvPr>
            <p:ph type="sldNum" sz="quarter" idx="4"/>
          </p:nvPr>
        </p:nvSpPr>
        <p:spPr bwMode="auto">
          <a:xfrm>
            <a:off x="0" y="0"/>
            <a:ext cx="0" cy="0"/>
          </a:xfrm>
          <a:prstGeom prst="rect">
            <a:avLst/>
          </a:prstGeom>
          <a:ln>
            <a:miter lim="800000"/>
          </a:ln>
        </p:spPr>
        <p:txBody>
          <a:bodyPr vert="horz" wrap="square" lIns="91440" tIns="45720" rIns="91440" bIns="45720" numCol="1" anchor="b" anchorCtr="0" compatLnSpc="1"/>
          <a:p>
            <a:pPr algn="r"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5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01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09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pitchFamily="34" charset="-122"/>
              </a:defRPr>
            </a:lvl1pPr>
            <a:lvl2pPr eaLnBrk="1" fontAlgn="auto" latinLnBrk="0" hangingPunct="1">
              <a:defRPr sz="900">
                <a:solidFill>
                  <a:schemeClr val="tx1"/>
                </a:solidFill>
                <a:latin typeface="Arial" panose="020B0604020202020204" pitchFamily="34" charset="0"/>
                <a:ea typeface="微软雅黑" panose="020B0503020204020204" pitchFamily="34" charset="-122"/>
              </a:defRPr>
            </a:lvl2pPr>
            <a:lvl3pPr eaLnBrk="1" fontAlgn="auto" latinLnBrk="0" hangingPunct="1">
              <a:defRPr sz="900">
                <a:solidFill>
                  <a:schemeClr val="tx1"/>
                </a:solidFill>
                <a:latin typeface="Arial" panose="020B0604020202020204" pitchFamily="34" charset="0"/>
                <a:ea typeface="微软雅黑" panose="020B0503020204020204" pitchFamily="34" charset="-122"/>
              </a:defRPr>
            </a:lvl3pPr>
            <a:lvl4pPr eaLnBrk="1" fontAlgn="auto" latinLnBrk="0" hangingPunct="1">
              <a:defRPr sz="900">
                <a:solidFill>
                  <a:schemeClr val="tx1"/>
                </a:solidFill>
                <a:latin typeface="Arial" panose="020B0604020202020204" pitchFamily="34" charset="0"/>
                <a:ea typeface="微软雅黑" panose="020B0503020204020204" pitchFamily="34" charset="-122"/>
              </a:defRPr>
            </a:lvl4pPr>
            <a:lvl5pPr eaLnBrk="1" fontAlgn="auto" latinLnBrk="0" hangingPunct="1">
              <a:defRPr sz="9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15"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1080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613791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7827046" y="-10801"/>
            <a:ext cx="1315145" cy="1753527"/>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914422" y="218851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5"/>
            </p:custDataLst>
          </p:nvPr>
        </p:nvSpPr>
        <p:spPr>
          <a:xfrm>
            <a:off x="914422" y="4058570"/>
            <a:ext cx="3619500" cy="484778"/>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2"/>
            </p:custDataLst>
          </p:nvPr>
        </p:nvPicPr>
        <p:blipFill>
          <a:blip r:embed="rId3"/>
          <a:stretch>
            <a:fillRect/>
          </a:stretch>
        </p:blipFill>
        <p:spPr>
          <a:xfrm>
            <a:off x="161365" y="2215738"/>
            <a:ext cx="1566512" cy="2426513"/>
          </a:xfrm>
          <a:prstGeom prst="rect">
            <a:avLst/>
          </a:prstGeom>
        </p:spPr>
      </p:pic>
      <p:pic>
        <p:nvPicPr>
          <p:cNvPr id="2" name="图片 1" descr="图片18"/>
          <p:cNvPicPr>
            <a:picLocks noChangeAspect="1"/>
          </p:cNvPicPr>
          <p:nvPr>
            <p:custDataLst>
              <p:tags r:id="rId4"/>
            </p:custDataLst>
          </p:nvPr>
        </p:nvPicPr>
        <p:blipFill>
          <a:blip r:embed="rId5"/>
          <a:stretch>
            <a:fillRect/>
          </a:stretch>
        </p:blipFill>
        <p:spPr>
          <a:xfrm>
            <a:off x="8603932" y="6137910"/>
            <a:ext cx="540068" cy="720090"/>
          </a:xfrm>
          <a:prstGeom prst="rect">
            <a:avLst/>
          </a:prstGeom>
        </p:spPr>
      </p:pic>
      <p:pic>
        <p:nvPicPr>
          <p:cNvPr id="7" name="图片 6" descr="图片19"/>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8"/>
            </p:custDataLst>
          </p:nvPr>
        </p:nvSpPr>
        <p:spPr>
          <a:xfrm>
            <a:off x="3390927" y="3079765"/>
            <a:ext cx="5143024" cy="619001"/>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01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9"/>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09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pitchFamily="34" charset="-122"/>
              </a:defRPr>
            </a:lvl1pPr>
            <a:lvl2pPr eaLnBrk="1" fontAlgn="auto" latinLnBrk="0" hangingPunct="1">
              <a:defRPr sz="900">
                <a:solidFill>
                  <a:schemeClr val="tx1"/>
                </a:solidFill>
                <a:latin typeface="Arial" panose="020B0604020202020204" pitchFamily="34" charset="0"/>
                <a:ea typeface="微软雅黑" panose="020B0503020204020204" pitchFamily="34" charset="-122"/>
              </a:defRPr>
            </a:lvl2pPr>
            <a:lvl3pPr eaLnBrk="1" fontAlgn="auto" latinLnBrk="0" hangingPunct="1">
              <a:defRPr sz="900">
                <a:solidFill>
                  <a:schemeClr val="tx1"/>
                </a:solidFill>
                <a:latin typeface="Arial" panose="020B0604020202020204" pitchFamily="34" charset="0"/>
                <a:ea typeface="微软雅黑" panose="020B0503020204020204" pitchFamily="34" charset="-122"/>
              </a:defRPr>
            </a:lvl3pPr>
            <a:lvl4pPr eaLnBrk="1" fontAlgn="auto" latinLnBrk="0" hangingPunct="1">
              <a:defRPr sz="900">
                <a:solidFill>
                  <a:schemeClr val="tx1"/>
                </a:solidFill>
                <a:latin typeface="Arial" panose="020B0604020202020204" pitchFamily="34" charset="0"/>
                <a:ea typeface="微软雅黑" panose="020B0503020204020204" pitchFamily="34" charset="-122"/>
              </a:defRPr>
            </a:lvl4pPr>
            <a:lvl5pPr eaLnBrk="1" fontAlgn="auto" latinLnBrk="0" hangingPunct="1">
              <a:defRPr sz="9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10" name="图片 9"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2"/>
            </p:custDataLst>
          </p:nvPr>
        </p:nvPicPr>
        <p:blipFill>
          <a:blip r:embed="rId3"/>
          <a:stretch>
            <a:fillRect/>
          </a:stretch>
        </p:blipFill>
        <p:spPr>
          <a:xfrm>
            <a:off x="1473282" y="1783080"/>
            <a:ext cx="2125151" cy="3291840"/>
          </a:xfrm>
          <a:prstGeom prst="rect">
            <a:avLst/>
          </a:prstGeom>
        </p:spPr>
      </p:pic>
      <p:pic>
        <p:nvPicPr>
          <p:cNvPr id="6" name="图片 5" descr="图片18"/>
          <p:cNvPicPr>
            <a:picLocks noChangeAspect="1"/>
          </p:cNvPicPr>
          <p:nvPr>
            <p:custDataLst>
              <p:tags r:id="rId4"/>
            </p:custDataLst>
          </p:nvPr>
        </p:nvPicPr>
        <p:blipFill>
          <a:blip r:embed="rId5"/>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8" name="图片 7"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7" name="图片 6"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2" name="图片 1"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2"/>
            </p:custDataLst>
          </p:nvPr>
        </p:nvPicPr>
        <p:blipFill>
          <a:blip r:embed="rId3"/>
          <a:stretch>
            <a:fillRect/>
          </a:stretch>
        </p:blipFill>
        <p:spPr>
          <a:xfrm>
            <a:off x="26587" y="0"/>
            <a:ext cx="9090826" cy="685800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571981"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571505"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15"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图片19"/>
          <p:cNvPicPr>
            <a:picLocks noChangeAspect="1"/>
          </p:cNvPicPr>
          <p:nvPr>
            <p:custDataLst>
              <p:tags r:id="rId4"/>
            </p:custDataLst>
          </p:nvPr>
        </p:nvPicPr>
        <p:blipFill>
          <a:blip r:embed="rId5"/>
          <a:stretch>
            <a:fillRect/>
          </a:stretch>
        </p:blipFill>
        <p:spPr>
          <a:xfrm>
            <a:off x="8603932" y="-5379"/>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220950" y="392411"/>
            <a:ext cx="540068" cy="540068"/>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descr="图片18"/>
          <p:cNvPicPr>
            <a:picLocks noChangeAspect="1"/>
          </p:cNvPicPr>
          <p:nvPr>
            <p:custDataLst>
              <p:tags r:id="rId3"/>
            </p:custDataLst>
          </p:nvPr>
        </p:nvPicPr>
        <p:blipFill>
          <a:blip r:embed="rId4"/>
          <a:stretch>
            <a:fillRect/>
          </a:stretch>
        </p:blipFill>
        <p:spPr>
          <a:xfrm>
            <a:off x="8603932" y="0"/>
            <a:ext cx="540068" cy="720090"/>
          </a:xfrm>
          <a:prstGeom prst="rect">
            <a:avLst/>
          </a:prstGeom>
        </p:spPr>
      </p:pic>
      <p:pic>
        <p:nvPicPr>
          <p:cNvPr id="6" name="图片 5" descr="图片19"/>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2" Type="http://schemas.openxmlformats.org/officeDocument/2006/relationships/theme" Target="../theme/theme2.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15.xml"/><Relationship Id="rId19" Type="http://schemas.openxmlformats.org/officeDocument/2006/relationships/tags" Target="../tags/tag86.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2" Type="http://schemas.openxmlformats.org/officeDocument/2006/relationships/theme" Target="../theme/theme3.xml"/><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slideLayout" Target="../slideLayouts/slideLayout33.xml"/><Relationship Id="rId19" Type="http://schemas.openxmlformats.org/officeDocument/2006/relationships/tags" Target="../tags/tag174.xml"/><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2" Type="http://schemas.openxmlformats.org/officeDocument/2006/relationships/theme" Target="../theme/theme4.xml"/><Relationship Id="rId21" Type="http://schemas.openxmlformats.org/officeDocument/2006/relationships/tags" Target="../tags/tag264.xml"/><Relationship Id="rId20" Type="http://schemas.openxmlformats.org/officeDocument/2006/relationships/tags" Target="../tags/tag263.xml"/><Relationship Id="rId2" Type="http://schemas.openxmlformats.org/officeDocument/2006/relationships/slideLayout" Target="../slideLayouts/slideLayout51.xml"/><Relationship Id="rId19" Type="http://schemas.openxmlformats.org/officeDocument/2006/relationships/tags" Target="../tags/tag262.xml"/><Relationship Id="rId18" Type="http://schemas.openxmlformats.org/officeDocument/2006/relationships/slideLayout" Target="../slideLayouts/slideLayout67.xml"/><Relationship Id="rId17" Type="http://schemas.openxmlformats.org/officeDocument/2006/relationships/slideLayout" Target="../slideLayouts/slideLayout66.xml"/><Relationship Id="rId16" Type="http://schemas.openxmlformats.org/officeDocument/2006/relationships/slideLayout" Target="../slideLayouts/slideLayout65.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2" Type="http://schemas.openxmlformats.org/officeDocument/2006/relationships/theme" Target="../theme/theme5.xml"/><Relationship Id="rId21" Type="http://schemas.openxmlformats.org/officeDocument/2006/relationships/tags" Target="../tags/tag352.xml"/><Relationship Id="rId20" Type="http://schemas.openxmlformats.org/officeDocument/2006/relationships/tags" Target="../tags/tag351.xml"/><Relationship Id="rId2" Type="http://schemas.openxmlformats.org/officeDocument/2006/relationships/slideLayout" Target="../slideLayouts/slideLayout69.xml"/><Relationship Id="rId19" Type="http://schemas.openxmlformats.org/officeDocument/2006/relationships/tags" Target="../tags/tag350.xml"/><Relationship Id="rId18" Type="http://schemas.openxmlformats.org/officeDocument/2006/relationships/slideLayout" Target="../slideLayouts/slideLayout85.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15" Type="http://schemas.openxmlformats.org/officeDocument/2006/relationships/slideLayout" Target="../slideLayouts/slideLayout82.xml"/><Relationship Id="rId14" Type="http://schemas.openxmlformats.org/officeDocument/2006/relationships/slideLayout" Target="../slideLayouts/slideLayout81.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4.xml"/><Relationship Id="rId8" Type="http://schemas.openxmlformats.org/officeDocument/2006/relationships/slideLayout" Target="../slideLayouts/slideLayout93.xml"/><Relationship Id="rId7" Type="http://schemas.openxmlformats.org/officeDocument/2006/relationships/slideLayout" Target="../slideLayouts/slideLayout92.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 Id="rId3" Type="http://schemas.openxmlformats.org/officeDocument/2006/relationships/slideLayout" Target="../slideLayouts/slideLayout88.xml"/><Relationship Id="rId22" Type="http://schemas.openxmlformats.org/officeDocument/2006/relationships/theme" Target="../theme/theme6.xml"/><Relationship Id="rId21" Type="http://schemas.openxmlformats.org/officeDocument/2006/relationships/tags" Target="../tags/tag440.xml"/><Relationship Id="rId20" Type="http://schemas.openxmlformats.org/officeDocument/2006/relationships/tags" Target="../tags/tag439.xml"/><Relationship Id="rId2" Type="http://schemas.openxmlformats.org/officeDocument/2006/relationships/slideLayout" Target="../slideLayouts/slideLayout87.xml"/><Relationship Id="rId19" Type="http://schemas.openxmlformats.org/officeDocument/2006/relationships/tags" Target="../tags/tag438.xml"/><Relationship Id="rId18" Type="http://schemas.openxmlformats.org/officeDocument/2006/relationships/slideLayout" Target="../slideLayouts/slideLayout103.xml"/><Relationship Id="rId17" Type="http://schemas.openxmlformats.org/officeDocument/2006/relationships/slideLayout" Target="../slideLayouts/slideLayout102.xml"/><Relationship Id="rId16" Type="http://schemas.openxmlformats.org/officeDocument/2006/relationships/slideLayout" Target="../slideLayouts/slideLayout101.xml"/><Relationship Id="rId15" Type="http://schemas.openxmlformats.org/officeDocument/2006/relationships/slideLayout" Target="../slideLayouts/slideLayout100.xml"/><Relationship Id="rId14" Type="http://schemas.openxmlformats.org/officeDocument/2006/relationships/slideLayout" Target="../slideLayouts/slideLayout99.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2.xml"/><Relationship Id="rId8" Type="http://schemas.openxmlformats.org/officeDocument/2006/relationships/slideLayout" Target="../slideLayouts/slideLayout111.xml"/><Relationship Id="rId7" Type="http://schemas.openxmlformats.org/officeDocument/2006/relationships/slideLayout" Target="../slideLayouts/slideLayout110.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3" Type="http://schemas.openxmlformats.org/officeDocument/2006/relationships/slideLayout" Target="../slideLayouts/slideLayout106.xml"/><Relationship Id="rId22" Type="http://schemas.openxmlformats.org/officeDocument/2006/relationships/theme" Target="../theme/theme7.xml"/><Relationship Id="rId21" Type="http://schemas.openxmlformats.org/officeDocument/2006/relationships/tags" Target="../tags/tag528.xml"/><Relationship Id="rId20" Type="http://schemas.openxmlformats.org/officeDocument/2006/relationships/tags" Target="../tags/tag527.xml"/><Relationship Id="rId2" Type="http://schemas.openxmlformats.org/officeDocument/2006/relationships/slideLayout" Target="../slideLayouts/slideLayout105.xml"/><Relationship Id="rId19" Type="http://schemas.openxmlformats.org/officeDocument/2006/relationships/tags" Target="../tags/tag526.xml"/><Relationship Id="rId18" Type="http://schemas.openxmlformats.org/officeDocument/2006/relationships/slideLayout" Target="../slideLayouts/slideLayout121.xml"/><Relationship Id="rId17" Type="http://schemas.openxmlformats.org/officeDocument/2006/relationships/slideLayout" Target="../slideLayouts/slideLayout120.xml"/><Relationship Id="rId16" Type="http://schemas.openxmlformats.org/officeDocument/2006/relationships/slideLayout" Target="../slideLayouts/slideLayout119.xml"/><Relationship Id="rId15" Type="http://schemas.openxmlformats.org/officeDocument/2006/relationships/slideLayout" Target="../slideLayouts/slideLayout118.xml"/><Relationship Id="rId14" Type="http://schemas.openxmlformats.org/officeDocument/2006/relationships/slideLayout" Target="../slideLayouts/slideLayout117.xml"/><Relationship Id="rId13" Type="http://schemas.openxmlformats.org/officeDocument/2006/relationships/slideLayout" Target="../slideLayouts/slideLayout116.xml"/><Relationship Id="rId12" Type="http://schemas.openxmlformats.org/officeDocument/2006/relationships/slideLayout" Target="../slideLayouts/slideLayout115.xml"/><Relationship Id="rId11" Type="http://schemas.openxmlformats.org/officeDocument/2006/relationships/slideLayout" Target="../slideLayouts/slideLayout114.xml"/><Relationship Id="rId10" Type="http://schemas.openxmlformats.org/officeDocument/2006/relationships/slideLayout" Target="../slideLayouts/slideLayout113.xml"/><Relationship Id="rId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FFFFFF"/>
            </a:gs>
          </a:gsLst>
          <a:lin ang="5400000" scaled="1"/>
          <a:tileRect/>
        </a:gradFill>
        <a:effectLst/>
      </p:bgPr>
    </p:bg>
    <p:spTree>
      <p:nvGrpSpPr>
        <p:cNvPr id="1" name=""/>
        <p:cNvGrpSpPr/>
        <p:nvPr/>
      </p:nvGrpSpPr>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150938" y="617538"/>
            <a:ext cx="7793037"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34" name="Rectangle 10"/>
          <p:cNvSpPr>
            <a:spLocks noGrp="1"/>
          </p:cNvSpPr>
          <p:nvPr>
            <p:ph type="body"/>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9"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0"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180"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kumimoji="0"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1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30.xml"/><Relationship Id="rId1" Type="http://schemas.openxmlformats.org/officeDocument/2006/relationships/tags" Target="../tags/tag529.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644.xml"/><Relationship Id="rId4" Type="http://schemas.openxmlformats.org/officeDocument/2006/relationships/image" Target="../media/image3.png"/><Relationship Id="rId3" Type="http://schemas.openxmlformats.org/officeDocument/2006/relationships/tags" Target="../tags/tag643.xml"/><Relationship Id="rId2" Type="http://schemas.openxmlformats.org/officeDocument/2006/relationships/image" Target="../media/image2.png"/><Relationship Id="rId1" Type="http://schemas.openxmlformats.org/officeDocument/2006/relationships/tags" Target="../tags/tag642.xml"/></Relationships>
</file>

<file path=ppt/slides/_rels/slide11.xml.rels><?xml version="1.0" encoding="UTF-8" standalone="yes"?>
<Relationships xmlns="http://schemas.openxmlformats.org/package/2006/relationships"><Relationship Id="rId9" Type="http://schemas.openxmlformats.org/officeDocument/2006/relationships/tags" Target="../tags/tag651.xml"/><Relationship Id="rId8" Type="http://schemas.openxmlformats.org/officeDocument/2006/relationships/tags" Target="../tags/tag650.xml"/><Relationship Id="rId7" Type="http://schemas.openxmlformats.org/officeDocument/2006/relationships/tags" Target="../tags/tag649.xml"/><Relationship Id="rId6" Type="http://schemas.openxmlformats.org/officeDocument/2006/relationships/tags" Target="../tags/tag648.xml"/><Relationship Id="rId5" Type="http://schemas.openxmlformats.org/officeDocument/2006/relationships/tags" Target="../tags/tag647.xml"/><Relationship Id="rId4" Type="http://schemas.openxmlformats.org/officeDocument/2006/relationships/image" Target="../media/image3.png"/><Relationship Id="rId3" Type="http://schemas.openxmlformats.org/officeDocument/2006/relationships/tags" Target="../tags/tag646.xml"/><Relationship Id="rId28" Type="http://schemas.openxmlformats.org/officeDocument/2006/relationships/notesSlide" Target="../notesSlides/notesSlide2.xml"/><Relationship Id="rId27" Type="http://schemas.openxmlformats.org/officeDocument/2006/relationships/slideLayout" Target="../slideLayouts/slideLayout38.xml"/><Relationship Id="rId26" Type="http://schemas.openxmlformats.org/officeDocument/2006/relationships/tags" Target="../tags/tag668.xml"/><Relationship Id="rId25" Type="http://schemas.openxmlformats.org/officeDocument/2006/relationships/tags" Target="../tags/tag667.xml"/><Relationship Id="rId24" Type="http://schemas.openxmlformats.org/officeDocument/2006/relationships/tags" Target="../tags/tag666.xml"/><Relationship Id="rId23" Type="http://schemas.openxmlformats.org/officeDocument/2006/relationships/tags" Target="../tags/tag665.xml"/><Relationship Id="rId22" Type="http://schemas.openxmlformats.org/officeDocument/2006/relationships/tags" Target="../tags/tag664.xml"/><Relationship Id="rId21" Type="http://schemas.openxmlformats.org/officeDocument/2006/relationships/tags" Target="../tags/tag663.xml"/><Relationship Id="rId20" Type="http://schemas.openxmlformats.org/officeDocument/2006/relationships/tags" Target="../tags/tag662.xml"/><Relationship Id="rId2" Type="http://schemas.openxmlformats.org/officeDocument/2006/relationships/image" Target="../media/image2.png"/><Relationship Id="rId19" Type="http://schemas.openxmlformats.org/officeDocument/2006/relationships/tags" Target="../tags/tag661.xml"/><Relationship Id="rId18" Type="http://schemas.openxmlformats.org/officeDocument/2006/relationships/tags" Target="../tags/tag660.xml"/><Relationship Id="rId17" Type="http://schemas.openxmlformats.org/officeDocument/2006/relationships/tags" Target="../tags/tag659.xml"/><Relationship Id="rId16" Type="http://schemas.openxmlformats.org/officeDocument/2006/relationships/tags" Target="../tags/tag658.xml"/><Relationship Id="rId15" Type="http://schemas.openxmlformats.org/officeDocument/2006/relationships/tags" Target="../tags/tag657.xml"/><Relationship Id="rId14" Type="http://schemas.openxmlformats.org/officeDocument/2006/relationships/tags" Target="../tags/tag656.xml"/><Relationship Id="rId13" Type="http://schemas.openxmlformats.org/officeDocument/2006/relationships/tags" Target="../tags/tag655.xml"/><Relationship Id="rId12" Type="http://schemas.openxmlformats.org/officeDocument/2006/relationships/tags" Target="../tags/tag654.xml"/><Relationship Id="rId11" Type="http://schemas.openxmlformats.org/officeDocument/2006/relationships/tags" Target="../tags/tag653.xml"/><Relationship Id="rId10" Type="http://schemas.openxmlformats.org/officeDocument/2006/relationships/tags" Target="../tags/tag652.xml"/><Relationship Id="rId1" Type="http://schemas.openxmlformats.org/officeDocument/2006/relationships/tags" Target="../tags/tag645.xml"/></Relationships>
</file>

<file path=ppt/slides/_rels/slide12.xml.rels><?xml version="1.0" encoding="UTF-8" standalone="yes"?>
<Relationships xmlns="http://schemas.openxmlformats.org/package/2006/relationships"><Relationship Id="rId9" Type="http://schemas.openxmlformats.org/officeDocument/2006/relationships/tags" Target="../tags/tag675.xml"/><Relationship Id="rId8" Type="http://schemas.openxmlformats.org/officeDocument/2006/relationships/tags" Target="../tags/tag674.xml"/><Relationship Id="rId7" Type="http://schemas.openxmlformats.org/officeDocument/2006/relationships/tags" Target="../tags/tag673.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image" Target="../media/image3.png"/><Relationship Id="rId3" Type="http://schemas.openxmlformats.org/officeDocument/2006/relationships/tags" Target="../tags/tag670.xml"/><Relationship Id="rId2" Type="http://schemas.openxmlformats.org/officeDocument/2006/relationships/image" Target="../media/image2.png"/><Relationship Id="rId16" Type="http://schemas.openxmlformats.org/officeDocument/2006/relationships/slideLayout" Target="../slideLayouts/slideLayout38.xml"/><Relationship Id="rId15" Type="http://schemas.openxmlformats.org/officeDocument/2006/relationships/tags" Target="../tags/tag681.xml"/><Relationship Id="rId14" Type="http://schemas.openxmlformats.org/officeDocument/2006/relationships/tags" Target="../tags/tag680.xml"/><Relationship Id="rId13" Type="http://schemas.openxmlformats.org/officeDocument/2006/relationships/tags" Target="../tags/tag679.xml"/><Relationship Id="rId12" Type="http://schemas.openxmlformats.org/officeDocument/2006/relationships/tags" Target="../tags/tag678.xml"/><Relationship Id="rId11" Type="http://schemas.openxmlformats.org/officeDocument/2006/relationships/tags" Target="../tags/tag677.xml"/><Relationship Id="rId10" Type="http://schemas.openxmlformats.org/officeDocument/2006/relationships/tags" Target="../tags/tag676.xml"/><Relationship Id="rId1" Type="http://schemas.openxmlformats.org/officeDocument/2006/relationships/tags" Target="../tags/tag669.xml"/></Relationships>
</file>

<file path=ppt/slides/_rels/slide13.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image" Target="../media/image3.png"/><Relationship Id="rId3" Type="http://schemas.openxmlformats.org/officeDocument/2006/relationships/tags" Target="../tags/tag683.xml"/><Relationship Id="rId2" Type="http://schemas.openxmlformats.org/officeDocument/2006/relationships/image" Target="../media/image2.png"/><Relationship Id="rId19" Type="http://schemas.openxmlformats.org/officeDocument/2006/relationships/slideLayout" Target="../slideLayouts/slideLayout38.xml"/><Relationship Id="rId18" Type="http://schemas.openxmlformats.org/officeDocument/2006/relationships/tags" Target="../tags/tag697.xml"/><Relationship Id="rId17" Type="http://schemas.openxmlformats.org/officeDocument/2006/relationships/tags" Target="../tags/tag696.xml"/><Relationship Id="rId16" Type="http://schemas.openxmlformats.org/officeDocument/2006/relationships/tags" Target="../tags/tag695.xml"/><Relationship Id="rId15" Type="http://schemas.openxmlformats.org/officeDocument/2006/relationships/tags" Target="../tags/tag694.xml"/><Relationship Id="rId14" Type="http://schemas.openxmlformats.org/officeDocument/2006/relationships/tags" Target="../tags/tag693.xml"/><Relationship Id="rId13" Type="http://schemas.openxmlformats.org/officeDocument/2006/relationships/tags" Target="../tags/tag692.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tags" Target="../tags/tag682.xml"/></Relationships>
</file>

<file path=ppt/slides/_rels/slide14.xml.rels><?xml version="1.0" encoding="UTF-8" standalone="yes"?>
<Relationships xmlns="http://schemas.openxmlformats.org/package/2006/relationships"><Relationship Id="rId9" Type="http://schemas.openxmlformats.org/officeDocument/2006/relationships/tags" Target="../tags/tag702.xml"/><Relationship Id="rId8" Type="http://schemas.openxmlformats.org/officeDocument/2006/relationships/tags" Target="../tags/tag701.xml"/><Relationship Id="rId7" Type="http://schemas.openxmlformats.org/officeDocument/2006/relationships/tags" Target="../tags/tag700.x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3.png"/><Relationship Id="rId3" Type="http://schemas.openxmlformats.org/officeDocument/2006/relationships/tags" Target="../tags/tag699.xml"/><Relationship Id="rId28" Type="http://schemas.openxmlformats.org/officeDocument/2006/relationships/vmlDrawing" Target="../drawings/vmlDrawing3.vml"/><Relationship Id="rId27" Type="http://schemas.openxmlformats.org/officeDocument/2006/relationships/slideLayout" Target="../slideLayouts/slideLayout38.xml"/><Relationship Id="rId26" Type="http://schemas.openxmlformats.org/officeDocument/2006/relationships/tags" Target="../tags/tag719.xml"/><Relationship Id="rId25" Type="http://schemas.openxmlformats.org/officeDocument/2006/relationships/tags" Target="../tags/tag718.xml"/><Relationship Id="rId24" Type="http://schemas.openxmlformats.org/officeDocument/2006/relationships/tags" Target="../tags/tag717.xml"/><Relationship Id="rId23" Type="http://schemas.openxmlformats.org/officeDocument/2006/relationships/tags" Target="../tags/tag716.xml"/><Relationship Id="rId22" Type="http://schemas.openxmlformats.org/officeDocument/2006/relationships/tags" Target="../tags/tag715.xml"/><Relationship Id="rId21" Type="http://schemas.openxmlformats.org/officeDocument/2006/relationships/tags" Target="../tags/tag714.xml"/><Relationship Id="rId20" Type="http://schemas.openxmlformats.org/officeDocument/2006/relationships/tags" Target="../tags/tag713.xml"/><Relationship Id="rId2" Type="http://schemas.openxmlformats.org/officeDocument/2006/relationships/image" Target="../media/image2.png"/><Relationship Id="rId19" Type="http://schemas.openxmlformats.org/officeDocument/2006/relationships/tags" Target="../tags/tag712.xml"/><Relationship Id="rId18" Type="http://schemas.openxmlformats.org/officeDocument/2006/relationships/tags" Target="../tags/tag711.xml"/><Relationship Id="rId17" Type="http://schemas.openxmlformats.org/officeDocument/2006/relationships/tags" Target="../tags/tag710.xml"/><Relationship Id="rId16" Type="http://schemas.openxmlformats.org/officeDocument/2006/relationships/tags" Target="../tags/tag709.xml"/><Relationship Id="rId15" Type="http://schemas.openxmlformats.org/officeDocument/2006/relationships/tags" Target="../tags/tag708.xml"/><Relationship Id="rId14" Type="http://schemas.openxmlformats.org/officeDocument/2006/relationships/tags" Target="../tags/tag707.xml"/><Relationship Id="rId13" Type="http://schemas.openxmlformats.org/officeDocument/2006/relationships/tags" Target="../tags/tag706.xml"/><Relationship Id="rId12" Type="http://schemas.openxmlformats.org/officeDocument/2006/relationships/tags" Target="../tags/tag705.xml"/><Relationship Id="rId11" Type="http://schemas.openxmlformats.org/officeDocument/2006/relationships/tags" Target="../tags/tag704.xml"/><Relationship Id="rId10" Type="http://schemas.openxmlformats.org/officeDocument/2006/relationships/tags" Target="../tags/tag703.xml"/><Relationship Id="rId1" Type="http://schemas.openxmlformats.org/officeDocument/2006/relationships/tags" Target="../tags/tag69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722.xml"/><Relationship Id="rId4" Type="http://schemas.openxmlformats.org/officeDocument/2006/relationships/image" Target="../media/image3.png"/><Relationship Id="rId3" Type="http://schemas.openxmlformats.org/officeDocument/2006/relationships/tags" Target="../tags/tag721.xml"/><Relationship Id="rId2" Type="http://schemas.openxmlformats.org/officeDocument/2006/relationships/image" Target="../media/image2.png"/><Relationship Id="rId1" Type="http://schemas.openxmlformats.org/officeDocument/2006/relationships/tags" Target="../tags/tag720.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726.xml"/><Relationship Id="rId5" Type="http://schemas.openxmlformats.org/officeDocument/2006/relationships/tags" Target="../tags/tag725.xml"/><Relationship Id="rId4" Type="http://schemas.openxmlformats.org/officeDocument/2006/relationships/image" Target="../media/image3.png"/><Relationship Id="rId3" Type="http://schemas.openxmlformats.org/officeDocument/2006/relationships/tags" Target="../tags/tag724.xml"/><Relationship Id="rId2" Type="http://schemas.openxmlformats.org/officeDocument/2006/relationships/image" Target="../media/image2.png"/><Relationship Id="rId1" Type="http://schemas.openxmlformats.org/officeDocument/2006/relationships/tags" Target="../tags/tag723.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730.xml"/><Relationship Id="rId5" Type="http://schemas.openxmlformats.org/officeDocument/2006/relationships/tags" Target="../tags/tag729.xml"/><Relationship Id="rId4" Type="http://schemas.openxmlformats.org/officeDocument/2006/relationships/image" Target="../media/image3.png"/><Relationship Id="rId3" Type="http://schemas.openxmlformats.org/officeDocument/2006/relationships/tags" Target="../tags/tag728.xml"/><Relationship Id="rId2" Type="http://schemas.openxmlformats.org/officeDocument/2006/relationships/image" Target="../media/image2.png"/><Relationship Id="rId1" Type="http://schemas.openxmlformats.org/officeDocument/2006/relationships/tags" Target="../tags/tag727.xml"/></Relationships>
</file>

<file path=ppt/slides/_rels/slide18.xml.rels><?xml version="1.0" encoding="UTF-8" standalone="yes"?>
<Relationships xmlns="http://schemas.openxmlformats.org/package/2006/relationships"><Relationship Id="rId9" Type="http://schemas.openxmlformats.org/officeDocument/2006/relationships/tags" Target="../tags/tag737.xml"/><Relationship Id="rId8" Type="http://schemas.openxmlformats.org/officeDocument/2006/relationships/tags" Target="../tags/tag736.xml"/><Relationship Id="rId7" Type="http://schemas.openxmlformats.org/officeDocument/2006/relationships/tags" Target="../tags/tag735.xml"/><Relationship Id="rId6" Type="http://schemas.openxmlformats.org/officeDocument/2006/relationships/tags" Target="../tags/tag734.xml"/><Relationship Id="rId5" Type="http://schemas.openxmlformats.org/officeDocument/2006/relationships/tags" Target="../tags/tag733.xml"/><Relationship Id="rId4" Type="http://schemas.openxmlformats.org/officeDocument/2006/relationships/image" Target="../media/image3.png"/><Relationship Id="rId3" Type="http://schemas.openxmlformats.org/officeDocument/2006/relationships/tags" Target="../tags/tag732.xml"/><Relationship Id="rId2" Type="http://schemas.openxmlformats.org/officeDocument/2006/relationships/image" Target="../media/image2.png"/><Relationship Id="rId12" Type="http://schemas.openxmlformats.org/officeDocument/2006/relationships/slideLayout" Target="../slideLayouts/slideLayout38.xml"/><Relationship Id="rId11" Type="http://schemas.openxmlformats.org/officeDocument/2006/relationships/tags" Target="../tags/tag739.xml"/><Relationship Id="rId10" Type="http://schemas.openxmlformats.org/officeDocument/2006/relationships/tags" Target="../tags/tag738.xml"/><Relationship Id="rId1" Type="http://schemas.openxmlformats.org/officeDocument/2006/relationships/tags" Target="../tags/tag731.xml"/></Relationships>
</file>

<file path=ppt/slides/_rels/slide19.xml.rels><?xml version="1.0" encoding="UTF-8" standalone="yes"?>
<Relationships xmlns="http://schemas.openxmlformats.org/package/2006/relationships"><Relationship Id="rId9" Type="http://schemas.openxmlformats.org/officeDocument/2006/relationships/tags" Target="../tags/tag746.xml"/><Relationship Id="rId8" Type="http://schemas.openxmlformats.org/officeDocument/2006/relationships/tags" Target="../tags/tag745.xml"/><Relationship Id="rId7" Type="http://schemas.openxmlformats.org/officeDocument/2006/relationships/tags" Target="../tags/tag744.xml"/><Relationship Id="rId6" Type="http://schemas.openxmlformats.org/officeDocument/2006/relationships/tags" Target="../tags/tag743.xml"/><Relationship Id="rId5" Type="http://schemas.openxmlformats.org/officeDocument/2006/relationships/tags" Target="../tags/tag742.xml"/><Relationship Id="rId4" Type="http://schemas.openxmlformats.org/officeDocument/2006/relationships/image" Target="../media/image3.png"/><Relationship Id="rId3" Type="http://schemas.openxmlformats.org/officeDocument/2006/relationships/tags" Target="../tags/tag741.xml"/><Relationship Id="rId21" Type="http://schemas.openxmlformats.org/officeDocument/2006/relationships/slideLayout" Target="../slideLayouts/slideLayout38.xml"/><Relationship Id="rId20" Type="http://schemas.openxmlformats.org/officeDocument/2006/relationships/tags" Target="../tags/tag757.xml"/><Relationship Id="rId2" Type="http://schemas.openxmlformats.org/officeDocument/2006/relationships/image" Target="../media/image2.png"/><Relationship Id="rId19" Type="http://schemas.openxmlformats.org/officeDocument/2006/relationships/tags" Target="../tags/tag756.xml"/><Relationship Id="rId18" Type="http://schemas.openxmlformats.org/officeDocument/2006/relationships/tags" Target="../tags/tag755.xml"/><Relationship Id="rId17" Type="http://schemas.openxmlformats.org/officeDocument/2006/relationships/tags" Target="../tags/tag754.xml"/><Relationship Id="rId16" Type="http://schemas.openxmlformats.org/officeDocument/2006/relationships/tags" Target="../tags/tag753.xml"/><Relationship Id="rId15" Type="http://schemas.openxmlformats.org/officeDocument/2006/relationships/tags" Target="../tags/tag752.xml"/><Relationship Id="rId14" Type="http://schemas.openxmlformats.org/officeDocument/2006/relationships/tags" Target="../tags/tag751.xml"/><Relationship Id="rId13" Type="http://schemas.openxmlformats.org/officeDocument/2006/relationships/tags" Target="../tags/tag750.xml"/><Relationship Id="rId12" Type="http://schemas.openxmlformats.org/officeDocument/2006/relationships/tags" Target="../tags/tag749.xml"/><Relationship Id="rId11" Type="http://schemas.openxmlformats.org/officeDocument/2006/relationships/tags" Target="../tags/tag748.xml"/><Relationship Id="rId10" Type="http://schemas.openxmlformats.org/officeDocument/2006/relationships/tags" Target="../tags/tag747.xml"/><Relationship Id="rId1" Type="http://schemas.openxmlformats.org/officeDocument/2006/relationships/tags" Target="../tags/tag740.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534.xml"/><Relationship Id="rId5" Type="http://schemas.openxmlformats.org/officeDocument/2006/relationships/tags" Target="../tags/tag533.xml"/><Relationship Id="rId4" Type="http://schemas.openxmlformats.org/officeDocument/2006/relationships/image" Target="../media/image3.png"/><Relationship Id="rId3" Type="http://schemas.openxmlformats.org/officeDocument/2006/relationships/tags" Target="../tags/tag532.xml"/><Relationship Id="rId2" Type="http://schemas.openxmlformats.org/officeDocument/2006/relationships/image" Target="../media/image2.png"/><Relationship Id="rId1" Type="http://schemas.openxmlformats.org/officeDocument/2006/relationships/tags" Target="../tags/tag531.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760.xml"/><Relationship Id="rId5" Type="http://schemas.openxmlformats.org/officeDocument/2006/relationships/image" Target="../media/image18.emf"/><Relationship Id="rId4" Type="http://schemas.openxmlformats.org/officeDocument/2006/relationships/image" Target="../media/image3.png"/><Relationship Id="rId3" Type="http://schemas.openxmlformats.org/officeDocument/2006/relationships/tags" Target="../tags/tag759.xml"/><Relationship Id="rId2" Type="http://schemas.openxmlformats.org/officeDocument/2006/relationships/image" Target="../media/image2.png"/><Relationship Id="rId1" Type="http://schemas.openxmlformats.org/officeDocument/2006/relationships/tags" Target="../tags/tag75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763.xml"/><Relationship Id="rId4" Type="http://schemas.openxmlformats.org/officeDocument/2006/relationships/image" Target="../media/image3.png"/><Relationship Id="rId3" Type="http://schemas.openxmlformats.org/officeDocument/2006/relationships/tags" Target="../tags/tag762.xml"/><Relationship Id="rId2" Type="http://schemas.openxmlformats.org/officeDocument/2006/relationships/image" Target="../media/image2.png"/><Relationship Id="rId1" Type="http://schemas.openxmlformats.org/officeDocument/2006/relationships/tags" Target="../tags/tag761.xml"/></Relationships>
</file>

<file path=ppt/slides/_rels/slide22.xml.rels><?xml version="1.0" encoding="UTF-8" standalone="yes"?>
<Relationships xmlns="http://schemas.openxmlformats.org/package/2006/relationships"><Relationship Id="rId9" Type="http://schemas.openxmlformats.org/officeDocument/2006/relationships/tags" Target="../tags/tag770.xml"/><Relationship Id="rId8" Type="http://schemas.openxmlformats.org/officeDocument/2006/relationships/tags" Target="../tags/tag769.xml"/><Relationship Id="rId7" Type="http://schemas.openxmlformats.org/officeDocument/2006/relationships/tags" Target="../tags/tag768.xml"/><Relationship Id="rId6" Type="http://schemas.openxmlformats.org/officeDocument/2006/relationships/tags" Target="../tags/tag767.xml"/><Relationship Id="rId5" Type="http://schemas.openxmlformats.org/officeDocument/2006/relationships/tags" Target="../tags/tag766.xml"/><Relationship Id="rId4" Type="http://schemas.openxmlformats.org/officeDocument/2006/relationships/image" Target="../media/image3.png"/><Relationship Id="rId3" Type="http://schemas.openxmlformats.org/officeDocument/2006/relationships/tags" Target="../tags/tag765.xml"/><Relationship Id="rId24" Type="http://schemas.openxmlformats.org/officeDocument/2006/relationships/slideLayout" Target="../slideLayouts/slideLayout38.xml"/><Relationship Id="rId23" Type="http://schemas.openxmlformats.org/officeDocument/2006/relationships/tags" Target="../tags/tag784.xml"/><Relationship Id="rId22" Type="http://schemas.openxmlformats.org/officeDocument/2006/relationships/tags" Target="../tags/tag783.xml"/><Relationship Id="rId21" Type="http://schemas.openxmlformats.org/officeDocument/2006/relationships/tags" Target="../tags/tag782.xml"/><Relationship Id="rId20" Type="http://schemas.openxmlformats.org/officeDocument/2006/relationships/tags" Target="../tags/tag781.xml"/><Relationship Id="rId2" Type="http://schemas.openxmlformats.org/officeDocument/2006/relationships/image" Target="../media/image2.png"/><Relationship Id="rId19" Type="http://schemas.openxmlformats.org/officeDocument/2006/relationships/tags" Target="../tags/tag780.xml"/><Relationship Id="rId18" Type="http://schemas.openxmlformats.org/officeDocument/2006/relationships/tags" Target="../tags/tag779.xml"/><Relationship Id="rId17" Type="http://schemas.openxmlformats.org/officeDocument/2006/relationships/tags" Target="../tags/tag778.xml"/><Relationship Id="rId16" Type="http://schemas.openxmlformats.org/officeDocument/2006/relationships/tags" Target="../tags/tag777.xml"/><Relationship Id="rId15" Type="http://schemas.openxmlformats.org/officeDocument/2006/relationships/tags" Target="../tags/tag776.xml"/><Relationship Id="rId14" Type="http://schemas.openxmlformats.org/officeDocument/2006/relationships/tags" Target="../tags/tag775.xml"/><Relationship Id="rId13" Type="http://schemas.openxmlformats.org/officeDocument/2006/relationships/tags" Target="../tags/tag774.xml"/><Relationship Id="rId12" Type="http://schemas.openxmlformats.org/officeDocument/2006/relationships/tags" Target="../tags/tag773.xml"/><Relationship Id="rId11" Type="http://schemas.openxmlformats.org/officeDocument/2006/relationships/tags" Target="../tags/tag772.xml"/><Relationship Id="rId10" Type="http://schemas.openxmlformats.org/officeDocument/2006/relationships/tags" Target="../tags/tag771.xml"/><Relationship Id="rId1" Type="http://schemas.openxmlformats.org/officeDocument/2006/relationships/tags" Target="../tags/tag764.xml"/></Relationships>
</file>

<file path=ppt/slides/_rels/slide23.xml.rels><?xml version="1.0" encoding="UTF-8" standalone="yes"?>
<Relationships xmlns="http://schemas.openxmlformats.org/package/2006/relationships"><Relationship Id="rId9" Type="http://schemas.openxmlformats.org/officeDocument/2006/relationships/tags" Target="../tags/tag791.xml"/><Relationship Id="rId8" Type="http://schemas.openxmlformats.org/officeDocument/2006/relationships/tags" Target="../tags/tag790.xml"/><Relationship Id="rId7" Type="http://schemas.openxmlformats.org/officeDocument/2006/relationships/tags" Target="../tags/tag789.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image" Target="../media/image3.png"/><Relationship Id="rId3" Type="http://schemas.openxmlformats.org/officeDocument/2006/relationships/tags" Target="../tags/tag786.xml"/><Relationship Id="rId2" Type="http://schemas.openxmlformats.org/officeDocument/2006/relationships/image" Target="../media/image2.png"/><Relationship Id="rId15" Type="http://schemas.openxmlformats.org/officeDocument/2006/relationships/slideLayout" Target="../slideLayouts/slideLayout38.xml"/><Relationship Id="rId14" Type="http://schemas.openxmlformats.org/officeDocument/2006/relationships/tags" Target="../tags/tag796.xml"/><Relationship Id="rId13" Type="http://schemas.openxmlformats.org/officeDocument/2006/relationships/tags" Target="../tags/tag795.xml"/><Relationship Id="rId12" Type="http://schemas.openxmlformats.org/officeDocument/2006/relationships/tags" Target="../tags/tag794.xml"/><Relationship Id="rId11" Type="http://schemas.openxmlformats.org/officeDocument/2006/relationships/tags" Target="../tags/tag793.xml"/><Relationship Id="rId10" Type="http://schemas.openxmlformats.org/officeDocument/2006/relationships/tags" Target="../tags/tag792.xml"/><Relationship Id="rId1" Type="http://schemas.openxmlformats.org/officeDocument/2006/relationships/tags" Target="../tags/tag78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00.xml"/><Relationship Id="rId5" Type="http://schemas.openxmlformats.org/officeDocument/2006/relationships/tags" Target="../tags/tag799.xml"/><Relationship Id="rId4" Type="http://schemas.openxmlformats.org/officeDocument/2006/relationships/image" Target="../media/image3.png"/><Relationship Id="rId3" Type="http://schemas.openxmlformats.org/officeDocument/2006/relationships/tags" Target="../tags/tag798.xml"/><Relationship Id="rId2" Type="http://schemas.openxmlformats.org/officeDocument/2006/relationships/image" Target="../media/image2.png"/><Relationship Id="rId1" Type="http://schemas.openxmlformats.org/officeDocument/2006/relationships/tags" Target="../tags/tag797.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04.xml"/><Relationship Id="rId5" Type="http://schemas.openxmlformats.org/officeDocument/2006/relationships/tags" Target="../tags/tag803.xml"/><Relationship Id="rId4" Type="http://schemas.openxmlformats.org/officeDocument/2006/relationships/image" Target="../media/image3.png"/><Relationship Id="rId3" Type="http://schemas.openxmlformats.org/officeDocument/2006/relationships/tags" Target="../tags/tag802.xml"/><Relationship Id="rId2" Type="http://schemas.openxmlformats.org/officeDocument/2006/relationships/image" Target="../media/image2.png"/><Relationship Id="rId1" Type="http://schemas.openxmlformats.org/officeDocument/2006/relationships/tags" Target="../tags/tag801.xml"/></Relationships>
</file>

<file path=ppt/slides/_rels/slide26.xml.rels><?xml version="1.0" encoding="UTF-8" standalone="yes"?>
<Relationships xmlns="http://schemas.openxmlformats.org/package/2006/relationships"><Relationship Id="rId9" Type="http://schemas.openxmlformats.org/officeDocument/2006/relationships/tags" Target="../tags/tag811.xml"/><Relationship Id="rId8" Type="http://schemas.openxmlformats.org/officeDocument/2006/relationships/tags" Target="../tags/tag810.xml"/><Relationship Id="rId7" Type="http://schemas.openxmlformats.org/officeDocument/2006/relationships/tags" Target="../tags/tag809.xml"/><Relationship Id="rId6" Type="http://schemas.openxmlformats.org/officeDocument/2006/relationships/tags" Target="../tags/tag808.xml"/><Relationship Id="rId5" Type="http://schemas.openxmlformats.org/officeDocument/2006/relationships/tags" Target="../tags/tag807.xml"/><Relationship Id="rId4" Type="http://schemas.openxmlformats.org/officeDocument/2006/relationships/image" Target="../media/image3.png"/><Relationship Id="rId3" Type="http://schemas.openxmlformats.org/officeDocument/2006/relationships/tags" Target="../tags/tag806.xml"/><Relationship Id="rId24" Type="http://schemas.openxmlformats.org/officeDocument/2006/relationships/slideLayout" Target="../slideLayouts/slideLayout38.xml"/><Relationship Id="rId23" Type="http://schemas.openxmlformats.org/officeDocument/2006/relationships/tags" Target="../tags/tag825.xml"/><Relationship Id="rId22" Type="http://schemas.openxmlformats.org/officeDocument/2006/relationships/tags" Target="../tags/tag824.xml"/><Relationship Id="rId21" Type="http://schemas.openxmlformats.org/officeDocument/2006/relationships/tags" Target="../tags/tag823.xml"/><Relationship Id="rId20" Type="http://schemas.openxmlformats.org/officeDocument/2006/relationships/tags" Target="../tags/tag822.xml"/><Relationship Id="rId2" Type="http://schemas.openxmlformats.org/officeDocument/2006/relationships/image" Target="../media/image2.png"/><Relationship Id="rId19" Type="http://schemas.openxmlformats.org/officeDocument/2006/relationships/tags" Target="../tags/tag821.xml"/><Relationship Id="rId18" Type="http://schemas.openxmlformats.org/officeDocument/2006/relationships/tags" Target="../tags/tag820.xml"/><Relationship Id="rId17" Type="http://schemas.openxmlformats.org/officeDocument/2006/relationships/tags" Target="../tags/tag819.xml"/><Relationship Id="rId16" Type="http://schemas.openxmlformats.org/officeDocument/2006/relationships/tags" Target="../tags/tag818.xml"/><Relationship Id="rId15" Type="http://schemas.openxmlformats.org/officeDocument/2006/relationships/tags" Target="../tags/tag817.xml"/><Relationship Id="rId14" Type="http://schemas.openxmlformats.org/officeDocument/2006/relationships/tags" Target="../tags/tag816.xml"/><Relationship Id="rId13" Type="http://schemas.openxmlformats.org/officeDocument/2006/relationships/tags" Target="../tags/tag815.xml"/><Relationship Id="rId12" Type="http://schemas.openxmlformats.org/officeDocument/2006/relationships/tags" Target="../tags/tag814.xml"/><Relationship Id="rId11" Type="http://schemas.openxmlformats.org/officeDocument/2006/relationships/tags" Target="../tags/tag813.xml"/><Relationship Id="rId10" Type="http://schemas.openxmlformats.org/officeDocument/2006/relationships/tags" Target="../tags/tag812.xml"/><Relationship Id="rId1" Type="http://schemas.openxmlformats.org/officeDocument/2006/relationships/tags" Target="../tags/tag805.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28.xml"/><Relationship Id="rId5" Type="http://schemas.openxmlformats.org/officeDocument/2006/relationships/image" Target="../media/image19.emf"/><Relationship Id="rId4" Type="http://schemas.openxmlformats.org/officeDocument/2006/relationships/image" Target="../media/image3.png"/><Relationship Id="rId3" Type="http://schemas.openxmlformats.org/officeDocument/2006/relationships/tags" Target="../tags/tag827.xml"/><Relationship Id="rId2" Type="http://schemas.openxmlformats.org/officeDocument/2006/relationships/image" Target="../media/image2.png"/><Relationship Id="rId1" Type="http://schemas.openxmlformats.org/officeDocument/2006/relationships/tags" Target="../tags/tag826.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32.xml"/><Relationship Id="rId5" Type="http://schemas.openxmlformats.org/officeDocument/2006/relationships/tags" Target="../tags/tag831.xml"/><Relationship Id="rId4" Type="http://schemas.openxmlformats.org/officeDocument/2006/relationships/image" Target="../media/image3.png"/><Relationship Id="rId3" Type="http://schemas.openxmlformats.org/officeDocument/2006/relationships/tags" Target="../tags/tag830.xml"/><Relationship Id="rId2" Type="http://schemas.openxmlformats.org/officeDocument/2006/relationships/image" Target="../media/image2.png"/><Relationship Id="rId1" Type="http://schemas.openxmlformats.org/officeDocument/2006/relationships/tags" Target="../tags/tag829.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36.xml"/><Relationship Id="rId5" Type="http://schemas.openxmlformats.org/officeDocument/2006/relationships/tags" Target="../tags/tag835.xml"/><Relationship Id="rId4" Type="http://schemas.openxmlformats.org/officeDocument/2006/relationships/image" Target="../media/image3.png"/><Relationship Id="rId3" Type="http://schemas.openxmlformats.org/officeDocument/2006/relationships/tags" Target="../tags/tag834.xml"/><Relationship Id="rId2" Type="http://schemas.openxmlformats.org/officeDocument/2006/relationships/image" Target="../media/image2.png"/><Relationship Id="rId1" Type="http://schemas.openxmlformats.org/officeDocument/2006/relationships/tags" Target="../tags/tag83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537.xml"/><Relationship Id="rId4" Type="http://schemas.openxmlformats.org/officeDocument/2006/relationships/image" Target="../media/image3.png"/><Relationship Id="rId3" Type="http://schemas.openxmlformats.org/officeDocument/2006/relationships/tags" Target="../tags/tag536.xml"/><Relationship Id="rId2" Type="http://schemas.openxmlformats.org/officeDocument/2006/relationships/image" Target="../media/image2.png"/><Relationship Id="rId1" Type="http://schemas.openxmlformats.org/officeDocument/2006/relationships/tags" Target="../tags/tag535.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840.xml"/><Relationship Id="rId5" Type="http://schemas.openxmlformats.org/officeDocument/2006/relationships/tags" Target="../tags/tag839.xml"/><Relationship Id="rId4" Type="http://schemas.openxmlformats.org/officeDocument/2006/relationships/image" Target="../media/image3.png"/><Relationship Id="rId3" Type="http://schemas.openxmlformats.org/officeDocument/2006/relationships/tags" Target="../tags/tag838.xml"/><Relationship Id="rId2" Type="http://schemas.openxmlformats.org/officeDocument/2006/relationships/image" Target="../media/image2.png"/><Relationship Id="rId1" Type="http://schemas.openxmlformats.org/officeDocument/2006/relationships/tags" Target="../tags/tag837.xml"/></Relationships>
</file>

<file path=ppt/slides/_rels/slide31.xml.rels><?xml version="1.0" encoding="UTF-8" standalone="yes"?>
<Relationships xmlns="http://schemas.openxmlformats.org/package/2006/relationships"><Relationship Id="rId9" Type="http://schemas.openxmlformats.org/officeDocument/2006/relationships/tags" Target="../tags/tag847.xml"/><Relationship Id="rId8" Type="http://schemas.openxmlformats.org/officeDocument/2006/relationships/tags" Target="../tags/tag846.xml"/><Relationship Id="rId7" Type="http://schemas.openxmlformats.org/officeDocument/2006/relationships/tags" Target="../tags/tag845.xml"/><Relationship Id="rId6" Type="http://schemas.openxmlformats.org/officeDocument/2006/relationships/tags" Target="../tags/tag844.xml"/><Relationship Id="rId59" Type="http://schemas.openxmlformats.org/officeDocument/2006/relationships/notesSlide" Target="../notesSlides/notesSlide3.xml"/><Relationship Id="rId58" Type="http://schemas.openxmlformats.org/officeDocument/2006/relationships/slideLayout" Target="../slideLayouts/slideLayout38.xml"/><Relationship Id="rId57" Type="http://schemas.openxmlformats.org/officeDocument/2006/relationships/tags" Target="../tags/tag895.xml"/><Relationship Id="rId56" Type="http://schemas.openxmlformats.org/officeDocument/2006/relationships/tags" Target="../tags/tag894.xml"/><Relationship Id="rId55" Type="http://schemas.openxmlformats.org/officeDocument/2006/relationships/tags" Target="../tags/tag893.xml"/><Relationship Id="rId54" Type="http://schemas.openxmlformats.org/officeDocument/2006/relationships/tags" Target="../tags/tag892.xml"/><Relationship Id="rId53" Type="http://schemas.openxmlformats.org/officeDocument/2006/relationships/tags" Target="../tags/tag891.xml"/><Relationship Id="rId52" Type="http://schemas.openxmlformats.org/officeDocument/2006/relationships/tags" Target="../tags/tag890.xml"/><Relationship Id="rId51" Type="http://schemas.openxmlformats.org/officeDocument/2006/relationships/tags" Target="../tags/tag889.xml"/><Relationship Id="rId50" Type="http://schemas.openxmlformats.org/officeDocument/2006/relationships/tags" Target="../tags/tag888.xml"/><Relationship Id="rId5" Type="http://schemas.openxmlformats.org/officeDocument/2006/relationships/tags" Target="../tags/tag843.xml"/><Relationship Id="rId49" Type="http://schemas.openxmlformats.org/officeDocument/2006/relationships/tags" Target="../tags/tag887.xml"/><Relationship Id="rId48" Type="http://schemas.openxmlformats.org/officeDocument/2006/relationships/tags" Target="../tags/tag886.xml"/><Relationship Id="rId47" Type="http://schemas.openxmlformats.org/officeDocument/2006/relationships/tags" Target="../tags/tag885.xml"/><Relationship Id="rId46" Type="http://schemas.openxmlformats.org/officeDocument/2006/relationships/tags" Target="../tags/tag884.xml"/><Relationship Id="rId45" Type="http://schemas.openxmlformats.org/officeDocument/2006/relationships/tags" Target="../tags/tag883.xml"/><Relationship Id="rId44" Type="http://schemas.openxmlformats.org/officeDocument/2006/relationships/tags" Target="../tags/tag882.xml"/><Relationship Id="rId43" Type="http://schemas.openxmlformats.org/officeDocument/2006/relationships/tags" Target="../tags/tag881.xml"/><Relationship Id="rId42" Type="http://schemas.openxmlformats.org/officeDocument/2006/relationships/tags" Target="../tags/tag880.xml"/><Relationship Id="rId41" Type="http://schemas.openxmlformats.org/officeDocument/2006/relationships/tags" Target="../tags/tag879.xml"/><Relationship Id="rId40" Type="http://schemas.openxmlformats.org/officeDocument/2006/relationships/tags" Target="../tags/tag878.xml"/><Relationship Id="rId4" Type="http://schemas.openxmlformats.org/officeDocument/2006/relationships/image" Target="../media/image3.png"/><Relationship Id="rId39" Type="http://schemas.openxmlformats.org/officeDocument/2006/relationships/tags" Target="../tags/tag877.xml"/><Relationship Id="rId38" Type="http://schemas.openxmlformats.org/officeDocument/2006/relationships/tags" Target="../tags/tag876.xml"/><Relationship Id="rId37" Type="http://schemas.openxmlformats.org/officeDocument/2006/relationships/tags" Target="../tags/tag875.xml"/><Relationship Id="rId36" Type="http://schemas.openxmlformats.org/officeDocument/2006/relationships/tags" Target="../tags/tag874.xml"/><Relationship Id="rId35" Type="http://schemas.openxmlformats.org/officeDocument/2006/relationships/tags" Target="../tags/tag873.xml"/><Relationship Id="rId34" Type="http://schemas.openxmlformats.org/officeDocument/2006/relationships/tags" Target="../tags/tag872.xml"/><Relationship Id="rId33" Type="http://schemas.openxmlformats.org/officeDocument/2006/relationships/tags" Target="../tags/tag871.xml"/><Relationship Id="rId32" Type="http://schemas.openxmlformats.org/officeDocument/2006/relationships/tags" Target="../tags/tag870.xml"/><Relationship Id="rId31" Type="http://schemas.openxmlformats.org/officeDocument/2006/relationships/tags" Target="../tags/tag869.xml"/><Relationship Id="rId30" Type="http://schemas.openxmlformats.org/officeDocument/2006/relationships/tags" Target="../tags/tag868.xml"/><Relationship Id="rId3" Type="http://schemas.openxmlformats.org/officeDocument/2006/relationships/tags" Target="../tags/tag842.xml"/><Relationship Id="rId29" Type="http://schemas.openxmlformats.org/officeDocument/2006/relationships/tags" Target="../tags/tag867.xml"/><Relationship Id="rId28" Type="http://schemas.openxmlformats.org/officeDocument/2006/relationships/tags" Target="../tags/tag866.xml"/><Relationship Id="rId27" Type="http://schemas.openxmlformats.org/officeDocument/2006/relationships/tags" Target="../tags/tag865.xml"/><Relationship Id="rId26" Type="http://schemas.openxmlformats.org/officeDocument/2006/relationships/tags" Target="../tags/tag864.xml"/><Relationship Id="rId25" Type="http://schemas.openxmlformats.org/officeDocument/2006/relationships/tags" Target="../tags/tag863.xml"/><Relationship Id="rId24" Type="http://schemas.openxmlformats.org/officeDocument/2006/relationships/tags" Target="../tags/tag862.xml"/><Relationship Id="rId23" Type="http://schemas.openxmlformats.org/officeDocument/2006/relationships/tags" Target="../tags/tag861.xml"/><Relationship Id="rId22" Type="http://schemas.openxmlformats.org/officeDocument/2006/relationships/tags" Target="../tags/tag860.xml"/><Relationship Id="rId21" Type="http://schemas.openxmlformats.org/officeDocument/2006/relationships/tags" Target="../tags/tag859.xml"/><Relationship Id="rId20" Type="http://schemas.openxmlformats.org/officeDocument/2006/relationships/tags" Target="../tags/tag858.xml"/><Relationship Id="rId2" Type="http://schemas.openxmlformats.org/officeDocument/2006/relationships/image" Target="../media/image2.png"/><Relationship Id="rId19" Type="http://schemas.openxmlformats.org/officeDocument/2006/relationships/tags" Target="../tags/tag857.xml"/><Relationship Id="rId18" Type="http://schemas.openxmlformats.org/officeDocument/2006/relationships/tags" Target="../tags/tag856.xml"/><Relationship Id="rId17" Type="http://schemas.openxmlformats.org/officeDocument/2006/relationships/tags" Target="../tags/tag855.xml"/><Relationship Id="rId16" Type="http://schemas.openxmlformats.org/officeDocument/2006/relationships/tags" Target="../tags/tag854.xml"/><Relationship Id="rId15" Type="http://schemas.openxmlformats.org/officeDocument/2006/relationships/tags" Target="../tags/tag853.xml"/><Relationship Id="rId14" Type="http://schemas.openxmlformats.org/officeDocument/2006/relationships/tags" Target="../tags/tag852.xml"/><Relationship Id="rId13" Type="http://schemas.openxmlformats.org/officeDocument/2006/relationships/tags" Target="../tags/tag851.xml"/><Relationship Id="rId12" Type="http://schemas.openxmlformats.org/officeDocument/2006/relationships/tags" Target="../tags/tag850.xml"/><Relationship Id="rId11" Type="http://schemas.openxmlformats.org/officeDocument/2006/relationships/tags" Target="../tags/tag849.xml"/><Relationship Id="rId10" Type="http://schemas.openxmlformats.org/officeDocument/2006/relationships/tags" Target="../tags/tag848.xml"/><Relationship Id="rId1" Type="http://schemas.openxmlformats.org/officeDocument/2006/relationships/tags" Target="../tags/tag841.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8.xml"/><Relationship Id="rId5" Type="http://schemas.openxmlformats.org/officeDocument/2006/relationships/tags" Target="../tags/tag898.xml"/><Relationship Id="rId4" Type="http://schemas.openxmlformats.org/officeDocument/2006/relationships/image" Target="../media/image3.png"/><Relationship Id="rId3" Type="http://schemas.openxmlformats.org/officeDocument/2006/relationships/tags" Target="../tags/tag897.xml"/><Relationship Id="rId2" Type="http://schemas.openxmlformats.org/officeDocument/2006/relationships/image" Target="../media/image2.png"/><Relationship Id="rId1" Type="http://schemas.openxmlformats.org/officeDocument/2006/relationships/tags" Target="../tags/tag896.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52.xml"/><Relationship Id="rId5" Type="http://schemas.openxmlformats.org/officeDocument/2006/relationships/tags" Target="../tags/tag903.xml"/><Relationship Id="rId4" Type="http://schemas.openxmlformats.org/officeDocument/2006/relationships/tags" Target="../tags/tag902.xml"/><Relationship Id="rId3" Type="http://schemas.openxmlformats.org/officeDocument/2006/relationships/tags" Target="../tags/tag901.xml"/><Relationship Id="rId2" Type="http://schemas.openxmlformats.org/officeDocument/2006/relationships/tags" Target="../tags/tag900.xml"/><Relationship Id="rId1" Type="http://schemas.openxmlformats.org/officeDocument/2006/relationships/tags" Target="../tags/tag899.xml"/></Relationships>
</file>

<file path=ppt/slides/_rels/slide34.xml.rels><?xml version="1.0" encoding="UTF-8" standalone="yes"?>
<Relationships xmlns="http://schemas.openxmlformats.org/package/2006/relationships"><Relationship Id="rId9" Type="http://schemas.openxmlformats.org/officeDocument/2006/relationships/tags" Target="../tags/tag909.xml"/><Relationship Id="rId8" Type="http://schemas.openxmlformats.org/officeDocument/2006/relationships/tags" Target="../tags/tag908.xml"/><Relationship Id="rId7" Type="http://schemas.openxmlformats.org/officeDocument/2006/relationships/tags" Target="../tags/tag907.xml"/><Relationship Id="rId6" Type="http://schemas.openxmlformats.org/officeDocument/2006/relationships/image" Target="../media/image20.jpeg"/><Relationship Id="rId5" Type="http://schemas.openxmlformats.org/officeDocument/2006/relationships/tags" Target="../tags/tag906.xml"/><Relationship Id="rId4" Type="http://schemas.openxmlformats.org/officeDocument/2006/relationships/image" Target="../media/image3.png"/><Relationship Id="rId3" Type="http://schemas.openxmlformats.org/officeDocument/2006/relationships/tags" Target="../tags/tag905.xml"/><Relationship Id="rId29" Type="http://schemas.openxmlformats.org/officeDocument/2006/relationships/notesSlide" Target="../notesSlides/notesSlide5.xml"/><Relationship Id="rId28" Type="http://schemas.openxmlformats.org/officeDocument/2006/relationships/slideLayout" Target="../slideLayouts/slideLayout38.xml"/><Relationship Id="rId27" Type="http://schemas.openxmlformats.org/officeDocument/2006/relationships/tags" Target="../tags/tag927.xml"/><Relationship Id="rId26" Type="http://schemas.openxmlformats.org/officeDocument/2006/relationships/tags" Target="../tags/tag926.xml"/><Relationship Id="rId25" Type="http://schemas.openxmlformats.org/officeDocument/2006/relationships/tags" Target="../tags/tag925.xml"/><Relationship Id="rId24" Type="http://schemas.openxmlformats.org/officeDocument/2006/relationships/tags" Target="../tags/tag924.xml"/><Relationship Id="rId23" Type="http://schemas.openxmlformats.org/officeDocument/2006/relationships/tags" Target="../tags/tag923.xml"/><Relationship Id="rId22" Type="http://schemas.openxmlformats.org/officeDocument/2006/relationships/tags" Target="../tags/tag922.xml"/><Relationship Id="rId21" Type="http://schemas.openxmlformats.org/officeDocument/2006/relationships/tags" Target="../tags/tag921.xml"/><Relationship Id="rId20" Type="http://schemas.openxmlformats.org/officeDocument/2006/relationships/tags" Target="../tags/tag920.xml"/><Relationship Id="rId2" Type="http://schemas.openxmlformats.org/officeDocument/2006/relationships/image" Target="../media/image2.png"/><Relationship Id="rId19" Type="http://schemas.openxmlformats.org/officeDocument/2006/relationships/tags" Target="../tags/tag919.xml"/><Relationship Id="rId18" Type="http://schemas.openxmlformats.org/officeDocument/2006/relationships/tags" Target="../tags/tag918.xml"/><Relationship Id="rId17" Type="http://schemas.openxmlformats.org/officeDocument/2006/relationships/tags" Target="../tags/tag917.xml"/><Relationship Id="rId16" Type="http://schemas.openxmlformats.org/officeDocument/2006/relationships/tags" Target="../tags/tag916.xml"/><Relationship Id="rId15" Type="http://schemas.openxmlformats.org/officeDocument/2006/relationships/tags" Target="../tags/tag915.xml"/><Relationship Id="rId14" Type="http://schemas.openxmlformats.org/officeDocument/2006/relationships/tags" Target="../tags/tag914.xml"/><Relationship Id="rId13" Type="http://schemas.openxmlformats.org/officeDocument/2006/relationships/tags" Target="../tags/tag913.xml"/><Relationship Id="rId12" Type="http://schemas.openxmlformats.org/officeDocument/2006/relationships/tags" Target="../tags/tag912.xml"/><Relationship Id="rId11" Type="http://schemas.openxmlformats.org/officeDocument/2006/relationships/tags" Target="../tags/tag911.xml"/><Relationship Id="rId10" Type="http://schemas.openxmlformats.org/officeDocument/2006/relationships/tags" Target="../tags/tag910.xml"/><Relationship Id="rId1" Type="http://schemas.openxmlformats.org/officeDocument/2006/relationships/tags" Target="../tags/tag90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930.xml"/><Relationship Id="rId4" Type="http://schemas.openxmlformats.org/officeDocument/2006/relationships/image" Target="../media/image3.png"/><Relationship Id="rId3" Type="http://schemas.openxmlformats.org/officeDocument/2006/relationships/tags" Target="../tags/tag929.xml"/><Relationship Id="rId2" Type="http://schemas.openxmlformats.org/officeDocument/2006/relationships/image" Target="../media/image2.png"/><Relationship Id="rId1" Type="http://schemas.openxmlformats.org/officeDocument/2006/relationships/tags" Target="../tags/tag928.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934.xml"/><Relationship Id="rId6" Type="http://schemas.openxmlformats.org/officeDocument/2006/relationships/image" Target="../media/image21.png"/><Relationship Id="rId5" Type="http://schemas.openxmlformats.org/officeDocument/2006/relationships/tags" Target="../tags/tag933.xml"/><Relationship Id="rId4" Type="http://schemas.openxmlformats.org/officeDocument/2006/relationships/image" Target="../media/image3.png"/><Relationship Id="rId3" Type="http://schemas.openxmlformats.org/officeDocument/2006/relationships/tags" Target="../tags/tag932.xml"/><Relationship Id="rId2" Type="http://schemas.openxmlformats.org/officeDocument/2006/relationships/image" Target="../media/image2.png"/><Relationship Id="rId1" Type="http://schemas.openxmlformats.org/officeDocument/2006/relationships/tags" Target="../tags/tag931.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tags" Target="../tags/tag938.xml"/><Relationship Id="rId7" Type="http://schemas.openxmlformats.org/officeDocument/2006/relationships/tags" Target="../tags/tag937.xml"/><Relationship Id="rId6" Type="http://schemas.openxmlformats.org/officeDocument/2006/relationships/image" Target="../media/image22.jpeg"/><Relationship Id="rId5" Type="http://schemas.openxmlformats.org/officeDocument/2006/relationships/hyperlink" Target="&#65288;ppt37&#39029;&#30701;&#35270;&#39057;&#65289;12..20&#37325;&#22823;&#28369;&#22369;.mp4" TargetMode="External"/><Relationship Id="rId4" Type="http://schemas.openxmlformats.org/officeDocument/2006/relationships/image" Target="../media/image3.png"/><Relationship Id="rId3" Type="http://schemas.openxmlformats.org/officeDocument/2006/relationships/tags" Target="../tags/tag936.xml"/><Relationship Id="rId2" Type="http://schemas.openxmlformats.org/officeDocument/2006/relationships/image" Target="../media/image2.png"/><Relationship Id="rId1" Type="http://schemas.openxmlformats.org/officeDocument/2006/relationships/tags" Target="../tags/tag935.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942.xml"/><Relationship Id="rId6" Type="http://schemas.openxmlformats.org/officeDocument/2006/relationships/tags" Target="../tags/tag941.xml"/><Relationship Id="rId5" Type="http://schemas.openxmlformats.org/officeDocument/2006/relationships/image" Target="../media/image23.png"/><Relationship Id="rId4" Type="http://schemas.openxmlformats.org/officeDocument/2006/relationships/image" Target="../media/image3.png"/><Relationship Id="rId3" Type="http://schemas.openxmlformats.org/officeDocument/2006/relationships/tags" Target="../tags/tag940.xml"/><Relationship Id="rId2" Type="http://schemas.openxmlformats.org/officeDocument/2006/relationships/image" Target="../media/image2.png"/><Relationship Id="rId1" Type="http://schemas.openxmlformats.org/officeDocument/2006/relationships/tags" Target="../tags/tag939.xml"/></Relationships>
</file>

<file path=ppt/slides/_rels/slide39.xml.rels><?xml version="1.0" encoding="UTF-8" standalone="yes"?>
<Relationships xmlns="http://schemas.openxmlformats.org/package/2006/relationships"><Relationship Id="rId9" Type="http://schemas.openxmlformats.org/officeDocument/2006/relationships/tags" Target="../tags/tag946.xml"/><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tags" Target="../tags/tag945.xml"/><Relationship Id="rId4" Type="http://schemas.openxmlformats.org/officeDocument/2006/relationships/image" Target="../media/image3.png"/><Relationship Id="rId3" Type="http://schemas.openxmlformats.org/officeDocument/2006/relationships/tags" Target="../tags/tag944.xml"/><Relationship Id="rId2" Type="http://schemas.openxmlformats.org/officeDocument/2006/relationships/image" Target="../media/image2.png"/><Relationship Id="rId10" Type="http://schemas.openxmlformats.org/officeDocument/2006/relationships/slideLayout" Target="../slideLayouts/slideLayout38.xml"/><Relationship Id="rId1" Type="http://schemas.openxmlformats.org/officeDocument/2006/relationships/tags" Target="../tags/tag943.xml"/></Relationships>
</file>

<file path=ppt/slides/_rels/slide4.xml.rels><?xml version="1.0" encoding="UTF-8" standalone="yes"?>
<Relationships xmlns="http://schemas.openxmlformats.org/package/2006/relationships"><Relationship Id="rId9" Type="http://schemas.openxmlformats.org/officeDocument/2006/relationships/image" Target="../media/image9.emf"/><Relationship Id="rId8" Type="http://schemas.openxmlformats.org/officeDocument/2006/relationships/oleObject" Target="../embeddings/oleObject2.bin"/><Relationship Id="rId7" Type="http://schemas.openxmlformats.org/officeDocument/2006/relationships/image" Target="../media/image8.emf"/><Relationship Id="rId6" Type="http://schemas.openxmlformats.org/officeDocument/2006/relationships/oleObject" Target="../embeddings/oleObject1.bin"/><Relationship Id="rId5" Type="http://schemas.openxmlformats.org/officeDocument/2006/relationships/tags" Target="../tags/tag540.xml"/><Relationship Id="rId4" Type="http://schemas.openxmlformats.org/officeDocument/2006/relationships/image" Target="../media/image3.png"/><Relationship Id="rId39" Type="http://schemas.openxmlformats.org/officeDocument/2006/relationships/notesSlide" Target="../notesSlides/notesSlide1.xml"/><Relationship Id="rId38" Type="http://schemas.openxmlformats.org/officeDocument/2006/relationships/vmlDrawing" Target="../drawings/vmlDrawing1.vml"/><Relationship Id="rId37" Type="http://schemas.openxmlformats.org/officeDocument/2006/relationships/slideLayout" Target="../slideLayouts/slideLayout38.xml"/><Relationship Id="rId36" Type="http://schemas.openxmlformats.org/officeDocument/2006/relationships/tags" Target="../tags/tag563.xml"/><Relationship Id="rId35" Type="http://schemas.openxmlformats.org/officeDocument/2006/relationships/tags" Target="../tags/tag562.xml"/><Relationship Id="rId34" Type="http://schemas.openxmlformats.org/officeDocument/2006/relationships/tags" Target="../tags/tag561.xml"/><Relationship Id="rId33" Type="http://schemas.openxmlformats.org/officeDocument/2006/relationships/tags" Target="../tags/tag560.xml"/><Relationship Id="rId32" Type="http://schemas.openxmlformats.org/officeDocument/2006/relationships/tags" Target="../tags/tag559.xml"/><Relationship Id="rId31" Type="http://schemas.openxmlformats.org/officeDocument/2006/relationships/tags" Target="../tags/tag558.xml"/><Relationship Id="rId30" Type="http://schemas.openxmlformats.org/officeDocument/2006/relationships/image" Target="../media/image11.emf"/><Relationship Id="rId3" Type="http://schemas.openxmlformats.org/officeDocument/2006/relationships/tags" Target="../tags/tag539.xml"/><Relationship Id="rId29" Type="http://schemas.openxmlformats.org/officeDocument/2006/relationships/oleObject" Target="../embeddings/oleObject4.bin"/><Relationship Id="rId28" Type="http://schemas.openxmlformats.org/officeDocument/2006/relationships/tags" Target="../tags/tag557.xml"/><Relationship Id="rId27" Type="http://schemas.openxmlformats.org/officeDocument/2006/relationships/tags" Target="../tags/tag556.xml"/><Relationship Id="rId26" Type="http://schemas.openxmlformats.org/officeDocument/2006/relationships/tags" Target="../tags/tag555.xml"/><Relationship Id="rId25" Type="http://schemas.openxmlformats.org/officeDocument/2006/relationships/tags" Target="../tags/tag554.xml"/><Relationship Id="rId24" Type="http://schemas.openxmlformats.org/officeDocument/2006/relationships/tags" Target="../tags/tag553.xml"/><Relationship Id="rId23" Type="http://schemas.openxmlformats.org/officeDocument/2006/relationships/tags" Target="../tags/tag552.xml"/><Relationship Id="rId22" Type="http://schemas.openxmlformats.org/officeDocument/2006/relationships/tags" Target="../tags/tag551.xml"/><Relationship Id="rId21" Type="http://schemas.openxmlformats.org/officeDocument/2006/relationships/tags" Target="../tags/tag550.xml"/><Relationship Id="rId20" Type="http://schemas.openxmlformats.org/officeDocument/2006/relationships/tags" Target="../tags/tag549.xml"/><Relationship Id="rId2" Type="http://schemas.openxmlformats.org/officeDocument/2006/relationships/image" Target="../media/image2.png"/><Relationship Id="rId19" Type="http://schemas.openxmlformats.org/officeDocument/2006/relationships/tags" Target="../tags/tag548.xml"/><Relationship Id="rId18" Type="http://schemas.openxmlformats.org/officeDocument/2006/relationships/tags" Target="../tags/tag547.xml"/><Relationship Id="rId17" Type="http://schemas.openxmlformats.org/officeDocument/2006/relationships/tags" Target="../tags/tag546.xml"/><Relationship Id="rId16" Type="http://schemas.openxmlformats.org/officeDocument/2006/relationships/tags" Target="../tags/tag545.xml"/><Relationship Id="rId15" Type="http://schemas.openxmlformats.org/officeDocument/2006/relationships/tags" Target="../tags/tag544.xml"/><Relationship Id="rId14" Type="http://schemas.openxmlformats.org/officeDocument/2006/relationships/tags" Target="../tags/tag543.xml"/><Relationship Id="rId13" Type="http://schemas.openxmlformats.org/officeDocument/2006/relationships/tags" Target="../tags/tag542.xml"/><Relationship Id="rId12" Type="http://schemas.openxmlformats.org/officeDocument/2006/relationships/image" Target="../media/image10.wmf"/><Relationship Id="rId11" Type="http://schemas.openxmlformats.org/officeDocument/2006/relationships/oleObject" Target="../embeddings/oleObject3.bin"/><Relationship Id="rId10" Type="http://schemas.openxmlformats.org/officeDocument/2006/relationships/tags" Target="../tags/tag541.xml"/><Relationship Id="rId1" Type="http://schemas.openxmlformats.org/officeDocument/2006/relationships/tags" Target="../tags/tag538.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950.xml"/><Relationship Id="rId5" Type="http://schemas.openxmlformats.org/officeDocument/2006/relationships/tags" Target="../tags/tag949.xml"/><Relationship Id="rId4" Type="http://schemas.openxmlformats.org/officeDocument/2006/relationships/image" Target="../media/image3.png"/><Relationship Id="rId3" Type="http://schemas.openxmlformats.org/officeDocument/2006/relationships/tags" Target="../tags/tag948.xml"/><Relationship Id="rId2" Type="http://schemas.openxmlformats.org/officeDocument/2006/relationships/image" Target="../media/image2.png"/><Relationship Id="rId1" Type="http://schemas.openxmlformats.org/officeDocument/2006/relationships/tags" Target="../tags/tag947.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8.xml"/><Relationship Id="rId6" Type="http://schemas.openxmlformats.org/officeDocument/2006/relationships/tags" Target="../tags/tag954.xml"/><Relationship Id="rId5" Type="http://schemas.openxmlformats.org/officeDocument/2006/relationships/tags" Target="../tags/tag953.xml"/><Relationship Id="rId4" Type="http://schemas.openxmlformats.org/officeDocument/2006/relationships/image" Target="../media/image3.png"/><Relationship Id="rId3" Type="http://schemas.openxmlformats.org/officeDocument/2006/relationships/tags" Target="../tags/tag952.xml"/><Relationship Id="rId2" Type="http://schemas.openxmlformats.org/officeDocument/2006/relationships/image" Target="../media/image2.png"/><Relationship Id="rId1" Type="http://schemas.openxmlformats.org/officeDocument/2006/relationships/tags" Target="../tags/tag951.xml"/></Relationships>
</file>

<file path=ppt/slides/_rels/slide42.xml.rels><?xml version="1.0" encoding="UTF-8" standalone="yes"?>
<Relationships xmlns="http://schemas.openxmlformats.org/package/2006/relationships"><Relationship Id="rId9" Type="http://schemas.openxmlformats.org/officeDocument/2006/relationships/tags" Target="../tags/tag959.xml"/><Relationship Id="rId8" Type="http://schemas.openxmlformats.org/officeDocument/2006/relationships/image" Target="../media/image27.jpeg"/><Relationship Id="rId7" Type="http://schemas.openxmlformats.org/officeDocument/2006/relationships/hyperlink" Target="&#65288;ppt42&#39029;&#30701;&#35270;&#39057;&#65289;&#22825;&#27941;&#22823;&#29190;&#28856;&#20107;&#20214;&#35270;&#39057;%20(1).mp4" TargetMode="External"/><Relationship Id="rId6" Type="http://schemas.openxmlformats.org/officeDocument/2006/relationships/tags" Target="../tags/tag958.xml"/><Relationship Id="rId5" Type="http://schemas.openxmlformats.org/officeDocument/2006/relationships/tags" Target="../tags/tag957.xml"/><Relationship Id="rId4" Type="http://schemas.openxmlformats.org/officeDocument/2006/relationships/image" Target="../media/image3.png"/><Relationship Id="rId3" Type="http://schemas.openxmlformats.org/officeDocument/2006/relationships/tags" Target="../tags/tag956.xml"/><Relationship Id="rId2" Type="http://schemas.openxmlformats.org/officeDocument/2006/relationships/image" Target="../media/image2.png"/><Relationship Id="rId11" Type="http://schemas.openxmlformats.org/officeDocument/2006/relationships/slideLayout" Target="../slideLayouts/slideLayout38.xml"/><Relationship Id="rId10" Type="http://schemas.openxmlformats.org/officeDocument/2006/relationships/tags" Target="../tags/tag960.xml"/><Relationship Id="rId1" Type="http://schemas.openxmlformats.org/officeDocument/2006/relationships/tags" Target="../tags/tag955.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8.xml"/><Relationship Id="rId6" Type="http://schemas.openxmlformats.org/officeDocument/2006/relationships/tags" Target="../tags/tag963.xml"/><Relationship Id="rId5" Type="http://schemas.openxmlformats.org/officeDocument/2006/relationships/image" Target="../media/image28.jpeg"/><Relationship Id="rId4" Type="http://schemas.openxmlformats.org/officeDocument/2006/relationships/image" Target="../media/image3.png"/><Relationship Id="rId3" Type="http://schemas.openxmlformats.org/officeDocument/2006/relationships/tags" Target="../tags/tag962.xml"/><Relationship Id="rId2" Type="http://schemas.openxmlformats.org/officeDocument/2006/relationships/image" Target="../media/image2.png"/><Relationship Id="rId1" Type="http://schemas.openxmlformats.org/officeDocument/2006/relationships/tags" Target="../tags/tag961.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8.xml"/><Relationship Id="rId6" Type="http://schemas.openxmlformats.org/officeDocument/2006/relationships/tags" Target="../tags/tag966.xml"/><Relationship Id="rId5" Type="http://schemas.openxmlformats.org/officeDocument/2006/relationships/image" Target="../media/image29.jpeg"/><Relationship Id="rId4" Type="http://schemas.openxmlformats.org/officeDocument/2006/relationships/image" Target="../media/image3.png"/><Relationship Id="rId3" Type="http://schemas.openxmlformats.org/officeDocument/2006/relationships/tags" Target="../tags/tag965.xml"/><Relationship Id="rId2" Type="http://schemas.openxmlformats.org/officeDocument/2006/relationships/image" Target="../media/image2.png"/><Relationship Id="rId1" Type="http://schemas.openxmlformats.org/officeDocument/2006/relationships/tags" Target="../tags/tag964.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969.xml"/><Relationship Id="rId5" Type="http://schemas.openxmlformats.org/officeDocument/2006/relationships/image" Target="../media/image30.png"/><Relationship Id="rId4" Type="http://schemas.openxmlformats.org/officeDocument/2006/relationships/image" Target="../media/image3.png"/><Relationship Id="rId3" Type="http://schemas.openxmlformats.org/officeDocument/2006/relationships/tags" Target="../tags/tag968.xml"/><Relationship Id="rId2" Type="http://schemas.openxmlformats.org/officeDocument/2006/relationships/image" Target="../media/image2.png"/><Relationship Id="rId1" Type="http://schemas.openxmlformats.org/officeDocument/2006/relationships/tags" Target="../tags/tag967.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972.xml"/><Relationship Id="rId5" Type="http://schemas.openxmlformats.org/officeDocument/2006/relationships/image" Target="../media/image31.jpeg"/><Relationship Id="rId4" Type="http://schemas.openxmlformats.org/officeDocument/2006/relationships/image" Target="../media/image3.png"/><Relationship Id="rId3" Type="http://schemas.openxmlformats.org/officeDocument/2006/relationships/tags" Target="../tags/tag971.xml"/><Relationship Id="rId2" Type="http://schemas.openxmlformats.org/officeDocument/2006/relationships/image" Target="../media/image2.png"/><Relationship Id="rId1" Type="http://schemas.openxmlformats.org/officeDocument/2006/relationships/tags" Target="../tags/tag970.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976.xml"/><Relationship Id="rId6" Type="http://schemas.openxmlformats.org/officeDocument/2006/relationships/image" Target="../media/image31.jpeg"/><Relationship Id="rId5" Type="http://schemas.openxmlformats.org/officeDocument/2006/relationships/tags" Target="../tags/tag975.xml"/><Relationship Id="rId4" Type="http://schemas.openxmlformats.org/officeDocument/2006/relationships/image" Target="../media/image3.png"/><Relationship Id="rId3" Type="http://schemas.openxmlformats.org/officeDocument/2006/relationships/tags" Target="../tags/tag974.xml"/><Relationship Id="rId2" Type="http://schemas.openxmlformats.org/officeDocument/2006/relationships/image" Target="../media/image2.png"/><Relationship Id="rId1" Type="http://schemas.openxmlformats.org/officeDocument/2006/relationships/tags" Target="../tags/tag973.xml"/></Relationships>
</file>

<file path=ppt/slides/_rels/slide48.xml.rels><?xml version="1.0" encoding="UTF-8" standalone="yes"?>
<Relationships xmlns="http://schemas.openxmlformats.org/package/2006/relationships"><Relationship Id="rId9" Type="http://schemas.openxmlformats.org/officeDocument/2006/relationships/tags" Target="../tags/tag980.xml"/><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tags" Target="../tags/tag979.xml"/><Relationship Id="rId4" Type="http://schemas.openxmlformats.org/officeDocument/2006/relationships/image" Target="../media/image3.png"/><Relationship Id="rId3" Type="http://schemas.openxmlformats.org/officeDocument/2006/relationships/tags" Target="../tags/tag978.xml"/><Relationship Id="rId2" Type="http://schemas.openxmlformats.org/officeDocument/2006/relationships/image" Target="../media/image2.png"/><Relationship Id="rId10" Type="http://schemas.openxmlformats.org/officeDocument/2006/relationships/slideLayout" Target="../slideLayouts/slideLayout38.xml"/><Relationship Id="rId1" Type="http://schemas.openxmlformats.org/officeDocument/2006/relationships/tags" Target="../tags/tag977.xml"/></Relationships>
</file>

<file path=ppt/slides/_rels/slide49.xml.rels><?xml version="1.0" encoding="UTF-8" standalone="yes"?>
<Relationships xmlns="http://schemas.openxmlformats.org/package/2006/relationships"><Relationship Id="rId9" Type="http://schemas.openxmlformats.org/officeDocument/2006/relationships/tags" Target="../tags/tag984.xml"/><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tags" Target="../tags/tag983.xml"/><Relationship Id="rId4" Type="http://schemas.openxmlformats.org/officeDocument/2006/relationships/image" Target="../media/image3.png"/><Relationship Id="rId3" Type="http://schemas.openxmlformats.org/officeDocument/2006/relationships/tags" Target="../tags/tag982.xml"/><Relationship Id="rId2" Type="http://schemas.openxmlformats.org/officeDocument/2006/relationships/image" Target="../media/image2.png"/><Relationship Id="rId10" Type="http://schemas.openxmlformats.org/officeDocument/2006/relationships/slideLayout" Target="../slideLayouts/slideLayout38.xml"/><Relationship Id="rId1" Type="http://schemas.openxmlformats.org/officeDocument/2006/relationships/tags" Target="../tags/tag981.xml"/></Relationships>
</file>

<file path=ppt/slides/_rels/slide5.xml.rels><?xml version="1.0" encoding="UTF-8" standalone="yes"?>
<Relationships xmlns="http://schemas.openxmlformats.org/package/2006/relationships"><Relationship Id="rId9" Type="http://schemas.openxmlformats.org/officeDocument/2006/relationships/tags" Target="../tags/tag566.xml"/><Relationship Id="rId8" Type="http://schemas.openxmlformats.org/officeDocument/2006/relationships/image" Target="../media/image13.emf"/><Relationship Id="rId7" Type="http://schemas.openxmlformats.org/officeDocument/2006/relationships/oleObject" Target="../embeddings/oleObject6.bin"/><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3.png"/><Relationship Id="rId3" Type="http://schemas.openxmlformats.org/officeDocument/2006/relationships/tags" Target="../tags/tag565.xml"/><Relationship Id="rId22" Type="http://schemas.openxmlformats.org/officeDocument/2006/relationships/vmlDrawing" Target="../drawings/vmlDrawing2.vml"/><Relationship Id="rId21" Type="http://schemas.openxmlformats.org/officeDocument/2006/relationships/slideLayout" Target="../slideLayouts/slideLayout38.xml"/><Relationship Id="rId20" Type="http://schemas.openxmlformats.org/officeDocument/2006/relationships/tags" Target="../tags/tag574.xml"/><Relationship Id="rId2" Type="http://schemas.openxmlformats.org/officeDocument/2006/relationships/image" Target="../media/image2.png"/><Relationship Id="rId19" Type="http://schemas.openxmlformats.org/officeDocument/2006/relationships/image" Target="../media/image16.wmf"/><Relationship Id="rId18" Type="http://schemas.openxmlformats.org/officeDocument/2006/relationships/image" Target="../media/image15.wmf"/><Relationship Id="rId17" Type="http://schemas.openxmlformats.org/officeDocument/2006/relationships/image" Target="../media/image14.wmf"/><Relationship Id="rId16" Type="http://schemas.openxmlformats.org/officeDocument/2006/relationships/tags" Target="../tags/tag573.xml"/><Relationship Id="rId15" Type="http://schemas.openxmlformats.org/officeDocument/2006/relationships/tags" Target="../tags/tag572.xml"/><Relationship Id="rId14" Type="http://schemas.openxmlformats.org/officeDocument/2006/relationships/tags" Target="../tags/tag571.xml"/><Relationship Id="rId13" Type="http://schemas.openxmlformats.org/officeDocument/2006/relationships/tags" Target="../tags/tag570.xml"/><Relationship Id="rId12" Type="http://schemas.openxmlformats.org/officeDocument/2006/relationships/tags" Target="../tags/tag569.xml"/><Relationship Id="rId11" Type="http://schemas.openxmlformats.org/officeDocument/2006/relationships/tags" Target="../tags/tag568.xml"/><Relationship Id="rId10" Type="http://schemas.openxmlformats.org/officeDocument/2006/relationships/tags" Target="../tags/tag567.xml"/><Relationship Id="rId1" Type="http://schemas.openxmlformats.org/officeDocument/2006/relationships/tags" Target="../tags/tag564.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98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png"/><Relationship Id="rId3" Type="http://schemas.openxmlformats.org/officeDocument/2006/relationships/tags" Target="../tags/tag986.xml"/><Relationship Id="rId2" Type="http://schemas.openxmlformats.org/officeDocument/2006/relationships/image" Target="../media/image2.png"/><Relationship Id="rId1" Type="http://schemas.openxmlformats.org/officeDocument/2006/relationships/tags" Target="../tags/tag985.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992.xml"/><Relationship Id="rId6" Type="http://schemas.openxmlformats.org/officeDocument/2006/relationships/tags" Target="../tags/tag991.xml"/><Relationship Id="rId5" Type="http://schemas.openxmlformats.org/officeDocument/2006/relationships/tags" Target="../tags/tag990.xml"/><Relationship Id="rId4" Type="http://schemas.openxmlformats.org/officeDocument/2006/relationships/image" Target="../media/image3.png"/><Relationship Id="rId3" Type="http://schemas.openxmlformats.org/officeDocument/2006/relationships/tags" Target="../tags/tag989.xml"/><Relationship Id="rId2" Type="http://schemas.openxmlformats.org/officeDocument/2006/relationships/image" Target="../media/image2.png"/><Relationship Id="rId1" Type="http://schemas.openxmlformats.org/officeDocument/2006/relationships/tags" Target="../tags/tag988.xml"/></Relationships>
</file>

<file path=ppt/slides/_rels/slide52.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tags" Target="../tags/tag996.xml"/><Relationship Id="rId5" Type="http://schemas.openxmlformats.org/officeDocument/2006/relationships/tags" Target="../tags/tag995.xml"/><Relationship Id="rId4" Type="http://schemas.openxmlformats.org/officeDocument/2006/relationships/image" Target="../media/image3.png"/><Relationship Id="rId3" Type="http://schemas.openxmlformats.org/officeDocument/2006/relationships/tags" Target="../tags/tag994.xml"/><Relationship Id="rId2" Type="http://schemas.openxmlformats.org/officeDocument/2006/relationships/image" Target="../media/image2.png"/><Relationship Id="rId12" Type="http://schemas.openxmlformats.org/officeDocument/2006/relationships/slideLayout" Target="../slideLayouts/slideLayout38.xml"/><Relationship Id="rId11" Type="http://schemas.openxmlformats.org/officeDocument/2006/relationships/tags" Target="../tags/tag997.xml"/><Relationship Id="rId10" Type="http://schemas.openxmlformats.org/officeDocument/2006/relationships/image" Target="../media/image43.png"/><Relationship Id="rId1" Type="http://schemas.openxmlformats.org/officeDocument/2006/relationships/tags" Target="../tags/tag993.xml"/></Relationships>
</file>

<file path=ppt/slides/_rels/slide53.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tags" Target="../tags/tag1003.xml"/><Relationship Id="rId7" Type="http://schemas.openxmlformats.org/officeDocument/2006/relationships/tags" Target="../tags/tag1002.xml"/><Relationship Id="rId6" Type="http://schemas.openxmlformats.org/officeDocument/2006/relationships/tags" Target="../tags/tag1001.xml"/><Relationship Id="rId5" Type="http://schemas.openxmlformats.org/officeDocument/2006/relationships/tags" Target="../tags/tag1000.xml"/><Relationship Id="rId4" Type="http://schemas.openxmlformats.org/officeDocument/2006/relationships/image" Target="../media/image3.png"/><Relationship Id="rId3" Type="http://schemas.openxmlformats.org/officeDocument/2006/relationships/tags" Target="../tags/tag999.xml"/><Relationship Id="rId2" Type="http://schemas.openxmlformats.org/officeDocument/2006/relationships/image" Target="../media/image2.png"/><Relationship Id="rId11" Type="http://schemas.openxmlformats.org/officeDocument/2006/relationships/slideLayout" Target="../slideLayouts/slideLayout38.xml"/><Relationship Id="rId10" Type="http://schemas.openxmlformats.org/officeDocument/2006/relationships/tags" Target="../tags/tag1004.xml"/><Relationship Id="rId1" Type="http://schemas.openxmlformats.org/officeDocument/2006/relationships/tags" Target="../tags/tag998.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008.xml"/><Relationship Id="rId5" Type="http://schemas.openxmlformats.org/officeDocument/2006/relationships/tags" Target="../tags/tag1007.xml"/><Relationship Id="rId4" Type="http://schemas.openxmlformats.org/officeDocument/2006/relationships/image" Target="../media/image3.png"/><Relationship Id="rId3" Type="http://schemas.openxmlformats.org/officeDocument/2006/relationships/tags" Target="../tags/tag1006.xml"/><Relationship Id="rId2" Type="http://schemas.openxmlformats.org/officeDocument/2006/relationships/image" Target="../media/image2.png"/><Relationship Id="rId1" Type="http://schemas.openxmlformats.org/officeDocument/2006/relationships/tags" Target="../tags/tag1005.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012.xml"/><Relationship Id="rId5" Type="http://schemas.openxmlformats.org/officeDocument/2006/relationships/tags" Target="../tags/tag1011.xml"/><Relationship Id="rId4" Type="http://schemas.openxmlformats.org/officeDocument/2006/relationships/image" Target="../media/image3.png"/><Relationship Id="rId3" Type="http://schemas.openxmlformats.org/officeDocument/2006/relationships/tags" Target="../tags/tag1010.xml"/><Relationship Id="rId2" Type="http://schemas.openxmlformats.org/officeDocument/2006/relationships/image" Target="../media/image2.png"/><Relationship Id="rId1" Type="http://schemas.openxmlformats.org/officeDocument/2006/relationships/tags" Target="../tags/tag1009.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8.xml"/><Relationship Id="rId7" Type="http://schemas.openxmlformats.org/officeDocument/2006/relationships/tags" Target="../tags/tag10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png"/><Relationship Id="rId3" Type="http://schemas.openxmlformats.org/officeDocument/2006/relationships/tags" Target="../tags/tag1014.xml"/><Relationship Id="rId2" Type="http://schemas.openxmlformats.org/officeDocument/2006/relationships/image" Target="../media/image2.png"/><Relationship Id="rId1" Type="http://schemas.openxmlformats.org/officeDocument/2006/relationships/tags" Target="../tags/tag1013.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8.xml"/><Relationship Id="rId5" Type="http://schemas.openxmlformats.org/officeDocument/2006/relationships/tags" Target="../tags/tag1018.xml"/><Relationship Id="rId4" Type="http://schemas.openxmlformats.org/officeDocument/2006/relationships/image" Target="../media/image3.png"/><Relationship Id="rId3" Type="http://schemas.openxmlformats.org/officeDocument/2006/relationships/tags" Target="../tags/tag1017.xml"/><Relationship Id="rId2" Type="http://schemas.openxmlformats.org/officeDocument/2006/relationships/image" Target="../media/image2.png"/><Relationship Id="rId1" Type="http://schemas.openxmlformats.org/officeDocument/2006/relationships/tags" Target="../tags/tag1016.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1023.xml"/><Relationship Id="rId6" Type="http://schemas.openxmlformats.org/officeDocument/2006/relationships/tags" Target="../tags/tag1022.xml"/><Relationship Id="rId5" Type="http://schemas.openxmlformats.org/officeDocument/2006/relationships/tags" Target="../tags/tag1021.xml"/><Relationship Id="rId4" Type="http://schemas.openxmlformats.org/officeDocument/2006/relationships/image" Target="../media/image3.png"/><Relationship Id="rId3" Type="http://schemas.openxmlformats.org/officeDocument/2006/relationships/tags" Target="../tags/tag1020.xml"/><Relationship Id="rId2" Type="http://schemas.openxmlformats.org/officeDocument/2006/relationships/image" Target="../media/image2.png"/><Relationship Id="rId1" Type="http://schemas.openxmlformats.org/officeDocument/2006/relationships/tags" Target="../tags/tag1019.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8.xml"/><Relationship Id="rId5" Type="http://schemas.openxmlformats.org/officeDocument/2006/relationships/tags" Target="../tags/tag1026.xml"/><Relationship Id="rId4" Type="http://schemas.openxmlformats.org/officeDocument/2006/relationships/image" Target="../media/image3.png"/><Relationship Id="rId3" Type="http://schemas.openxmlformats.org/officeDocument/2006/relationships/tags" Target="../tags/tag1025.xml"/><Relationship Id="rId2" Type="http://schemas.openxmlformats.org/officeDocument/2006/relationships/image" Target="../media/image2.png"/><Relationship Id="rId1" Type="http://schemas.openxmlformats.org/officeDocument/2006/relationships/tags" Target="../tags/tag1024.xml"/></Relationships>
</file>

<file path=ppt/slides/_rels/slide6.xml.rels><?xml version="1.0" encoding="UTF-8" standalone="yes"?>
<Relationships xmlns="http://schemas.openxmlformats.org/package/2006/relationships"><Relationship Id="rId9" Type="http://schemas.openxmlformats.org/officeDocument/2006/relationships/tags" Target="../tags/tag581.xml"/><Relationship Id="rId8" Type="http://schemas.openxmlformats.org/officeDocument/2006/relationships/tags" Target="../tags/tag580.xml"/><Relationship Id="rId7" Type="http://schemas.openxmlformats.org/officeDocument/2006/relationships/tags" Target="../tags/tag579.xml"/><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image" Target="../media/image3.png"/><Relationship Id="rId3" Type="http://schemas.openxmlformats.org/officeDocument/2006/relationships/tags" Target="../tags/tag576.xml"/><Relationship Id="rId29" Type="http://schemas.openxmlformats.org/officeDocument/2006/relationships/slideLayout" Target="../slideLayouts/slideLayout38.xml"/><Relationship Id="rId28" Type="http://schemas.openxmlformats.org/officeDocument/2006/relationships/tags" Target="../tags/tag600.xml"/><Relationship Id="rId27" Type="http://schemas.openxmlformats.org/officeDocument/2006/relationships/tags" Target="../tags/tag599.xml"/><Relationship Id="rId26" Type="http://schemas.openxmlformats.org/officeDocument/2006/relationships/tags" Target="../tags/tag598.xml"/><Relationship Id="rId25" Type="http://schemas.openxmlformats.org/officeDocument/2006/relationships/tags" Target="../tags/tag597.xml"/><Relationship Id="rId24" Type="http://schemas.openxmlformats.org/officeDocument/2006/relationships/tags" Target="../tags/tag596.xml"/><Relationship Id="rId23" Type="http://schemas.openxmlformats.org/officeDocument/2006/relationships/tags" Target="../tags/tag595.xml"/><Relationship Id="rId22" Type="http://schemas.openxmlformats.org/officeDocument/2006/relationships/tags" Target="../tags/tag594.xml"/><Relationship Id="rId21" Type="http://schemas.openxmlformats.org/officeDocument/2006/relationships/tags" Target="../tags/tag593.xml"/><Relationship Id="rId20" Type="http://schemas.openxmlformats.org/officeDocument/2006/relationships/tags" Target="../tags/tag592.xml"/><Relationship Id="rId2" Type="http://schemas.openxmlformats.org/officeDocument/2006/relationships/image" Target="../media/image2.png"/><Relationship Id="rId19" Type="http://schemas.openxmlformats.org/officeDocument/2006/relationships/tags" Target="../tags/tag591.xml"/><Relationship Id="rId18" Type="http://schemas.openxmlformats.org/officeDocument/2006/relationships/tags" Target="../tags/tag590.xml"/><Relationship Id="rId17" Type="http://schemas.openxmlformats.org/officeDocument/2006/relationships/tags" Target="../tags/tag589.xml"/><Relationship Id="rId16" Type="http://schemas.openxmlformats.org/officeDocument/2006/relationships/tags" Target="../tags/tag588.xml"/><Relationship Id="rId15" Type="http://schemas.openxmlformats.org/officeDocument/2006/relationships/tags" Target="../tags/tag587.xml"/><Relationship Id="rId14" Type="http://schemas.openxmlformats.org/officeDocument/2006/relationships/tags" Target="../tags/tag586.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tags" Target="../tags/tag575.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38.xml"/><Relationship Id="rId5" Type="http://schemas.openxmlformats.org/officeDocument/2006/relationships/tags" Target="../tags/tag1029.xml"/><Relationship Id="rId4" Type="http://schemas.openxmlformats.org/officeDocument/2006/relationships/image" Target="../media/image3.png"/><Relationship Id="rId3" Type="http://schemas.openxmlformats.org/officeDocument/2006/relationships/tags" Target="../tags/tag1028.xml"/><Relationship Id="rId2" Type="http://schemas.openxmlformats.org/officeDocument/2006/relationships/image" Target="../media/image2.png"/><Relationship Id="rId1" Type="http://schemas.openxmlformats.org/officeDocument/2006/relationships/tags" Target="../tags/tag1027.xml"/></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38.xml"/><Relationship Id="rId5" Type="http://schemas.openxmlformats.org/officeDocument/2006/relationships/tags" Target="../tags/tag1032.xml"/><Relationship Id="rId4" Type="http://schemas.openxmlformats.org/officeDocument/2006/relationships/image" Target="../media/image3.png"/><Relationship Id="rId3" Type="http://schemas.openxmlformats.org/officeDocument/2006/relationships/tags" Target="../tags/tag1031.xml"/><Relationship Id="rId2" Type="http://schemas.openxmlformats.org/officeDocument/2006/relationships/image" Target="../media/image2.png"/><Relationship Id="rId1" Type="http://schemas.openxmlformats.org/officeDocument/2006/relationships/tags" Target="../tags/tag1030.xml"/></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036.xml"/><Relationship Id="rId5" Type="http://schemas.openxmlformats.org/officeDocument/2006/relationships/tags" Target="../tags/tag1035.xml"/><Relationship Id="rId4" Type="http://schemas.openxmlformats.org/officeDocument/2006/relationships/image" Target="../media/image3.png"/><Relationship Id="rId3" Type="http://schemas.openxmlformats.org/officeDocument/2006/relationships/tags" Target="../tags/tag1034.xml"/><Relationship Id="rId2" Type="http://schemas.openxmlformats.org/officeDocument/2006/relationships/image" Target="../media/image2.png"/><Relationship Id="rId1" Type="http://schemas.openxmlformats.org/officeDocument/2006/relationships/tags" Target="../tags/tag1033.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1041.xml"/><Relationship Id="rId6" Type="http://schemas.openxmlformats.org/officeDocument/2006/relationships/tags" Target="../tags/tag1040.xml"/><Relationship Id="rId5" Type="http://schemas.openxmlformats.org/officeDocument/2006/relationships/tags" Target="../tags/tag1039.xml"/><Relationship Id="rId4" Type="http://schemas.openxmlformats.org/officeDocument/2006/relationships/image" Target="../media/image3.png"/><Relationship Id="rId3" Type="http://schemas.openxmlformats.org/officeDocument/2006/relationships/tags" Target="../tags/tag1038.xml"/><Relationship Id="rId2" Type="http://schemas.openxmlformats.org/officeDocument/2006/relationships/image" Target="../media/image2.png"/><Relationship Id="rId1" Type="http://schemas.openxmlformats.org/officeDocument/2006/relationships/tags" Target="../tags/tag1037.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044.xml"/><Relationship Id="rId4" Type="http://schemas.openxmlformats.org/officeDocument/2006/relationships/image" Target="../media/image3.png"/><Relationship Id="rId3" Type="http://schemas.openxmlformats.org/officeDocument/2006/relationships/tags" Target="../tags/tag1043.xml"/><Relationship Id="rId2" Type="http://schemas.openxmlformats.org/officeDocument/2006/relationships/image" Target="../media/image2.png"/><Relationship Id="rId1" Type="http://schemas.openxmlformats.org/officeDocument/2006/relationships/tags" Target="../tags/tag1042.xml"/></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048.xml"/><Relationship Id="rId5" Type="http://schemas.openxmlformats.org/officeDocument/2006/relationships/tags" Target="../tags/tag1047.xml"/><Relationship Id="rId4" Type="http://schemas.openxmlformats.org/officeDocument/2006/relationships/image" Target="../media/image3.png"/><Relationship Id="rId3" Type="http://schemas.openxmlformats.org/officeDocument/2006/relationships/tags" Target="../tags/tag1046.xml"/><Relationship Id="rId2" Type="http://schemas.openxmlformats.org/officeDocument/2006/relationships/image" Target="../media/image2.png"/><Relationship Id="rId1" Type="http://schemas.openxmlformats.org/officeDocument/2006/relationships/tags" Target="../tags/tag1045.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70.xml"/><Relationship Id="rId5" Type="http://schemas.openxmlformats.org/officeDocument/2006/relationships/tags" Target="../tags/tag1053.xml"/><Relationship Id="rId4" Type="http://schemas.openxmlformats.org/officeDocument/2006/relationships/tags" Target="../tags/tag1052.xml"/><Relationship Id="rId3" Type="http://schemas.openxmlformats.org/officeDocument/2006/relationships/tags" Target="../tags/tag1051.xml"/><Relationship Id="rId2" Type="http://schemas.openxmlformats.org/officeDocument/2006/relationships/tags" Target="../tags/tag1050.xml"/><Relationship Id="rId1" Type="http://schemas.openxmlformats.org/officeDocument/2006/relationships/tags" Target="../tags/tag1049.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056.xml"/><Relationship Id="rId4" Type="http://schemas.openxmlformats.org/officeDocument/2006/relationships/image" Target="../media/image3.png"/><Relationship Id="rId3" Type="http://schemas.openxmlformats.org/officeDocument/2006/relationships/tags" Target="../tags/tag1055.xml"/><Relationship Id="rId2" Type="http://schemas.openxmlformats.org/officeDocument/2006/relationships/image" Target="../media/image2.png"/><Relationship Id="rId1" Type="http://schemas.openxmlformats.org/officeDocument/2006/relationships/tags" Target="../tags/tag1054.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059.xml"/><Relationship Id="rId4" Type="http://schemas.openxmlformats.org/officeDocument/2006/relationships/image" Target="../media/image3.png"/><Relationship Id="rId3" Type="http://schemas.openxmlformats.org/officeDocument/2006/relationships/tags" Target="../tags/tag1058.xml"/><Relationship Id="rId2" Type="http://schemas.openxmlformats.org/officeDocument/2006/relationships/image" Target="../media/image2.png"/><Relationship Id="rId1" Type="http://schemas.openxmlformats.org/officeDocument/2006/relationships/tags" Target="../tags/tag1057.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062.xml"/><Relationship Id="rId4" Type="http://schemas.openxmlformats.org/officeDocument/2006/relationships/image" Target="../media/image3.png"/><Relationship Id="rId3" Type="http://schemas.openxmlformats.org/officeDocument/2006/relationships/tags" Target="../tags/tag1061.xml"/><Relationship Id="rId2" Type="http://schemas.openxmlformats.org/officeDocument/2006/relationships/image" Target="../media/image2.png"/><Relationship Id="rId1" Type="http://schemas.openxmlformats.org/officeDocument/2006/relationships/tags" Target="../tags/tag1060.xml"/></Relationships>
</file>

<file path=ppt/slides/_rels/slide7.xml.rels><?xml version="1.0" encoding="UTF-8" standalone="yes"?>
<Relationships xmlns="http://schemas.openxmlformats.org/package/2006/relationships"><Relationship Id="rId9" Type="http://schemas.openxmlformats.org/officeDocument/2006/relationships/tags" Target="../tags/tag607.xml"/><Relationship Id="rId8" Type="http://schemas.openxmlformats.org/officeDocument/2006/relationships/tags" Target="../tags/tag606.xml"/><Relationship Id="rId7" Type="http://schemas.openxmlformats.org/officeDocument/2006/relationships/tags" Target="../tags/tag605.xml"/><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image" Target="../media/image3.png"/><Relationship Id="rId3" Type="http://schemas.openxmlformats.org/officeDocument/2006/relationships/tags" Target="../tags/tag602.xml"/><Relationship Id="rId2" Type="http://schemas.openxmlformats.org/officeDocument/2006/relationships/image" Target="../media/image2.png"/><Relationship Id="rId16" Type="http://schemas.openxmlformats.org/officeDocument/2006/relationships/slideLayout" Target="../slideLayouts/slideLayout38.xml"/><Relationship Id="rId15" Type="http://schemas.openxmlformats.org/officeDocument/2006/relationships/tags" Target="../tags/tag613.xml"/><Relationship Id="rId14" Type="http://schemas.openxmlformats.org/officeDocument/2006/relationships/tags" Target="../tags/tag612.xml"/><Relationship Id="rId13" Type="http://schemas.openxmlformats.org/officeDocument/2006/relationships/tags" Target="../tags/tag611.xml"/><Relationship Id="rId12" Type="http://schemas.openxmlformats.org/officeDocument/2006/relationships/tags" Target="../tags/tag610.xml"/><Relationship Id="rId11" Type="http://schemas.openxmlformats.org/officeDocument/2006/relationships/tags" Target="../tags/tag609.xml"/><Relationship Id="rId10" Type="http://schemas.openxmlformats.org/officeDocument/2006/relationships/tags" Target="../tags/tag608.xml"/><Relationship Id="rId1" Type="http://schemas.openxmlformats.org/officeDocument/2006/relationships/tags" Target="../tags/tag601.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065.xml"/><Relationship Id="rId4" Type="http://schemas.openxmlformats.org/officeDocument/2006/relationships/image" Target="../media/image3.png"/><Relationship Id="rId3" Type="http://schemas.openxmlformats.org/officeDocument/2006/relationships/tags" Target="../tags/tag1064.xml"/><Relationship Id="rId2" Type="http://schemas.openxmlformats.org/officeDocument/2006/relationships/image" Target="../media/image2.png"/><Relationship Id="rId1" Type="http://schemas.openxmlformats.org/officeDocument/2006/relationships/tags" Target="../tags/tag1063.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38.xml"/><Relationship Id="rId7" Type="http://schemas.openxmlformats.org/officeDocument/2006/relationships/tags" Target="../tags/tag1070.xml"/><Relationship Id="rId6" Type="http://schemas.openxmlformats.org/officeDocument/2006/relationships/tags" Target="../tags/tag1069.xml"/><Relationship Id="rId5" Type="http://schemas.openxmlformats.org/officeDocument/2006/relationships/tags" Target="../tags/tag1068.xml"/><Relationship Id="rId4" Type="http://schemas.openxmlformats.org/officeDocument/2006/relationships/image" Target="../media/image3.png"/><Relationship Id="rId3" Type="http://schemas.openxmlformats.org/officeDocument/2006/relationships/tags" Target="../tags/tag1067.xml"/><Relationship Id="rId2" Type="http://schemas.openxmlformats.org/officeDocument/2006/relationships/image" Target="../media/image2.png"/><Relationship Id="rId1" Type="http://schemas.openxmlformats.org/officeDocument/2006/relationships/tags" Target="../tags/tag1066.xml"/></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88.xml"/><Relationship Id="rId5" Type="http://schemas.openxmlformats.org/officeDocument/2006/relationships/tags" Target="../tags/tag1075.xml"/><Relationship Id="rId4" Type="http://schemas.openxmlformats.org/officeDocument/2006/relationships/tags" Target="../tags/tag1074.xml"/><Relationship Id="rId3" Type="http://schemas.openxmlformats.org/officeDocument/2006/relationships/tags" Target="../tags/tag1073.xml"/><Relationship Id="rId2" Type="http://schemas.openxmlformats.org/officeDocument/2006/relationships/tags" Target="../tags/tag1072.xml"/><Relationship Id="rId1" Type="http://schemas.openxmlformats.org/officeDocument/2006/relationships/tags" Target="../tags/tag1071.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8.xml"/><Relationship Id="rId6" Type="http://schemas.openxmlformats.org/officeDocument/2006/relationships/tags" Target="../tags/tag1079.xml"/><Relationship Id="rId5" Type="http://schemas.openxmlformats.org/officeDocument/2006/relationships/tags" Target="../tags/tag1078.xml"/><Relationship Id="rId4" Type="http://schemas.openxmlformats.org/officeDocument/2006/relationships/image" Target="../media/image3.png"/><Relationship Id="rId3" Type="http://schemas.openxmlformats.org/officeDocument/2006/relationships/tags" Target="../tags/tag1077.xml"/><Relationship Id="rId2" Type="http://schemas.openxmlformats.org/officeDocument/2006/relationships/image" Target="../media/image2.png"/><Relationship Id="rId1" Type="http://schemas.openxmlformats.org/officeDocument/2006/relationships/tags" Target="../tags/tag1076.xml"/></Relationships>
</file>

<file path=ppt/slides/_rels/slide74.xml.rels><?xml version="1.0" encoding="UTF-8" standalone="yes"?>
<Relationships xmlns="http://schemas.openxmlformats.org/package/2006/relationships"><Relationship Id="rId9" Type="http://schemas.openxmlformats.org/officeDocument/2006/relationships/tags" Target="../tags/tag1086.xml"/><Relationship Id="rId8" Type="http://schemas.openxmlformats.org/officeDocument/2006/relationships/tags" Target="../tags/tag1085.xml"/><Relationship Id="rId7" Type="http://schemas.openxmlformats.org/officeDocument/2006/relationships/tags" Target="../tags/tag1084.xml"/><Relationship Id="rId6" Type="http://schemas.openxmlformats.org/officeDocument/2006/relationships/tags" Target="../tags/tag1083.xml"/><Relationship Id="rId5" Type="http://schemas.openxmlformats.org/officeDocument/2006/relationships/tags" Target="../tags/tag1082.xml"/><Relationship Id="rId4" Type="http://schemas.openxmlformats.org/officeDocument/2006/relationships/image" Target="../media/image3.png"/><Relationship Id="rId3" Type="http://schemas.openxmlformats.org/officeDocument/2006/relationships/tags" Target="../tags/tag1081.xml"/><Relationship Id="rId23" Type="http://schemas.openxmlformats.org/officeDocument/2006/relationships/notesSlide" Target="../notesSlides/notesSlide15.xml"/><Relationship Id="rId22" Type="http://schemas.openxmlformats.org/officeDocument/2006/relationships/slideLayout" Target="../slideLayouts/slideLayout38.xml"/><Relationship Id="rId21" Type="http://schemas.openxmlformats.org/officeDocument/2006/relationships/tags" Target="../tags/tag1098.xml"/><Relationship Id="rId20" Type="http://schemas.openxmlformats.org/officeDocument/2006/relationships/tags" Target="../tags/tag1097.xml"/><Relationship Id="rId2" Type="http://schemas.openxmlformats.org/officeDocument/2006/relationships/image" Target="../media/image2.png"/><Relationship Id="rId19" Type="http://schemas.openxmlformats.org/officeDocument/2006/relationships/tags" Target="../tags/tag1096.xml"/><Relationship Id="rId18" Type="http://schemas.openxmlformats.org/officeDocument/2006/relationships/tags" Target="../tags/tag1095.xml"/><Relationship Id="rId17" Type="http://schemas.openxmlformats.org/officeDocument/2006/relationships/tags" Target="../tags/tag1094.xml"/><Relationship Id="rId16" Type="http://schemas.openxmlformats.org/officeDocument/2006/relationships/tags" Target="../tags/tag1093.xml"/><Relationship Id="rId15" Type="http://schemas.openxmlformats.org/officeDocument/2006/relationships/tags" Target="../tags/tag1092.xml"/><Relationship Id="rId14" Type="http://schemas.openxmlformats.org/officeDocument/2006/relationships/tags" Target="../tags/tag1091.xml"/><Relationship Id="rId13" Type="http://schemas.openxmlformats.org/officeDocument/2006/relationships/tags" Target="../tags/tag1090.xml"/><Relationship Id="rId12" Type="http://schemas.openxmlformats.org/officeDocument/2006/relationships/tags" Target="../tags/tag1089.xml"/><Relationship Id="rId11" Type="http://schemas.openxmlformats.org/officeDocument/2006/relationships/tags" Target="../tags/tag1088.xml"/><Relationship Id="rId10" Type="http://schemas.openxmlformats.org/officeDocument/2006/relationships/tags" Target="../tags/tag1087.xml"/><Relationship Id="rId1" Type="http://schemas.openxmlformats.org/officeDocument/2006/relationships/tags" Target="../tags/tag1080.xml"/></Relationships>
</file>

<file path=ppt/slides/_rels/slide75.xml.rels><?xml version="1.0" encoding="UTF-8" standalone="yes"?>
<Relationships xmlns="http://schemas.openxmlformats.org/package/2006/relationships"><Relationship Id="rId9" Type="http://schemas.openxmlformats.org/officeDocument/2006/relationships/diagramData" Target="../diagrams/data2.xml"/><Relationship Id="rId8" Type="http://schemas.openxmlformats.org/officeDocument/2006/relationships/tags" Target="../tags/tag1104.xml"/><Relationship Id="rId7" Type="http://schemas.openxmlformats.org/officeDocument/2006/relationships/tags" Target="../tags/tag1103.xml"/><Relationship Id="rId6" Type="http://schemas.openxmlformats.org/officeDocument/2006/relationships/tags" Target="../tags/tag1102.xml"/><Relationship Id="rId5" Type="http://schemas.openxmlformats.org/officeDocument/2006/relationships/tags" Target="../tags/tag1101.xml"/><Relationship Id="rId4" Type="http://schemas.openxmlformats.org/officeDocument/2006/relationships/image" Target="../media/image3.png"/><Relationship Id="rId31" Type="http://schemas.openxmlformats.org/officeDocument/2006/relationships/slideLayout" Target="../slideLayouts/slideLayout38.xml"/><Relationship Id="rId30" Type="http://schemas.openxmlformats.org/officeDocument/2006/relationships/tags" Target="../tags/tag1111.xml"/><Relationship Id="rId3" Type="http://schemas.openxmlformats.org/officeDocument/2006/relationships/tags" Target="../tags/tag1100.xml"/><Relationship Id="rId29" Type="http://schemas.openxmlformats.org/officeDocument/2006/relationships/tags" Target="../tags/tag1110.xml"/><Relationship Id="rId28" Type="http://schemas.openxmlformats.org/officeDocument/2006/relationships/tags" Target="../tags/tag1109.xml"/><Relationship Id="rId27" Type="http://schemas.openxmlformats.org/officeDocument/2006/relationships/tags" Target="../tags/tag1108.xml"/><Relationship Id="rId26" Type="http://schemas.openxmlformats.org/officeDocument/2006/relationships/tags" Target="../tags/tag1107.xml"/><Relationship Id="rId25" Type="http://schemas.microsoft.com/office/2007/relationships/diagramDrawing" Target="../diagrams/drawing4.xml"/><Relationship Id="rId24" Type="http://schemas.openxmlformats.org/officeDocument/2006/relationships/diagramColors" Target="../diagrams/colors4.xml"/><Relationship Id="rId23" Type="http://schemas.openxmlformats.org/officeDocument/2006/relationships/diagramQuickStyle" Target="../diagrams/quickStyle4.xml"/><Relationship Id="rId22" Type="http://schemas.openxmlformats.org/officeDocument/2006/relationships/diagramLayout" Target="../diagrams/layout4.xml"/><Relationship Id="rId21" Type="http://schemas.openxmlformats.org/officeDocument/2006/relationships/diagramData" Target="../diagrams/data4.xml"/><Relationship Id="rId20" Type="http://schemas.openxmlformats.org/officeDocument/2006/relationships/tags" Target="../tags/tag1106.xml"/><Relationship Id="rId2" Type="http://schemas.openxmlformats.org/officeDocument/2006/relationships/image" Target="../media/image2.png"/><Relationship Id="rId19" Type="http://schemas.openxmlformats.org/officeDocument/2006/relationships/tags" Target="../tags/tag1105.xml"/><Relationship Id="rId18" Type="http://schemas.microsoft.com/office/2007/relationships/diagramDrawing" Target="../diagrams/drawing3.xml"/><Relationship Id="rId17" Type="http://schemas.openxmlformats.org/officeDocument/2006/relationships/diagramColors" Target="../diagrams/colors3.xml"/><Relationship Id="rId16" Type="http://schemas.openxmlformats.org/officeDocument/2006/relationships/diagramQuickStyle" Target="../diagrams/quickStyle3.xml"/><Relationship Id="rId15" Type="http://schemas.openxmlformats.org/officeDocument/2006/relationships/diagramLayout" Target="../diagrams/layout3.xml"/><Relationship Id="rId14" Type="http://schemas.openxmlformats.org/officeDocument/2006/relationships/diagramData" Target="../diagrams/data3.xml"/><Relationship Id="rId13" Type="http://schemas.microsoft.com/office/2007/relationships/diagramDrawing" Target="../diagrams/drawing2.xml"/><Relationship Id="rId12" Type="http://schemas.openxmlformats.org/officeDocument/2006/relationships/diagramColors" Target="../diagrams/colors2.xml"/><Relationship Id="rId11" Type="http://schemas.openxmlformats.org/officeDocument/2006/relationships/diagramQuickStyle" Target="../diagrams/quickStyle2.xml"/><Relationship Id="rId10" Type="http://schemas.openxmlformats.org/officeDocument/2006/relationships/diagramLayout" Target="../diagrams/layout2.xml"/><Relationship Id="rId1" Type="http://schemas.openxmlformats.org/officeDocument/2006/relationships/tags" Target="../tags/tag1099.xml"/></Relationships>
</file>

<file path=ppt/slides/_rels/slide76.xml.rels><?xml version="1.0" encoding="UTF-8" standalone="yes"?>
<Relationships xmlns="http://schemas.openxmlformats.org/package/2006/relationships"><Relationship Id="rId9" Type="http://schemas.openxmlformats.org/officeDocument/2006/relationships/diagramQuickStyle" Target="../diagrams/quickStyle5.xml"/><Relationship Id="rId8" Type="http://schemas.openxmlformats.org/officeDocument/2006/relationships/diagramLayout" Target="../diagrams/layout5.xml"/><Relationship Id="rId7" Type="http://schemas.openxmlformats.org/officeDocument/2006/relationships/diagramData" Target="../diagrams/data5.xml"/><Relationship Id="rId6" Type="http://schemas.openxmlformats.org/officeDocument/2006/relationships/tags" Target="../tags/tag1115.xml"/><Relationship Id="rId5" Type="http://schemas.openxmlformats.org/officeDocument/2006/relationships/tags" Target="../tags/tag1114.xml"/><Relationship Id="rId4" Type="http://schemas.openxmlformats.org/officeDocument/2006/relationships/image" Target="../media/image3.png"/><Relationship Id="rId3" Type="http://schemas.openxmlformats.org/officeDocument/2006/relationships/tags" Target="../tags/tag1113.xml"/><Relationship Id="rId2" Type="http://schemas.openxmlformats.org/officeDocument/2006/relationships/image" Target="../media/image2.png"/><Relationship Id="rId14" Type="http://schemas.openxmlformats.org/officeDocument/2006/relationships/notesSlide" Target="../notesSlides/notesSlide16.xml"/><Relationship Id="rId13" Type="http://schemas.openxmlformats.org/officeDocument/2006/relationships/slideLayout" Target="../slideLayouts/slideLayout38.xml"/><Relationship Id="rId12" Type="http://schemas.openxmlformats.org/officeDocument/2006/relationships/tags" Target="../tags/tag1116.xml"/><Relationship Id="rId11" Type="http://schemas.microsoft.com/office/2007/relationships/diagramDrawing" Target="../diagrams/drawing5.xml"/><Relationship Id="rId10" Type="http://schemas.openxmlformats.org/officeDocument/2006/relationships/diagramColors" Target="../diagrams/colors5.xml"/><Relationship Id="rId1" Type="http://schemas.openxmlformats.org/officeDocument/2006/relationships/tags" Target="../tags/tag1112.xml"/></Relationships>
</file>

<file path=ppt/slides/_rels/slide77.xml.rels><?xml version="1.0" encoding="UTF-8" standalone="yes"?>
<Relationships xmlns="http://schemas.openxmlformats.org/package/2006/relationships"><Relationship Id="rId9" Type="http://schemas.openxmlformats.org/officeDocument/2006/relationships/tags" Target="../tags/tag1123.xml"/><Relationship Id="rId8" Type="http://schemas.openxmlformats.org/officeDocument/2006/relationships/tags" Target="../tags/tag1122.xml"/><Relationship Id="rId7" Type="http://schemas.openxmlformats.org/officeDocument/2006/relationships/tags" Target="../tags/tag1121.xml"/><Relationship Id="rId6" Type="http://schemas.openxmlformats.org/officeDocument/2006/relationships/tags" Target="../tags/tag1120.xml"/><Relationship Id="rId5" Type="http://schemas.openxmlformats.org/officeDocument/2006/relationships/tags" Target="../tags/tag1119.xml"/><Relationship Id="rId4" Type="http://schemas.openxmlformats.org/officeDocument/2006/relationships/image" Target="../media/image3.png"/><Relationship Id="rId3" Type="http://schemas.openxmlformats.org/officeDocument/2006/relationships/tags" Target="../tags/tag1118.xml"/><Relationship Id="rId23" Type="http://schemas.openxmlformats.org/officeDocument/2006/relationships/notesSlide" Target="../notesSlides/notesSlide17.xml"/><Relationship Id="rId22" Type="http://schemas.openxmlformats.org/officeDocument/2006/relationships/slideLayout" Target="../slideLayouts/slideLayout38.xml"/><Relationship Id="rId21" Type="http://schemas.openxmlformats.org/officeDocument/2006/relationships/tags" Target="../tags/tag1130.xml"/><Relationship Id="rId20" Type="http://schemas.microsoft.com/office/2007/relationships/diagramDrawing" Target="../diagrams/drawing6.xml"/><Relationship Id="rId2" Type="http://schemas.openxmlformats.org/officeDocument/2006/relationships/image" Target="../media/image2.png"/><Relationship Id="rId19" Type="http://schemas.openxmlformats.org/officeDocument/2006/relationships/diagramColors" Target="../diagrams/colors6.xml"/><Relationship Id="rId18" Type="http://schemas.openxmlformats.org/officeDocument/2006/relationships/diagramQuickStyle" Target="../diagrams/quickStyle6.xml"/><Relationship Id="rId17" Type="http://schemas.openxmlformats.org/officeDocument/2006/relationships/diagramLayout" Target="../diagrams/layout6.xml"/><Relationship Id="rId16" Type="http://schemas.openxmlformats.org/officeDocument/2006/relationships/diagramData" Target="../diagrams/data6.xml"/><Relationship Id="rId15" Type="http://schemas.openxmlformats.org/officeDocument/2006/relationships/tags" Target="../tags/tag1129.xml"/><Relationship Id="rId14" Type="http://schemas.openxmlformats.org/officeDocument/2006/relationships/tags" Target="../tags/tag1128.xml"/><Relationship Id="rId13" Type="http://schemas.openxmlformats.org/officeDocument/2006/relationships/tags" Target="../tags/tag1127.xml"/><Relationship Id="rId12" Type="http://schemas.openxmlformats.org/officeDocument/2006/relationships/tags" Target="../tags/tag1126.xml"/><Relationship Id="rId11" Type="http://schemas.openxmlformats.org/officeDocument/2006/relationships/tags" Target="../tags/tag1125.xml"/><Relationship Id="rId10" Type="http://schemas.openxmlformats.org/officeDocument/2006/relationships/tags" Target="../tags/tag1124.xml"/><Relationship Id="rId1" Type="http://schemas.openxmlformats.org/officeDocument/2006/relationships/tags" Target="../tags/tag1117.xml"/></Relationships>
</file>

<file path=ppt/slides/_rels/slide78.xml.rels><?xml version="1.0" encoding="UTF-8" standalone="yes"?>
<Relationships xmlns="http://schemas.openxmlformats.org/package/2006/relationships"><Relationship Id="rId9" Type="http://schemas.openxmlformats.org/officeDocument/2006/relationships/tags" Target="../tags/tag1137.xml"/><Relationship Id="rId8" Type="http://schemas.openxmlformats.org/officeDocument/2006/relationships/tags" Target="../tags/tag1136.xml"/><Relationship Id="rId7" Type="http://schemas.openxmlformats.org/officeDocument/2006/relationships/tags" Target="../tags/tag1135.xml"/><Relationship Id="rId6" Type="http://schemas.openxmlformats.org/officeDocument/2006/relationships/tags" Target="../tags/tag1134.xml"/><Relationship Id="rId5" Type="http://schemas.openxmlformats.org/officeDocument/2006/relationships/tags" Target="../tags/tag1133.xml"/><Relationship Id="rId4" Type="http://schemas.openxmlformats.org/officeDocument/2006/relationships/image" Target="../media/image3.png"/><Relationship Id="rId3" Type="http://schemas.openxmlformats.org/officeDocument/2006/relationships/tags" Target="../tags/tag1132.xml"/><Relationship Id="rId2" Type="http://schemas.openxmlformats.org/officeDocument/2006/relationships/image" Target="../media/image2.png"/><Relationship Id="rId11" Type="http://schemas.openxmlformats.org/officeDocument/2006/relationships/slideLayout" Target="../slideLayouts/slideLayout38.xml"/><Relationship Id="rId10" Type="http://schemas.openxmlformats.org/officeDocument/2006/relationships/tags" Target="../tags/tag1138.xml"/><Relationship Id="rId1" Type="http://schemas.openxmlformats.org/officeDocument/2006/relationships/tags" Target="../tags/tag1131.xml"/></Relationships>
</file>

<file path=ppt/slides/_rels/slide79.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141.xml"/><Relationship Id="rId5" Type="http://schemas.openxmlformats.org/officeDocument/2006/relationships/image" Target="../media/image47.png"/><Relationship Id="rId4" Type="http://schemas.openxmlformats.org/officeDocument/2006/relationships/image" Target="../media/image3.png"/><Relationship Id="rId3" Type="http://schemas.openxmlformats.org/officeDocument/2006/relationships/tags" Target="../tags/tag1140.xml"/><Relationship Id="rId2" Type="http://schemas.openxmlformats.org/officeDocument/2006/relationships/image" Target="../media/image2.png"/><Relationship Id="rId1" Type="http://schemas.openxmlformats.org/officeDocument/2006/relationships/tags" Target="../tags/tag1139.xml"/></Relationships>
</file>

<file path=ppt/slides/_rels/slide8.xml.rels><?xml version="1.0" encoding="UTF-8" standalone="yes"?>
<Relationships xmlns="http://schemas.openxmlformats.org/package/2006/relationships"><Relationship Id="rId9" Type="http://schemas.openxmlformats.org/officeDocument/2006/relationships/tags" Target="../tags/tag620.xml"/><Relationship Id="rId8" Type="http://schemas.openxmlformats.org/officeDocument/2006/relationships/tags" Target="../tags/tag619.xml"/><Relationship Id="rId7" Type="http://schemas.openxmlformats.org/officeDocument/2006/relationships/tags" Target="../tags/tag618.xml"/><Relationship Id="rId6" Type="http://schemas.openxmlformats.org/officeDocument/2006/relationships/tags" Target="../tags/tag617.xml"/><Relationship Id="rId5" Type="http://schemas.openxmlformats.org/officeDocument/2006/relationships/tags" Target="../tags/tag616.xml"/><Relationship Id="rId4" Type="http://schemas.openxmlformats.org/officeDocument/2006/relationships/image" Target="../media/image3.png"/><Relationship Id="rId3" Type="http://schemas.openxmlformats.org/officeDocument/2006/relationships/tags" Target="../tags/tag615.xml"/><Relationship Id="rId28" Type="http://schemas.openxmlformats.org/officeDocument/2006/relationships/slideLayout" Target="../slideLayouts/slideLayout38.xml"/><Relationship Id="rId27" Type="http://schemas.openxmlformats.org/officeDocument/2006/relationships/tags" Target="../tags/tag638.xml"/><Relationship Id="rId26" Type="http://schemas.openxmlformats.org/officeDocument/2006/relationships/tags" Target="../tags/tag637.xml"/><Relationship Id="rId25" Type="http://schemas.openxmlformats.org/officeDocument/2006/relationships/tags" Target="../tags/tag636.xml"/><Relationship Id="rId24" Type="http://schemas.openxmlformats.org/officeDocument/2006/relationships/tags" Target="../tags/tag635.xml"/><Relationship Id="rId23" Type="http://schemas.openxmlformats.org/officeDocument/2006/relationships/tags" Target="../tags/tag634.xml"/><Relationship Id="rId22" Type="http://schemas.openxmlformats.org/officeDocument/2006/relationships/tags" Target="../tags/tag633.xml"/><Relationship Id="rId21" Type="http://schemas.openxmlformats.org/officeDocument/2006/relationships/tags" Target="../tags/tag632.xml"/><Relationship Id="rId20" Type="http://schemas.openxmlformats.org/officeDocument/2006/relationships/tags" Target="../tags/tag631.xml"/><Relationship Id="rId2" Type="http://schemas.openxmlformats.org/officeDocument/2006/relationships/image" Target="../media/image2.png"/><Relationship Id="rId19" Type="http://schemas.openxmlformats.org/officeDocument/2006/relationships/tags" Target="../tags/tag630.xml"/><Relationship Id="rId18" Type="http://schemas.openxmlformats.org/officeDocument/2006/relationships/tags" Target="../tags/tag629.xml"/><Relationship Id="rId17" Type="http://schemas.openxmlformats.org/officeDocument/2006/relationships/tags" Target="../tags/tag628.xml"/><Relationship Id="rId16" Type="http://schemas.openxmlformats.org/officeDocument/2006/relationships/tags" Target="../tags/tag627.xml"/><Relationship Id="rId15" Type="http://schemas.openxmlformats.org/officeDocument/2006/relationships/tags" Target="../tags/tag626.xml"/><Relationship Id="rId14" Type="http://schemas.openxmlformats.org/officeDocument/2006/relationships/tags" Target="../tags/tag625.xml"/><Relationship Id="rId13" Type="http://schemas.openxmlformats.org/officeDocument/2006/relationships/tags" Target="../tags/tag624.xml"/><Relationship Id="rId12" Type="http://schemas.openxmlformats.org/officeDocument/2006/relationships/tags" Target="../tags/tag623.xml"/><Relationship Id="rId11" Type="http://schemas.openxmlformats.org/officeDocument/2006/relationships/tags" Target="../tags/tag622.xml"/><Relationship Id="rId10" Type="http://schemas.openxmlformats.org/officeDocument/2006/relationships/tags" Target="../tags/tag621.xml"/><Relationship Id="rId1" Type="http://schemas.openxmlformats.org/officeDocument/2006/relationships/tags" Target="../tags/tag614.xml"/></Relationships>
</file>

<file path=ppt/slides/_rels/slide8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38.xml"/><Relationship Id="rId5" Type="http://schemas.openxmlformats.org/officeDocument/2006/relationships/tags" Target="../tags/tag1144.xml"/><Relationship Id="rId4" Type="http://schemas.openxmlformats.org/officeDocument/2006/relationships/image" Target="../media/image3.png"/><Relationship Id="rId3" Type="http://schemas.openxmlformats.org/officeDocument/2006/relationships/tags" Target="../tags/tag1143.xml"/><Relationship Id="rId2" Type="http://schemas.openxmlformats.org/officeDocument/2006/relationships/image" Target="../media/image2.png"/><Relationship Id="rId1" Type="http://schemas.openxmlformats.org/officeDocument/2006/relationships/tags" Target="../tags/tag1142.xml"/></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38.xml"/><Relationship Id="rId6" Type="http://schemas.openxmlformats.org/officeDocument/2006/relationships/tags" Target="../tags/tag1148.xml"/><Relationship Id="rId5" Type="http://schemas.openxmlformats.org/officeDocument/2006/relationships/tags" Target="../tags/tag1147.xml"/><Relationship Id="rId4" Type="http://schemas.openxmlformats.org/officeDocument/2006/relationships/image" Target="../media/image3.png"/><Relationship Id="rId3" Type="http://schemas.openxmlformats.org/officeDocument/2006/relationships/tags" Target="../tags/tag1146.xml"/><Relationship Id="rId2" Type="http://schemas.openxmlformats.org/officeDocument/2006/relationships/image" Target="../media/image2.png"/><Relationship Id="rId1" Type="http://schemas.openxmlformats.org/officeDocument/2006/relationships/tags" Target="../tags/tag1145.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tags" Target="../tags/tag1151.xml"/><Relationship Id="rId4" Type="http://schemas.openxmlformats.org/officeDocument/2006/relationships/image" Target="../media/image3.png"/><Relationship Id="rId3" Type="http://schemas.openxmlformats.org/officeDocument/2006/relationships/tags" Target="../tags/tag1150.xml"/><Relationship Id="rId2" Type="http://schemas.openxmlformats.org/officeDocument/2006/relationships/image" Target="../media/image2.png"/><Relationship Id="rId1" Type="http://schemas.openxmlformats.org/officeDocument/2006/relationships/tags" Target="../tags/tag1149.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14.xml"/><Relationship Id="rId2" Type="http://schemas.openxmlformats.org/officeDocument/2006/relationships/tags" Target="../tags/tag1153.xml"/><Relationship Id="rId1" Type="http://schemas.openxmlformats.org/officeDocument/2006/relationships/tags" Target="../tags/tag1152.xml"/></Relationships>
</file>

<file path=ppt/slides/_rels/slide9.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3" Type="http://schemas.openxmlformats.org/officeDocument/2006/relationships/tags" Target="../tags/tag640.xml"/><Relationship Id="rId2" Type="http://schemas.openxmlformats.org/officeDocument/2006/relationships/image" Target="../media/image2.png"/><Relationship Id="rId11" Type="http://schemas.openxmlformats.org/officeDocument/2006/relationships/slideLayout" Target="../slideLayouts/slideLayout38.xml"/><Relationship Id="rId10" Type="http://schemas.openxmlformats.org/officeDocument/2006/relationships/tags" Target="../tags/tag641.xml"/><Relationship Id="rId1" Type="http://schemas.openxmlformats.org/officeDocument/2006/relationships/tags" Target="../tags/tag6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ctrTitle" idx="2"/>
            <p:custDataLst>
              <p:tags r:id="rId1"/>
            </p:custDataLst>
          </p:nvPr>
        </p:nvSpPr>
        <p:spPr>
          <a:xfrm>
            <a:off x="914400" y="2033270"/>
            <a:ext cx="7303135" cy="1695450"/>
          </a:xfrm>
        </p:spPr>
        <p:txBody>
          <a:bodyPr anchor="ctr" anchorCtr="0">
            <a:normAutofit/>
          </a:bodyPr>
          <a:p>
            <a:pPr marL="0" indent="0" algn="ctr">
              <a:lnSpc>
                <a:spcPct val="100000"/>
              </a:lnSpc>
              <a:spcBef>
                <a:spcPts val="0"/>
              </a:spcBef>
              <a:spcAft>
                <a:spcPts val="0"/>
              </a:spcAft>
              <a:buSzPct val="100000"/>
              <a:buNone/>
            </a:pPr>
            <a:r>
              <a:rPr lang="zh-CN" altLang="en-US" sz="4500" dirty="0">
                <a:solidFill>
                  <a:srgbClr val="FFFF00"/>
                </a:solidFill>
              </a:rPr>
              <a:t>项目环境风险、重要环境因素及应急管理</a:t>
            </a:r>
            <a:endParaRPr lang="zh-CN" altLang="en-US" sz="4500" dirty="0">
              <a:solidFill>
                <a:srgbClr val="FFFF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 name="内容占位符 2"/>
          <p:cNvSpPr>
            <a:spLocks noGrp="1"/>
          </p:cNvSpPr>
          <p:nvPr>
            <p:ph idx="4294967295"/>
          </p:nvPr>
        </p:nvSpPr>
        <p:spPr>
          <a:xfrm>
            <a:off x="122238" y="1989138"/>
            <a:ext cx="9053513" cy="4114800"/>
          </a:xfrm>
          <a:noFill/>
          <a:ln w="9525">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“三种时态”、“三种状态”和“七种类型”</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a:t>
            </a: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1</a:t>
            </a: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、三种时态</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过去时：指以往产生的环境影响一直持续到现在。</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现在时：正在进行的活动、产品、服务中的环境因素及其影响。</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将来时：规划中的活动、产品、服务，将来可能产生环境影响。</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2</a:t>
            </a: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、三种状态</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a:t>
            </a: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正常状态：常规的运行状态。</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异常状态：可以合理预期的非正常状态。</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紧急状态：不可合理预期的突发事件。</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lvl="0" algn="l" defTabSz="914400" eaLnBrk="1" hangingPunct="1">
              <a:spcBef>
                <a:spcPct val="50000"/>
              </a:spcBef>
              <a:buFont typeface="Monotype Corsiva" panose="03010101010201010101" charset="0"/>
              <a:buNone/>
              <a:defRPr/>
            </a:pPr>
            <a:r>
              <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a:t>
            </a:r>
            <a:endParaRPr kumimoji="1" lang="zh-CN" altLang="en-US" sz="26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457200" lvl="1" algn="l" defTabSz="914400" eaLnBrk="1" hangingPunct="1">
              <a:buNone/>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lvl="1" algn="l" defTabSz="914400" eaLnBrk="1" hangingPunct="1">
              <a:buNone/>
              <a:defRPr/>
            </a:pPr>
            <a:endPar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Rectangle 39"/>
          <p:cNvSpPr txBox="1">
            <a:spLocks noChangeArrowheads="1"/>
          </p:cNvSpPr>
          <p:nvPr/>
        </p:nvSpPr>
        <p:spPr bwMode="auto">
          <a:xfrm>
            <a:off x="1346200" y="476250"/>
            <a:ext cx="7793038" cy="1143000"/>
          </a:xfrm>
          <a:prstGeom prst="rect">
            <a:avLst/>
          </a:prstGeom>
          <a:noFill/>
          <a:ln>
            <a:noFill/>
          </a:ln>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识别环境因素应考虑的内容</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endParaRPr>
          </a:p>
        </p:txBody>
      </p:sp>
      <p:sp>
        <p:nvSpPr>
          <p:cNvPr id="5" name="内容占位符 2"/>
          <p:cNvSpPr txBox="1"/>
          <p:nvPr/>
        </p:nvSpPr>
        <p:spPr bwMode="auto">
          <a:xfrm>
            <a:off x="184150" y="5202238"/>
            <a:ext cx="8775700" cy="165576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50000"/>
              </a:spcBef>
              <a:spcAft>
                <a:spcPct val="0"/>
              </a:spcAft>
              <a:buClr>
                <a:schemeClr val="folHlink"/>
              </a:buClr>
              <a:buSzPct val="60000"/>
              <a:buFont typeface="Monotype Corsiva" panose="03010101010201010101" charset="0"/>
              <a:buNone/>
              <a:defRPr/>
            </a:pPr>
            <a:r>
              <a:rPr kumimoji="1" lang="en-US" altLang="zh-CN"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3</a:t>
            </a:r>
            <a:r>
              <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、七种类型</a:t>
            </a:r>
            <a:endParaRPr kumimoji="1" lang="en-US" altLang="zh-CN"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342900" marR="0" lvl="0" indent="-342900" algn="l" defTabSz="914400" rtl="0" eaLnBrk="1" fontAlgn="base" latinLnBrk="0" hangingPunct="1">
              <a:lnSpc>
                <a:spcPct val="100000"/>
              </a:lnSpc>
              <a:spcBef>
                <a:spcPct val="50000"/>
              </a:spcBef>
              <a:spcAft>
                <a:spcPct val="0"/>
              </a:spcAft>
              <a:buClr>
                <a:schemeClr val="folHlink"/>
              </a:buClr>
              <a:buSzPct val="60000"/>
              <a:buFont typeface="Monotype Corsiva" panose="03010101010201010101" charset="0"/>
              <a:buNone/>
              <a:defRPr/>
            </a:pPr>
            <a:r>
              <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a:t>
            </a:r>
            <a:r>
              <a:rPr kumimoji="1" lang="zh-CN" altLang="en-US" sz="2000" b="0"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水体排放、大气排放、噪声排放、废弃物的管理、土地污染、能源资源的使用、其他环境问题（如各种放射性、各种辐射的污染；地方、社区的环境问题；相关方的环境问题等）。</a:t>
            </a:r>
            <a:endParaRPr kumimoji="1" lang="zh-CN" altLang="en-US" sz="2000" b="0"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36195" marR="0" lvl="0" indent="0" algn="l" defTabSz="914400" rtl="0" eaLnBrk="1" fontAlgn="base" latinLnBrk="0" hangingPunct="1">
              <a:lnSpc>
                <a:spcPct val="100000"/>
              </a:lnSpc>
              <a:spcBef>
                <a:spcPts val="600"/>
              </a:spcBef>
              <a:spcAft>
                <a:spcPct val="0"/>
              </a:spcAft>
              <a:buClr>
                <a:schemeClr val="folHlink"/>
              </a:buClr>
              <a:buSzPct val="60000"/>
              <a:buFont typeface="Monotype Corsiva" panose="03010101010201010101" charset="0"/>
              <a:buNone/>
              <a:defRPr/>
            </a:pPr>
            <a:endPar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342900" marR="0" lvl="0" indent="-342900" algn="l" defTabSz="914400" rtl="0" eaLnBrk="1" fontAlgn="base" latinLnBrk="0" hangingPunct="1">
              <a:lnSpc>
                <a:spcPct val="100000"/>
              </a:lnSpc>
              <a:spcBef>
                <a:spcPct val="50000"/>
              </a:spcBef>
              <a:spcAft>
                <a:spcPct val="0"/>
              </a:spcAft>
              <a:buClr>
                <a:schemeClr val="folHlink"/>
              </a:buClr>
              <a:buSzPct val="60000"/>
              <a:buFont typeface="Monotype Corsiva" panose="03010101010201010101" charset="0"/>
              <a:buNone/>
              <a:defRPr/>
            </a:pPr>
            <a:endPar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342900" marR="0" lvl="0" indent="-342900" algn="l" defTabSz="914400" rtl="0" eaLnBrk="1" fontAlgn="base" latinLnBrk="0" hangingPunct="1">
              <a:lnSpc>
                <a:spcPct val="100000"/>
              </a:lnSpc>
              <a:spcBef>
                <a:spcPct val="50000"/>
              </a:spcBef>
              <a:spcAft>
                <a:spcPct val="0"/>
              </a:spcAft>
              <a:buClr>
                <a:schemeClr val="folHlink"/>
              </a:buClr>
              <a:buSzPct val="60000"/>
              <a:buFont typeface="Monotype Corsiva" panose="03010101010201010101" charset="0"/>
              <a:buNone/>
              <a:defRPr/>
            </a:pPr>
            <a:endPar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342900" marR="0" lvl="0" indent="-342900" algn="l" defTabSz="914400" rtl="0" eaLnBrk="1" fontAlgn="base" latinLnBrk="0" hangingPunct="1">
              <a:lnSpc>
                <a:spcPct val="100000"/>
              </a:lnSpc>
              <a:spcBef>
                <a:spcPct val="50000"/>
              </a:spcBef>
              <a:spcAft>
                <a:spcPct val="0"/>
              </a:spcAft>
              <a:buClr>
                <a:schemeClr val="folHlink"/>
              </a:buClr>
              <a:buSzPct val="60000"/>
              <a:buFont typeface="Monotype Corsiva" panose="03010101010201010101" charset="0"/>
              <a:buNone/>
              <a:defRPr/>
            </a:pPr>
            <a:r>
              <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rPr>
              <a:t>           </a:t>
            </a:r>
            <a:endParaRPr kumimoji="1" lang="zh-CN" altLang="en-US" sz="2000" b="1" i="0" u="none" strike="noStrike" kern="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onotype Corsiva" panose="03010101010201010101" charset="0"/>
            </a:endParaRPr>
          </a:p>
          <a:p>
            <a:pPr marL="457200" marR="0" lvl="1"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742950" marR="0" lvl="1" indent="-285750" algn="just"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4" name="Rectangle 39"/>
          <p:cNvSpPr txBox="1">
            <a:spLocks noChangeArrowheads="1"/>
          </p:cNvSpPr>
          <p:nvPr/>
        </p:nvSpPr>
        <p:spPr bwMode="auto">
          <a:xfrm>
            <a:off x="1346200" y="476250"/>
            <a:ext cx="7793038" cy="1143000"/>
          </a:xfrm>
          <a:prstGeom prst="rect">
            <a:avLst/>
          </a:prstGeom>
          <a:noFill/>
          <a:ln>
            <a:noFill/>
          </a:ln>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识别环境因素应考虑的内容</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endParaRPr>
          </a:p>
        </p:txBody>
      </p:sp>
      <p:grpSp>
        <p:nvGrpSpPr>
          <p:cNvPr id="17411" name="组合 27"/>
          <p:cNvGrpSpPr/>
          <p:nvPr/>
        </p:nvGrpSpPr>
        <p:grpSpPr>
          <a:xfrm>
            <a:off x="-107950" y="1817688"/>
            <a:ext cx="8910638" cy="5040312"/>
            <a:chOff x="233363" y="1752600"/>
            <a:chExt cx="8910637" cy="5040313"/>
          </a:xfrm>
        </p:grpSpPr>
        <p:sp>
          <p:nvSpPr>
            <p:cNvPr id="29" name="AutoShape 17"/>
            <p:cNvSpPr>
              <a:spLocks noChangeArrowheads="1"/>
            </p:cNvSpPr>
            <p:nvPr>
              <p:custDataLst>
                <p:tags r:id="rId5"/>
              </p:custDataLst>
            </p:nvPr>
          </p:nvSpPr>
          <p:spPr bwMode="auto">
            <a:xfrm>
              <a:off x="233363" y="3838575"/>
              <a:ext cx="1493838" cy="690562"/>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环境因素</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AutoShape 18"/>
            <p:cNvSpPr>
              <a:spLocks noChangeArrowheads="1"/>
            </p:cNvSpPr>
            <p:nvPr>
              <p:custDataLst>
                <p:tags r:id="rId6"/>
              </p:custDataLst>
            </p:nvPr>
          </p:nvSpPr>
          <p:spPr bwMode="auto">
            <a:xfrm>
              <a:off x="2144713" y="2438400"/>
              <a:ext cx="2057400" cy="676275"/>
            </a:xfrm>
            <a:prstGeom prst="rect">
              <a:avLst/>
            </a:prstGeom>
            <a:solidFill>
              <a:schemeClr val="accent1">
                <a:lumMod val="60000"/>
                <a:lumOff val="40000"/>
              </a:schemeClr>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识别要全面</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1" name="AutoShape 19"/>
            <p:cNvSpPr>
              <a:spLocks noChangeArrowheads="1"/>
            </p:cNvSpPr>
            <p:nvPr>
              <p:custDataLst>
                <p:tags r:id="rId7"/>
              </p:custDataLst>
            </p:nvPr>
          </p:nvSpPr>
          <p:spPr bwMode="auto">
            <a:xfrm>
              <a:off x="2146301" y="3314700"/>
              <a:ext cx="2057400" cy="676275"/>
            </a:xfrm>
            <a:prstGeom prst="rect">
              <a:avLst/>
            </a:prstGeom>
            <a:solidFill>
              <a:schemeClr val="accent1">
                <a:lumMod val="60000"/>
                <a:lumOff val="40000"/>
              </a:schemeClr>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识别要充分</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7416" name="AutoShape 20"/>
            <p:cNvSpPr/>
            <p:nvPr>
              <p:custDataLst>
                <p:tags r:id="rId8"/>
              </p:custDataLst>
            </p:nvPr>
          </p:nvSpPr>
          <p:spPr>
            <a:xfrm>
              <a:off x="4800600" y="1981200"/>
              <a:ext cx="1752600" cy="533400"/>
            </a:xfrm>
            <a:prstGeom prst="flowChartPunchedTape">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2"/>
                  </a:solidFill>
                  <a:latin typeface="微软雅黑" panose="020B0503020204020204" pitchFamily="34" charset="-122"/>
                  <a:ea typeface="微软雅黑" panose="020B0503020204020204" pitchFamily="34" charset="-122"/>
                </a:rPr>
                <a:t>三种时态</a:t>
              </a:r>
              <a:endParaRPr lang="zh-CN" altLang="en-US" sz="2000" b="1" dirty="0">
                <a:solidFill>
                  <a:schemeClr val="lt2"/>
                </a:solidFill>
                <a:latin typeface="微软雅黑" panose="020B0503020204020204" pitchFamily="34" charset="-122"/>
                <a:ea typeface="微软雅黑" panose="020B0503020204020204" pitchFamily="34" charset="-122"/>
              </a:endParaRPr>
            </a:p>
          </p:txBody>
        </p:sp>
        <p:sp>
          <p:nvSpPr>
            <p:cNvPr id="17417" name="AutoShape 21"/>
            <p:cNvSpPr/>
            <p:nvPr>
              <p:custDataLst>
                <p:tags r:id="rId9"/>
              </p:custDataLst>
            </p:nvPr>
          </p:nvSpPr>
          <p:spPr>
            <a:xfrm>
              <a:off x="4876800" y="2590800"/>
              <a:ext cx="1752600" cy="609600"/>
            </a:xfrm>
            <a:prstGeom prst="flowChartPunchedTape">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2"/>
                  </a:solidFill>
                  <a:latin typeface="微软雅黑" panose="020B0503020204020204" pitchFamily="34" charset="-122"/>
                  <a:ea typeface="微软雅黑" panose="020B0503020204020204" pitchFamily="34" charset="-122"/>
                </a:rPr>
                <a:t>三种状态</a:t>
              </a:r>
              <a:endParaRPr lang="zh-CN" altLang="en-US" sz="2000" b="1" dirty="0">
                <a:solidFill>
                  <a:schemeClr val="lt2"/>
                </a:solidFill>
                <a:latin typeface="微软雅黑" panose="020B0503020204020204" pitchFamily="34" charset="-122"/>
                <a:ea typeface="微软雅黑" panose="020B0503020204020204" pitchFamily="34" charset="-122"/>
              </a:endParaRPr>
            </a:p>
          </p:txBody>
        </p:sp>
        <p:sp>
          <p:nvSpPr>
            <p:cNvPr id="17418" name="AutoShape 22"/>
            <p:cNvSpPr/>
            <p:nvPr>
              <p:custDataLst>
                <p:tags r:id="rId10"/>
              </p:custDataLst>
            </p:nvPr>
          </p:nvSpPr>
          <p:spPr>
            <a:xfrm>
              <a:off x="4876800" y="3276600"/>
              <a:ext cx="1752600" cy="609600"/>
            </a:xfrm>
            <a:prstGeom prst="flowChartPunchedTape">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2"/>
                  </a:solidFill>
                  <a:latin typeface="微软雅黑" panose="020B0503020204020204" pitchFamily="34" charset="-122"/>
                  <a:ea typeface="微软雅黑" panose="020B0503020204020204" pitchFamily="34" charset="-122"/>
                </a:rPr>
                <a:t>七种类型</a:t>
              </a:r>
              <a:endParaRPr lang="zh-CN" altLang="en-US" sz="2000" b="1" dirty="0">
                <a:solidFill>
                  <a:schemeClr val="lt2"/>
                </a:solidFill>
                <a:latin typeface="微软雅黑" panose="020B0503020204020204" pitchFamily="34" charset="-122"/>
                <a:ea typeface="微软雅黑" panose="020B0503020204020204" pitchFamily="34" charset="-122"/>
              </a:endParaRPr>
            </a:p>
          </p:txBody>
        </p:sp>
        <p:sp>
          <p:nvSpPr>
            <p:cNvPr id="17419" name="AutoShape 24"/>
            <p:cNvSpPr/>
            <p:nvPr>
              <p:custDataLst>
                <p:tags r:id="rId11"/>
              </p:custDataLst>
            </p:nvPr>
          </p:nvSpPr>
          <p:spPr>
            <a:xfrm>
              <a:off x="5715000" y="3810000"/>
              <a:ext cx="369888" cy="342900"/>
            </a:xfrm>
            <a:prstGeom prst="downArrow">
              <a:avLst>
                <a:gd name="adj1" fmla="val 50000"/>
                <a:gd name="adj2" fmla="val 25000"/>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grpSp>
          <p:nvGrpSpPr>
            <p:cNvPr id="17420" name="组合 1"/>
            <p:cNvGrpSpPr/>
            <p:nvPr/>
          </p:nvGrpSpPr>
          <p:grpSpPr>
            <a:xfrm>
              <a:off x="5022850" y="4100513"/>
              <a:ext cx="1771650" cy="2692400"/>
              <a:chOff x="5019315" y="4014355"/>
              <a:chExt cx="1770423" cy="2691245"/>
            </a:xfrm>
          </p:grpSpPr>
          <p:sp>
            <p:nvSpPr>
              <p:cNvPr id="46" name="AutoShape 23"/>
              <p:cNvSpPr>
                <a:spLocks noChangeArrowheads="1"/>
              </p:cNvSpPr>
              <p:nvPr>
                <p:custDataLst>
                  <p:tags r:id="rId12"/>
                </p:custDataLst>
              </p:nvPr>
            </p:nvSpPr>
            <p:spPr bwMode="auto">
              <a:xfrm>
                <a:off x="5036765" y="4014354"/>
                <a:ext cx="1752973" cy="609339"/>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向大气排放</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7" name="AutoShape 25"/>
              <p:cNvSpPr>
                <a:spLocks noChangeArrowheads="1"/>
              </p:cNvSpPr>
              <p:nvPr>
                <p:custDataLst>
                  <p:tags r:id="rId13"/>
                </p:custDataLst>
              </p:nvPr>
            </p:nvSpPr>
            <p:spPr bwMode="auto">
              <a:xfrm>
                <a:off x="5028833" y="4571328"/>
                <a:ext cx="1752972" cy="534758"/>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向水体排放</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8" name="AutoShape 26"/>
              <p:cNvSpPr>
                <a:spLocks noChangeArrowheads="1"/>
              </p:cNvSpPr>
              <p:nvPr>
                <p:custDataLst>
                  <p:tags r:id="rId14"/>
                </p:custDataLst>
              </p:nvPr>
            </p:nvSpPr>
            <p:spPr bwMode="auto">
              <a:xfrm>
                <a:off x="5028833" y="5029919"/>
                <a:ext cx="1752972" cy="609339"/>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向土地排放</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9" name="AutoShape 27"/>
              <p:cNvSpPr>
                <a:spLocks noChangeArrowheads="1"/>
              </p:cNvSpPr>
              <p:nvPr>
                <p:custDataLst>
                  <p:tags r:id="rId15"/>
                </p:custDataLst>
              </p:nvPr>
            </p:nvSpPr>
            <p:spPr bwMode="auto">
              <a:xfrm>
                <a:off x="5028833" y="5563090"/>
                <a:ext cx="1752972" cy="609339"/>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废弃物的管理</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0" name="AutoShape 28"/>
              <p:cNvSpPr>
                <a:spLocks noChangeArrowheads="1"/>
              </p:cNvSpPr>
              <p:nvPr>
                <p:custDataLst>
                  <p:tags r:id="rId16"/>
                </p:custDataLst>
              </p:nvPr>
            </p:nvSpPr>
            <p:spPr bwMode="auto">
              <a:xfrm>
                <a:off x="5019315" y="6096261"/>
                <a:ext cx="1752972" cy="609339"/>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噪声排放</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37" name="AutoShape 29"/>
            <p:cNvSpPr>
              <a:spLocks noChangeArrowheads="1"/>
            </p:cNvSpPr>
            <p:nvPr>
              <p:custDataLst>
                <p:tags r:id="rId17"/>
              </p:custDataLst>
            </p:nvPr>
          </p:nvSpPr>
          <p:spPr bwMode="auto">
            <a:xfrm>
              <a:off x="7086600" y="4529138"/>
              <a:ext cx="2057400" cy="609600"/>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能源资源使用</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AutoShape 30"/>
            <p:cNvSpPr>
              <a:spLocks noChangeArrowheads="1"/>
            </p:cNvSpPr>
            <p:nvPr>
              <p:custDataLst>
                <p:tags r:id="rId18"/>
              </p:custDataLst>
            </p:nvPr>
          </p:nvSpPr>
          <p:spPr bwMode="auto">
            <a:xfrm>
              <a:off x="7086600" y="5322888"/>
              <a:ext cx="2057400" cy="914400"/>
            </a:xfrm>
            <a:prstGeom prst="round2SameRect">
              <a:avLst/>
            </a:prstGeom>
            <a:solidFill>
              <a:schemeClr val="accent1"/>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原材料和自然</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资源的使用</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423" name="AutoShape 31"/>
            <p:cNvSpPr/>
            <p:nvPr>
              <p:custDataLst>
                <p:tags r:id="rId19"/>
              </p:custDataLst>
            </p:nvPr>
          </p:nvSpPr>
          <p:spPr>
            <a:xfrm>
              <a:off x="6781800" y="1752600"/>
              <a:ext cx="2362200" cy="762000"/>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过去、现在和将来</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7424" name="AutoShape 32"/>
            <p:cNvSpPr/>
            <p:nvPr>
              <p:custDataLst>
                <p:tags r:id="rId20"/>
              </p:custDataLst>
            </p:nvPr>
          </p:nvSpPr>
          <p:spPr>
            <a:xfrm>
              <a:off x="6781800" y="2514600"/>
              <a:ext cx="2362200" cy="762000"/>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正常、异常和紧急</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41" name="AutoShape 33"/>
            <p:cNvSpPr>
              <a:spLocks noChangeArrowheads="1"/>
            </p:cNvSpPr>
            <p:nvPr>
              <p:custDataLst>
                <p:tags r:id="rId21"/>
              </p:custDataLst>
            </p:nvPr>
          </p:nvSpPr>
          <p:spPr bwMode="auto">
            <a:xfrm>
              <a:off x="2147888" y="4191000"/>
              <a:ext cx="2105025" cy="676275"/>
            </a:xfrm>
            <a:prstGeom prst="rect">
              <a:avLst/>
            </a:prstGeom>
            <a:solidFill>
              <a:schemeClr val="accent1">
                <a:lumMod val="60000"/>
                <a:lumOff val="40000"/>
              </a:schemeClr>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识别要具体</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2" name="AutoShape 34"/>
            <p:cNvSpPr>
              <a:spLocks noChangeArrowheads="1"/>
            </p:cNvSpPr>
            <p:nvPr>
              <p:custDataLst>
                <p:tags r:id="rId22"/>
              </p:custDataLst>
            </p:nvPr>
          </p:nvSpPr>
          <p:spPr bwMode="auto">
            <a:xfrm>
              <a:off x="2144713" y="5105401"/>
              <a:ext cx="2133600" cy="674687"/>
            </a:xfrm>
            <a:prstGeom prst="rect">
              <a:avLst/>
            </a:prstGeom>
            <a:solidFill>
              <a:schemeClr val="accent1">
                <a:lumMod val="60000"/>
                <a:lumOff val="40000"/>
              </a:schemeClr>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明确环境影响</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3" name="AutoShape 35"/>
            <p:cNvSpPr>
              <a:spLocks noChangeArrowheads="1"/>
            </p:cNvSpPr>
            <p:nvPr>
              <p:custDataLst>
                <p:tags r:id="rId23"/>
              </p:custDataLst>
            </p:nvPr>
          </p:nvSpPr>
          <p:spPr bwMode="auto">
            <a:xfrm>
              <a:off x="2144713" y="6096001"/>
              <a:ext cx="2133600" cy="609600"/>
            </a:xfrm>
            <a:prstGeom prst="rect">
              <a:avLst/>
            </a:prstGeom>
            <a:solidFill>
              <a:schemeClr val="accent1">
                <a:lumMod val="60000"/>
                <a:lumOff val="40000"/>
              </a:schemeClr>
            </a:solidFill>
            <a:ln w="9525">
              <a:solidFill>
                <a:schemeClr val="dk1"/>
              </a:solidFill>
              <a:miter lim="800000"/>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描述要具体</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7428" name="AutoShape 36"/>
            <p:cNvSpPr/>
            <p:nvPr>
              <p:custDataLst>
                <p:tags r:id="rId24"/>
              </p:custDataLst>
            </p:nvPr>
          </p:nvSpPr>
          <p:spPr>
            <a:xfrm>
              <a:off x="4572000" y="2133600"/>
              <a:ext cx="152400" cy="1295400"/>
            </a:xfrm>
            <a:prstGeom prst="leftBrace">
              <a:avLst>
                <a:gd name="adj1" fmla="val 70793"/>
                <a:gd name="adj2" fmla="val 50000"/>
              </a:avLst>
            </a:prstGeom>
            <a:noFill/>
            <a:ln w="50800" cap="flat" cmpd="sng">
              <a:solidFill>
                <a:schemeClr val="hlink"/>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17429" name="AutoShape 40"/>
            <p:cNvSpPr/>
            <p:nvPr>
              <p:custDataLst>
                <p:tags r:id="rId25"/>
              </p:custDataLst>
            </p:nvPr>
          </p:nvSpPr>
          <p:spPr>
            <a:xfrm rot="5400000">
              <a:off x="2743200" y="1524000"/>
              <a:ext cx="533400" cy="1143000"/>
            </a:xfrm>
            <a:prstGeom prst="notchedRightArrow">
              <a:avLst>
                <a:gd name="adj1" fmla="val 50000"/>
                <a:gd name="adj2" fmla="val 25000"/>
              </a:avLst>
            </a:prstGeom>
            <a:solidFill>
              <a:schemeClr val="hlink"/>
            </a:solidFill>
            <a:ln w="9525" cap="flat" cmpd="sng">
              <a:solidFill>
                <a:schemeClr val="dk1"/>
              </a:solidFill>
              <a:prstDash val="solid"/>
              <a:miter/>
              <a:headEnd type="none" w="med" len="med"/>
              <a:tailEnd type="none" w="med" len="med"/>
            </a:ln>
          </p:spPr>
          <p:txBody>
            <a:bodyPr rot="10800000"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rgbClr val="FFFFFF"/>
                  </a:solidFill>
                  <a:latin typeface="微软雅黑" panose="020B0503020204020204" pitchFamily="34" charset="-122"/>
                  <a:ea typeface="微软雅黑" panose="020B0503020204020204" pitchFamily="34" charset="-122"/>
                </a:rPr>
                <a:t>原则</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spTree>
    <p:custDataLst>
      <p:tags r:id="rId2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9458"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200" b="1" kern="1200" dirty="0">
                <a:solidFill>
                  <a:schemeClr val="accent1"/>
                </a:solidFill>
                <a:latin typeface="汉仪旗黑-85S" charset="0"/>
                <a:ea typeface="华文中宋" panose="02010600040101010101" pitchFamily="2" charset="-122"/>
                <a:cs typeface="汉仪旗黑-85S" charset="0"/>
                <a:sym typeface="+mn-ea"/>
              </a:rPr>
              <a:t> </a:t>
            </a:r>
            <a:r>
              <a:rPr lang="zh-CN" altLang="en-US" sz="3200" b="1" kern="1200" dirty="0">
                <a:solidFill>
                  <a:schemeClr val="accent1"/>
                </a:solidFill>
                <a:latin typeface="汉仪旗黑-85S" charset="0"/>
                <a:ea typeface="华文中宋" panose="02010600040101010101" pitchFamily="2" charset="-122"/>
                <a:cs typeface="汉仪旗黑-85S" charset="0"/>
                <a:sym typeface="+mn-ea"/>
              </a:rPr>
              <a:t>识别环境因素的方法</a:t>
            </a:r>
            <a:endParaRPr lang="zh-CN" altLang="en-US" sz="32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19459" name="AutoShape 6"/>
          <p:cNvSpPr/>
          <p:nvPr>
            <p:custDataLst>
              <p:tags r:id="rId5"/>
            </p:custDataLst>
          </p:nvPr>
        </p:nvSpPr>
        <p:spPr>
          <a:xfrm>
            <a:off x="528638" y="2803525"/>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物料均衡计算方法</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0" name="AutoShape 7"/>
          <p:cNvSpPr/>
          <p:nvPr>
            <p:custDataLst>
              <p:tags r:id="rId6"/>
            </p:custDataLst>
          </p:nvPr>
        </p:nvSpPr>
        <p:spPr>
          <a:xfrm>
            <a:off x="512763" y="3521075"/>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产品生命周期</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1" name="AutoShape 8"/>
          <p:cNvSpPr/>
          <p:nvPr>
            <p:custDataLst>
              <p:tags r:id="rId7"/>
            </p:custDataLst>
          </p:nvPr>
        </p:nvSpPr>
        <p:spPr>
          <a:xfrm>
            <a:off x="6477000" y="3162300"/>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问卷调查</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2" name="AutoShape 9"/>
          <p:cNvSpPr/>
          <p:nvPr>
            <p:custDataLst>
              <p:tags r:id="rId8"/>
            </p:custDataLst>
          </p:nvPr>
        </p:nvSpPr>
        <p:spPr>
          <a:xfrm>
            <a:off x="528638" y="4313238"/>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专家咨询</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3" name="AutoShape 10"/>
          <p:cNvSpPr/>
          <p:nvPr>
            <p:custDataLst>
              <p:tags r:id="rId9"/>
            </p:custDataLst>
          </p:nvPr>
        </p:nvSpPr>
        <p:spPr>
          <a:xfrm>
            <a:off x="6477000" y="2105025"/>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现场观察和面谈</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4" name="AutoShape 13"/>
          <p:cNvSpPr/>
          <p:nvPr>
            <p:custDataLst>
              <p:tags r:id="rId10"/>
            </p:custDataLst>
          </p:nvPr>
        </p:nvSpPr>
        <p:spPr>
          <a:xfrm>
            <a:off x="506413" y="2058988"/>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纵向对比</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5" name="AutoShape 15"/>
          <p:cNvSpPr/>
          <p:nvPr>
            <p:custDataLst>
              <p:tags r:id="rId11"/>
            </p:custDataLst>
          </p:nvPr>
        </p:nvSpPr>
        <p:spPr>
          <a:xfrm>
            <a:off x="544513" y="5097463"/>
            <a:ext cx="26289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流程图法</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9466" name="AutoShape 16"/>
          <p:cNvSpPr/>
          <p:nvPr>
            <p:custDataLst>
              <p:tags r:id="rId12"/>
            </p:custDataLst>
          </p:nvPr>
        </p:nvSpPr>
        <p:spPr>
          <a:xfrm>
            <a:off x="6477000" y="4262438"/>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查阅记录</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 name="箭头: 十字 1"/>
          <p:cNvSpPr/>
          <p:nvPr>
            <p:custDataLst>
              <p:tags r:id="rId13"/>
            </p:custDataLst>
          </p:nvPr>
        </p:nvSpPr>
        <p:spPr bwMode="auto">
          <a:xfrm>
            <a:off x="3713163" y="2882900"/>
            <a:ext cx="2667000" cy="2341563"/>
          </a:xfrm>
          <a:prstGeom prst="quadArrow">
            <a:avLst/>
          </a:prstGeom>
          <a:solidFill>
            <a:schemeClr val="accent1"/>
          </a:solidFill>
          <a:ln w="9525" cap="flat" cmpd="sng" algn="ctr">
            <a:solidFill>
              <a:schemeClr val="dk1"/>
            </a:solid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识别方法</a:t>
            </a:r>
            <a:endParaRPr kumimoji="1"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68" name="AutoShape 11"/>
          <p:cNvSpPr/>
          <p:nvPr>
            <p:custDataLst>
              <p:tags r:id="rId14"/>
            </p:custDataLst>
          </p:nvPr>
        </p:nvSpPr>
        <p:spPr>
          <a:xfrm>
            <a:off x="6477000" y="5216525"/>
            <a:ext cx="2667000" cy="533400"/>
          </a:xfrm>
          <a:prstGeom prst="flowChartTerminator">
            <a:avLst/>
          </a:prstGeom>
          <a:solidFill>
            <a:schemeClr val="l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过程分析法</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0482" name="Rectangle 2"/>
          <p:cNvSpPr>
            <a:spLocks noGrp="1"/>
          </p:cNvSpPr>
          <p:nvPr>
            <p:ph type="title" idx="4294967295"/>
          </p:nvPr>
        </p:nvSpPr>
        <p:spPr>
          <a:xfrm>
            <a:off x="1304925" y="674688"/>
            <a:ext cx="7793038"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2800" b="1" kern="1200" dirty="0">
                <a:solidFill>
                  <a:schemeClr val="accent1"/>
                </a:solidFill>
                <a:latin typeface="汉仪旗黑-85S" charset="0"/>
                <a:ea typeface="汉仪旗黑-85S" charset="0"/>
                <a:sym typeface="+mn-ea"/>
              </a:rPr>
              <a:t>识别环境因素的方法之一</a:t>
            </a:r>
            <a:endParaRPr lang="zh-CN" altLang="en-US" sz="2800" b="1" kern="1200" dirty="0">
              <a:solidFill>
                <a:schemeClr val="accent1"/>
              </a:solidFill>
              <a:latin typeface="汉仪旗黑-85S" charset="0"/>
              <a:ea typeface="汉仪旗黑-85S" charset="0"/>
              <a:sym typeface="+mn-ea"/>
            </a:endParaRPr>
          </a:p>
        </p:txBody>
      </p:sp>
      <p:sp>
        <p:nvSpPr>
          <p:cNvPr id="13315" name="Rectangle 3"/>
          <p:cNvSpPr>
            <a:spLocks noGrp="1" noChangeArrowheads="1"/>
          </p:cNvSpPr>
          <p:nvPr>
            <p:ph idx="4294967295"/>
          </p:nvPr>
        </p:nvSpPr>
        <p:spPr>
          <a:xfrm>
            <a:off x="685800" y="1954213"/>
            <a:ext cx="7772400" cy="4114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物料均衡计算法（工艺流程分析法）</a:t>
            </a:r>
            <a:endPar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企业对能源、资源的投入（输入）和产出（输出</a:t>
            </a:r>
            <a:r>
              <a:rPr kumimoji="1" lang="en-US" altLang="zh-CN"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产品、服务及废水、废气、固体废弃物、化学品泄漏等），进行物料平衡计算（或估算），分析物料流动规律、变化规律，发现污染源，找出环境因素。</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p:txBody>
      </p:sp>
      <p:sp>
        <p:nvSpPr>
          <p:cNvPr id="20484" name="AutoShape 4"/>
          <p:cNvSpPr/>
          <p:nvPr>
            <p:custDataLst>
              <p:tags r:id="rId5"/>
            </p:custDataLst>
          </p:nvPr>
        </p:nvSpPr>
        <p:spPr>
          <a:xfrm>
            <a:off x="1600200" y="3581400"/>
            <a:ext cx="990600" cy="914400"/>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输入</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85" name="AutoShape 7"/>
          <p:cNvSpPr/>
          <p:nvPr>
            <p:custDataLst>
              <p:tags r:id="rId6"/>
            </p:custDataLst>
          </p:nvPr>
        </p:nvSpPr>
        <p:spPr>
          <a:xfrm>
            <a:off x="4267200" y="3581400"/>
            <a:ext cx="990600" cy="914400"/>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输出</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86" name="AutoShape 8"/>
          <p:cNvSpPr/>
          <p:nvPr>
            <p:custDataLst>
              <p:tags r:id="rId7"/>
            </p:custDataLst>
          </p:nvPr>
        </p:nvSpPr>
        <p:spPr>
          <a:xfrm>
            <a:off x="1752600" y="44958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量</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87" name="AutoShape 9"/>
          <p:cNvSpPr/>
          <p:nvPr>
            <p:custDataLst>
              <p:tags r:id="rId8"/>
            </p:custDataLst>
          </p:nvPr>
        </p:nvSpPr>
        <p:spPr>
          <a:xfrm rot="2700000">
            <a:off x="762000" y="42672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原料</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88" name="AutoShape 10"/>
          <p:cNvSpPr/>
          <p:nvPr>
            <p:custDataLst>
              <p:tags r:id="rId9"/>
            </p:custDataLst>
          </p:nvPr>
        </p:nvSpPr>
        <p:spPr>
          <a:xfrm>
            <a:off x="4343400" y="44958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量</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89" name="AutoShape 11"/>
          <p:cNvSpPr/>
          <p:nvPr>
            <p:custDataLst>
              <p:tags r:id="rId10"/>
            </p:custDataLst>
          </p:nvPr>
        </p:nvSpPr>
        <p:spPr>
          <a:xfrm rot="-2700000">
            <a:off x="5334000" y="43434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产品</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0490" name="AutoShape 12"/>
          <p:cNvSpPr/>
          <p:nvPr>
            <p:custDataLst>
              <p:tags r:id="rId11"/>
            </p:custDataLst>
          </p:nvPr>
        </p:nvSpPr>
        <p:spPr>
          <a:xfrm>
            <a:off x="2862263" y="4852988"/>
            <a:ext cx="1214437" cy="485775"/>
          </a:xfrm>
          <a:prstGeom prst="leftRightArrow">
            <a:avLst>
              <a:gd name="adj1" fmla="val 50000"/>
              <a:gd name="adj2" fmla="val 49988"/>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2400" b="1" dirty="0">
                <a:solidFill>
                  <a:srgbClr val="FFFFFF"/>
                </a:solidFill>
                <a:latin typeface="微软雅黑" panose="020B0503020204020204" pitchFamily="34" charset="-122"/>
                <a:ea typeface="微软雅黑" panose="020B0503020204020204" pitchFamily="34" charset="-122"/>
              </a:rPr>
              <a:t>=</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0491" name="AutoShape 13"/>
          <p:cNvSpPr/>
          <p:nvPr>
            <p:custDataLst>
              <p:tags r:id="rId12"/>
            </p:custDataLst>
          </p:nvPr>
        </p:nvSpPr>
        <p:spPr>
          <a:xfrm>
            <a:off x="6019800" y="3505200"/>
            <a:ext cx="2971800" cy="1066800"/>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b="1" dirty="0">
                <a:solidFill>
                  <a:schemeClr val="lt1"/>
                </a:solidFill>
                <a:latin typeface="微软雅黑" panose="020B0503020204020204" pitchFamily="34" charset="-122"/>
                <a:ea typeface="微软雅黑" panose="020B0503020204020204" pitchFamily="34" charset="-122"/>
              </a:rPr>
              <a:t>输出量与输入量不平衡</a:t>
            </a:r>
            <a:endParaRPr lang="zh-CN" altLang="en-US" sz="1800" b="1" dirty="0">
              <a:solidFill>
                <a:schemeClr val="lt1"/>
              </a:solidFill>
              <a:latin typeface="微软雅黑" panose="020B0503020204020204" pitchFamily="34" charset="-122"/>
              <a:ea typeface="微软雅黑" panose="020B0503020204020204" pitchFamily="34" charset="-122"/>
            </a:endParaRPr>
          </a:p>
        </p:txBody>
      </p:sp>
      <p:sp>
        <p:nvSpPr>
          <p:cNvPr id="20492" name="AutoShape 14"/>
          <p:cNvSpPr/>
          <p:nvPr>
            <p:custDataLst>
              <p:tags r:id="rId13"/>
            </p:custDataLst>
          </p:nvPr>
        </p:nvSpPr>
        <p:spPr>
          <a:xfrm>
            <a:off x="6705600" y="4495800"/>
            <a:ext cx="1828800" cy="533400"/>
          </a:xfrm>
          <a:prstGeom prst="flowChartPunchedTape">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rgbClr val="FFFFFF"/>
                </a:solidFill>
                <a:latin typeface="微软雅黑" panose="020B0503020204020204" pitchFamily="34" charset="-122"/>
                <a:ea typeface="微软雅黑" panose="020B0503020204020204" pitchFamily="34" charset="-122"/>
              </a:rPr>
              <a:t>流失到何处</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493" name="AutoShape 15"/>
          <p:cNvSpPr/>
          <p:nvPr>
            <p:custDataLst>
              <p:tags r:id="rId14"/>
            </p:custDataLst>
          </p:nvPr>
        </p:nvSpPr>
        <p:spPr>
          <a:xfrm>
            <a:off x="6705600" y="5029200"/>
            <a:ext cx="1828800" cy="533400"/>
          </a:xfrm>
          <a:prstGeom prst="flowChartPunchedTape">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rgbClr val="FFFFFF"/>
                </a:solidFill>
                <a:latin typeface="微软雅黑" panose="020B0503020204020204" pitchFamily="34" charset="-122"/>
                <a:ea typeface="微软雅黑" panose="020B0503020204020204" pitchFamily="34" charset="-122"/>
              </a:rPr>
              <a:t>流失量</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494" name="AutoShape 16"/>
          <p:cNvSpPr/>
          <p:nvPr>
            <p:custDataLst>
              <p:tags r:id="rId15"/>
            </p:custDataLst>
          </p:nvPr>
        </p:nvSpPr>
        <p:spPr>
          <a:xfrm>
            <a:off x="6705600" y="5562600"/>
            <a:ext cx="1828800" cy="533400"/>
          </a:xfrm>
          <a:prstGeom prst="flowChartPunchedTape">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rgbClr val="FFFFFF"/>
                </a:solidFill>
                <a:latin typeface="微软雅黑" panose="020B0503020204020204" pitchFamily="34" charset="-122"/>
                <a:ea typeface="微软雅黑" panose="020B0503020204020204" pitchFamily="34" charset="-122"/>
              </a:rPr>
              <a:t>有什么环境影响</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495" name="AutoShape 17"/>
          <p:cNvSpPr/>
          <p:nvPr>
            <p:custDataLst>
              <p:tags r:id="rId16"/>
            </p:custDataLst>
          </p:nvPr>
        </p:nvSpPr>
        <p:spPr>
          <a:xfrm>
            <a:off x="6705600" y="5562600"/>
            <a:ext cx="1828800" cy="533400"/>
          </a:xfrm>
          <a:prstGeom prst="flowChartPunchedTape">
            <a:avLst/>
          </a:prstGeom>
          <a:solidFill>
            <a:schemeClr val="hlink"/>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rgbClr val="FFFFFF"/>
                </a:solidFill>
                <a:latin typeface="微软雅黑" panose="020B0503020204020204" pitchFamily="34" charset="-122"/>
                <a:ea typeface="微软雅黑" panose="020B0503020204020204" pitchFamily="34" charset="-122"/>
              </a:rPr>
              <a:t>有什么环境影响</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496" name="箭头: 右 1"/>
          <p:cNvSpPr/>
          <p:nvPr>
            <p:custDataLst>
              <p:tags r:id="rId17"/>
            </p:custDataLst>
          </p:nvPr>
        </p:nvSpPr>
        <p:spPr>
          <a:xfrm>
            <a:off x="2751138" y="3581400"/>
            <a:ext cx="1444625" cy="914400"/>
          </a:xfrm>
          <a:prstGeom prst="rightArrow">
            <a:avLst>
              <a:gd name="adj1" fmla="val 50000"/>
              <a:gd name="adj2" fmla="val 49963"/>
            </a:avLst>
          </a:prstGeom>
          <a:solidFill>
            <a:srgbClr val="FF0000"/>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rgbClr val="FFFFFF"/>
                </a:solidFill>
                <a:latin typeface="微软雅黑" panose="020B0503020204020204" pitchFamily="34" charset="-122"/>
                <a:ea typeface="微软雅黑" panose="020B0503020204020204" pitchFamily="34" charset="-122"/>
              </a:rPr>
              <a:t>分析单元</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1506" name="Text Box 21"/>
          <p:cNvSpPr txBox="1"/>
          <p:nvPr/>
        </p:nvSpPr>
        <p:spPr>
          <a:xfrm>
            <a:off x="1401763" y="1176338"/>
            <a:ext cx="77089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例 </a:t>
            </a: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对产品（汽车）的使用进行物料守恒分析</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507" name="Group 23"/>
          <p:cNvGrpSpPr/>
          <p:nvPr/>
        </p:nvGrpSpPr>
        <p:grpSpPr>
          <a:xfrm>
            <a:off x="1100138" y="1916113"/>
            <a:ext cx="7072312" cy="4438650"/>
            <a:chOff x="144" y="240"/>
            <a:chExt cx="5472" cy="3840"/>
          </a:xfrm>
        </p:grpSpPr>
        <p:graphicFrame>
          <p:nvGraphicFramePr>
            <p:cNvPr id="21508" name="Object 2"/>
            <p:cNvGraphicFramePr>
              <a:graphicFrameLocks noChangeAspect="1"/>
            </p:cNvGraphicFramePr>
            <p:nvPr/>
          </p:nvGraphicFramePr>
          <p:xfrm>
            <a:off x="1109" y="2016"/>
            <a:ext cx="3382" cy="982"/>
          </p:xfrm>
          <a:graphic>
            <a:graphicData uri="http://schemas.openxmlformats.org/presentationml/2006/ole">
              <mc:AlternateContent xmlns:mc="http://schemas.openxmlformats.org/markup-compatibility/2006">
                <mc:Choice xmlns:v="urn:schemas-microsoft-com:vml" Requires="v">
                  <p:oleObj spid="_x0000_s3076" name="" r:id="rId5" imgW="6545580" imgH="1706880" progId="MS_ClipArt_Gallery.2">
                    <p:embed/>
                  </p:oleObj>
                </mc:Choice>
                <mc:Fallback>
                  <p:oleObj name="" r:id="rId5" imgW="6545580" imgH="1706880" progId="MS_ClipArt_Gallery.2">
                    <p:embed/>
                    <p:pic>
                      <p:nvPicPr>
                        <p:cNvPr id="0" name="图片 3075"/>
                        <p:cNvPicPr/>
                        <p:nvPr/>
                      </p:nvPicPr>
                      <p:blipFill>
                        <a:blip r:embed="rId6"/>
                        <a:stretch>
                          <a:fillRect/>
                        </a:stretch>
                      </p:blipFill>
                      <p:spPr>
                        <a:xfrm>
                          <a:off x="1109" y="2016"/>
                          <a:ext cx="3382" cy="982"/>
                        </a:xfrm>
                        <a:prstGeom prst="rect">
                          <a:avLst/>
                        </a:prstGeom>
                        <a:noFill/>
                        <a:ln w="38100">
                          <a:noFill/>
                          <a:miter/>
                        </a:ln>
                      </p:spPr>
                    </p:pic>
                  </p:oleObj>
                </mc:Fallback>
              </mc:AlternateContent>
            </a:graphicData>
          </a:graphic>
        </p:graphicFrame>
        <p:sp>
          <p:nvSpPr>
            <p:cNvPr id="21509" name="Oval 3"/>
            <p:cNvSpPr/>
            <p:nvPr>
              <p:custDataLst>
                <p:tags r:id="rId7"/>
              </p:custDataLst>
            </p:nvPr>
          </p:nvSpPr>
          <p:spPr>
            <a:xfrm>
              <a:off x="3360" y="672"/>
              <a:ext cx="1296" cy="528"/>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燃 油消耗</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10" name="Oval 4"/>
            <p:cNvSpPr/>
            <p:nvPr>
              <p:custDataLst>
                <p:tags r:id="rId8"/>
              </p:custDataLst>
            </p:nvPr>
          </p:nvSpPr>
          <p:spPr>
            <a:xfrm>
              <a:off x="4896" y="240"/>
              <a:ext cx="480" cy="1392"/>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润</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滑</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油</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消</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耗</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1" name="Oval 5"/>
            <p:cNvSpPr/>
            <p:nvPr>
              <p:custDataLst>
                <p:tags r:id="rId9"/>
              </p:custDataLst>
            </p:nvPr>
          </p:nvSpPr>
          <p:spPr>
            <a:xfrm>
              <a:off x="144" y="1728"/>
              <a:ext cx="480" cy="1104"/>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尾</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气</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排</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放</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2" name="Oval 6"/>
            <p:cNvSpPr/>
            <p:nvPr>
              <p:custDataLst>
                <p:tags r:id="rId10"/>
              </p:custDataLst>
            </p:nvPr>
          </p:nvSpPr>
          <p:spPr>
            <a:xfrm>
              <a:off x="384" y="720"/>
              <a:ext cx="1104" cy="528"/>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噪音排放</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3" name="Oval 7"/>
            <p:cNvSpPr/>
            <p:nvPr>
              <p:custDataLst>
                <p:tags r:id="rId11"/>
              </p:custDataLst>
            </p:nvPr>
          </p:nvSpPr>
          <p:spPr>
            <a:xfrm>
              <a:off x="2304" y="3552"/>
              <a:ext cx="1056"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制冷剂泄漏</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4" name="Oval 8"/>
            <p:cNvSpPr/>
            <p:nvPr>
              <p:custDataLst>
                <p:tags r:id="rId12"/>
              </p:custDataLst>
            </p:nvPr>
          </p:nvSpPr>
          <p:spPr>
            <a:xfrm>
              <a:off x="480" y="3552"/>
              <a:ext cx="1152"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油料泄漏</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5" name="Oval 9"/>
            <p:cNvSpPr/>
            <p:nvPr>
              <p:custDataLst>
                <p:tags r:id="rId13"/>
              </p:custDataLst>
            </p:nvPr>
          </p:nvSpPr>
          <p:spPr>
            <a:xfrm>
              <a:off x="5136" y="1816"/>
              <a:ext cx="480" cy="1344"/>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冷</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却</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液</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使</a:t>
              </a:r>
              <a:endParaRPr lang="zh-CN" altLang="en-US" sz="2400" b="1" dirty="0">
                <a:solidFill>
                  <a:schemeClr val="dk1"/>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用</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6" name="Oval 10"/>
            <p:cNvSpPr/>
            <p:nvPr>
              <p:custDataLst>
                <p:tags r:id="rId14"/>
              </p:custDataLst>
            </p:nvPr>
          </p:nvSpPr>
          <p:spPr>
            <a:xfrm>
              <a:off x="4032" y="3552"/>
              <a:ext cx="1152" cy="528"/>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蓄电瓶废弃</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7" name="Oval 11"/>
            <p:cNvSpPr/>
            <p:nvPr>
              <p:custDataLst>
                <p:tags r:id="rId15"/>
              </p:custDataLst>
            </p:nvPr>
          </p:nvSpPr>
          <p:spPr>
            <a:xfrm>
              <a:off x="1968" y="720"/>
              <a:ext cx="1152"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汽车的报废</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1518" name="AutoShape 12"/>
            <p:cNvSpPr/>
            <p:nvPr>
              <p:custDataLst>
                <p:tags r:id="rId16"/>
              </p:custDataLst>
            </p:nvPr>
          </p:nvSpPr>
          <p:spPr>
            <a:xfrm rot="5918260">
              <a:off x="3850" y="1329"/>
              <a:ext cx="434" cy="288"/>
            </a:xfrm>
            <a:prstGeom prst="notchedRightArrow">
              <a:avLst>
                <a:gd name="adj1" fmla="val 50000"/>
                <a:gd name="adj2" fmla="val 37666"/>
              </a:avLst>
            </a:prstGeom>
            <a:solidFill>
              <a:srgbClr val="0066FF"/>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19" name="AutoShape 13"/>
            <p:cNvSpPr/>
            <p:nvPr>
              <p:custDataLst>
                <p:tags r:id="rId17"/>
              </p:custDataLst>
            </p:nvPr>
          </p:nvSpPr>
          <p:spPr>
            <a:xfrm rot="7474187">
              <a:off x="4703" y="1633"/>
              <a:ext cx="402" cy="288"/>
            </a:xfrm>
            <a:prstGeom prst="notchedRightArrow">
              <a:avLst>
                <a:gd name="adj1" fmla="val 50000"/>
                <a:gd name="adj2" fmla="val 34889"/>
              </a:avLst>
            </a:prstGeom>
            <a:solidFill>
              <a:srgbClr val="0066FF"/>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0" name="AutoShape 14"/>
            <p:cNvSpPr/>
            <p:nvPr>
              <p:custDataLst>
                <p:tags r:id="rId18"/>
              </p:custDataLst>
            </p:nvPr>
          </p:nvSpPr>
          <p:spPr>
            <a:xfrm rot="10730208">
              <a:off x="4722" y="2322"/>
              <a:ext cx="391" cy="342"/>
            </a:xfrm>
            <a:prstGeom prst="notchedRightArrow">
              <a:avLst>
                <a:gd name="adj1" fmla="val 50000"/>
                <a:gd name="adj2" fmla="val 28576"/>
              </a:avLst>
            </a:prstGeom>
            <a:solidFill>
              <a:srgbClr val="0066FF"/>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1" name="AutoShape 15"/>
            <p:cNvSpPr/>
            <p:nvPr>
              <p:custDataLst>
                <p:tags r:id="rId19"/>
              </p:custDataLst>
            </p:nvPr>
          </p:nvSpPr>
          <p:spPr>
            <a:xfrm>
              <a:off x="4401" y="3256"/>
              <a:ext cx="335" cy="240"/>
            </a:xfrm>
            <a:prstGeom prst="downArrow">
              <a:avLst>
                <a:gd name="adj1" fmla="val 50000"/>
                <a:gd name="adj2" fmla="val 2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2" name="AutoShape 16"/>
            <p:cNvSpPr/>
            <p:nvPr>
              <p:custDataLst>
                <p:tags r:id="rId20"/>
              </p:custDataLst>
            </p:nvPr>
          </p:nvSpPr>
          <p:spPr>
            <a:xfrm>
              <a:off x="2656" y="3247"/>
              <a:ext cx="336" cy="240"/>
            </a:xfrm>
            <a:prstGeom prst="downArrow">
              <a:avLst>
                <a:gd name="adj1" fmla="val 50000"/>
                <a:gd name="adj2" fmla="val 2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3" name="AutoShape 17"/>
            <p:cNvSpPr/>
            <p:nvPr>
              <p:custDataLst>
                <p:tags r:id="rId21"/>
              </p:custDataLst>
            </p:nvPr>
          </p:nvSpPr>
          <p:spPr>
            <a:xfrm>
              <a:off x="904" y="3238"/>
              <a:ext cx="351" cy="257"/>
            </a:xfrm>
            <a:prstGeom prst="downArrow">
              <a:avLst>
                <a:gd name="adj1" fmla="val 50000"/>
                <a:gd name="adj2" fmla="val 2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4" name="AutoShape 18"/>
            <p:cNvSpPr/>
            <p:nvPr>
              <p:custDataLst>
                <p:tags r:id="rId22"/>
              </p:custDataLst>
            </p:nvPr>
          </p:nvSpPr>
          <p:spPr>
            <a:xfrm>
              <a:off x="192" y="2928"/>
              <a:ext cx="528" cy="336"/>
            </a:xfrm>
            <a:prstGeom prst="leftArrow">
              <a:avLst>
                <a:gd name="adj1" fmla="val 50000"/>
                <a:gd name="adj2" fmla="val 39278"/>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5" name="AutoShape 19"/>
            <p:cNvSpPr/>
            <p:nvPr>
              <p:custDataLst>
                <p:tags r:id="rId23"/>
              </p:custDataLst>
            </p:nvPr>
          </p:nvSpPr>
          <p:spPr>
            <a:xfrm rot="-790091">
              <a:off x="898" y="1294"/>
              <a:ext cx="326" cy="372"/>
            </a:xfrm>
            <a:prstGeom prst="upArrow">
              <a:avLst>
                <a:gd name="adj1" fmla="val 50000"/>
                <a:gd name="adj2" fmla="val 28522"/>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6" name="AutoShape 20"/>
            <p:cNvSpPr/>
            <p:nvPr>
              <p:custDataLst>
                <p:tags r:id="rId24"/>
              </p:custDataLst>
            </p:nvPr>
          </p:nvSpPr>
          <p:spPr>
            <a:xfrm>
              <a:off x="2360" y="1265"/>
              <a:ext cx="432" cy="409"/>
            </a:xfrm>
            <a:prstGeom prst="upArrow">
              <a:avLst>
                <a:gd name="adj1" fmla="val 50000"/>
                <a:gd name="adj2" fmla="val 2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1527" name="Rectangle 22"/>
            <p:cNvSpPr/>
            <p:nvPr>
              <p:custDataLst>
                <p:tags r:id="rId25"/>
              </p:custDataLst>
            </p:nvPr>
          </p:nvSpPr>
          <p:spPr>
            <a:xfrm>
              <a:off x="994" y="1752"/>
              <a:ext cx="3677" cy="1420"/>
            </a:xfrm>
            <a:prstGeom prst="rect">
              <a:avLst/>
            </a:prstGeom>
            <a:noFill/>
            <a:ln w="57150" cap="flat" cmpd="thickThin">
              <a:solidFill>
                <a:schemeClr val="accent2"/>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grpSp>
    </p:spTree>
    <p:custDataLst>
      <p:tags r:id="rId26"/>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aphicFrame>
        <p:nvGraphicFramePr>
          <p:cNvPr id="31845" name="Group 101"/>
          <p:cNvGraphicFramePr>
            <a:graphicFrameLocks noGrp="1"/>
          </p:cNvGraphicFramePr>
          <p:nvPr/>
        </p:nvGraphicFramePr>
        <p:xfrm>
          <a:off x="817563" y="2243138"/>
          <a:ext cx="7874000" cy="3686177"/>
        </p:xfrm>
        <a:graphic>
          <a:graphicData uri="http://schemas.openxmlformats.org/drawingml/2006/table">
            <a:tbl>
              <a:tblPr/>
              <a:tblGrid>
                <a:gridCol w="1968500"/>
                <a:gridCol w="1968500"/>
                <a:gridCol w="1968500"/>
                <a:gridCol w="1968500"/>
              </a:tblGrid>
              <a:tr h="41895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cs typeface="微软雅黑" panose="020B0503020204020204" pitchFamily="34" charset="-122"/>
                        </a:rPr>
                        <a:t>输                  入</a:t>
                      </a:r>
                      <a:endPar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cs typeface="微软雅黑" panose="020B0503020204020204" pitchFamily="34" charset="-122"/>
                        </a:rPr>
                        <a:t>输             出</a:t>
                      </a:r>
                      <a:endPar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41260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rPr>
                        <a:t>环境因素</a:t>
                      </a:r>
                      <a:endPar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环境影响</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rPr>
                        <a:t>环境因素</a:t>
                      </a:r>
                      <a:endParaRPr kumimoji="0" lang="zh-CN" altLang="en-US" sz="2000" b="0" i="0" u="none" strike="noStrike" cap="none" normalizeH="0" baseline="0">
                        <a:ln>
                          <a:noFill/>
                        </a:ln>
                        <a:solidFill>
                          <a:srgbClr val="0000CC"/>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环境影响</a:t>
                      </a:r>
                      <a:endParaRPr kumimoji="0" lang="zh-CN" altLang="en-US" sz="2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20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燃油消耗</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能源消耗</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尾气排放</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大气污染</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0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润滑油消耗</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资源消耗</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噪音排放</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噪声污染</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2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冷却液使用</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rgbClr val="000099"/>
                          </a:solidFill>
                          <a:effectLst/>
                          <a:latin typeface="微软雅黑" panose="020B0503020204020204" pitchFamily="34" charset="-122"/>
                          <a:ea typeface="微软雅黑" panose="020B0503020204020204" pitchFamily="34" charset="-122"/>
                        </a:rPr>
                        <a:t>资源消耗</a:t>
                      </a:r>
                      <a:endParaRPr kumimoji="0" lang="zh-CN" altLang="en-US" sz="2000" b="0" i="0" u="none" strike="noStrike" cap="none" normalizeH="0" baseline="0" dirty="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油料泄漏</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土地污染</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制冷剂泄漏</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臭氧层破坏</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蓄电瓶废弃</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土地污染</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1"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rPr>
                        <a:t>汽车报废</a:t>
                      </a:r>
                      <a:endParaRPr kumimoji="0" lang="zh-CN" altLang="en-US" sz="2000" b="0" i="0" u="none" strike="noStrike" cap="none" normalizeH="0" baseline="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rgbClr val="000099"/>
                          </a:solidFill>
                          <a:effectLst/>
                          <a:latin typeface="微软雅黑" panose="020B0503020204020204" pitchFamily="34" charset="-122"/>
                          <a:ea typeface="微软雅黑" panose="020B0503020204020204" pitchFamily="34" charset="-122"/>
                        </a:rPr>
                        <a:t>环境污染</a:t>
                      </a:r>
                      <a:endParaRPr kumimoji="0" lang="zh-CN" altLang="en-US" sz="2000" b="0" i="0" u="none" strike="noStrike" cap="none" normalizeH="0" baseline="0" dirty="0">
                        <a:ln>
                          <a:noFill/>
                        </a:ln>
                        <a:solidFill>
                          <a:srgbClr val="000099"/>
                        </a:solidFill>
                        <a:effectLst/>
                        <a:latin typeface="微软雅黑" panose="020B0503020204020204" pitchFamily="34" charset="-122"/>
                        <a:ea typeface="微软雅黑" panose="020B0503020204020204" pitchFamily="34" charset="-122"/>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75" name="Text Box 95"/>
          <p:cNvSpPr txBox="1"/>
          <p:nvPr/>
        </p:nvSpPr>
        <p:spPr>
          <a:xfrm>
            <a:off x="1847850" y="1196975"/>
            <a:ext cx="5813425"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50000"/>
              </a:spcBef>
              <a:buClrTx/>
              <a:buSzTx/>
              <a:buFontTx/>
              <a:buNone/>
            </a:pPr>
            <a:r>
              <a:rPr lang="zh-CN" altLang="en-US" sz="2400" b="1" dirty="0">
                <a:solidFill>
                  <a:schemeClr val="accent1"/>
                </a:solidFill>
                <a:latin typeface="微软雅黑" panose="020B0503020204020204" pitchFamily="34" charset="-122"/>
                <a:ea typeface="微软雅黑" panose="020B0503020204020204" pitchFamily="34" charset="-122"/>
              </a:rPr>
              <a:t>汽车使用过程存在的环境因素和环境影响</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3554"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六 环境因素的评价</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2" name="文本框 1"/>
          <p:cNvSpPr txBox="1"/>
          <p:nvPr>
            <p:custDataLst>
              <p:tags r:id="rId5"/>
            </p:custDataLst>
          </p:nvPr>
        </p:nvSpPr>
        <p:spPr>
          <a:xfrm>
            <a:off x="395288" y="2133600"/>
            <a:ext cx="8116888" cy="4631055"/>
          </a:xfrm>
          <a:prstGeom prst="rect">
            <a:avLst/>
          </a:prstGeom>
          <a:noFill/>
        </p:spPr>
        <p:txBody>
          <a:bodyPr>
            <a:spAutoFit/>
          </a:bodyPr>
          <a:lstStyle/>
          <a:p>
            <a:pPr marR="0" defTabSz="914400">
              <a:spcBef>
                <a:spcPts val="600"/>
              </a:spcBef>
              <a:spcAft>
                <a:spcPts val="600"/>
              </a:spcAft>
              <a:buClrTx/>
              <a:buSzTx/>
              <a:buFontTx/>
              <a:buNone/>
              <a:defRPr/>
            </a:pPr>
            <a:r>
              <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、环境因素评价的目的</a:t>
            </a:r>
            <a:endPar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为确保公司生产活动涉及的环境因素得到有效约束，确保体系持续满足</a:t>
            </a: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ISO14001</a:t>
            </a: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标准和公司管理手册的要求，规避环境风险，提升环境绩效。</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ts val="600"/>
              </a:spcBef>
              <a:spcAft>
                <a:spcPts val="600"/>
              </a:spcAft>
              <a:buClrTx/>
              <a:buSzTx/>
              <a:buFontTx/>
              <a:buNone/>
              <a:defRPr/>
            </a:pPr>
            <a:r>
              <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、适用范围</a:t>
            </a:r>
            <a:endPar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使用与公司产品、服务活动中环境因素的识别、评价与管控措施政策。</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ts val="600"/>
              </a:spcBef>
              <a:spcAft>
                <a:spcPts val="600"/>
              </a:spcAft>
              <a:buClrTx/>
              <a:buSzTx/>
              <a:buFontTx/>
              <a:buNone/>
              <a:defRPr/>
            </a:pPr>
            <a:r>
              <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、涉及的标准</a:t>
            </a: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ts val="600"/>
              </a:spcBef>
              <a:spcAft>
                <a:spcPts val="600"/>
              </a:spcAft>
              <a:buClrTx/>
              <a:buSzTx/>
              <a:buFontTx/>
              <a:buNone/>
              <a:defRPr/>
            </a:pP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400" kern="1200" cap="none" spc="0" normalizeH="0" baseline="0" noProof="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EHS</a:t>
            </a: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-MS</a:t>
            </a: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ISO14001:2015</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buNone/>
              <a:defRPr/>
            </a:pP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4578" name="Rectangle 2"/>
          <p:cNvSpPr>
            <a:spLocks noGrp="1"/>
          </p:cNvSpPr>
          <p:nvPr>
            <p:ph type="title" idx="4294967295"/>
          </p:nvPr>
        </p:nvSpPr>
        <p:spPr>
          <a:xfrm>
            <a:off x="1150938" y="617538"/>
            <a:ext cx="7793037" cy="1143000"/>
          </a:xfrm>
        </p:spPr>
        <p:txBody>
          <a:bodyPr vert="horz" wrap="square" lIns="91440" tIns="45720" rIns="91440" bIns="45720" anchor="b" anchorCtr="0"/>
          <a:p>
            <a:pPr eaLnBrk="1" hangingPunct="1"/>
            <a:r>
              <a:rPr lang="zh-CN" altLang="en-US" sz="3600" b="1" dirty="0">
                <a:solidFill>
                  <a:schemeClr val="accent1"/>
                </a:solidFill>
                <a:latin typeface="汉仪旗黑-85S" charset="0"/>
                <a:ea typeface="华文中宋" panose="02010600040101010101" pitchFamily="2" charset="-122"/>
                <a:cs typeface="汉仪旗黑-85S" charset="0"/>
              </a:rPr>
              <a:t>六 环境因素的评价</a:t>
            </a:r>
            <a:endParaRPr lang="zh-CN" altLang="en-US" sz="3600" b="1" dirty="0">
              <a:solidFill>
                <a:schemeClr val="accent1"/>
              </a:solidFill>
              <a:latin typeface="汉仪旗黑-85S" charset="0"/>
              <a:ea typeface="华文中宋" panose="02010600040101010101" pitchFamily="2" charset="-122"/>
              <a:cs typeface="汉仪旗黑-85S" charset="0"/>
            </a:endParaRPr>
          </a:p>
        </p:txBody>
      </p:sp>
      <p:sp>
        <p:nvSpPr>
          <p:cNvPr id="2" name="文本框 1"/>
          <p:cNvSpPr txBox="1"/>
          <p:nvPr>
            <p:custDataLst>
              <p:tags r:id="rId5"/>
            </p:custDataLst>
          </p:nvPr>
        </p:nvSpPr>
        <p:spPr>
          <a:xfrm>
            <a:off x="0" y="2133600"/>
            <a:ext cx="9036050" cy="4076700"/>
          </a:xfrm>
          <a:prstGeom prst="rect">
            <a:avLst/>
          </a:prstGeom>
          <a:noFill/>
        </p:spPr>
        <p:txBody>
          <a:bodyPr>
            <a:spAutoFit/>
          </a:bodyPr>
          <a:lstStyle/>
          <a:p>
            <a:pPr marR="0" defTabSz="914400">
              <a:spcBef>
                <a:spcPts val="600"/>
              </a:spcBef>
              <a:spcAft>
                <a:spcPts val="600"/>
              </a:spcAft>
              <a:buClrTx/>
              <a:buSzTx/>
              <a:buFontTx/>
              <a:buNone/>
              <a:defRPr/>
            </a:pPr>
            <a:r>
              <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、职责</a:t>
            </a:r>
            <a:endParaRPr kumimoji="1" lang="en-US" altLang="zh-CN" sz="24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）安环部门负责组织环境因素识别、风险评价及管理策划活动</a:t>
            </a:r>
            <a:endPar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）各部门或租赁方负责企业管辖区域内环境因素识别、评价与管控</a:t>
            </a:r>
            <a:endPar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）安环部门负责各部门或租赁方环境因素识别、风险评价及策划控制的监督检查与指导，管理部门经理负责批准重要环境因素管理方案</a:t>
            </a:r>
            <a:endPar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a:spcBef>
                <a:spcPts val="600"/>
              </a:spcBef>
              <a:spcAft>
                <a:spcPts val="600"/>
              </a:spcAft>
              <a:buClrTx/>
              <a:buSzTx/>
              <a:buFontTx/>
              <a:buNone/>
              <a:defRPr/>
            </a:pP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）安环部门负责管理方案执行情况的落实、验证与考核</a:t>
            </a:r>
            <a:endParaRPr kumimoji="1" lang="en-US" altLang="zh-CN" sz="2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ts val="600"/>
              </a:spcBef>
              <a:spcAft>
                <a:spcPts val="600"/>
              </a:spcAft>
              <a:buClrTx/>
              <a:buSzTx/>
              <a:buFontTx/>
              <a:buNone/>
              <a:defRPr/>
            </a:pP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buNone/>
              <a:defRPr/>
            </a:pP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5602" name="Rectangle 2"/>
          <p:cNvSpPr>
            <a:spLocks noGrp="1"/>
          </p:cNvSpPr>
          <p:nvPr>
            <p:ph type="title" idx="4294967295"/>
          </p:nvPr>
        </p:nvSpPr>
        <p:spPr>
          <a:xfrm>
            <a:off x="1319213" y="56038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2800" b="1" kern="1200" dirty="0">
                <a:solidFill>
                  <a:schemeClr val="accent1"/>
                </a:solidFill>
                <a:latin typeface="汉仪旗黑-85S" charset="0"/>
                <a:ea typeface="汉仪旗黑-85S" charset="0"/>
                <a:sym typeface="+mn-ea"/>
              </a:rPr>
              <a:t>环境因素识别与评价的流程</a:t>
            </a:r>
            <a:endParaRPr lang="zh-CN" altLang="en-US" sz="2800" b="1" kern="1200" dirty="0">
              <a:solidFill>
                <a:schemeClr val="accent1"/>
              </a:solidFill>
              <a:latin typeface="汉仪旗黑-85S" charset="0"/>
              <a:ea typeface="汉仪旗黑-85S" charset="0"/>
              <a:sym typeface="+mn-ea"/>
            </a:endParaRPr>
          </a:p>
        </p:txBody>
      </p:sp>
      <p:sp>
        <p:nvSpPr>
          <p:cNvPr id="35844" name="AutoShape 5"/>
          <p:cNvSpPr>
            <a:spLocks noChangeArrowheads="1"/>
          </p:cNvSpPr>
          <p:nvPr>
            <p:custDataLst>
              <p:tags r:id="rId5"/>
            </p:custDataLst>
          </p:nvPr>
        </p:nvSpPr>
        <p:spPr bwMode="auto">
          <a:xfrm>
            <a:off x="1800225" y="1782763"/>
            <a:ext cx="554355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质量部门制定环境因素识别评价计划表</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845" name="AutoShape 6"/>
          <p:cNvSpPr>
            <a:spLocks noChangeArrowheads="1"/>
          </p:cNvSpPr>
          <p:nvPr>
            <p:custDataLst>
              <p:tags r:id="rId6"/>
            </p:custDataLst>
          </p:nvPr>
        </p:nvSpPr>
        <p:spPr bwMode="auto">
          <a:xfrm>
            <a:off x="2954338" y="2627313"/>
            <a:ext cx="3235325" cy="457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各部门负责识别与评价</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846" name="AutoShape 7"/>
          <p:cNvSpPr>
            <a:spLocks noChangeArrowheads="1"/>
          </p:cNvSpPr>
          <p:nvPr>
            <p:custDataLst>
              <p:tags r:id="rId7"/>
            </p:custDataLst>
          </p:nvPr>
        </p:nvSpPr>
        <p:spPr bwMode="auto">
          <a:xfrm>
            <a:off x="2736850" y="3379788"/>
            <a:ext cx="36703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质量部门组织评审和修订</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847" name="AutoShape 8"/>
          <p:cNvSpPr>
            <a:spLocks noChangeArrowheads="1"/>
          </p:cNvSpPr>
          <p:nvPr>
            <p:custDataLst>
              <p:tags r:id="rId8"/>
            </p:custDataLst>
          </p:nvPr>
        </p:nvSpPr>
        <p:spPr bwMode="auto">
          <a:xfrm>
            <a:off x="2452688" y="4210050"/>
            <a:ext cx="4238625"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对重要环境因素制订管理方案</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848" name="AutoShape 9"/>
          <p:cNvSpPr>
            <a:spLocks noChangeArrowheads="1"/>
          </p:cNvSpPr>
          <p:nvPr>
            <p:custDataLst>
              <p:tags r:id="rId9"/>
            </p:custDataLst>
          </p:nvPr>
        </p:nvSpPr>
        <p:spPr bwMode="auto">
          <a:xfrm>
            <a:off x="3276600" y="5059363"/>
            <a:ext cx="25908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实时评审和评价</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5608" name="直接箭头连接符 4"/>
          <p:cNvCxnSpPr/>
          <p:nvPr/>
        </p:nvCxnSpPr>
        <p:spPr>
          <a:xfrm>
            <a:off x="4643438" y="2316163"/>
            <a:ext cx="0" cy="311150"/>
          </a:xfrm>
          <a:prstGeom prst="straightConnector1">
            <a:avLst/>
          </a:prstGeom>
          <a:ln w="57150" cap="flat" cmpd="sng">
            <a:solidFill>
              <a:srgbClr val="FF0000"/>
            </a:solidFill>
            <a:prstDash val="solid"/>
            <a:miter/>
            <a:headEnd type="none" w="med" len="med"/>
            <a:tailEnd type="triangle" w="med" len="med"/>
          </a:ln>
        </p:spPr>
      </p:cxnSp>
      <p:cxnSp>
        <p:nvCxnSpPr>
          <p:cNvPr id="25609" name="直接箭头连接符 7"/>
          <p:cNvCxnSpPr/>
          <p:nvPr/>
        </p:nvCxnSpPr>
        <p:spPr>
          <a:xfrm>
            <a:off x="4643438" y="3084513"/>
            <a:ext cx="0" cy="295275"/>
          </a:xfrm>
          <a:prstGeom prst="straightConnector1">
            <a:avLst/>
          </a:prstGeom>
          <a:ln w="57150" cap="flat" cmpd="sng">
            <a:solidFill>
              <a:srgbClr val="FF0000"/>
            </a:solidFill>
            <a:prstDash val="solid"/>
            <a:miter/>
            <a:headEnd type="none" w="med" len="med"/>
            <a:tailEnd type="triangle" w="med" len="med"/>
          </a:ln>
        </p:spPr>
      </p:cxnSp>
      <p:cxnSp>
        <p:nvCxnSpPr>
          <p:cNvPr id="25610" name="直接箭头连接符 11"/>
          <p:cNvCxnSpPr/>
          <p:nvPr/>
        </p:nvCxnSpPr>
        <p:spPr>
          <a:xfrm>
            <a:off x="4643438" y="3913188"/>
            <a:ext cx="0" cy="296862"/>
          </a:xfrm>
          <a:prstGeom prst="straightConnector1">
            <a:avLst/>
          </a:prstGeom>
          <a:ln w="57150" cap="flat" cmpd="sng">
            <a:solidFill>
              <a:srgbClr val="FF0000"/>
            </a:solidFill>
            <a:prstDash val="solid"/>
            <a:miter/>
            <a:headEnd type="none" w="med" len="med"/>
            <a:tailEnd type="triangle" w="med" len="med"/>
          </a:ln>
        </p:spPr>
      </p:cxnSp>
      <p:cxnSp>
        <p:nvCxnSpPr>
          <p:cNvPr id="25611" name="直接箭头连接符 14"/>
          <p:cNvCxnSpPr/>
          <p:nvPr/>
        </p:nvCxnSpPr>
        <p:spPr>
          <a:xfrm>
            <a:off x="4643438" y="4743450"/>
            <a:ext cx="0" cy="315913"/>
          </a:xfrm>
          <a:prstGeom prst="straightConnector1">
            <a:avLst/>
          </a:prstGeom>
          <a:ln w="57150" cap="flat" cmpd="sng">
            <a:solidFill>
              <a:srgbClr val="FF0000"/>
            </a:solidFill>
            <a:prstDash val="solid"/>
            <a:miter/>
            <a:headEnd type="none" w="med" len="med"/>
            <a:tailEnd type="triangle" w="med" len="med"/>
          </a:ln>
        </p:spPr>
      </p:cxnSp>
      <p:cxnSp>
        <p:nvCxnSpPr>
          <p:cNvPr id="25612" name="直接箭头连接符 21"/>
          <p:cNvCxnSpPr/>
          <p:nvPr/>
        </p:nvCxnSpPr>
        <p:spPr>
          <a:xfrm>
            <a:off x="4643438" y="5592763"/>
            <a:ext cx="0" cy="315912"/>
          </a:xfrm>
          <a:prstGeom prst="straightConnector1">
            <a:avLst/>
          </a:prstGeom>
          <a:ln w="57150" cap="flat" cmpd="sng">
            <a:solidFill>
              <a:srgbClr val="FF0000"/>
            </a:solidFill>
            <a:prstDash val="solid"/>
            <a:miter/>
            <a:headEnd type="none" w="med" len="med"/>
            <a:tailEnd type="triangle" w="med" len="med"/>
          </a:ln>
        </p:spPr>
      </p:cxnSp>
      <p:sp>
        <p:nvSpPr>
          <p:cNvPr id="36" name="AutoShape 8"/>
          <p:cNvSpPr>
            <a:spLocks noChangeArrowheads="1"/>
          </p:cNvSpPr>
          <p:nvPr>
            <p:custDataLst>
              <p:tags r:id="rId10"/>
            </p:custDataLst>
          </p:nvPr>
        </p:nvSpPr>
        <p:spPr bwMode="auto">
          <a:xfrm>
            <a:off x="3348038" y="5908675"/>
            <a:ext cx="25908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更新控制</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pSp>
        <p:nvGrpSpPr>
          <p:cNvPr id="26626" name="Group 4"/>
          <p:cNvGrpSpPr/>
          <p:nvPr/>
        </p:nvGrpSpPr>
        <p:grpSpPr>
          <a:xfrm>
            <a:off x="323850" y="2044700"/>
            <a:ext cx="7926388" cy="4779963"/>
            <a:chOff x="2700" y="2064"/>
            <a:chExt cx="7560" cy="4524"/>
          </a:xfrm>
        </p:grpSpPr>
        <p:sp>
          <p:nvSpPr>
            <p:cNvPr id="26628" name="Text Box 5"/>
            <p:cNvSpPr txBox="1"/>
            <p:nvPr>
              <p:custDataLst>
                <p:tags r:id="rId5"/>
              </p:custDataLst>
            </p:nvPr>
          </p:nvSpPr>
          <p:spPr>
            <a:xfrm>
              <a:off x="2700" y="2064"/>
              <a:ext cx="900" cy="1092"/>
            </a:xfrm>
            <a:prstGeom prst="rect">
              <a:avLst/>
            </a:prstGeom>
            <a:solidFill>
              <a:srgbClr val="CCFFCC"/>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部门职责划分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29" name="Text Box 6"/>
            <p:cNvSpPr txBox="1"/>
            <p:nvPr>
              <p:custDataLst>
                <p:tags r:id="rId6"/>
              </p:custDataLst>
            </p:nvPr>
          </p:nvSpPr>
          <p:spPr>
            <a:xfrm>
              <a:off x="4320" y="2220"/>
              <a:ext cx="2520" cy="780"/>
            </a:xfrm>
            <a:prstGeom prst="rect">
              <a:avLst/>
            </a:prstGeom>
            <a:solidFill>
              <a:srgbClr val="FFCC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确定识别对象：包括活动、产品和服务</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0" name="Text Box 7"/>
            <p:cNvSpPr txBox="1"/>
            <p:nvPr>
              <p:custDataLst>
                <p:tags r:id="rId7"/>
              </p:custDataLst>
            </p:nvPr>
          </p:nvSpPr>
          <p:spPr>
            <a:xfrm>
              <a:off x="7380" y="2064"/>
              <a:ext cx="2160" cy="1092"/>
            </a:xfrm>
            <a:prstGeom prst="rect">
              <a:avLst/>
            </a:prstGeom>
            <a:solidFill>
              <a:srgbClr val="FF99CC"/>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针对每一识别对象系统查找各类环境因素</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1" name="Text Box 8"/>
            <p:cNvSpPr txBox="1"/>
            <p:nvPr>
              <p:custDataLst>
                <p:tags r:id="rId8"/>
              </p:custDataLst>
            </p:nvPr>
          </p:nvSpPr>
          <p:spPr>
            <a:xfrm>
              <a:off x="7020" y="3624"/>
              <a:ext cx="2520" cy="780"/>
            </a:xfrm>
            <a:prstGeom prst="rect">
              <a:avLst/>
            </a:prstGeom>
            <a:solidFill>
              <a:srgbClr val="C0C0C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分析各类环境因素所造成的环境影响</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2" name="Text Box 9"/>
            <p:cNvSpPr txBox="1"/>
            <p:nvPr>
              <p:custDataLst>
                <p:tags r:id="rId9"/>
              </p:custDataLst>
            </p:nvPr>
          </p:nvSpPr>
          <p:spPr>
            <a:xfrm>
              <a:off x="3960" y="3312"/>
              <a:ext cx="2340" cy="1248"/>
            </a:xfrm>
            <a:prstGeom prst="rect">
              <a:avLst/>
            </a:prstGeom>
            <a:solidFill>
              <a:srgbClr val="00CC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收集、统计与环境因素有关的数据，包括排放量以及排放浓度</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3" name="Text Box 10"/>
            <p:cNvSpPr txBox="1"/>
            <p:nvPr>
              <p:custDataLst>
                <p:tags r:id="rId10"/>
              </p:custDataLst>
            </p:nvPr>
          </p:nvSpPr>
          <p:spPr>
            <a:xfrm>
              <a:off x="2700" y="5028"/>
              <a:ext cx="1980" cy="1092"/>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环境因素评价：直接判断法或者评价因子法</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4" name="Text Box 11"/>
            <p:cNvSpPr txBox="1"/>
            <p:nvPr>
              <p:custDataLst>
                <p:tags r:id="rId11"/>
              </p:custDataLst>
            </p:nvPr>
          </p:nvSpPr>
          <p:spPr>
            <a:xfrm>
              <a:off x="5760" y="4716"/>
              <a:ext cx="4177" cy="46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非重要环境因素：维持现有管理状况</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5" name="Text Box 12"/>
            <p:cNvSpPr txBox="1"/>
            <p:nvPr>
              <p:custDataLst>
                <p:tags r:id="rId12"/>
              </p:custDataLst>
            </p:nvPr>
          </p:nvSpPr>
          <p:spPr>
            <a:xfrm>
              <a:off x="5760" y="5808"/>
              <a:ext cx="2520" cy="468"/>
            </a:xfrm>
            <a:prstGeom prst="rect">
              <a:avLst/>
            </a:prstGeom>
            <a:solidFill>
              <a:srgbClr val="FF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汇总重要环境因素</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6" name="Text Box 13"/>
            <p:cNvSpPr txBox="1"/>
            <p:nvPr>
              <p:custDataLst>
                <p:tags r:id="rId13"/>
              </p:custDataLst>
            </p:nvPr>
          </p:nvSpPr>
          <p:spPr>
            <a:xfrm>
              <a:off x="9000" y="5340"/>
              <a:ext cx="1260" cy="1248"/>
            </a:xfrm>
            <a:prstGeom prst="rect">
              <a:avLst/>
            </a:prstGeom>
            <a:solidFill>
              <a:srgbClr val="99CC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000" dirty="0">
                  <a:solidFill>
                    <a:schemeClr val="dk1"/>
                  </a:solidFill>
                  <a:latin typeface="微软雅黑" panose="020B0503020204020204" pitchFamily="34" charset="-122"/>
                  <a:ea typeface="微软雅黑" panose="020B0503020204020204" pitchFamily="34" charset="-122"/>
                </a:rPr>
                <a:t>重要环境因素控制方案策划</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6637" name="AutoShape 14"/>
            <p:cNvSpPr/>
            <p:nvPr>
              <p:custDataLst>
                <p:tags r:id="rId14"/>
              </p:custDataLst>
            </p:nvPr>
          </p:nvSpPr>
          <p:spPr>
            <a:xfrm>
              <a:off x="3780" y="2376"/>
              <a:ext cx="360" cy="468"/>
            </a:xfrm>
            <a:prstGeom prst="rightArrow">
              <a:avLst>
                <a:gd name="adj1" fmla="val 50000"/>
                <a:gd name="adj2" fmla="val 25000"/>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6638" name="AutoShape 15"/>
            <p:cNvSpPr/>
            <p:nvPr>
              <p:custDataLst>
                <p:tags r:id="rId15"/>
              </p:custDataLst>
            </p:nvPr>
          </p:nvSpPr>
          <p:spPr>
            <a:xfrm>
              <a:off x="6840" y="2376"/>
              <a:ext cx="360" cy="468"/>
            </a:xfrm>
            <a:prstGeom prst="rightArrow">
              <a:avLst>
                <a:gd name="adj1" fmla="val 50000"/>
                <a:gd name="adj2" fmla="val 25000"/>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6639" name="AutoShape 16"/>
            <p:cNvSpPr/>
            <p:nvPr>
              <p:custDataLst>
                <p:tags r:id="rId16"/>
              </p:custDataLst>
            </p:nvPr>
          </p:nvSpPr>
          <p:spPr>
            <a:xfrm>
              <a:off x="8190" y="3234"/>
              <a:ext cx="540" cy="312"/>
            </a:xfrm>
            <a:prstGeom prst="downArrow">
              <a:avLst>
                <a:gd name="adj1" fmla="val 50000"/>
                <a:gd name="adj2" fmla="val 25000"/>
              </a:avLst>
            </a:prstGeom>
            <a:solidFill>
              <a:srgbClr val="FF0000"/>
            </a:solidFill>
            <a:ln w="9525" cap="flat" cmpd="sng">
              <a:solidFill>
                <a:srgbClr val="000000"/>
              </a:solidFill>
              <a:prstDash val="solid"/>
              <a:miter/>
              <a:headEnd type="none" w="med" len="med"/>
              <a:tailEnd type="none" w="med" len="med"/>
            </a:ln>
          </p:spPr>
          <p:txBody>
            <a:bodyPr vert="eaVert"/>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6640" name="AutoShape 17"/>
            <p:cNvSpPr/>
            <p:nvPr>
              <p:custDataLst>
                <p:tags r:id="rId17"/>
              </p:custDataLst>
            </p:nvPr>
          </p:nvSpPr>
          <p:spPr>
            <a:xfrm>
              <a:off x="6480" y="3780"/>
              <a:ext cx="360" cy="468"/>
            </a:xfrm>
            <a:prstGeom prst="leftArrow">
              <a:avLst>
                <a:gd name="adj1" fmla="val 50000"/>
                <a:gd name="adj2" fmla="val 25000"/>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45073" name="AutoShape 18"/>
            <p:cNvSpPr>
              <a:spLocks noChangeArrowheads="1"/>
            </p:cNvSpPr>
            <p:nvPr>
              <p:custDataLst>
                <p:tags r:id="rId18"/>
              </p:custDataLst>
            </p:nvPr>
          </p:nvSpPr>
          <p:spPr bwMode="auto">
            <a:xfrm rot="10800000">
              <a:off x="3060" y="3933"/>
              <a:ext cx="719" cy="861"/>
            </a:xfrm>
            <a:prstGeom prst="bentUpArrow">
              <a:avLst/>
            </a:prstGeom>
            <a:solidFill>
              <a:srgbClr val="FF0000"/>
            </a:solidFill>
            <a:ln w="9525">
              <a:solidFill>
                <a:srgbClr val="000000"/>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6642" name="Line 19"/>
            <p:cNvSpPr/>
            <p:nvPr/>
          </p:nvSpPr>
          <p:spPr>
            <a:xfrm flipV="1">
              <a:off x="4680" y="4872"/>
              <a:ext cx="1080" cy="624"/>
            </a:xfrm>
            <a:prstGeom prst="line">
              <a:avLst/>
            </a:prstGeom>
            <a:ln w="57150" cap="flat" cmpd="sng">
              <a:solidFill>
                <a:srgbClr val="FF0000"/>
              </a:solidFill>
              <a:prstDash val="solid"/>
              <a:headEnd type="none" w="med" len="med"/>
              <a:tailEnd type="triangle" w="med" len="med"/>
            </a:ln>
          </p:spPr>
        </p:sp>
        <p:sp>
          <p:nvSpPr>
            <p:cNvPr id="26643" name="Line 20"/>
            <p:cNvSpPr/>
            <p:nvPr/>
          </p:nvSpPr>
          <p:spPr>
            <a:xfrm>
              <a:off x="4680" y="5652"/>
              <a:ext cx="1080" cy="312"/>
            </a:xfrm>
            <a:prstGeom prst="line">
              <a:avLst/>
            </a:prstGeom>
            <a:ln w="57150" cap="flat" cmpd="sng">
              <a:solidFill>
                <a:srgbClr val="FF0000"/>
              </a:solidFill>
              <a:prstDash val="solid"/>
              <a:headEnd type="none" w="med" len="med"/>
              <a:tailEnd type="triangle" w="med" len="med"/>
            </a:ln>
          </p:spPr>
        </p:sp>
        <p:sp>
          <p:nvSpPr>
            <p:cNvPr id="26644" name="AutoShape 21"/>
            <p:cNvSpPr/>
            <p:nvPr>
              <p:custDataLst>
                <p:tags r:id="rId19"/>
              </p:custDataLst>
            </p:nvPr>
          </p:nvSpPr>
          <p:spPr>
            <a:xfrm>
              <a:off x="8460" y="5808"/>
              <a:ext cx="360" cy="468"/>
            </a:xfrm>
            <a:prstGeom prst="rightArrow">
              <a:avLst>
                <a:gd name="adj1" fmla="val 50000"/>
                <a:gd name="adj2" fmla="val 25000"/>
              </a:avLst>
            </a:prstGeom>
            <a:solidFill>
              <a:srgbClr val="FF0000"/>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grpSp>
      <p:sp>
        <p:nvSpPr>
          <p:cNvPr id="26627" name="Text Box 2"/>
          <p:cNvSpPr txBox="1"/>
          <p:nvPr/>
        </p:nvSpPr>
        <p:spPr>
          <a:xfrm>
            <a:off x="1438275" y="1068388"/>
            <a:ext cx="445008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800" b="1" dirty="0">
                <a:solidFill>
                  <a:schemeClr val="accent1"/>
                </a:solidFill>
                <a:latin typeface="微软雅黑" panose="020B0503020204020204" pitchFamily="34" charset="-122"/>
                <a:ea typeface="微软雅黑" panose="020B0503020204020204" pitchFamily="34" charset="-122"/>
              </a:rPr>
              <a:t>环境因素识别与评价的步骤</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7170" name="Rectangle 8"/>
          <p:cNvSpPr/>
          <p:nvPr>
            <p:custDataLst>
              <p:tags r:id="rId5"/>
            </p:custDataLst>
          </p:nvPr>
        </p:nvSpPr>
        <p:spPr>
          <a:xfrm>
            <a:off x="2771775" y="2254250"/>
            <a:ext cx="4176713" cy="45720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一、环境因素的概念</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二、环境因素的来源</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三、环境因素的描述</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四、环境因素的影响</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五、环境因素的识别</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六、环境因素的评价</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七、环境因素的控制方法</a:t>
            </a:r>
            <a:endParaRPr lang="zh-CN" altLang="en-US" sz="2400" dirty="0">
              <a:solidFill>
                <a:schemeClr val="dk1"/>
              </a:solidFill>
              <a:latin typeface="微软雅黑" panose="020B0503020204020204" pitchFamily="34" charset="-122"/>
              <a:ea typeface="微软雅黑" panose="020B0503020204020204" pitchFamily="34" charset="-122"/>
            </a:endParaRPr>
          </a:p>
          <a:p>
            <a:pPr marL="342900" lvl="0" indent="-342900" eaLnBrk="1" hangingPunct="1">
              <a:buFontTx/>
              <a:buNone/>
            </a:pPr>
            <a:r>
              <a:rPr lang="zh-CN" altLang="en-US" sz="2400" dirty="0">
                <a:solidFill>
                  <a:schemeClr val="dk1"/>
                </a:solidFill>
                <a:latin typeface="微软雅黑" panose="020B0503020204020204" pitchFamily="34" charset="-122"/>
                <a:ea typeface="微软雅黑" panose="020B0503020204020204" pitchFamily="34" charset="-122"/>
              </a:rPr>
              <a:t>八、环境因素的更新</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7171" name="Text Box 9"/>
          <p:cNvSpPr txBox="1"/>
          <p:nvPr/>
        </p:nvSpPr>
        <p:spPr>
          <a:xfrm>
            <a:off x="1403350" y="1052513"/>
            <a:ext cx="7258050" cy="73723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50000"/>
              </a:spcBef>
              <a:buClrTx/>
              <a:buSzTx/>
              <a:buFontTx/>
              <a:buNone/>
            </a:pPr>
            <a:r>
              <a:rPr lang="zh-CN" altLang="en-US" sz="4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第一章 环境因素识别与评价</a:t>
            </a:r>
            <a:endParaRPr lang="zh-CN" altLang="en-US" sz="4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pic>
        <p:nvPicPr>
          <p:cNvPr id="27650" name="图片 2"/>
          <p:cNvPicPr>
            <a:picLocks noChangeAspect="1"/>
          </p:cNvPicPr>
          <p:nvPr/>
        </p:nvPicPr>
        <p:blipFill>
          <a:blip r:embed="rId5"/>
          <a:srcRect r="8652"/>
          <a:stretch>
            <a:fillRect/>
          </a:stretch>
        </p:blipFill>
        <p:spPr>
          <a:xfrm>
            <a:off x="539750" y="1052513"/>
            <a:ext cx="8353425" cy="5732462"/>
          </a:xfrm>
          <a:prstGeom prst="rect">
            <a:avLst/>
          </a:prstGeom>
          <a:noFill/>
          <a:ln w="9525">
            <a:no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aphicFrame>
        <p:nvGraphicFramePr>
          <p:cNvPr id="5" name="内容占位符 4"/>
          <p:cNvGraphicFramePr>
            <a:graphicFrameLocks noGrp="1"/>
          </p:cNvGraphicFramePr>
          <p:nvPr>
            <p:ph idx="4294967295"/>
          </p:nvPr>
        </p:nvGraphicFramePr>
        <p:xfrm>
          <a:off x="0" y="1831975"/>
          <a:ext cx="9189720" cy="4856480"/>
        </p:xfrm>
        <a:graphic>
          <a:graphicData uri="http://schemas.openxmlformats.org/drawingml/2006/table">
            <a:tbl>
              <a:tblPr/>
              <a:tblGrid>
                <a:gridCol w="510540"/>
                <a:gridCol w="510540"/>
                <a:gridCol w="510540"/>
                <a:gridCol w="510540"/>
                <a:gridCol w="510540"/>
                <a:gridCol w="510540"/>
                <a:gridCol w="510540"/>
                <a:gridCol w="510540"/>
                <a:gridCol w="510540"/>
                <a:gridCol w="510540"/>
                <a:gridCol w="510540"/>
                <a:gridCol w="510540"/>
                <a:gridCol w="510540"/>
                <a:gridCol w="510540"/>
                <a:gridCol w="510540"/>
                <a:gridCol w="510540"/>
                <a:gridCol w="510540"/>
                <a:gridCol w="510540"/>
              </a:tblGrid>
              <a:tr h="327660">
                <a:tc gridSpan="18">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环境因素识别与评价一览表</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01295">
                <a:tc gridSpan="18">
                  <a:txBody>
                    <a:bodyPr/>
                    <a:lstStyle/>
                    <a:p>
                      <a:pPr algn="l" fontAlgn="ctr"/>
                      <a:r>
                        <a:rPr lang="zh-CN" altLang="en-US" sz="1000" b="0" i="0" u="none" strike="noStrike" dirty="0">
                          <a:solidFill>
                            <a:schemeClr val="bg2"/>
                          </a:solidFill>
                          <a:effectLst/>
                          <a:latin typeface="微软雅黑" panose="020B0503020204020204" pitchFamily="34" charset="-122"/>
                          <a:ea typeface="微软雅黑" panose="020B0503020204020204" pitchFamily="34" charset="-122"/>
                        </a:rPr>
                        <a:t>部门</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01930">
                <a:tc rowSpan="3">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活动、产品、服务</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环境因素</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环境影响</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类别</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环境因素性质</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gridSpan="5">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环境因素评价</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grid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评价结果</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3">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备注</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vMerge="1">
                  <a:tcPr/>
                </a:tc>
                <a:tc vMerge="1">
                  <a:tcPr/>
                </a:tc>
                <a:tc vMerge="1">
                  <a:tcPr/>
                </a:tc>
                <a:tc vMerge="1">
                  <a:tcPr/>
                </a:tc>
                <a:tc grid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状态</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grid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时态</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rowSpan="2">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直接判断</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因子法</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得分</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是否为重要环境因素</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08635">
                <a:tc vMerge="1">
                  <a:tcPr/>
                </a:tc>
                <a:tc vMerge="1">
                  <a:tcPr/>
                </a:tc>
                <a:tc vMerge="1">
                  <a:tcPr/>
                </a:tc>
                <a:tc vMerge="1">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正常</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异常</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紧急</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现在</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过去</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将来</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影响规模范围（</a:t>
                      </a:r>
                      <a:r>
                        <a:rPr lang="en-US" altLang="zh-CN"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影响程度（</a:t>
                      </a:r>
                      <a:r>
                        <a:rPr lang="en-US" altLang="zh-CN"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影响发生频率（</a:t>
                      </a:r>
                      <a:r>
                        <a:rPr lang="en-US" altLang="zh-CN"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相关方关注程度（</a:t>
                      </a:r>
                      <a:r>
                        <a:rPr lang="en-US" altLang="zh-CN"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r>
              <a:tr h="310515">
                <a:tc row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使用电脑、复印机</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固废排放</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污染土壤</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6</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否</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455">
                <a:tc vMerge="1">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辐射</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对周围人群产生影响</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100" b="0" i="0" u="none" strike="noStrike">
                          <a:solidFill>
                            <a:srgbClr val="000000"/>
                          </a:solidFill>
                          <a:effectLst/>
                          <a:latin typeface="微软雅黑" panose="020B0503020204020204" pitchFamily="34" charset="-122"/>
                          <a:ea typeface="微软雅黑" panose="020B0503020204020204" pitchFamily="34" charset="-122"/>
                        </a:rPr>
                        <a:t>8</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否</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2915">
                <a:tc vMerge="1">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危废排放</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废墨盒污染土壤</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是</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055">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钢筋绑扎</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资源消耗</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对资源的消耗</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2420">
                <a:tc rowSpan="3">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电焊作业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电能消耗</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能源的消耗</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2915">
                <a:tc vMerge="1">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噪声排放</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对周围人群的影响</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否</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15">
                <a:tc vMerge="1">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危废排放</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污染土壤</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1295">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　</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755">
                <a:tc gridSpan="18">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说明：环境因素类别代码：</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、废水；</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、废气（含臭氧层消耗物质）；</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、噪声；</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、固废（含危险物质）；</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、能源</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资源消耗；</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、其他（气味、光污染、热幅射等）</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79705">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w="6350" cap="flat" cmpd="sng" algn="ctr">
                      <a:solidFill>
                        <a:srgbClr val="000000"/>
                      </a:solidFill>
                      <a:prstDash val="solid"/>
                      <a:round/>
                      <a:headEnd type="none" w="med" len="med"/>
                      <a:tailEnd type="none" w="med" len="med"/>
                    </a:lnT>
                    <a:lnB>
                      <a:noFill/>
                    </a:lnB>
                  </a:tcPr>
                </a:tc>
              </a:tr>
              <a:tr h="201295">
                <a:tc gridSpan="11">
                  <a:txBody>
                    <a:bodyPr/>
                    <a:lstStyle/>
                    <a:p>
                      <a:pPr algn="l"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制表：</a:t>
                      </a:r>
                      <a:r>
                        <a:rPr lang="en-US" altLang="zh-CN"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_________                                    </a:t>
                      </a:r>
                      <a:r>
                        <a:rPr lang="zh-CN" altLang="en-US"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a:t>
                      </a:r>
                      <a:r>
                        <a:rPr lang="en-US" altLang="zh-CN"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____________                            </a:t>
                      </a:r>
                      <a:r>
                        <a:rPr lang="zh-CN" altLang="en-US"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批准：</a:t>
                      </a:r>
                      <a:r>
                        <a:rPr lang="en-US" altLang="zh-CN"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___________</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398" marR="5398" marT="540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c>
                  <a:txBody>
                    <a:bodyPr/>
                    <a:lstStyle/>
                    <a:p>
                      <a:pPr algn="l" fontAlgn="ctr"/>
                      <a:endParaRPr lang="zh-CN" altLang="en-US" sz="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5398" marR="5398" marT="5400" marB="0" anchor="ctr">
                    <a:lnL>
                      <a:noFill/>
                    </a:lnL>
                    <a:lnR>
                      <a:noFill/>
                    </a:lnR>
                    <a:lnT>
                      <a:noFill/>
                    </a:lnT>
                    <a:lnB>
                      <a:noFill/>
                    </a:lnB>
                  </a:tcPr>
                </a:tc>
              </a:tr>
            </a:tbl>
          </a:graphicData>
        </a:graphic>
      </p:graphicFrame>
      <p:sp>
        <p:nvSpPr>
          <p:cNvPr id="28901" name="Text Box 21"/>
          <p:cNvSpPr txBox="1"/>
          <p:nvPr/>
        </p:nvSpPr>
        <p:spPr>
          <a:xfrm>
            <a:off x="1246188" y="549275"/>
            <a:ext cx="7708900" cy="13836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例 </a:t>
            </a: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建筑施工项目环境因素识别与评价一览表（部分内容）</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7891" name="AutoShape 4"/>
          <p:cNvSpPr>
            <a:spLocks noChangeArrowheads="1"/>
          </p:cNvSpPr>
          <p:nvPr>
            <p:custDataLst>
              <p:tags r:id="rId5"/>
            </p:custDataLst>
          </p:nvPr>
        </p:nvSpPr>
        <p:spPr bwMode="auto">
          <a:xfrm>
            <a:off x="0" y="3429000"/>
            <a:ext cx="2209800" cy="9906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环境因素评价</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9699" name="AutoShape 5"/>
          <p:cNvSpPr/>
          <p:nvPr>
            <p:custDataLst>
              <p:tags r:id="rId6"/>
            </p:custDataLst>
          </p:nvPr>
        </p:nvSpPr>
        <p:spPr>
          <a:xfrm>
            <a:off x="2587625" y="2516188"/>
            <a:ext cx="2057400" cy="533400"/>
          </a:xfrm>
          <a:prstGeom prst="homePlate">
            <a:avLst>
              <a:gd name="adj" fmla="val 9641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环境方面考虑</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29700" name="AutoShape 6"/>
          <p:cNvSpPr/>
          <p:nvPr>
            <p:custDataLst>
              <p:tags r:id="rId7"/>
            </p:custDataLst>
          </p:nvPr>
        </p:nvSpPr>
        <p:spPr>
          <a:xfrm>
            <a:off x="2590800" y="4953000"/>
            <a:ext cx="2057400" cy="533400"/>
          </a:xfrm>
          <a:prstGeom prst="homePlate">
            <a:avLst>
              <a:gd name="adj" fmla="val 9641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经营方面考虑</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grpSp>
        <p:nvGrpSpPr>
          <p:cNvPr id="29701" name="组合 3"/>
          <p:cNvGrpSpPr/>
          <p:nvPr/>
        </p:nvGrpSpPr>
        <p:grpSpPr>
          <a:xfrm>
            <a:off x="4910138" y="3886200"/>
            <a:ext cx="4233862" cy="2922588"/>
            <a:chOff x="5023334" y="3606434"/>
            <a:chExt cx="4234088" cy="2922506"/>
          </a:xfrm>
        </p:grpSpPr>
        <p:sp>
          <p:nvSpPr>
            <p:cNvPr id="37898" name="AutoShape 12"/>
            <p:cNvSpPr>
              <a:spLocks noChangeArrowheads="1"/>
            </p:cNvSpPr>
            <p:nvPr>
              <p:custDataLst>
                <p:tags r:id="rId8"/>
              </p:custDataLst>
            </p:nvPr>
          </p:nvSpPr>
          <p:spPr bwMode="auto">
            <a:xfrm>
              <a:off x="5048735" y="3606434"/>
              <a:ext cx="4208687" cy="395277"/>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改变环境影响对其他活动带来的影响</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899" name="AutoShape 13"/>
            <p:cNvSpPr>
              <a:spLocks noChangeArrowheads="1"/>
            </p:cNvSpPr>
            <p:nvPr>
              <p:custDataLst>
                <p:tags r:id="rId9"/>
              </p:custDataLst>
            </p:nvPr>
          </p:nvSpPr>
          <p:spPr bwMode="auto">
            <a:xfrm>
              <a:off x="5029684" y="4076321"/>
              <a:ext cx="2925918" cy="33495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改进环境影响的技术难度</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900" name="AutoShape 14"/>
            <p:cNvSpPr>
              <a:spLocks noChangeArrowheads="1"/>
            </p:cNvSpPr>
            <p:nvPr>
              <p:custDataLst>
                <p:tags r:id="rId10"/>
              </p:custDataLst>
            </p:nvPr>
          </p:nvSpPr>
          <p:spPr bwMode="auto">
            <a:xfrm>
              <a:off x="5029684" y="4511284"/>
              <a:ext cx="2925918" cy="354003"/>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投入的资金</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901" name="AutoShape 15"/>
            <p:cNvSpPr>
              <a:spLocks noChangeArrowheads="1"/>
            </p:cNvSpPr>
            <p:nvPr>
              <p:custDataLst>
                <p:tags r:id="rId11"/>
              </p:custDataLst>
            </p:nvPr>
          </p:nvSpPr>
          <p:spPr bwMode="auto">
            <a:xfrm>
              <a:off x="5023334" y="4941485"/>
              <a:ext cx="2927506" cy="322253"/>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相关方的利益</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902" name="AutoShape 17"/>
            <p:cNvSpPr>
              <a:spLocks noChangeArrowheads="1"/>
            </p:cNvSpPr>
            <p:nvPr>
              <p:custDataLst>
                <p:tags r:id="rId12"/>
              </p:custDataLst>
            </p:nvPr>
          </p:nvSpPr>
          <p:spPr bwMode="auto">
            <a:xfrm>
              <a:off x="5048735" y="5346285"/>
              <a:ext cx="2925918" cy="379402"/>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组织的公众形象</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903" name="AutoShape 18"/>
            <p:cNvSpPr>
              <a:spLocks noChangeArrowheads="1"/>
            </p:cNvSpPr>
            <p:nvPr>
              <p:custDataLst>
                <p:tags r:id="rId13"/>
              </p:custDataLst>
            </p:nvPr>
          </p:nvSpPr>
          <p:spPr bwMode="auto">
            <a:xfrm>
              <a:off x="5039210" y="6206686"/>
              <a:ext cx="3943560" cy="32225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增强竞争力的市场压力和商业机遇</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9702" name="AutoShape 19"/>
          <p:cNvSpPr/>
          <p:nvPr>
            <p:custDataLst>
              <p:tags r:id="rId14"/>
            </p:custDataLst>
          </p:nvPr>
        </p:nvSpPr>
        <p:spPr>
          <a:xfrm>
            <a:off x="2362200" y="2590800"/>
            <a:ext cx="228600" cy="2590800"/>
          </a:xfrm>
          <a:prstGeom prst="leftBrace">
            <a:avLst>
              <a:gd name="adj1" fmla="val 94391"/>
              <a:gd name="adj2" fmla="val 50000"/>
            </a:avLst>
          </a:prstGeom>
          <a:noFill/>
          <a:ln w="2857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9703" name="AutoShape 20"/>
          <p:cNvSpPr/>
          <p:nvPr>
            <p:custDataLst>
              <p:tags r:id="rId15"/>
            </p:custDataLst>
          </p:nvPr>
        </p:nvSpPr>
        <p:spPr>
          <a:xfrm>
            <a:off x="4724400" y="1981200"/>
            <a:ext cx="63500" cy="1592263"/>
          </a:xfrm>
          <a:prstGeom prst="leftBrace">
            <a:avLst>
              <a:gd name="adj1" fmla="val 150217"/>
              <a:gd name="adj2" fmla="val 50000"/>
            </a:avLst>
          </a:prstGeom>
          <a:noFill/>
          <a:ln w="2857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9704" name="AutoShape 21"/>
          <p:cNvSpPr/>
          <p:nvPr>
            <p:custDataLst>
              <p:tags r:id="rId16"/>
            </p:custDataLst>
          </p:nvPr>
        </p:nvSpPr>
        <p:spPr>
          <a:xfrm>
            <a:off x="4657725" y="4076700"/>
            <a:ext cx="228600" cy="2286000"/>
          </a:xfrm>
          <a:prstGeom prst="leftBrace">
            <a:avLst>
              <a:gd name="adj1" fmla="val 83287"/>
              <a:gd name="adj2" fmla="val 50000"/>
            </a:avLst>
          </a:prstGeom>
          <a:noFill/>
          <a:ln w="2857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29705"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 </a:t>
            </a:r>
            <a:r>
              <a:rPr lang="zh-CN" altLang="en-US" sz="3600" b="1" kern="1200" dirty="0">
                <a:solidFill>
                  <a:schemeClr val="accent1"/>
                </a:solidFill>
                <a:latin typeface="汉仪旗黑-85S" charset="0"/>
                <a:ea typeface="华文中宋" panose="02010600040101010101" pitchFamily="2" charset="-122"/>
                <a:cs typeface="汉仪旗黑-85S" charset="0"/>
                <a:sym typeface="+mn-ea"/>
              </a:rPr>
              <a:t>环境因素的评价考虑</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grpSp>
        <p:nvGrpSpPr>
          <p:cNvPr id="5" name="组合 4"/>
          <p:cNvGrpSpPr/>
          <p:nvPr/>
        </p:nvGrpSpPr>
        <p:grpSpPr>
          <a:xfrm>
            <a:off x="4895591" y="1775509"/>
            <a:ext cx="2514600" cy="1998626"/>
            <a:chOff x="4895591" y="1775509"/>
            <a:chExt cx="2514600" cy="1998626"/>
          </a:xfrm>
          <a:solidFill>
            <a:schemeClr val="accent2"/>
          </a:solidFill>
        </p:grpSpPr>
        <p:grpSp>
          <p:nvGrpSpPr>
            <p:cNvPr id="3" name="组合 2"/>
            <p:cNvGrpSpPr/>
            <p:nvPr/>
          </p:nvGrpSpPr>
          <p:grpSpPr>
            <a:xfrm>
              <a:off x="4895591" y="1775509"/>
              <a:ext cx="2514600" cy="1592261"/>
              <a:chOff x="4876800" y="1905000"/>
              <a:chExt cx="2514600" cy="1592261"/>
            </a:xfrm>
            <a:grpFill/>
          </p:grpSpPr>
          <p:sp>
            <p:nvSpPr>
              <p:cNvPr id="37894" name="AutoShape 8"/>
              <p:cNvSpPr>
                <a:spLocks noChangeArrowheads="1"/>
              </p:cNvSpPr>
              <p:nvPr>
                <p:custDataLst>
                  <p:tags r:id="rId17"/>
                </p:custDataLst>
              </p:nvPr>
            </p:nvSpPr>
            <p:spPr bwMode="auto">
              <a:xfrm>
                <a:off x="4876800" y="1905000"/>
                <a:ext cx="2514600" cy="381000"/>
              </a:xfrm>
              <a:prstGeom prst="round2SameRect">
                <a:avLst/>
              </a:prstGeom>
              <a:solidFill>
                <a:schemeClr val="accent2"/>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环境影响的规模</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895" name="AutoShape 9"/>
              <p:cNvSpPr>
                <a:spLocks noChangeArrowheads="1"/>
              </p:cNvSpPr>
              <p:nvPr>
                <p:custDataLst>
                  <p:tags r:id="rId18"/>
                </p:custDataLst>
              </p:nvPr>
            </p:nvSpPr>
            <p:spPr bwMode="auto">
              <a:xfrm>
                <a:off x="4876800" y="2362200"/>
                <a:ext cx="2514600" cy="266700"/>
              </a:xfrm>
              <a:prstGeom prst="round2SameRect">
                <a:avLst/>
              </a:prstGeom>
              <a:solidFill>
                <a:schemeClr val="accent2"/>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环境影响的严重程度</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896" name="AutoShape 10"/>
              <p:cNvSpPr>
                <a:spLocks noChangeArrowheads="1"/>
              </p:cNvSpPr>
              <p:nvPr>
                <p:custDataLst>
                  <p:tags r:id="rId19"/>
                </p:custDataLst>
              </p:nvPr>
            </p:nvSpPr>
            <p:spPr bwMode="auto">
              <a:xfrm>
                <a:off x="4876800" y="2743200"/>
                <a:ext cx="2514600" cy="274638"/>
              </a:xfrm>
              <a:prstGeom prst="round2SameRect">
                <a:avLst/>
              </a:prstGeom>
              <a:solidFill>
                <a:schemeClr val="accent2"/>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发生的频次</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897" name="AutoShape 11"/>
              <p:cNvSpPr>
                <a:spLocks noChangeArrowheads="1"/>
              </p:cNvSpPr>
              <p:nvPr>
                <p:custDataLst>
                  <p:tags r:id="rId20"/>
                </p:custDataLst>
              </p:nvPr>
            </p:nvSpPr>
            <p:spPr bwMode="auto">
              <a:xfrm>
                <a:off x="4876800" y="3143754"/>
                <a:ext cx="2514600" cy="353507"/>
              </a:xfrm>
              <a:prstGeom prst="round2SameRect">
                <a:avLst/>
              </a:prstGeom>
              <a:solidFill>
                <a:schemeClr val="accent2"/>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环境影响的持续时间</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3" name="AutoShape 11"/>
            <p:cNvSpPr>
              <a:spLocks noChangeArrowheads="1"/>
            </p:cNvSpPr>
            <p:nvPr>
              <p:custDataLst>
                <p:tags r:id="rId21"/>
              </p:custDataLst>
            </p:nvPr>
          </p:nvSpPr>
          <p:spPr bwMode="auto">
            <a:xfrm>
              <a:off x="4895591" y="3420628"/>
              <a:ext cx="2514600" cy="353507"/>
            </a:xfrm>
            <a:prstGeom prst="round2SameRect">
              <a:avLst/>
            </a:prstGeom>
            <a:solidFill>
              <a:schemeClr val="accent2"/>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环境法律法规要求</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5" name="AutoShape 11"/>
          <p:cNvSpPr>
            <a:spLocks noChangeArrowheads="1"/>
          </p:cNvSpPr>
          <p:nvPr>
            <p:custDataLst>
              <p:tags r:id="rId22"/>
            </p:custDataLst>
          </p:nvPr>
        </p:nvSpPr>
        <p:spPr bwMode="auto">
          <a:xfrm>
            <a:off x="4924425" y="6091238"/>
            <a:ext cx="2927350" cy="333375"/>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潜在风险</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2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0722" name="Rectangle 2"/>
          <p:cNvSpPr>
            <a:spLocks noGrp="1"/>
          </p:cNvSpPr>
          <p:nvPr>
            <p:ph type="title" idx="4294967295"/>
          </p:nvPr>
        </p:nvSpPr>
        <p:spPr>
          <a:xfrm>
            <a:off x="1350963" y="587375"/>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2800" b="1" kern="1200" dirty="0">
                <a:solidFill>
                  <a:schemeClr val="accent1"/>
                </a:solidFill>
                <a:latin typeface="汉仪旗黑-85S" charset="0"/>
                <a:ea typeface="汉仪旗黑-85S" charset="0"/>
                <a:sym typeface="+mn-ea"/>
              </a:rPr>
              <a:t>环境因素的评价方法</a:t>
            </a:r>
            <a:endParaRPr lang="zh-CN" altLang="en-US" sz="2800" b="1" kern="1200" dirty="0">
              <a:solidFill>
                <a:schemeClr val="accent1"/>
              </a:solidFill>
              <a:latin typeface="汉仪旗黑-85S" charset="0"/>
              <a:ea typeface="汉仪旗黑-85S" charset="0"/>
              <a:sym typeface="+mn-ea"/>
            </a:endParaRPr>
          </a:p>
        </p:txBody>
      </p:sp>
      <p:sp>
        <p:nvSpPr>
          <p:cNvPr id="38915" name="AutoShape 4"/>
          <p:cNvSpPr>
            <a:spLocks noChangeArrowheads="1"/>
          </p:cNvSpPr>
          <p:nvPr>
            <p:custDataLst>
              <p:tags r:id="rId5"/>
            </p:custDataLst>
          </p:nvPr>
        </p:nvSpPr>
        <p:spPr bwMode="auto">
          <a:xfrm>
            <a:off x="2895600" y="2895600"/>
            <a:ext cx="3581400" cy="2362200"/>
          </a:xfrm>
          <a:prstGeom prst="quadArrow">
            <a:avLst/>
          </a:prstGeom>
          <a:solidFill>
            <a:schemeClr val="hlink"/>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环境因素评价方法</a:t>
            </a:r>
            <a:endParaRPr kumimoji="1"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916" name="AutoShape 6"/>
          <p:cNvSpPr>
            <a:spLocks noChangeArrowheads="1"/>
          </p:cNvSpPr>
          <p:nvPr>
            <p:custDataLst>
              <p:tags r:id="rId6"/>
            </p:custDataLst>
          </p:nvPr>
        </p:nvSpPr>
        <p:spPr bwMode="auto">
          <a:xfrm>
            <a:off x="827088" y="2079625"/>
            <a:ext cx="1981200"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专家判断法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17" name="AutoShape 7"/>
          <p:cNvSpPr>
            <a:spLocks noChangeArrowheads="1"/>
          </p:cNvSpPr>
          <p:nvPr>
            <p:custDataLst>
              <p:tags r:id="rId7"/>
            </p:custDataLst>
          </p:nvPr>
        </p:nvSpPr>
        <p:spPr bwMode="auto">
          <a:xfrm>
            <a:off x="827088" y="3101975"/>
            <a:ext cx="1981200"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是非判断法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18" name="AutoShape 8"/>
          <p:cNvSpPr>
            <a:spLocks noChangeArrowheads="1"/>
          </p:cNvSpPr>
          <p:nvPr>
            <p:custDataLst>
              <p:tags r:id="rId8"/>
            </p:custDataLst>
          </p:nvPr>
        </p:nvSpPr>
        <p:spPr bwMode="auto">
          <a:xfrm>
            <a:off x="798513" y="4125913"/>
            <a:ext cx="2097088"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水平对比法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20" name="AutoShape 10"/>
          <p:cNvSpPr>
            <a:spLocks noChangeArrowheads="1"/>
          </p:cNvSpPr>
          <p:nvPr>
            <p:custDataLst>
              <p:tags r:id="rId9"/>
            </p:custDataLst>
          </p:nvPr>
        </p:nvSpPr>
        <p:spPr bwMode="auto">
          <a:xfrm>
            <a:off x="6045200" y="5108575"/>
            <a:ext cx="2500313" cy="14097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监测结果与</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标准对比法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21" name="AutoShape 11"/>
          <p:cNvSpPr>
            <a:spLocks noChangeArrowheads="1"/>
          </p:cNvSpPr>
          <p:nvPr>
            <p:custDataLst>
              <p:tags r:id="rId10"/>
            </p:custDataLst>
          </p:nvPr>
        </p:nvSpPr>
        <p:spPr bwMode="auto">
          <a:xfrm>
            <a:off x="827088" y="5257800"/>
            <a:ext cx="2095500"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纵向对比法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22" name="AutoShape 12"/>
          <p:cNvSpPr>
            <a:spLocks noChangeArrowheads="1"/>
          </p:cNvSpPr>
          <p:nvPr>
            <p:custDataLst>
              <p:tags r:id="rId11"/>
            </p:custDataLst>
          </p:nvPr>
        </p:nvSpPr>
        <p:spPr bwMode="auto">
          <a:xfrm>
            <a:off x="6564313" y="3940175"/>
            <a:ext cx="1981200" cy="914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打分法</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23" name="AutoShape 13"/>
          <p:cNvSpPr>
            <a:spLocks noChangeArrowheads="1"/>
          </p:cNvSpPr>
          <p:nvPr>
            <p:custDataLst>
              <p:tags r:id="rId12"/>
            </p:custDataLst>
          </p:nvPr>
        </p:nvSpPr>
        <p:spPr bwMode="auto">
          <a:xfrm>
            <a:off x="6045200" y="2819400"/>
            <a:ext cx="2540000"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法律法规符合性</a:t>
            </a:r>
            <a:endParaRPr kumimoji="1" lang="zh-CN" altLang="en-US" sz="24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924" name="AutoShape 14"/>
          <p:cNvSpPr>
            <a:spLocks noChangeArrowheads="1"/>
          </p:cNvSpPr>
          <p:nvPr>
            <p:custDataLst>
              <p:tags r:id="rId13"/>
            </p:custDataLst>
          </p:nvPr>
        </p:nvSpPr>
        <p:spPr bwMode="auto">
          <a:xfrm>
            <a:off x="6045200" y="1844675"/>
            <a:ext cx="2438400" cy="8382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相关方关注程度</a:t>
            </a:r>
            <a:endParaRPr kumimoji="1"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1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9" name="图片 8"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1746"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2800" b="1" kern="1200" dirty="0">
                <a:solidFill>
                  <a:schemeClr val="accent1"/>
                </a:solidFill>
                <a:latin typeface="汉仪旗黑-85S" charset="0"/>
                <a:ea typeface="华文中宋" panose="02010600040101010101" pitchFamily="2" charset="-122"/>
                <a:cs typeface="汉仪旗黑-85S" charset="0"/>
                <a:sym typeface="+mn-ea"/>
              </a:rPr>
              <a:t> 例</a:t>
            </a:r>
            <a:r>
              <a:rPr lang="zh-CN" altLang="en-US" sz="2800" b="1" kern="1200" dirty="0">
                <a:solidFill>
                  <a:schemeClr val="accent1"/>
                </a:solidFill>
                <a:latin typeface="汉仪旗黑-85S" charset="0"/>
                <a:ea typeface="华文中宋" panose="02010600040101010101" pitchFamily="2" charset="-122"/>
                <a:cs typeface="汉仪旗黑-85S" charset="0"/>
                <a:sym typeface="+mn-ea"/>
              </a:rPr>
              <a:t> </a:t>
            </a:r>
            <a:r>
              <a:rPr lang="zh-CN" altLang="en-US" sz="2800" b="1" kern="1200" dirty="0">
                <a:solidFill>
                  <a:schemeClr val="accent1"/>
                </a:solidFill>
                <a:latin typeface="汉仪旗黑-85S" charset="0"/>
                <a:ea typeface="华文中宋" panose="02010600040101010101" pitchFamily="2" charset="-122"/>
                <a:cs typeface="汉仪旗黑-85S" charset="0"/>
                <a:sym typeface="+mn-ea"/>
              </a:rPr>
              <a:t>多因子打分法</a:t>
            </a:r>
            <a:r>
              <a:rPr lang="zh-CN" altLang="en-US" sz="2800" b="1" kern="1200" dirty="0">
                <a:solidFill>
                  <a:schemeClr val="accent1"/>
                </a:solidFill>
                <a:latin typeface="汉仪旗黑-85S" charset="0"/>
                <a:ea typeface="华文中宋" panose="02010600040101010101" pitchFamily="2" charset="-122"/>
                <a:cs typeface="汉仪旗黑-85S" charset="0"/>
                <a:sym typeface="+mn-ea"/>
              </a:rPr>
              <a:t>(</a:t>
            </a:r>
            <a:r>
              <a:rPr lang="zh-CN" altLang="en-US" sz="2800" b="1" kern="1200" dirty="0">
                <a:solidFill>
                  <a:schemeClr val="accent1"/>
                </a:solidFill>
                <a:latin typeface="汉仪旗黑-85S" charset="0"/>
                <a:ea typeface="华文中宋" panose="02010600040101010101" pitchFamily="2" charset="-122"/>
                <a:cs typeface="汉仪旗黑-85S" charset="0"/>
                <a:sym typeface="+mn-ea"/>
              </a:rPr>
              <a:t>一</a:t>
            </a:r>
            <a:r>
              <a:rPr lang="zh-CN" altLang="en-US" sz="2800" b="1" kern="1200" dirty="0">
                <a:solidFill>
                  <a:schemeClr val="accent1"/>
                </a:solidFill>
                <a:latin typeface="汉仪旗黑-85S" charset="0"/>
                <a:ea typeface="华文中宋" panose="02010600040101010101" pitchFamily="2" charset="-122"/>
                <a:cs typeface="汉仪旗黑-85S" charset="0"/>
                <a:sym typeface="+mn-ea"/>
              </a:rPr>
              <a:t>)</a:t>
            </a:r>
            <a:endParaRPr lang="zh-CN" altLang="en-US" sz="28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32771" name="Rectangle 3"/>
          <p:cNvSpPr>
            <a:spLocks noGrp="1" noChangeArrowheads="1"/>
          </p:cNvSpPr>
          <p:nvPr>
            <p:ph idx="4294967295"/>
            <p:custDataLst>
              <p:tags r:id="rId5"/>
            </p:custDataLst>
          </p:nvPr>
        </p:nvSpPr>
        <p:spPr>
          <a:xfrm>
            <a:off x="696913" y="2060575"/>
            <a:ext cx="8229600" cy="4572000"/>
          </a:xfrm>
          <a:noFill/>
          <a:ln w="9525">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lvl="0" algn="l" defTabSz="914400" eaLnBrk="1" hangingPunct="1">
              <a:defRPr/>
            </a:pPr>
            <a:r>
              <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采用“</a:t>
            </a:r>
            <a:r>
              <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值”积分法，设定</a:t>
            </a:r>
            <a:r>
              <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个因子，分别是：</a:t>
            </a:r>
            <a:endParaRPr lang="zh-CN" altLang="en-US" sz="24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发生频次</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B：</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环境影响范围</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环境污染的危害程度</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D</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：相关方关注程度</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评价每一环境因素在每一评价因子上的得分，然后相加，即：</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defRPr/>
            </a:pP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若</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A+B+C+D≥13</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分或单项为</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分的，则为重要环境因素。</a:t>
            </a:r>
            <a:endParaRPr lang="en-US" altLang="zh-CN" sz="200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 name="Group 64"/>
          <p:cNvGraphicFramePr>
            <a:graphicFrameLocks noGrp="1"/>
          </p:cNvGraphicFramePr>
          <p:nvPr/>
        </p:nvGraphicFramePr>
        <p:xfrm>
          <a:off x="17463" y="6932613"/>
          <a:ext cx="8305800" cy="2381250"/>
        </p:xfrm>
        <a:graphic>
          <a:graphicData uri="http://schemas.openxmlformats.org/drawingml/2006/table">
            <a:tbl>
              <a:tblPr/>
              <a:tblGrid>
                <a:gridCol w="1219200"/>
                <a:gridCol w="5029200"/>
                <a:gridCol w="2057400"/>
              </a:tblGrid>
              <a:tr h="396279">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lang="zh-CN" altLang="en-US"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发生频次</a:t>
                      </a:r>
                      <a:r>
                        <a:rPr lang="en-US" altLang="zh-CN"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A</a:t>
                      </a:r>
                      <a:endParaRPr lang="en-US" altLang="zh-CN" sz="20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marT="45686" marB="456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marT="45686" marB="4568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79">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序号</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评分标准</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79">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连续发生至每日一次</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79">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每日少于一次至每月一次</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79">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每月一次至每年一次</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9855">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一年以上一次</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98" marB="4569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6" name="Group 63"/>
          <p:cNvGraphicFramePr>
            <a:graphicFrameLocks noGrp="1"/>
          </p:cNvGraphicFramePr>
          <p:nvPr/>
        </p:nvGraphicFramePr>
        <p:xfrm>
          <a:off x="893763" y="7029450"/>
          <a:ext cx="8305800" cy="2378076"/>
        </p:xfrm>
        <a:graphic>
          <a:graphicData uri="http://schemas.openxmlformats.org/drawingml/2006/table">
            <a:tbl>
              <a:tblPr/>
              <a:tblGrid>
                <a:gridCol w="1219200"/>
                <a:gridCol w="5029200"/>
                <a:gridCol w="2057400"/>
              </a:tblGrid>
              <a:tr h="396346">
                <a:tc gridSpan="3">
                  <a:txBody>
                    <a:bodyPr/>
                    <a:lstStyle/>
                    <a:p>
                      <a:pPr algn="ctr" eaLnBrk="1" hangingPunct="1">
                        <a:spcBef>
                          <a:spcPct val="0"/>
                        </a:spcBef>
                        <a:buClrTx/>
                        <a:buSzTx/>
                        <a:buFontTx/>
                        <a:buNone/>
                      </a:pPr>
                      <a:r>
                        <a:rPr lang="zh-CN" altLang="en-US"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环境影响范围</a:t>
                      </a:r>
                      <a:r>
                        <a:rPr lang="en-US" altLang="zh-CN"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B</a:t>
                      </a:r>
                      <a:endParaRPr lang="en-US" altLang="zh-CN"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序号</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评分标准</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全球</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国家</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地区</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局部</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7" name="Group 60"/>
          <p:cNvGraphicFramePr>
            <a:graphicFrameLocks noGrp="1"/>
          </p:cNvGraphicFramePr>
          <p:nvPr/>
        </p:nvGraphicFramePr>
        <p:xfrm>
          <a:off x="-8461375" y="2708275"/>
          <a:ext cx="8305800" cy="2378076"/>
        </p:xfrm>
        <a:graphic>
          <a:graphicData uri="http://schemas.openxmlformats.org/drawingml/2006/table">
            <a:tbl>
              <a:tblPr/>
              <a:tblGrid>
                <a:gridCol w="1219200"/>
                <a:gridCol w="5029200"/>
                <a:gridCol w="2057400"/>
              </a:tblGrid>
              <a:tr h="396346">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lang="zh-CN" altLang="en-US"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环境污染的危害程度</a:t>
                      </a:r>
                      <a:r>
                        <a:rPr lang="en-US" altLang="zh-CN"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C</a:t>
                      </a:r>
                      <a:endParaRPr lang="en-US" altLang="zh-CN" sz="2000"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序号</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评分标准</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重大</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严重</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一般</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轻微</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8" name="Group 59"/>
          <p:cNvGraphicFramePr>
            <a:graphicFrameLocks noGrp="1"/>
          </p:cNvGraphicFramePr>
          <p:nvPr/>
        </p:nvGraphicFramePr>
        <p:xfrm>
          <a:off x="-8461375" y="4675188"/>
          <a:ext cx="8305800" cy="2378076"/>
        </p:xfrm>
        <a:graphic>
          <a:graphicData uri="http://schemas.openxmlformats.org/drawingml/2006/table">
            <a:tbl>
              <a:tblPr/>
              <a:tblGrid>
                <a:gridCol w="1219200"/>
                <a:gridCol w="5029200"/>
                <a:gridCol w="2057400"/>
              </a:tblGrid>
              <a:tr h="396346">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lang="zh-CN" altLang="en-US"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相关方关注程度</a:t>
                      </a:r>
                      <a:r>
                        <a:rPr lang="en-US" altLang="zh-CN" sz="2000" b="1" dirty="0">
                          <a:solidFill>
                            <a:schemeClr val="hlink"/>
                          </a:solidFill>
                          <a:latin typeface="微软雅黑" panose="020B0503020204020204" pitchFamily="34" charset="-122"/>
                          <a:ea typeface="微软雅黑" panose="020B0503020204020204" pitchFamily="34" charset="-122"/>
                          <a:cs typeface="微软雅黑" panose="020B0503020204020204" pitchFamily="34" charset="-122"/>
                        </a:rPr>
                        <a:t>D</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序号</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评分标准</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极为敏感、严重影响公司形象</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较为关注，影响公司形象</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关注或不关注，对公司形象有影响</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46">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endParaRPr kumimoji="1"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不影响公司形象</a:t>
                      </a:r>
                      <a:endParaRPr kumimoji="1"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681" marB="456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charRg st="22" end="29"/>
                                            </p:txEl>
                                          </p:spTgt>
                                        </p:tgtEl>
                                        <p:attrNameLst>
                                          <p:attrName>style.visibility</p:attrName>
                                        </p:attrNameLst>
                                      </p:cBhvr>
                                      <p:to>
                                        <p:strVal val="visible"/>
                                      </p:to>
                                    </p:set>
                                    <p:anim calcmode="lin" valueType="num">
                                      <p:cBhvr additive="base">
                                        <p:cTn id="7" dur="500" fill="hold"/>
                                        <p:tgtEl>
                                          <p:spTgt spid="32771">
                                            <p:txEl>
                                              <p:charRg st="22" end="2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charRg st="22" end="29"/>
                                            </p:txEl>
                                          </p:spTgt>
                                        </p:tgtEl>
                                        <p:attrNameLst>
                                          <p:attrName>ppt_y</p:attrName>
                                        </p:attrNameLst>
                                      </p:cBhvr>
                                      <p:tavLst>
                                        <p:tav tm="0">
                                          <p:val>
                                            <p:strVal val="1+#ppt_h/2"/>
                                          </p:val>
                                        </p:tav>
                                        <p:tav tm="100000">
                                          <p:val>
                                            <p:strVal val="#ppt_y"/>
                                          </p:val>
                                        </p:tav>
                                      </p:tavLst>
                                    </p:anim>
                                  </p:childTnLst>
                                </p:cTn>
                              </p:par>
                              <p:par>
                                <p:cTn id="9" presetID="64" presetClass="path" presetSubtype="0" accel="50000" decel="50000" fill="hold" nodeType="withEffect">
                                  <p:stCondLst>
                                    <p:cond delay="0"/>
                                  </p:stCondLst>
                                  <p:childTnLst>
                                    <p:animMotion origin="layout" path="M 3.61111E-6 -7.40741E-7 L 0.0125 -0.59005 " pathEditMode="relative" rAng="0" ptsTypes="AA">
                                      <p:cBhvr>
                                        <p:cTn id="10" dur="2000" fill="hold"/>
                                        <p:tgtEl>
                                          <p:spTgt spid="5"/>
                                        </p:tgtEl>
                                        <p:attrNameLst>
                                          <p:attrName>ppt_x</p:attrName>
                                          <p:attrName>ppt_y</p:attrName>
                                        </p:attrNameLst>
                                      </p:cBhvr>
                                      <p:rCtr x="600" y="-29500"/>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771">
                                            <p:txEl>
                                              <p:charRg st="29" end="38"/>
                                            </p:txEl>
                                          </p:spTgt>
                                        </p:tgtEl>
                                        <p:attrNameLst>
                                          <p:attrName>style.visibility</p:attrName>
                                        </p:attrNameLst>
                                      </p:cBhvr>
                                      <p:to>
                                        <p:strVal val="visible"/>
                                      </p:to>
                                    </p:set>
                                    <p:anim calcmode="lin" valueType="num">
                                      <p:cBhvr additive="base">
                                        <p:cTn id="21" dur="500" fill="hold"/>
                                        <p:tgtEl>
                                          <p:spTgt spid="32771">
                                            <p:txEl>
                                              <p:charRg st="29" end="3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charRg st="29" end="38"/>
                                            </p:txEl>
                                          </p:spTgt>
                                        </p:tgtEl>
                                        <p:attrNameLst>
                                          <p:attrName>ppt_y</p:attrName>
                                        </p:attrNameLst>
                                      </p:cBhvr>
                                      <p:tavLst>
                                        <p:tav tm="0">
                                          <p:val>
                                            <p:strVal val="1+#ppt_h/2"/>
                                          </p:val>
                                        </p:tav>
                                        <p:tav tm="100000">
                                          <p:val>
                                            <p:strVal val="#ppt_y"/>
                                          </p:val>
                                        </p:tav>
                                      </p:tavLst>
                                    </p:anim>
                                  </p:childTnLst>
                                </p:cTn>
                              </p:par>
                              <p:par>
                                <p:cTn id="23" presetID="64" presetClass="path" presetSubtype="0" accel="50000" decel="50000" fill="hold" nodeType="withEffect">
                                  <p:stCondLst>
                                    <p:cond delay="0"/>
                                  </p:stCondLst>
                                  <p:childTnLst>
                                    <p:animMotion origin="layout" path="M 2.77778E-7 3.7037E-7 L -0.0441 -0.55139 " pathEditMode="relative" rAng="0" ptsTypes="AA">
                                      <p:cBhvr>
                                        <p:cTn id="24" dur="2000" fill="hold"/>
                                        <p:tgtEl>
                                          <p:spTgt spid="6"/>
                                        </p:tgtEl>
                                        <p:attrNameLst>
                                          <p:attrName>ppt_x</p:attrName>
                                          <p:attrName>ppt_y</p:attrName>
                                        </p:attrNameLst>
                                      </p:cBhvr>
                                      <p:rCtr x="-2200" y="-27600"/>
                                    </p:animMotion>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771">
                                            <p:txEl>
                                              <p:charRg st="38" end="50"/>
                                            </p:txEl>
                                          </p:spTgt>
                                        </p:tgtEl>
                                        <p:attrNameLst>
                                          <p:attrName>style.visibility</p:attrName>
                                        </p:attrNameLst>
                                      </p:cBhvr>
                                      <p:to>
                                        <p:strVal val="visible"/>
                                      </p:to>
                                    </p:set>
                                    <p:anim calcmode="lin" valueType="num">
                                      <p:cBhvr additive="base">
                                        <p:cTn id="35" dur="500" fill="hold"/>
                                        <p:tgtEl>
                                          <p:spTgt spid="32771">
                                            <p:txEl>
                                              <p:charRg st="38" end="5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71">
                                            <p:txEl>
                                              <p:charRg st="38" end="50"/>
                                            </p:txEl>
                                          </p:spTgt>
                                        </p:tgtEl>
                                        <p:attrNameLst>
                                          <p:attrName>ppt_y</p:attrName>
                                        </p:attrNameLst>
                                      </p:cBhvr>
                                      <p:tavLst>
                                        <p:tav tm="0">
                                          <p:val>
                                            <p:strVal val="1+#ppt_h/2"/>
                                          </p:val>
                                        </p:tav>
                                        <p:tav tm="100000">
                                          <p:val>
                                            <p:strVal val="#ppt_y"/>
                                          </p:val>
                                        </p:tav>
                                      </p:tavLst>
                                    </p:anim>
                                  </p:childTnLst>
                                </p:cTn>
                              </p:par>
                              <p:par>
                                <p:cTn id="37" presetID="63" presetClass="path" presetSubtype="0" accel="50000" decel="50000" fill="hold" nodeType="withEffect">
                                  <p:stCondLst>
                                    <p:cond delay="0"/>
                                  </p:stCondLst>
                                  <p:childTnLst>
                                    <p:animMotion origin="layout" path="M -0.06042 0.15231 L 0.98698 0.14166 " pathEditMode="relative" rAng="0" ptsTypes="AA">
                                      <p:cBhvr>
                                        <p:cTn id="38" dur="2000" fill="hold"/>
                                        <p:tgtEl>
                                          <p:spTgt spid="7"/>
                                        </p:tgtEl>
                                        <p:attrNameLst>
                                          <p:attrName>ppt_x</p:attrName>
                                          <p:attrName>ppt_y</p:attrName>
                                        </p:attrNameLst>
                                      </p:cBhvr>
                                      <p:rCtr x="52400" y="-500"/>
                                    </p:animMotion>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ppt_x"/>
                                          </p:val>
                                        </p:tav>
                                      </p:tavLst>
                                    </p:anim>
                                    <p:anim calcmode="lin" valueType="num">
                                      <p:cBhvr additive="base">
                                        <p:cTn id="43" dur="500"/>
                                        <p:tgtEl>
                                          <p:spTgt spid="7"/>
                                        </p:tgtEl>
                                        <p:attrNameLst>
                                          <p:attrName>ppt_y</p:attrName>
                                        </p:attrNameLst>
                                      </p:cBhvr>
                                      <p:tavLst>
                                        <p:tav tm="0">
                                          <p:val>
                                            <p:strVal val="ppt_y"/>
                                          </p:val>
                                        </p:tav>
                                        <p:tav tm="100000">
                                          <p:val>
                                            <p:strVal val="1+ppt_h/2"/>
                                          </p:val>
                                        </p:tav>
                                      </p:tavLst>
                                    </p:anim>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771">
                                            <p:txEl>
                                              <p:charRg st="50" end="60"/>
                                            </p:txEl>
                                          </p:spTgt>
                                        </p:tgtEl>
                                        <p:attrNameLst>
                                          <p:attrName>style.visibility</p:attrName>
                                        </p:attrNameLst>
                                      </p:cBhvr>
                                      <p:to>
                                        <p:strVal val="visible"/>
                                      </p:to>
                                    </p:set>
                                    <p:anim calcmode="lin" valueType="num">
                                      <p:cBhvr additive="base">
                                        <p:cTn id="49" dur="500" fill="hold"/>
                                        <p:tgtEl>
                                          <p:spTgt spid="32771">
                                            <p:txEl>
                                              <p:charRg st="50" end="6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charRg st="50" end="60"/>
                                            </p:txEl>
                                          </p:spTgt>
                                        </p:tgtEl>
                                        <p:attrNameLst>
                                          <p:attrName>ppt_y</p:attrName>
                                        </p:attrNameLst>
                                      </p:cBhvr>
                                      <p:tavLst>
                                        <p:tav tm="0">
                                          <p:val>
                                            <p:strVal val="1+#ppt_h/2"/>
                                          </p:val>
                                        </p:tav>
                                        <p:tav tm="100000">
                                          <p:val>
                                            <p:strVal val="#ppt_y"/>
                                          </p:val>
                                        </p:tav>
                                      </p:tavLst>
                                    </p:anim>
                                  </p:childTnLst>
                                </p:cTn>
                              </p:par>
                              <p:par>
                                <p:cTn id="51" presetID="63" presetClass="path" presetSubtype="0" accel="50000" decel="50000" fill="hold" nodeType="withEffect">
                                  <p:stCondLst>
                                    <p:cond delay="0"/>
                                  </p:stCondLst>
                                  <p:childTnLst>
                                    <p:animMotion origin="layout" path="M 0.08542 -1.11111E-6 L 1.00937 -0.06944 " pathEditMode="relative" rAng="0" ptsTypes="AA">
                                      <p:cBhvr>
                                        <p:cTn id="52" dur="2000" fill="hold"/>
                                        <p:tgtEl>
                                          <p:spTgt spid="8"/>
                                        </p:tgtEl>
                                        <p:attrNameLst>
                                          <p:attrName>ppt_x</p:attrName>
                                          <p:attrName>ppt_y</p:attrName>
                                        </p:attrNameLst>
                                      </p:cBhvr>
                                      <p:rCtr x="46200" y="-3500"/>
                                    </p:animMotion>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8"/>
                                        </p:tgtEl>
                                        <p:attrNameLst>
                                          <p:attrName>ppt_x</p:attrName>
                                        </p:attrNameLst>
                                      </p:cBhvr>
                                      <p:tavLst>
                                        <p:tav tm="0">
                                          <p:val>
                                            <p:strVal val="ppt_x"/>
                                          </p:val>
                                        </p:tav>
                                        <p:tav tm="100000">
                                          <p:val>
                                            <p:strVal val="ppt_x"/>
                                          </p:val>
                                        </p:tav>
                                      </p:tavLst>
                                    </p:anim>
                                    <p:anim calcmode="lin" valueType="num">
                                      <p:cBhvr additive="base">
                                        <p:cTn id="57" dur="500"/>
                                        <p:tgtEl>
                                          <p:spTgt spid="8"/>
                                        </p:tgtEl>
                                        <p:attrNameLst>
                                          <p:attrName>ppt_y</p:attrName>
                                        </p:attrNameLst>
                                      </p:cBhvr>
                                      <p:tavLst>
                                        <p:tav tm="0">
                                          <p:val>
                                            <p:strVal val="ppt_y"/>
                                          </p:val>
                                        </p:tav>
                                        <p:tav tm="100000">
                                          <p:val>
                                            <p:strVal val="1+ppt_h/2"/>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2771">
                                            <p:txEl>
                                              <p:charRg st="61" end="89"/>
                                            </p:txEl>
                                          </p:spTgt>
                                        </p:tgtEl>
                                        <p:attrNameLst>
                                          <p:attrName>style.visibility</p:attrName>
                                        </p:attrNameLst>
                                      </p:cBhvr>
                                      <p:to>
                                        <p:strVal val="visible"/>
                                      </p:to>
                                    </p:set>
                                    <p:animEffect transition="in" filter="fade">
                                      <p:cBhvr>
                                        <p:cTn id="63" dur="1000"/>
                                        <p:tgtEl>
                                          <p:spTgt spid="32771">
                                            <p:txEl>
                                              <p:charRg st="61" end="89"/>
                                            </p:txEl>
                                          </p:spTgt>
                                        </p:tgtEl>
                                      </p:cBhvr>
                                    </p:animEffect>
                                    <p:anim calcmode="lin" valueType="num">
                                      <p:cBhvr>
                                        <p:cTn id="64" dur="1000" fill="hold"/>
                                        <p:tgtEl>
                                          <p:spTgt spid="32771">
                                            <p:txEl>
                                              <p:charRg st="61" end="89"/>
                                            </p:txEl>
                                          </p:spTgt>
                                        </p:tgtEl>
                                        <p:attrNameLst>
                                          <p:attrName>ppt_x</p:attrName>
                                        </p:attrNameLst>
                                      </p:cBhvr>
                                      <p:tavLst>
                                        <p:tav tm="0">
                                          <p:val>
                                            <p:strVal val="#ppt_x"/>
                                          </p:val>
                                        </p:tav>
                                        <p:tav tm="100000">
                                          <p:val>
                                            <p:strVal val="#ppt_x"/>
                                          </p:val>
                                        </p:tav>
                                      </p:tavLst>
                                    </p:anim>
                                    <p:anim calcmode="lin" valueType="num">
                                      <p:cBhvr>
                                        <p:cTn id="65" dur="1000" fill="hold"/>
                                        <p:tgtEl>
                                          <p:spTgt spid="32771">
                                            <p:txEl>
                                              <p:charRg st="61" end="8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2771">
                                            <p:txEl>
                                              <p:charRg st="89" end="119"/>
                                            </p:txEl>
                                          </p:spTgt>
                                        </p:tgtEl>
                                        <p:attrNameLst>
                                          <p:attrName>style.visibility</p:attrName>
                                        </p:attrNameLst>
                                      </p:cBhvr>
                                      <p:to>
                                        <p:strVal val="visible"/>
                                      </p:to>
                                    </p:set>
                                    <p:animEffect transition="in" filter="fade">
                                      <p:cBhvr>
                                        <p:cTn id="68" dur="1000"/>
                                        <p:tgtEl>
                                          <p:spTgt spid="32771">
                                            <p:txEl>
                                              <p:charRg st="89" end="119"/>
                                            </p:txEl>
                                          </p:spTgt>
                                        </p:tgtEl>
                                      </p:cBhvr>
                                    </p:animEffect>
                                    <p:anim calcmode="lin" valueType="num">
                                      <p:cBhvr>
                                        <p:cTn id="69" dur="1000" fill="hold"/>
                                        <p:tgtEl>
                                          <p:spTgt spid="32771">
                                            <p:txEl>
                                              <p:charRg st="89" end="119"/>
                                            </p:txEl>
                                          </p:spTgt>
                                        </p:tgtEl>
                                        <p:attrNameLst>
                                          <p:attrName>ppt_x</p:attrName>
                                        </p:attrNameLst>
                                      </p:cBhvr>
                                      <p:tavLst>
                                        <p:tav tm="0">
                                          <p:val>
                                            <p:strVal val="#ppt_x"/>
                                          </p:val>
                                        </p:tav>
                                        <p:tav tm="100000">
                                          <p:val>
                                            <p:strVal val="#ppt_x"/>
                                          </p:val>
                                        </p:tav>
                                      </p:tavLst>
                                    </p:anim>
                                    <p:anim calcmode="lin" valueType="num">
                                      <p:cBhvr>
                                        <p:cTn id="70" dur="1000" fill="hold"/>
                                        <p:tgtEl>
                                          <p:spTgt spid="32771">
                                            <p:txEl>
                                              <p:charRg st="89" end="1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2770" name="Rectangle 3"/>
          <p:cNvSpPr>
            <a:spLocks noGrp="1"/>
          </p:cNvSpPr>
          <p:nvPr>
            <p:ph idx="4294967295"/>
            <p:custDataLst>
              <p:tags r:id="rId5"/>
            </p:custDataLst>
          </p:nvPr>
        </p:nvSpPr>
        <p:spPr>
          <a:xfrm>
            <a:off x="457200" y="2060575"/>
            <a:ext cx="8229600" cy="4343400"/>
          </a:xfrm>
          <a:noFill/>
          <a:ln w="9525">
            <a:noFill/>
          </a:ln>
        </p:spPr>
        <p:txBody>
          <a:bodyPr vert="horz" wrap="square" lIns="91440" tIns="45720" rIns="91440" bIns="45720" anchor="t" anchorCtr="0">
            <a:no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lvl="0" algn="l" defTabSz="914400" eaLnBrk="1" hangingPunct="1"/>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ISO14001</a:t>
            </a:r>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控制的对象</a:t>
            </a:r>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是重要环境因素</a:t>
            </a:r>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，而不是环境因素；</a:t>
            </a:r>
            <a:endPar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914400" eaLnBrk="1" hangingPunct="1"/>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控制的方法包括有：</a:t>
            </a:r>
            <a:endPar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文件/程序控制</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措施控制----作业现场改善（硬件要求）</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纳入年度目标及指标控制</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必要是应就控制措施与相关方进行协商----影响相关方</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914400" eaLnBrk="1" hangingPunct="1"/>
            <a:r>
              <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针对控制措施是否有效，应进行监测：</a:t>
            </a:r>
            <a:endParaRPr lang="en-US" altLang="zh-CN" sz="24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月度检查活动</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法规要求的监测</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法规符合性评估</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gn="l" defTabSz="914400" eaLnBrk="1" hangingPunct="1"/>
            <a:r>
              <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目标实现情况评估</a:t>
            </a:r>
            <a:endParaRPr lang="zh-CN" altLang="en-US" sz="2000" kern="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771"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七 环境因素的控制方法</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3794" name="Rectangle 2"/>
          <p:cNvSpPr>
            <a:spLocks noGrp="1"/>
          </p:cNvSpPr>
          <p:nvPr>
            <p:ph type="title" idx="4294967295"/>
          </p:nvPr>
        </p:nvSpPr>
        <p:spPr>
          <a:xfrm>
            <a:off x="1150938" y="617538"/>
            <a:ext cx="7793037" cy="1143000"/>
          </a:xfrm>
        </p:spPr>
        <p:txBody>
          <a:bodyPr vert="horz" wrap="square" lIns="91440" tIns="45720" rIns="91440" bIns="45720" anchor="b" anchorCtr="0"/>
          <a:p>
            <a:pPr eaLnBrk="1" hangingPunct="1"/>
            <a:r>
              <a:rPr lang="zh-CN" altLang="en-US" sz="2800" b="1" dirty="0">
                <a:solidFill>
                  <a:schemeClr val="accent1"/>
                </a:solidFill>
                <a:latin typeface="汉仪旗黑-85S" charset="0"/>
                <a:ea typeface="汉仪旗黑-85S" charset="0"/>
              </a:rPr>
              <a:t>重要环境因素的控制方法</a:t>
            </a:r>
            <a:endParaRPr lang="zh-CN" altLang="en-US" sz="2800" b="1" dirty="0">
              <a:solidFill>
                <a:schemeClr val="accent1"/>
              </a:solidFill>
              <a:latin typeface="汉仪旗黑-85S" charset="0"/>
              <a:ea typeface="汉仪旗黑-85S" charset="0"/>
            </a:endParaRPr>
          </a:p>
        </p:txBody>
      </p:sp>
      <p:sp>
        <p:nvSpPr>
          <p:cNvPr id="54275" name="AutoShape 4"/>
          <p:cNvSpPr>
            <a:spLocks noChangeArrowheads="1"/>
          </p:cNvSpPr>
          <p:nvPr>
            <p:custDataLst>
              <p:tags r:id="rId5"/>
            </p:custDataLst>
          </p:nvPr>
        </p:nvSpPr>
        <p:spPr bwMode="auto">
          <a:xfrm>
            <a:off x="106363" y="3322638"/>
            <a:ext cx="1828800" cy="13716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3796" name="Text Box 5"/>
          <p:cNvSpPr txBox="1"/>
          <p:nvPr>
            <p:custDataLst>
              <p:tags r:id="rId6"/>
            </p:custDataLst>
          </p:nvPr>
        </p:nvSpPr>
        <p:spPr>
          <a:xfrm>
            <a:off x="390525" y="3630613"/>
            <a:ext cx="1520825" cy="95313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50000"/>
              </a:spcBef>
              <a:buClrTx/>
              <a:buSzTx/>
              <a:buFontTx/>
              <a:buNone/>
            </a:pPr>
            <a:r>
              <a:rPr lang="zh-CN" altLang="en-US" sz="2800" b="1" dirty="0">
                <a:solidFill>
                  <a:schemeClr val="lt1"/>
                </a:solidFill>
                <a:latin typeface="微软雅黑" panose="020B0503020204020204" pitchFamily="34" charset="-122"/>
                <a:ea typeface="微软雅黑" panose="020B0503020204020204" pitchFamily="34" charset="-122"/>
              </a:rPr>
              <a:t>组织相关方</a:t>
            </a:r>
            <a:endParaRPr lang="zh-CN" altLang="en-US" sz="2800" b="1" dirty="0">
              <a:solidFill>
                <a:schemeClr val="lt1"/>
              </a:solidFill>
              <a:latin typeface="微软雅黑" panose="020B0503020204020204" pitchFamily="34" charset="-122"/>
              <a:ea typeface="微软雅黑" panose="020B0503020204020204" pitchFamily="34" charset="-122"/>
            </a:endParaRPr>
          </a:p>
        </p:txBody>
      </p:sp>
      <p:grpSp>
        <p:nvGrpSpPr>
          <p:cNvPr id="33797" name="Group 6"/>
          <p:cNvGrpSpPr/>
          <p:nvPr/>
        </p:nvGrpSpPr>
        <p:grpSpPr>
          <a:xfrm>
            <a:off x="2547938" y="2760663"/>
            <a:ext cx="2270125" cy="614362"/>
            <a:chOff x="2448" y="1440"/>
            <a:chExt cx="960" cy="624"/>
          </a:xfrm>
        </p:grpSpPr>
        <p:sp>
          <p:nvSpPr>
            <p:cNvPr id="54305" name="AutoShape 7"/>
            <p:cNvSpPr>
              <a:spLocks noChangeArrowheads="1"/>
            </p:cNvSpPr>
            <p:nvPr>
              <p:custDataLst>
                <p:tags r:id="rId7"/>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306" name="Text Box 8"/>
            <p:cNvSpPr txBox="1">
              <a:spLocks noChangeArrowheads="1"/>
            </p:cNvSpPr>
            <p:nvPr>
              <p:custDataLst>
                <p:tags r:id="rId8"/>
              </p:custDataLst>
            </p:nvPr>
          </p:nvSpPr>
          <p:spPr bwMode="auto">
            <a:xfrm>
              <a:off x="2448" y="1584"/>
              <a:ext cx="816" cy="418"/>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废气控制</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798" name="Group 9"/>
          <p:cNvGrpSpPr/>
          <p:nvPr/>
        </p:nvGrpSpPr>
        <p:grpSpPr>
          <a:xfrm>
            <a:off x="5353050" y="3489325"/>
            <a:ext cx="2133600" cy="990600"/>
            <a:chOff x="2448" y="1440"/>
            <a:chExt cx="960" cy="624"/>
          </a:xfrm>
        </p:grpSpPr>
        <p:sp>
          <p:nvSpPr>
            <p:cNvPr id="54303" name="AutoShape 10"/>
            <p:cNvSpPr>
              <a:spLocks noChangeArrowheads="1"/>
            </p:cNvSpPr>
            <p:nvPr>
              <p:custDataLst>
                <p:tags r:id="rId9"/>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304" name="Text Box 11"/>
            <p:cNvSpPr txBox="1">
              <a:spLocks noChangeArrowheads="1"/>
            </p:cNvSpPr>
            <p:nvPr>
              <p:custDataLst>
                <p:tags r:id="rId10"/>
              </p:custDataLst>
            </p:nvPr>
          </p:nvSpPr>
          <p:spPr bwMode="auto">
            <a:xfrm>
              <a:off x="2448" y="1584"/>
              <a:ext cx="816" cy="386"/>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16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其他环境因素控制</a:t>
              </a:r>
              <a:endParaRPr kumimoji="1" lang="zh-CN" altLang="en-US" sz="16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799" name="Group 12"/>
          <p:cNvGrpSpPr/>
          <p:nvPr/>
        </p:nvGrpSpPr>
        <p:grpSpPr>
          <a:xfrm>
            <a:off x="2514600" y="1925638"/>
            <a:ext cx="2270125" cy="612775"/>
            <a:chOff x="2448" y="1440"/>
            <a:chExt cx="960" cy="624"/>
          </a:xfrm>
        </p:grpSpPr>
        <p:sp>
          <p:nvSpPr>
            <p:cNvPr id="54301" name="AutoShape 13"/>
            <p:cNvSpPr>
              <a:spLocks noChangeArrowheads="1"/>
            </p:cNvSpPr>
            <p:nvPr>
              <p:custDataLst>
                <p:tags r:id="rId11"/>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302" name="Text Box 14"/>
            <p:cNvSpPr txBox="1">
              <a:spLocks noChangeArrowheads="1"/>
            </p:cNvSpPr>
            <p:nvPr>
              <p:custDataLst>
                <p:tags r:id="rId12"/>
              </p:custDataLst>
            </p:nvPr>
          </p:nvSpPr>
          <p:spPr bwMode="auto">
            <a:xfrm>
              <a:off x="2448" y="1584"/>
              <a:ext cx="816" cy="429"/>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污水控制</a:t>
              </a:r>
              <a:endParaRPr kumimoji="1"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800" name="Group 15"/>
          <p:cNvGrpSpPr/>
          <p:nvPr/>
        </p:nvGrpSpPr>
        <p:grpSpPr>
          <a:xfrm>
            <a:off x="2514600" y="4332288"/>
            <a:ext cx="2303463" cy="612775"/>
            <a:chOff x="2448" y="1440"/>
            <a:chExt cx="960" cy="624"/>
          </a:xfrm>
        </p:grpSpPr>
        <p:sp>
          <p:nvSpPr>
            <p:cNvPr id="54299" name="AutoShape 16"/>
            <p:cNvSpPr>
              <a:spLocks noChangeArrowheads="1"/>
            </p:cNvSpPr>
            <p:nvPr>
              <p:custDataLst>
                <p:tags r:id="rId13"/>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300" name="Text Box 17"/>
            <p:cNvSpPr txBox="1">
              <a:spLocks noChangeArrowheads="1"/>
            </p:cNvSpPr>
            <p:nvPr>
              <p:custDataLst>
                <p:tags r:id="rId14"/>
              </p:custDataLst>
            </p:nvPr>
          </p:nvSpPr>
          <p:spPr bwMode="auto">
            <a:xfrm>
              <a:off x="2448" y="1584"/>
              <a:ext cx="816" cy="354"/>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固体废弃物控制</a:t>
              </a:r>
              <a:endParaRPr kumimoji="1"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801" name="Group 18"/>
          <p:cNvGrpSpPr/>
          <p:nvPr/>
        </p:nvGrpSpPr>
        <p:grpSpPr>
          <a:xfrm>
            <a:off x="2492375" y="5181600"/>
            <a:ext cx="2439988" cy="633413"/>
            <a:chOff x="2448" y="1440"/>
            <a:chExt cx="960" cy="624"/>
          </a:xfrm>
        </p:grpSpPr>
        <p:sp>
          <p:nvSpPr>
            <p:cNvPr id="54297" name="AutoShape 19"/>
            <p:cNvSpPr>
              <a:spLocks noChangeArrowheads="1"/>
            </p:cNvSpPr>
            <p:nvPr>
              <p:custDataLst>
                <p:tags r:id="rId15"/>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298" name="Text Box 20"/>
            <p:cNvSpPr txBox="1">
              <a:spLocks noChangeArrowheads="1"/>
            </p:cNvSpPr>
            <p:nvPr>
              <p:custDataLst>
                <p:tags r:id="rId16"/>
              </p:custDataLst>
            </p:nvPr>
          </p:nvSpPr>
          <p:spPr bwMode="auto">
            <a:xfrm>
              <a:off x="2448" y="1584"/>
              <a:ext cx="816" cy="406"/>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噪声控制</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802" name="Group 21"/>
          <p:cNvGrpSpPr/>
          <p:nvPr/>
        </p:nvGrpSpPr>
        <p:grpSpPr>
          <a:xfrm>
            <a:off x="5318125" y="4641850"/>
            <a:ext cx="2286000" cy="990600"/>
            <a:chOff x="2448" y="1440"/>
            <a:chExt cx="960" cy="624"/>
          </a:xfrm>
        </p:grpSpPr>
        <p:sp>
          <p:nvSpPr>
            <p:cNvPr id="54295" name="AutoShape 22"/>
            <p:cNvSpPr>
              <a:spLocks noChangeArrowheads="1"/>
            </p:cNvSpPr>
            <p:nvPr>
              <p:custDataLst>
                <p:tags r:id="rId17"/>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4296" name="Text Box 23"/>
            <p:cNvSpPr txBox="1">
              <a:spLocks noChangeArrowheads="1"/>
            </p:cNvSpPr>
            <p:nvPr>
              <p:custDataLst>
                <p:tags r:id="rId18"/>
              </p:custDataLst>
            </p:nvPr>
          </p:nvSpPr>
          <p:spPr bwMode="auto">
            <a:xfrm>
              <a:off x="2448" y="1584"/>
              <a:ext cx="816" cy="264"/>
            </a:xfrm>
            <a:prstGeom prst="round2Same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能源资源耗竭</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3803" name="Group 38"/>
          <p:cNvGrpSpPr/>
          <p:nvPr/>
        </p:nvGrpSpPr>
        <p:grpSpPr>
          <a:xfrm>
            <a:off x="5351463" y="2270125"/>
            <a:ext cx="2133600" cy="990600"/>
            <a:chOff x="2448" y="1440"/>
            <a:chExt cx="960" cy="624"/>
          </a:xfrm>
        </p:grpSpPr>
        <p:sp>
          <p:nvSpPr>
            <p:cNvPr id="54293" name="AutoShape 39"/>
            <p:cNvSpPr>
              <a:spLocks noChangeArrowheads="1"/>
            </p:cNvSpPr>
            <p:nvPr>
              <p:custDataLst>
                <p:tags r:id="rId19"/>
              </p:custDataLst>
            </p:nvPr>
          </p:nvSpPr>
          <p:spPr bwMode="auto">
            <a:xfrm>
              <a:off x="2448" y="1440"/>
              <a:ext cx="960" cy="624"/>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3807" name="Text Box 40"/>
            <p:cNvSpPr txBox="1"/>
            <p:nvPr>
              <p:custDataLst>
                <p:tags r:id="rId20"/>
              </p:custDataLst>
            </p:nvPr>
          </p:nvSpPr>
          <p:spPr>
            <a:xfrm>
              <a:off x="2448" y="1584"/>
              <a:ext cx="816" cy="36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50000"/>
                </a:spcBef>
                <a:buClrTx/>
                <a:buSzTx/>
                <a:buFontTx/>
                <a:buNone/>
              </a:pPr>
              <a:r>
                <a:rPr lang="zh-CN" altLang="en-US" sz="1600" b="1" dirty="0">
                  <a:solidFill>
                    <a:schemeClr val="lt1"/>
                  </a:solidFill>
                  <a:latin typeface="微软雅黑" panose="020B0503020204020204" pitchFamily="34" charset="-122"/>
                  <a:ea typeface="微软雅黑" panose="020B0503020204020204" pitchFamily="34" charset="-122"/>
                </a:rPr>
                <a:t>危险化学品的贮存与使用</a:t>
              </a:r>
              <a:endParaRPr lang="zh-CN" altLang="en-US" sz="1600" b="1" dirty="0">
                <a:solidFill>
                  <a:schemeClr val="lt1"/>
                </a:solidFill>
                <a:latin typeface="微软雅黑" panose="020B0503020204020204" pitchFamily="34" charset="-122"/>
                <a:ea typeface="微软雅黑" panose="020B0503020204020204" pitchFamily="34" charset="-122"/>
              </a:endParaRPr>
            </a:p>
          </p:txBody>
        </p:sp>
      </p:grpSp>
      <p:sp>
        <p:nvSpPr>
          <p:cNvPr id="35" name="AutoShape 4"/>
          <p:cNvSpPr>
            <a:spLocks noChangeArrowheads="1"/>
          </p:cNvSpPr>
          <p:nvPr>
            <p:custDataLst>
              <p:tags r:id="rId21"/>
            </p:custDataLst>
          </p:nvPr>
        </p:nvSpPr>
        <p:spPr bwMode="auto">
          <a:xfrm>
            <a:off x="2547938" y="3600450"/>
            <a:ext cx="2270125" cy="612775"/>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运行控制</a:t>
            </a:r>
            <a:endParaRPr kumimoji="1"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805" name="左大括号 1"/>
          <p:cNvSpPr/>
          <p:nvPr>
            <p:custDataLst>
              <p:tags r:id="rId22"/>
            </p:custDataLst>
          </p:nvPr>
        </p:nvSpPr>
        <p:spPr>
          <a:xfrm>
            <a:off x="1935163" y="2295525"/>
            <a:ext cx="579437" cy="3519488"/>
          </a:xfrm>
          <a:prstGeom prst="leftBrace">
            <a:avLst>
              <a:gd name="adj1" fmla="val 8295"/>
              <a:gd name="adj2" fmla="val 50000"/>
            </a:avLst>
          </a:prstGeom>
          <a:noFill/>
          <a:ln w="19050" cap="flat" cmpd="sng">
            <a:solidFill>
              <a:srgbClr val="FF0000"/>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pic>
        <p:nvPicPr>
          <p:cNvPr id="34819" name="内容占位符 3"/>
          <p:cNvPicPr>
            <a:picLocks noGrp="1" noChangeAspect="1"/>
          </p:cNvPicPr>
          <p:nvPr>
            <p:ph idx="4294967295"/>
          </p:nvPr>
        </p:nvPicPr>
        <p:blipFill>
          <a:blip r:embed="rId5"/>
          <a:srcRect/>
          <a:stretch>
            <a:fillRect/>
          </a:stretch>
        </p:blipFill>
        <p:spPr>
          <a:xfrm>
            <a:off x="0" y="115888"/>
            <a:ext cx="9144000" cy="6553200"/>
          </a:xfrm>
        </p:spPr>
      </p:pic>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5842"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 八 环境因素的更新</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35843" name="Rectangle 3"/>
          <p:cNvSpPr>
            <a:spLocks noGrp="1"/>
          </p:cNvSpPr>
          <p:nvPr>
            <p:ph idx="4294967295"/>
            <p:custDataLst>
              <p:tags r:id="rId5"/>
            </p:custDataLst>
          </p:nvPr>
        </p:nvSpPr>
        <p:spPr>
          <a:xfrm>
            <a:off x="1182688" y="2017713"/>
            <a:ext cx="7772400" cy="4114800"/>
          </a:xfrm>
        </p:spPr>
        <p:txBody>
          <a:bodyPr vert="horz" wrap="square" lIns="91440" tIns="45720" rIns="91440" bIns="45720" anchor="t" anchorCtr="0">
            <a:normAutofit lnSpcReduction="20000"/>
          </a:bodyPr>
          <a:p>
            <a:pPr eaLnBrk="1" hangingPunct="1">
              <a:lnSpc>
                <a:spcPct val="145000"/>
              </a:lnSpc>
            </a:pPr>
            <a:r>
              <a:rPr lang="zh-CN" altLang="en-US" sz="2000" b="1" dirty="0">
                <a:solidFill>
                  <a:schemeClr val="dk1"/>
                </a:solidFill>
                <a:latin typeface="微软雅黑" panose="020B0503020204020204" pitchFamily="34" charset="-122"/>
                <a:cs typeface="微软雅黑" panose="020B0503020204020204" pitchFamily="34" charset="-122"/>
              </a:rPr>
              <a:t>当组织出现以下情况，应及时更新环境因素</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组织的活动范围变化（扩大、缩小、迁移）</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组织的产品变化（包括所用原材料、储存方式、运输方式等）</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组织的经营条件变化</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组织的产品生产工艺改进后</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组织新增加设备时</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lnSpc>
                <a:spcPct val="145000"/>
              </a:lnSpc>
              <a:buNone/>
            </a:pPr>
            <a:r>
              <a:rPr lang="zh-CN" altLang="en-US" sz="2000" b="1" dirty="0">
                <a:solidFill>
                  <a:schemeClr val="dk1"/>
                </a:solidFill>
                <a:latin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cs typeface="微软雅黑" panose="020B0503020204020204" pitchFamily="34" charset="-122"/>
              </a:rPr>
              <a:t>相关法律法规要求发生变化</a:t>
            </a:r>
            <a:endParaRPr lang="zh-CN" altLang="en-US" sz="2000" b="1" dirty="0">
              <a:solidFill>
                <a:schemeClr val="dk1"/>
              </a:solidFill>
              <a:latin typeface="微软雅黑" panose="020B0503020204020204" pitchFamily="34" charset="-122"/>
              <a:cs typeface="微软雅黑" panose="020B0503020204020204" pitchFamily="34" charset="-122"/>
            </a:endParaRPr>
          </a:p>
          <a:p>
            <a:pPr eaLnBrk="1" hangingPunct="1">
              <a:buNone/>
            </a:pPr>
            <a:endParaRPr lang="zh-CN" altLang="en-US" sz="2000" b="1" dirty="0">
              <a:solidFill>
                <a:schemeClr val="dk1"/>
              </a:solidFill>
              <a:latin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6866" name="Rectangle 8"/>
          <p:cNvSpPr/>
          <p:nvPr>
            <p:custDataLst>
              <p:tags r:id="rId5"/>
            </p:custDataLst>
          </p:nvPr>
        </p:nvSpPr>
        <p:spPr>
          <a:xfrm>
            <a:off x="2195513" y="2492375"/>
            <a:ext cx="5976937" cy="45720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eaLnBrk="1" hangingPunct="1">
              <a:buFontTx/>
              <a:buNone/>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 重大环境风险事件案例分析</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eaLnBrk="1" hangingPunct="1">
              <a:buFontTx/>
              <a:buNone/>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 环境应急管理体系</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eaLnBrk="1" hangingPunct="1">
              <a:buFontTx/>
              <a:buNone/>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 环境风险源管理</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eaLnBrk="1" hangingPunct="1">
              <a:buFontTx/>
              <a:buNone/>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四 环境应急响应</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867" name="Text Box 9"/>
          <p:cNvSpPr txBox="1"/>
          <p:nvPr/>
        </p:nvSpPr>
        <p:spPr>
          <a:xfrm>
            <a:off x="1114425" y="1052513"/>
            <a:ext cx="7653338" cy="73723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50000"/>
              </a:spcBef>
              <a:buClrTx/>
              <a:buSzTx/>
              <a:buFontTx/>
              <a:buNone/>
            </a:pPr>
            <a:r>
              <a:rPr lang="zh-CN" altLang="en-US" sz="4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第二章 环境风险应急管理措施</a:t>
            </a:r>
            <a:endParaRPr lang="zh-CN" altLang="en-US" sz="4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194"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一 环境因素的概念</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7171" name="Rectangle 3"/>
          <p:cNvSpPr>
            <a:spLocks noGrp="1" noChangeArrowheads="1"/>
          </p:cNvSpPr>
          <p:nvPr>
            <p:ph idx="4294967295"/>
          </p:nvPr>
        </p:nvSpPr>
        <p:spPr>
          <a:xfrm>
            <a:off x="1182688" y="2017713"/>
            <a:ext cx="7772400" cy="4114800"/>
          </a:xfrm>
        </p:spPr>
        <p:txBody>
          <a:bodyPr vert="horz" wrap="square" lIns="91440" tIns="45720" rIns="91440" bIns="45720" numCol="1" anchor="t" anchorCtr="0" compatLnSpc="1">
            <a:normAutofit lnSpcReduction="10000"/>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环境因素：</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一个组织活动、产品或服务中能够与环境发生相互作用的要素。</a:t>
            </a:r>
            <a:endPar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重要环境因素：</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具有或能够产生重大环境影响的环境因素。</a:t>
            </a:r>
            <a:endPar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ts val="1800"/>
              </a:spcBef>
              <a:spcAft>
                <a:spcPct val="0"/>
              </a:spcAft>
              <a:buClr>
                <a:schemeClr val="folHlink"/>
              </a:buClr>
              <a:buSzPct val="60000"/>
              <a:buFont typeface="Wingdings" panose="05000000000000000000" pitchFamily="2" charset="2"/>
              <a:buNone/>
              <a:defRPr/>
            </a:pP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1</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、环境因素能产生环境影响；重要环境因素可以导致任何不良环境影响相关的风险</a:t>
            </a: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威胁</a:t>
            </a: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或有益的环境影响</a:t>
            </a: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的机会</a:t>
            </a: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a:t>
            </a:r>
            <a:endPar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ts val="1800"/>
              </a:spcBef>
              <a:spcAft>
                <a:spcPct val="0"/>
              </a:spcAft>
              <a:buClr>
                <a:schemeClr val="folHlink"/>
              </a:buClr>
              <a:buSzPct val="60000"/>
              <a:buFont typeface="Wingdings" panose="05000000000000000000" pitchFamily="2" charset="2"/>
              <a:buNone/>
              <a:defRPr/>
            </a:pPr>
            <a:r>
              <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a:t>
            </a:r>
            <a:r>
              <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、重要环境因素可由组织适用的一个或多个准则来确定</a:t>
            </a:r>
            <a:r>
              <a:rPr kumimoji="1" lang="zh-CN" altLang="en-US"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a:t>
            </a:r>
            <a:endPar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ts val="1800"/>
              </a:spcBef>
              <a:spcAft>
                <a:spcPct val="0"/>
              </a:spcAft>
              <a:buClr>
                <a:schemeClr val="folHlink"/>
              </a:buClr>
              <a:buSzPct val="60000"/>
              <a:buFont typeface="Wingdings" panose="05000000000000000000" pitchFamily="2" charset="2"/>
              <a:buNone/>
              <a:defRPr/>
            </a:pPr>
            <a:endParaRPr kumimoji="1" lang="en-US" altLang="zh-CN"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ts val="1800"/>
              </a:spcBef>
              <a:spcAft>
                <a:spcPct val="0"/>
              </a:spcAft>
              <a:buClr>
                <a:schemeClr val="folHlink"/>
              </a:buClr>
              <a:buSzPct val="60000"/>
              <a:buFont typeface="Wingdings" panose="05000000000000000000" pitchFamily="2" charset="2"/>
              <a:buNone/>
              <a:defRPr/>
            </a:pPr>
            <a:endPar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1" lang="zh-CN" altLang="en-US" sz="24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37890" name="AutoShape 4" descr="http://img5.imgtn.bdimg.com/it/u=817481311,76266316&amp;fm=26&amp;gp=0.jpg"/>
          <p:cNvSpPr>
            <a:spLocks noChangeAspect="1"/>
          </p:cNvSpPr>
          <p:nvPr>
            <p:custDataLst>
              <p:tags r:id="rId5"/>
            </p:custDataLst>
          </p:nvPr>
        </p:nvSpPr>
        <p:spPr>
          <a:xfrm>
            <a:off x="4367213"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37891" name="标题 1"/>
          <p:cNvSpPr txBox="1"/>
          <p:nvPr/>
        </p:nvSpPr>
        <p:spPr>
          <a:xfrm>
            <a:off x="1331913" y="836613"/>
            <a:ext cx="8832850" cy="1252537"/>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3000" b="1" dirty="0">
                <a:solidFill>
                  <a:schemeClr val="accent1"/>
                </a:solidFill>
                <a:latin typeface="微软雅黑" panose="020B0503020204020204" pitchFamily="34" charset="-122"/>
                <a:ea typeface="微软雅黑" panose="020B0503020204020204" pitchFamily="34" charset="-122"/>
              </a:rPr>
              <a:t>环境应急</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5" name="Text Box 6"/>
          <p:cNvSpPr txBox="1">
            <a:spLocks noChangeArrowheads="1"/>
          </p:cNvSpPr>
          <p:nvPr/>
        </p:nvSpPr>
        <p:spPr bwMode="auto">
          <a:xfrm>
            <a:off x="585788" y="2063750"/>
            <a:ext cx="8172450" cy="6477635"/>
          </a:xfrm>
          <a:prstGeom prst="rect">
            <a:avLst/>
          </a:prstGeom>
          <a:noFill/>
          <a:ln>
            <a:noFill/>
          </a:ln>
          <a:effectLst/>
        </p:spPr>
        <p:txBody>
          <a:bodyPr>
            <a:spAutoFit/>
          </a:bodyPr>
          <a:lstStyle/>
          <a:p>
            <a:pPr marR="0" defTabSz="914400" eaLnBrk="1" hangingPunct="1">
              <a:buClrTx/>
              <a:buSzTx/>
              <a:buFont typeface="Symbol" panose="05050102010706020507" pitchFamily="18" charset="2"/>
              <a:buNone/>
              <a:defRPr/>
            </a:pPr>
            <a:r>
              <a:rPr kumimoji="1" lang="zh-CN" altLang="en-US" sz="32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环境应急</a:t>
            </a:r>
            <a:b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针对可能或已发生的</a:t>
            </a:r>
            <a:r>
              <a:rPr kumimoji="1" lang="zh-CN" altLang="en-US" sz="2400" u="sng"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突发环境事件</a:t>
            </a: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需要立即采取某些超出正常工作程序的行动，以避免事件发生或减轻事件后果的状态，也称为紧急状态；同时也泛指立即采取超出正常工作程序的行动。</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algn="r" defTabSz="914400" eaLnBrk="1" hangingPunct="1">
              <a:buClrTx/>
              <a:buSzTx/>
              <a:buFont typeface="Wingdings" panose="05000000000000000000" pitchFamily="2" charset="2"/>
              <a:buNone/>
              <a:defRPr/>
            </a:pP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国家突发环境事件应急预案</a:t>
            </a:r>
            <a:r>
              <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1" hangingPunct="1">
              <a:buClrTx/>
              <a:buSzTx/>
              <a:buFont typeface="Symbol" panose="05050102010706020507" pitchFamily="18" charset="2"/>
              <a:buNone/>
              <a:defRPr/>
            </a:pPr>
            <a:r>
              <a:rPr kumimoji="1" lang="zh-CN" altLang="en-US" sz="32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突发环境事件</a:t>
            </a:r>
            <a:endParaRPr kumimoji="1" lang="en-US" altLang="zh-CN" sz="3200" b="1"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1" hangingPunct="1">
              <a:buClrTx/>
              <a:buSzTx/>
              <a:buFont typeface="Symbol" panose="05050102010706020507" pitchFamily="18" charset="2"/>
              <a:buNone/>
              <a:defRPr/>
            </a:pP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是指突然发生，造成或者可能造成重大人员伤亡、重大财产损失和对全国或者某一地区的经济社会稳定、政治安定构成重大威胁和损害，有重大社会影响的涉及公共安全的环境事件。</a:t>
            </a: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algn="r" defTabSz="914400" eaLnBrk="1" hangingPunct="1">
              <a:buClrTx/>
              <a:buSzTx/>
              <a:buFont typeface="Wingdings" panose="05000000000000000000" pitchFamily="2" charset="2"/>
              <a:buNone/>
              <a:defRPr/>
            </a:pPr>
            <a: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1" hangingPunct="1">
              <a:buClrTx/>
              <a:buSzTx/>
              <a:buFont typeface="Symbol" panose="05050102010706020507" pitchFamily="18" charset="2"/>
              <a:buNone/>
              <a:defRPr/>
            </a:pP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spcBef>
                <a:spcPts val="600"/>
              </a:spcBef>
              <a:spcAft>
                <a:spcPts val="600"/>
              </a:spcAft>
              <a:buClrTx/>
              <a:buSzTx/>
              <a:buFontTx/>
              <a:buNone/>
              <a:defRPr/>
            </a:pPr>
            <a:endParaRPr kumimoji="1" lang="en-US" altLang="zh-CN"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spcBef>
                <a:spcPts val="600"/>
              </a:spcBef>
              <a:spcAft>
                <a:spcPts val="600"/>
              </a:spcAft>
              <a:buClrTx/>
              <a:buSzTx/>
              <a:buFontTx/>
              <a:buNone/>
              <a:defRPr/>
            </a:pPr>
            <a:br>
              <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endParaRPr kumimoji="1" lang="zh-CN" altLang="en-US" sz="24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pSp>
        <p:nvGrpSpPr>
          <p:cNvPr id="38914" name="组合 1"/>
          <p:cNvGrpSpPr/>
          <p:nvPr/>
        </p:nvGrpSpPr>
        <p:grpSpPr>
          <a:xfrm>
            <a:off x="827088" y="981075"/>
            <a:ext cx="7867650" cy="4594225"/>
            <a:chOff x="499429" y="1695887"/>
            <a:chExt cx="7868715" cy="4594557"/>
          </a:xfrm>
        </p:grpSpPr>
        <p:sp>
          <p:nvSpPr>
            <p:cNvPr id="3" name="矩形 2"/>
            <p:cNvSpPr/>
            <p:nvPr>
              <p:custDataLst>
                <p:tags r:id="rId5"/>
              </p:custDataLst>
            </p:nvPr>
          </p:nvSpPr>
          <p:spPr>
            <a:xfrm>
              <a:off x="748700" y="2924701"/>
              <a:ext cx="817674" cy="7160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rPr>
                <a:t>1</a:t>
              </a:r>
              <a:endPar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custDataLst>
                <p:tags r:id="rId6"/>
              </p:custDataLst>
            </p:nvPr>
          </p:nvSpPr>
          <p:spPr>
            <a:xfrm>
              <a:off x="1688627" y="2924701"/>
              <a:ext cx="4604373" cy="716015"/>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17" name="组合 8"/>
            <p:cNvGrpSpPr/>
            <p:nvPr/>
          </p:nvGrpSpPr>
          <p:grpSpPr>
            <a:xfrm rot="5400000">
              <a:off x="1604168" y="2968600"/>
              <a:ext cx="66675" cy="293687"/>
              <a:chOff x="1378219" y="929859"/>
              <a:chExt cx="177416" cy="553851"/>
            </a:xfrm>
          </p:grpSpPr>
          <p:sp>
            <p:nvSpPr>
              <p:cNvPr id="66" name="椭圆 65"/>
              <p:cNvSpPr/>
              <p:nvPr>
                <p:custDataLst>
                  <p:tags r:id="rId7"/>
                </p:custDataLst>
              </p:nvPr>
            </p:nvSpPr>
            <p:spPr>
              <a:xfrm rot="4460462">
                <a:off x="1377992" y="1307607"/>
                <a:ext cx="176657"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7" name="椭圆 66"/>
              <p:cNvSpPr/>
              <p:nvPr>
                <p:custDataLst>
                  <p:tags r:id="rId8"/>
                </p:custDataLst>
              </p:nvPr>
            </p:nvSpPr>
            <p:spPr>
              <a:xfrm rot="4460462">
                <a:off x="1392963" y="915367"/>
                <a:ext cx="146715"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9008" name="组合 11"/>
              <p:cNvGrpSpPr/>
              <p:nvPr/>
            </p:nvGrpSpPr>
            <p:grpSpPr>
              <a:xfrm rot="5441149">
                <a:off x="1224812" y="1132569"/>
                <a:ext cx="481266" cy="136527"/>
                <a:chOff x="4345372" y="2103010"/>
                <a:chExt cx="433994" cy="112935"/>
              </a:xfrm>
            </p:grpSpPr>
            <p:sp>
              <p:nvSpPr>
                <p:cNvPr id="69" name="椭圆 68"/>
                <p:cNvSpPr/>
                <p:nvPr>
                  <p:custDataLst>
                    <p:tags r:id="rId9"/>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0" name="椭圆 69"/>
                <p:cNvSpPr/>
                <p:nvPr>
                  <p:custDataLst>
                    <p:tags r:id="rId10"/>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custDataLst>
                    <p:tags r:id="rId11"/>
                  </p:custDataLst>
                </p:nvPr>
              </p:nvSpPr>
              <p:spPr>
                <a:xfrm>
                  <a:off x="4300099" y="2093622"/>
                  <a:ext cx="361813" cy="178220"/>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8918" name="组合 15"/>
            <p:cNvGrpSpPr/>
            <p:nvPr/>
          </p:nvGrpSpPr>
          <p:grpSpPr>
            <a:xfrm rot="5400000">
              <a:off x="1597024" y="3304355"/>
              <a:ext cx="66675" cy="292100"/>
              <a:chOff x="1378219" y="929859"/>
              <a:chExt cx="177416" cy="553851"/>
            </a:xfrm>
          </p:grpSpPr>
          <p:sp>
            <p:nvSpPr>
              <p:cNvPr id="60" name="椭圆 59"/>
              <p:cNvSpPr/>
              <p:nvPr>
                <p:custDataLst>
                  <p:tags r:id="rId12"/>
                </p:custDataLst>
              </p:nvPr>
            </p:nvSpPr>
            <p:spPr>
              <a:xfrm rot="4460462">
                <a:off x="1377574" y="1409489"/>
                <a:ext cx="177617"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custDataLst>
                  <p:tags r:id="rId13"/>
                </p:custDataLst>
              </p:nvPr>
            </p:nvSpPr>
            <p:spPr>
              <a:xfrm rot="4460462">
                <a:off x="1392626" y="1018129"/>
                <a:ext cx="147514"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98" name="组合 18"/>
              <p:cNvGrpSpPr/>
              <p:nvPr/>
            </p:nvGrpSpPr>
            <p:grpSpPr>
              <a:xfrm rot="5441149">
                <a:off x="1224812" y="1132569"/>
                <a:ext cx="481266" cy="136527"/>
                <a:chOff x="4345372" y="2103010"/>
                <a:chExt cx="433994" cy="112935"/>
              </a:xfrm>
            </p:grpSpPr>
            <p:sp>
              <p:nvSpPr>
                <p:cNvPr id="63" name="椭圆 62"/>
                <p:cNvSpPr/>
                <p:nvPr>
                  <p:custDataLst>
                    <p:tags r:id="rId14"/>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4" name="椭圆 63"/>
                <p:cNvSpPr/>
                <p:nvPr>
                  <p:custDataLst>
                    <p:tags r:id="rId15"/>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custDataLst>
                    <p:tags r:id="rId16"/>
                  </p:custDataLst>
                </p:nvPr>
              </p:nvSpPr>
              <p:spPr>
                <a:xfrm>
                  <a:off x="4472028" y="2209551"/>
                  <a:ext cx="385497" cy="157251"/>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sp>
          <p:nvSpPr>
            <p:cNvPr id="7" name="矩形 6"/>
            <p:cNvSpPr/>
            <p:nvPr>
              <p:custDataLst>
                <p:tags r:id="rId17"/>
              </p:custDataLst>
            </p:nvPr>
          </p:nvSpPr>
          <p:spPr>
            <a:xfrm>
              <a:off x="1574311" y="3807415"/>
              <a:ext cx="817674" cy="7160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rPr>
                <a:t>2</a:t>
              </a:r>
              <a:endPar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8"/>
              </p:custDataLst>
            </p:nvPr>
          </p:nvSpPr>
          <p:spPr>
            <a:xfrm>
              <a:off x="2514239" y="3807415"/>
              <a:ext cx="4321760" cy="716015"/>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21" name="组合 27"/>
            <p:cNvGrpSpPr/>
            <p:nvPr/>
          </p:nvGrpSpPr>
          <p:grpSpPr>
            <a:xfrm rot="5400000">
              <a:off x="2430461" y="3852043"/>
              <a:ext cx="65088" cy="293687"/>
              <a:chOff x="1378219" y="929859"/>
              <a:chExt cx="177416" cy="553851"/>
            </a:xfrm>
          </p:grpSpPr>
          <p:sp>
            <p:nvSpPr>
              <p:cNvPr id="54" name="椭圆 53"/>
              <p:cNvSpPr/>
              <p:nvPr>
                <p:custDataLst>
                  <p:tags r:id="rId19"/>
                </p:custDataLst>
              </p:nvPr>
            </p:nvSpPr>
            <p:spPr>
              <a:xfrm rot="4460462">
                <a:off x="1378154" y="1307399"/>
                <a:ext cx="176657"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custDataLst>
                  <p:tags r:id="rId20"/>
                </p:custDataLst>
              </p:nvPr>
            </p:nvSpPr>
            <p:spPr>
              <a:xfrm rot="4460462">
                <a:off x="1354176" y="915159"/>
                <a:ext cx="146715" cy="177427"/>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88" name="组合 30"/>
              <p:cNvGrpSpPr/>
              <p:nvPr/>
            </p:nvGrpSpPr>
            <p:grpSpPr>
              <a:xfrm rot="5441149">
                <a:off x="1224812" y="1132569"/>
                <a:ext cx="481266" cy="136527"/>
                <a:chOff x="4345372" y="2103010"/>
                <a:chExt cx="433994" cy="112935"/>
              </a:xfrm>
            </p:grpSpPr>
            <p:sp>
              <p:nvSpPr>
                <p:cNvPr id="57" name="椭圆 56"/>
                <p:cNvSpPr/>
                <p:nvPr>
                  <p:custDataLst>
                    <p:tags r:id="rId21"/>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custDataLst>
                    <p:tags r:id="rId22"/>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9" name="矩形 58"/>
                <p:cNvSpPr/>
                <p:nvPr>
                  <p:custDataLst>
                    <p:tags r:id="rId23"/>
                  </p:custDataLst>
                </p:nvPr>
              </p:nvSpPr>
              <p:spPr>
                <a:xfrm>
                  <a:off x="4339502" y="2332707"/>
                  <a:ext cx="388814" cy="96652"/>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8922" name="组合 34"/>
            <p:cNvGrpSpPr/>
            <p:nvPr/>
          </p:nvGrpSpPr>
          <p:grpSpPr>
            <a:xfrm rot="5400000">
              <a:off x="2423318" y="4187799"/>
              <a:ext cx="65087" cy="292100"/>
              <a:chOff x="1378219" y="929859"/>
              <a:chExt cx="177416" cy="553851"/>
            </a:xfrm>
          </p:grpSpPr>
          <p:sp>
            <p:nvSpPr>
              <p:cNvPr id="48" name="椭圆 47"/>
              <p:cNvSpPr/>
              <p:nvPr>
                <p:custDataLst>
                  <p:tags r:id="rId24"/>
                </p:custDataLst>
              </p:nvPr>
            </p:nvSpPr>
            <p:spPr>
              <a:xfrm rot="4460462">
                <a:off x="1377737" y="1409279"/>
                <a:ext cx="177617"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custDataLst>
                  <p:tags r:id="rId25"/>
                </p:custDataLst>
              </p:nvPr>
            </p:nvSpPr>
            <p:spPr>
              <a:xfrm rot="4460462">
                <a:off x="1392787" y="1017917"/>
                <a:ext cx="147514"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78" name="组合 37"/>
              <p:cNvGrpSpPr/>
              <p:nvPr/>
            </p:nvGrpSpPr>
            <p:grpSpPr>
              <a:xfrm rot="5441149">
                <a:off x="1224812" y="1132569"/>
                <a:ext cx="481266" cy="136527"/>
                <a:chOff x="4345372" y="2103010"/>
                <a:chExt cx="433994" cy="112935"/>
              </a:xfrm>
            </p:grpSpPr>
            <p:sp>
              <p:nvSpPr>
                <p:cNvPr id="51" name="椭圆 50"/>
                <p:cNvSpPr/>
                <p:nvPr>
                  <p:custDataLst>
                    <p:tags r:id="rId26"/>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custDataLst>
                    <p:tags r:id="rId27"/>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custDataLst>
                    <p:tags r:id="rId28"/>
                  </p:custDataLst>
                </p:nvPr>
              </p:nvSpPr>
              <p:spPr>
                <a:xfrm>
                  <a:off x="4478356" y="2330573"/>
                  <a:ext cx="374638" cy="161090"/>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sp>
          <p:nvSpPr>
            <p:cNvPr id="11" name="矩形 10"/>
            <p:cNvSpPr/>
            <p:nvPr>
              <p:custDataLst>
                <p:tags r:id="rId29"/>
              </p:custDataLst>
            </p:nvPr>
          </p:nvSpPr>
          <p:spPr>
            <a:xfrm>
              <a:off x="2399923" y="4691716"/>
              <a:ext cx="817674" cy="7160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rPr>
                <a:t>3</a:t>
              </a:r>
              <a:endPar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custDataLst>
                <p:tags r:id="rId30"/>
              </p:custDataLst>
            </p:nvPr>
          </p:nvSpPr>
          <p:spPr>
            <a:xfrm>
              <a:off x="3339850" y="4691716"/>
              <a:ext cx="4202682" cy="71601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25" name="组合 46"/>
            <p:cNvGrpSpPr/>
            <p:nvPr/>
          </p:nvGrpSpPr>
          <p:grpSpPr>
            <a:xfrm rot="5400000">
              <a:off x="3255962" y="4736281"/>
              <a:ext cx="65087" cy="293687"/>
              <a:chOff x="1378219" y="929859"/>
              <a:chExt cx="177416" cy="553851"/>
            </a:xfrm>
          </p:grpSpPr>
          <p:sp>
            <p:nvSpPr>
              <p:cNvPr id="42" name="椭圆 41"/>
              <p:cNvSpPr/>
              <p:nvPr>
                <p:custDataLst>
                  <p:tags r:id="rId31"/>
                </p:custDataLst>
              </p:nvPr>
            </p:nvSpPr>
            <p:spPr>
              <a:xfrm rot="4460462">
                <a:off x="1378324" y="1307186"/>
                <a:ext cx="176657"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椭圆 42"/>
              <p:cNvSpPr/>
              <p:nvPr>
                <p:custDataLst>
                  <p:tags r:id="rId32"/>
                </p:custDataLst>
              </p:nvPr>
            </p:nvSpPr>
            <p:spPr>
              <a:xfrm rot="4460462">
                <a:off x="1393295" y="914946"/>
                <a:ext cx="146715"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68" name="组合 49"/>
              <p:cNvGrpSpPr/>
              <p:nvPr/>
            </p:nvGrpSpPr>
            <p:grpSpPr>
              <a:xfrm rot="5441149">
                <a:off x="1224812" y="1132569"/>
                <a:ext cx="481266" cy="136527"/>
                <a:chOff x="4345372" y="2103010"/>
                <a:chExt cx="433994" cy="112935"/>
              </a:xfrm>
            </p:grpSpPr>
            <p:sp>
              <p:nvSpPr>
                <p:cNvPr id="45" name="椭圆 44"/>
                <p:cNvSpPr/>
                <p:nvPr>
                  <p:custDataLst>
                    <p:tags r:id="rId33"/>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custDataLst>
                    <p:tags r:id="rId34"/>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custDataLst>
                    <p:tags r:id="rId35"/>
                  </p:custDataLst>
                </p:nvPr>
              </p:nvSpPr>
              <p:spPr>
                <a:xfrm>
                  <a:off x="4349979" y="2310984"/>
                  <a:ext cx="380715" cy="110973"/>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8926" name="组合 53"/>
            <p:cNvGrpSpPr/>
            <p:nvPr/>
          </p:nvGrpSpPr>
          <p:grpSpPr>
            <a:xfrm rot="5400000">
              <a:off x="3248024" y="5071243"/>
              <a:ext cx="66675" cy="292100"/>
              <a:chOff x="1378219" y="929859"/>
              <a:chExt cx="177416" cy="553851"/>
            </a:xfrm>
          </p:grpSpPr>
          <p:sp>
            <p:nvSpPr>
              <p:cNvPr id="36" name="椭圆 35"/>
              <p:cNvSpPr/>
              <p:nvPr>
                <p:custDataLst>
                  <p:tags r:id="rId36"/>
                </p:custDataLst>
              </p:nvPr>
            </p:nvSpPr>
            <p:spPr>
              <a:xfrm rot="4460462">
                <a:off x="1377915" y="1409066"/>
                <a:ext cx="177617"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custDataLst>
                  <p:tags r:id="rId37"/>
                </p:custDataLst>
              </p:nvPr>
            </p:nvSpPr>
            <p:spPr>
              <a:xfrm rot="4460462">
                <a:off x="1392966" y="1017706"/>
                <a:ext cx="147514"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58" name="组合 56"/>
              <p:cNvGrpSpPr/>
              <p:nvPr/>
            </p:nvGrpSpPr>
            <p:grpSpPr>
              <a:xfrm rot="5441149">
                <a:off x="1224812" y="1132569"/>
                <a:ext cx="481266" cy="136527"/>
                <a:chOff x="4345372" y="2103010"/>
                <a:chExt cx="433994" cy="112935"/>
              </a:xfrm>
            </p:grpSpPr>
            <p:sp>
              <p:nvSpPr>
                <p:cNvPr id="39" name="椭圆 38"/>
                <p:cNvSpPr/>
                <p:nvPr>
                  <p:custDataLst>
                    <p:tags r:id="rId38"/>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custDataLst>
                    <p:tags r:id="rId39"/>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custDataLst>
                    <p:tags r:id="rId40"/>
                  </p:custDataLst>
                </p:nvPr>
              </p:nvSpPr>
              <p:spPr>
                <a:xfrm>
                  <a:off x="4479790" y="2209275"/>
                  <a:ext cx="369209" cy="157253"/>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sp>
          <p:nvSpPr>
            <p:cNvPr id="15" name="矩形 14"/>
            <p:cNvSpPr/>
            <p:nvPr>
              <p:custDataLst>
                <p:tags r:id="rId41"/>
              </p:custDataLst>
            </p:nvPr>
          </p:nvSpPr>
          <p:spPr>
            <a:xfrm>
              <a:off x="3225535" y="5574430"/>
              <a:ext cx="817674" cy="7160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rPr>
                <a:t>4</a:t>
              </a:r>
              <a:endParaRPr kumimoji="1" lang="en-US" altLang="zh-CN" sz="2400" b="1" i="0" u="none" strike="noStrike" kern="1200" cap="none" spc="0" normalizeH="0" baseline="0" noProof="0" dirty="0">
                <a:ln>
                  <a:noFill/>
                </a:ln>
                <a:solidFill>
                  <a:schemeClr val="lt2"/>
                </a:solidFill>
                <a:effectLst/>
                <a:uLnTx/>
                <a:uFillTx/>
                <a:latin typeface="微软雅黑" panose="020B0503020204020204" pitchFamily="34" charset="-122"/>
                <a:ea typeface="微软雅黑" panose="020B0503020204020204" pitchFamily="34" charset="-122"/>
                <a:cs typeface="+mn-cs"/>
              </a:endParaRPr>
            </a:p>
          </p:txBody>
        </p:sp>
        <p:sp>
          <p:nvSpPr>
            <p:cNvPr id="16" name="任意多边形 15"/>
            <p:cNvSpPr/>
            <p:nvPr>
              <p:custDataLst>
                <p:tags r:id="rId42"/>
              </p:custDataLst>
            </p:nvPr>
          </p:nvSpPr>
          <p:spPr>
            <a:xfrm>
              <a:off x="4165462" y="5574430"/>
              <a:ext cx="4202682" cy="71601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5"/>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29" name="组合 65"/>
            <p:cNvGrpSpPr/>
            <p:nvPr/>
          </p:nvGrpSpPr>
          <p:grpSpPr>
            <a:xfrm rot="5400000">
              <a:off x="4080668" y="5619725"/>
              <a:ext cx="66675" cy="293687"/>
              <a:chOff x="1378219" y="929859"/>
              <a:chExt cx="177416" cy="553851"/>
            </a:xfrm>
          </p:grpSpPr>
          <p:sp>
            <p:nvSpPr>
              <p:cNvPr id="30" name="椭圆 29"/>
              <p:cNvSpPr/>
              <p:nvPr>
                <p:custDataLst>
                  <p:tags r:id="rId43"/>
                </p:custDataLst>
              </p:nvPr>
            </p:nvSpPr>
            <p:spPr>
              <a:xfrm rot="4460462">
                <a:off x="1378500" y="1306975"/>
                <a:ext cx="176657"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custDataLst>
                  <p:tags r:id="rId44"/>
                </p:custDataLst>
              </p:nvPr>
            </p:nvSpPr>
            <p:spPr>
              <a:xfrm rot="4460462">
                <a:off x="1393471" y="914735"/>
                <a:ext cx="146715" cy="177429"/>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48" name="组合 68"/>
              <p:cNvGrpSpPr/>
              <p:nvPr/>
            </p:nvGrpSpPr>
            <p:grpSpPr>
              <a:xfrm rot="5441149">
                <a:off x="1224812" y="1132569"/>
                <a:ext cx="481266" cy="136527"/>
                <a:chOff x="4345372" y="2103010"/>
                <a:chExt cx="433994" cy="112935"/>
              </a:xfrm>
            </p:grpSpPr>
            <p:sp>
              <p:nvSpPr>
                <p:cNvPr id="33" name="椭圆 32"/>
                <p:cNvSpPr/>
                <p:nvPr>
                  <p:custDataLst>
                    <p:tags r:id="rId45"/>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custDataLst>
                    <p:tags r:id="rId46"/>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custDataLst>
                    <p:tags r:id="rId47"/>
                  </p:custDataLst>
                </p:nvPr>
              </p:nvSpPr>
              <p:spPr>
                <a:xfrm>
                  <a:off x="4299525" y="2093211"/>
                  <a:ext cx="361813" cy="178220"/>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8930" name="组合 72"/>
            <p:cNvGrpSpPr/>
            <p:nvPr/>
          </p:nvGrpSpPr>
          <p:grpSpPr>
            <a:xfrm rot="5400000">
              <a:off x="4074319" y="5954688"/>
              <a:ext cx="65088" cy="292100"/>
              <a:chOff x="1378219" y="929859"/>
              <a:chExt cx="177416" cy="553851"/>
            </a:xfrm>
          </p:grpSpPr>
          <p:sp>
            <p:nvSpPr>
              <p:cNvPr id="24" name="椭圆 23"/>
              <p:cNvSpPr/>
              <p:nvPr>
                <p:custDataLst>
                  <p:tags r:id="rId48"/>
                </p:custDataLst>
              </p:nvPr>
            </p:nvSpPr>
            <p:spPr>
              <a:xfrm rot="4460462">
                <a:off x="1378084" y="1408857"/>
                <a:ext cx="177617"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custDataLst>
                  <p:tags r:id="rId49"/>
                </p:custDataLst>
              </p:nvPr>
            </p:nvSpPr>
            <p:spPr>
              <a:xfrm rot="4460462">
                <a:off x="1393135" y="1017495"/>
                <a:ext cx="147514" cy="17743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938" name="组合 75"/>
              <p:cNvGrpSpPr/>
              <p:nvPr/>
            </p:nvGrpSpPr>
            <p:grpSpPr>
              <a:xfrm rot="5441149">
                <a:off x="1224812" y="1132569"/>
                <a:ext cx="481266" cy="136527"/>
                <a:chOff x="4345372" y="2103010"/>
                <a:chExt cx="433994" cy="112935"/>
              </a:xfrm>
            </p:grpSpPr>
            <p:sp>
              <p:nvSpPr>
                <p:cNvPr id="27" name="椭圆 26"/>
                <p:cNvSpPr/>
                <p:nvPr>
                  <p:custDataLst>
                    <p:tags r:id="rId50"/>
                  </p:custDataLst>
                </p:nvPr>
              </p:nvSpPr>
              <p:spPr>
                <a:xfrm>
                  <a:off x="4683477" y="2103010"/>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椭圆 27"/>
                <p:cNvSpPr/>
                <p:nvPr>
                  <p:custDataLst>
                    <p:tags r:id="rId51"/>
                  </p:custDataLst>
                </p:nvPr>
              </p:nvSpPr>
              <p:spPr>
                <a:xfrm>
                  <a:off x="4345372" y="2108309"/>
                  <a:ext cx="95889" cy="107636"/>
                </a:xfrm>
                <a:prstGeom prst="ellipse">
                  <a:avLst/>
                </a:prstGeom>
                <a:gradFill flip="none" rotWithShape="1">
                  <a:gsLst>
                    <a:gs pos="20000">
                      <a:srgbClr val="7F7F7F">
                        <a:lumMod val="50000"/>
                      </a:srgbClr>
                    </a:gs>
                    <a:gs pos="51000">
                      <a:srgbClr val="595959">
                        <a:lumMod val="65000"/>
                        <a:lumOff val="35000"/>
                      </a:srgbClr>
                    </a:gs>
                    <a:gs pos="86000">
                      <a:srgbClr val="A6A6A6">
                        <a:lumMod val="65000"/>
                      </a:srgbClr>
                    </a:gs>
                  </a:gsLst>
                  <a:path path="circle">
                    <a:fillToRect l="100000" t="100000"/>
                  </a:path>
                  <a:tileRect r="-100000" b="-100000"/>
                </a:gradFill>
                <a:ln w="12700">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custDataLst>
                    <p:tags r:id="rId52"/>
                  </p:custDataLst>
                </p:nvPr>
              </p:nvSpPr>
              <p:spPr>
                <a:xfrm>
                  <a:off x="4477956" y="2330293"/>
                  <a:ext cx="374638" cy="157509"/>
                </a:xfrm>
                <a:prstGeom prst="rect">
                  <a:avLst/>
                </a:prstGeom>
                <a:gradFill flip="none" rotWithShape="1">
                  <a:gsLst>
                    <a:gs pos="9000">
                      <a:srgbClr val="262626">
                        <a:lumMod val="85000"/>
                        <a:lumOff val="15000"/>
                      </a:srgbClr>
                    </a:gs>
                    <a:gs pos="57000">
                      <a:srgbClr val="D9D9D9">
                        <a:lumMod val="85000"/>
                      </a:srgbClr>
                    </a:gs>
                    <a:gs pos="98000">
                      <a:srgbClr val="262626">
                        <a:lumMod val="85000"/>
                        <a:lumOff val="15000"/>
                      </a:srgb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400" b="1" i="0" u="none" strike="noStrike" kern="1200" cap="none" spc="0" normalizeH="0" baseline="0" noProof="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sp>
          <p:nvSpPr>
            <p:cNvPr id="27667" name="文本框 1"/>
            <p:cNvSpPr txBox="1">
              <a:spLocks noChangeArrowheads="1"/>
            </p:cNvSpPr>
            <p:nvPr/>
          </p:nvSpPr>
          <p:spPr bwMode="auto">
            <a:xfrm>
              <a:off x="499429" y="1695887"/>
              <a:ext cx="3951822" cy="522008"/>
            </a:xfrm>
            <a:prstGeom prst="rect">
              <a:avLst/>
            </a:prstGeom>
            <a:noFill/>
            <a:ln>
              <a:noFill/>
            </a:ln>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华文楷体" panose="02010600040101010101" pitchFamily="2" charset="-122"/>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突发环境事件分级</a:t>
              </a:r>
              <a:endPar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custDataLst>
                <p:tags r:id="rId53"/>
              </p:custDataLst>
            </p:nvPr>
          </p:nvSpPr>
          <p:spPr>
            <a:xfrm>
              <a:off x="1763250" y="2988205"/>
              <a:ext cx="4248725" cy="46040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特别重大突发环境事件（</a:t>
              </a:r>
              <a:r>
                <a:rPr kumimoji="1" lang="en-US" altLang="zh-CN"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Ⅰ</a:t>
              </a: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a:t>
              </a: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custDataLst>
                <p:tags r:id="rId54"/>
              </p:custDataLst>
            </p:nvPr>
          </p:nvSpPr>
          <p:spPr>
            <a:xfrm>
              <a:off x="2592037" y="3894734"/>
              <a:ext cx="4572619" cy="83000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重大突发环境事件（</a:t>
              </a:r>
              <a:r>
                <a:rPr kumimoji="1" lang="en-US" altLang="zh-CN"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Ⅱ</a:t>
              </a: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a:t>
              </a:r>
              <a:b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custDataLst>
                <p:tags r:id="rId55"/>
              </p:custDataLst>
            </p:nvPr>
          </p:nvSpPr>
          <p:spPr>
            <a:xfrm>
              <a:off x="3455754" y="4812375"/>
              <a:ext cx="4572619" cy="83000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较大突发环境事件（</a:t>
              </a:r>
              <a:r>
                <a:rPr kumimoji="1" lang="en-US" altLang="zh-CN"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Ⅲ</a:t>
              </a: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a:t>
              </a:r>
              <a:b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custDataLst>
                <p:tags r:id="rId56"/>
              </p:custDataLst>
            </p:nvPr>
          </p:nvSpPr>
          <p:spPr>
            <a:xfrm>
              <a:off x="4268664" y="5703027"/>
              <a:ext cx="3841000" cy="46040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一般突发环境事件（</a:t>
              </a:r>
              <a:r>
                <a:rPr kumimoji="1" lang="en-US" altLang="zh-CN"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Ⅳ</a:t>
              </a:r>
              <a:r>
                <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a:t>
              </a:r>
              <a:endParaRPr kumimoji="1" lang="zh-CN" altLang="en-US" sz="2400" b="1" i="0" u="none" strike="noStrike" kern="1200" cap="none" spc="0" normalizeH="0" baseline="0" noProof="0" dirty="0">
                <a:ln>
                  <a:noFill/>
                </a:ln>
                <a:solidFill>
                  <a:schemeClr val="lt2">
                    <a:lumMod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5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aphicFrame>
        <p:nvGraphicFramePr>
          <p:cNvPr id="6" name="Group 33"/>
          <p:cNvGraphicFramePr/>
          <p:nvPr/>
        </p:nvGraphicFramePr>
        <p:xfrm>
          <a:off x="611188" y="1079500"/>
          <a:ext cx="8208963" cy="5691188"/>
        </p:xfrm>
        <a:graphic>
          <a:graphicData uri="http://schemas.openxmlformats.org/drawingml/2006/table">
            <a:tbl>
              <a:tblPr>
                <a:tableStyleId>{00A15C55-8517-42AA-B614-E9B94910E393}</a:tableStyleId>
              </a:tblPr>
              <a:tblGrid>
                <a:gridCol w="1946275"/>
                <a:gridCol w="6262687"/>
              </a:tblGrid>
              <a:tr h="471678">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1800" b="1"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分类</a:t>
                      </a:r>
                      <a:endParaRPr kumimoji="0" lang="zh-CN" altLang="en-US" sz="1800" b="1"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1800" b="1"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突发公共事件</a:t>
                      </a:r>
                      <a:endParaRPr kumimoji="0" lang="zh-CN" altLang="en-US" sz="1800" b="1"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r>
              <a:tr h="824455">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自然灾害</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4000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主要包括水旱灾害，气象灾害，地震灾害，地质灾害，海洋灾害，生物灾害和森林草原火灾等</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r>
              <a:tr h="1190200">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2000" u="none" strike="noStrike" kern="1200" cap="none" normalizeH="0" baseline="0" dirty="0">
                          <a:ln>
                            <a:noFill/>
                          </a:ln>
                          <a:solidFill>
                            <a:srgbClr val="FF3300"/>
                          </a:solidFill>
                          <a:effectLst/>
                          <a:latin typeface="微软雅黑" panose="020B0503020204020204" pitchFamily="34" charset="-122"/>
                          <a:ea typeface="微软雅黑" panose="020B0503020204020204" pitchFamily="34" charset="-122"/>
                          <a:cs typeface="+mn-cs"/>
                        </a:rPr>
                        <a:t>事故灾难</a:t>
                      </a:r>
                      <a:endParaRPr kumimoji="0" lang="zh-CN" altLang="en-US" sz="2000" u="none" strike="noStrike" kern="1200" cap="none" normalizeH="0" baseline="0" dirty="0">
                        <a:ln>
                          <a:noFill/>
                        </a:ln>
                        <a:solidFill>
                          <a:srgbClr val="FF3300"/>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4000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主要包括工矿商贸等企业的各类安全事故，交通运输事故，公共设施和设备事故，</a:t>
                      </a:r>
                      <a:r>
                        <a:rPr kumimoji="0" lang="zh-CN" altLang="en-US" sz="2000" u="none" strike="noStrike" kern="1200" cap="none" normalizeH="0" baseline="0" dirty="0">
                          <a:ln>
                            <a:noFill/>
                          </a:ln>
                          <a:solidFill>
                            <a:srgbClr val="FF3300"/>
                          </a:solidFill>
                          <a:effectLst/>
                          <a:latin typeface="微软雅黑" panose="020B0503020204020204" pitchFamily="34" charset="-122"/>
                          <a:ea typeface="微软雅黑" panose="020B0503020204020204" pitchFamily="34" charset="-122"/>
                          <a:cs typeface="+mn-cs"/>
                        </a:rPr>
                        <a:t>环境污染和生态破坏事件</a:t>
                      </a: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等。</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r>
              <a:tr h="1190200">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公共卫生事件</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4000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主要包括传染病疫情，群体性不明原因疾病，食品安全和职业危害，动物疫情，以及其他严重影响公众健康和生命安全的事件。</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r>
              <a:tr h="824455">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社会安全事件</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c>
                  <a:txBody>
                    <a:bodyPr/>
                    <a:lstStyle>
                      <a:lvl1pPr eaLnBrk="0" hangingPunct="0">
                        <a:lnSpc>
                          <a:spcPct val="120000"/>
                        </a:lnSpc>
                        <a:buClr>
                          <a:srgbClr val="FF0000"/>
                        </a:buClr>
                        <a:buSzPct val="90000"/>
                        <a:defRPr sz="2800">
                          <a:solidFill>
                            <a:schemeClr val="tx1"/>
                          </a:solidFill>
                          <a:latin typeface="Arial" panose="020B0604020202020204" pitchFamily="34" charset="0"/>
                          <a:ea typeface="宋体" panose="02010600030101010101" pitchFamily="2" charset="-122"/>
                        </a:defRPr>
                      </a:lvl1pPr>
                      <a:lvl2pPr eaLnBrk="0" hangingPunct="0">
                        <a:lnSpc>
                          <a:spcPct val="120000"/>
                        </a:lnSpc>
                        <a:buClr>
                          <a:srgbClr val="FF0000"/>
                        </a:buClr>
                        <a:buSzPct val="90000"/>
                        <a:defRPr sz="2400">
                          <a:solidFill>
                            <a:schemeClr val="tx1"/>
                          </a:solidFill>
                          <a:latin typeface="Arial" panose="020B0604020202020204" pitchFamily="34" charset="0"/>
                          <a:ea typeface="宋体" panose="02010600030101010101" pitchFamily="2" charset="-122"/>
                        </a:defRPr>
                      </a:lvl2pPr>
                      <a:lvl3pPr eaLnBrk="0" hangingPunct="0">
                        <a:lnSpc>
                          <a:spcPct val="120000"/>
                        </a:lnSpc>
                        <a:buClr>
                          <a:srgbClr val="FF0000"/>
                        </a:buClr>
                        <a:buSzPct val="90000"/>
                        <a:defRPr sz="2000">
                          <a:solidFill>
                            <a:schemeClr val="tx1"/>
                          </a:solidFill>
                          <a:latin typeface="Arial" panose="020B0604020202020204" pitchFamily="34" charset="0"/>
                          <a:ea typeface="宋体" panose="02010600030101010101" pitchFamily="2" charset="-122"/>
                        </a:defRPr>
                      </a:lvl3pPr>
                      <a:lvl4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4pPr>
                      <a:lvl5pPr eaLnBrk="0" hangingPunct="0">
                        <a:lnSpc>
                          <a:spcPct val="120000"/>
                        </a:lnSpc>
                        <a:buClr>
                          <a:srgbClr val="FF0000"/>
                        </a:buClr>
                        <a:buSzPct val="90000"/>
                        <a:defRPr>
                          <a:solidFill>
                            <a:schemeClr val="tx1"/>
                          </a:solidFill>
                          <a:latin typeface="Arial" panose="020B0604020202020204" pitchFamily="34" charset="0"/>
                          <a:ea typeface="宋体" panose="02010600030101010101" pitchFamily="2" charset="-122"/>
                        </a:defRPr>
                      </a:lvl5pPr>
                      <a:lvl6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6pPr>
                      <a:lvl7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7pPr>
                      <a:lvl8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8pPr>
                      <a:lvl9pPr eaLnBrk="0" fontAlgn="base" hangingPunct="0">
                        <a:lnSpc>
                          <a:spcPct val="120000"/>
                        </a:lnSpc>
                        <a:spcBef>
                          <a:spcPct val="0"/>
                        </a:spcBef>
                        <a:spcAft>
                          <a:spcPct val="0"/>
                        </a:spcAft>
                        <a:buClr>
                          <a:srgbClr val="FF0000"/>
                        </a:buClr>
                        <a:buSzPct val="9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40000"/>
                        </a:spcBef>
                        <a:spcAft>
                          <a:spcPct val="0"/>
                        </a:spcAft>
                        <a:buClr>
                          <a:srgbClr val="FF0000"/>
                        </a:buClr>
                        <a:buSzPct val="90000"/>
                        <a:buFontTx/>
                        <a:buNone/>
                      </a:pPr>
                      <a:r>
                        <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rPr>
                        <a:t>主要包括恐怖袭击事件，经济安全事件和涉外突发事件等。</a:t>
                      </a:r>
                      <a:endParaRPr kumimoji="0" lang="zh-CN" altLang="en-US" sz="2000" u="none" strike="noStrike" kern="1200" cap="none" normalizeH="0" baseline="0" dirty="0">
                        <a:ln>
                          <a:noFill/>
                        </a:ln>
                        <a:solidFill>
                          <a:schemeClr val="dk1"/>
                        </a:solidFill>
                        <a:effectLst/>
                        <a:latin typeface="微软雅黑" panose="020B0503020204020204" pitchFamily="34" charset="-122"/>
                        <a:ea typeface="微软雅黑" panose="020B0503020204020204" pitchFamily="34" charset="-122"/>
                        <a:cs typeface="+mn-cs"/>
                      </a:endParaRPr>
                    </a:p>
                  </a:txBody>
                  <a:tcPr marT="46482" marB="46482" anchor="ctr" anchorCtr="1" horzOverflow="overflow">
                    <a:solidFill>
                      <a:srgbClr val="FFFFFF"/>
                    </a:solidFill>
                  </a:tcPr>
                </a:tc>
              </a:tr>
              <a:tr h="1190200">
                <a:tc gridSpan="2">
                  <a:txBody>
                    <a:bodyPr/>
                    <a:lstStyle/>
                    <a:p>
                      <a:pPr marL="0" marR="0" lvl="0" indent="0" algn="ctr" defTabSz="914400" rtl="0" eaLnBrk="0" fontAlgn="base" latinLnBrk="0" hangingPunct="0">
                        <a:lnSpc>
                          <a:spcPct val="120000"/>
                        </a:lnSpc>
                        <a:spcBef>
                          <a:spcPct val="0"/>
                        </a:spcBef>
                        <a:spcAft>
                          <a:spcPct val="0"/>
                        </a:spcAft>
                        <a:buClr>
                          <a:srgbClr val="FF0000"/>
                        </a:buClr>
                        <a:buSzPct val="90000"/>
                        <a:buFontTx/>
                        <a:buNone/>
                      </a:pPr>
                      <a:r>
                        <a:rPr kumimoji="0" lang="zh-CN" altLang="en-US"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各类突发公共事件按照其性质、严重程度、可控性和影响范围等因素，一般分为四级：</a:t>
                      </a:r>
                      <a:r>
                        <a:rPr kumimoji="0" lang="en-US" altLang="zh-CN"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Ⅰ</a:t>
                      </a:r>
                      <a:r>
                        <a:rPr kumimoji="0" lang="zh-CN" altLang="en-US"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级（特别重大）、</a:t>
                      </a:r>
                      <a:r>
                        <a:rPr kumimoji="0" lang="en-US" altLang="zh-CN"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Ⅱ</a:t>
                      </a:r>
                      <a:r>
                        <a:rPr kumimoji="0" lang="zh-CN" altLang="en-US"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级（重大）、</a:t>
                      </a:r>
                      <a:r>
                        <a:rPr kumimoji="0" lang="en-US" altLang="zh-CN"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Ⅲ</a:t>
                      </a:r>
                      <a:r>
                        <a:rPr kumimoji="0" lang="zh-CN" altLang="en-US"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级（较大）和</a:t>
                      </a:r>
                      <a:r>
                        <a:rPr kumimoji="0" lang="en-US" altLang="zh-CN"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Ⅳ</a:t>
                      </a:r>
                      <a:r>
                        <a:rPr kumimoji="0" lang="zh-CN" altLang="en-US" sz="2000" u="none" strike="noStrike" cap="none" normalizeH="0" baseline="0" dirty="0">
                          <a:ln>
                            <a:noFill/>
                          </a:ln>
                          <a:effectLst/>
                          <a:latin typeface="微软雅黑" panose="020B0503020204020204" pitchFamily="34" charset="-122"/>
                          <a:ea typeface="微软雅黑" panose="020B0503020204020204" pitchFamily="34" charset="-122"/>
                          <a:cs typeface="微软雅黑" panose="020B0503020204020204" pitchFamily="34" charset="-122"/>
                        </a:rPr>
                        <a:t>级（一般）。</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6482" marB="46482" anchor="ctr" anchorCtr="1" horzOverflow="overflow">
                    <a:solidFill>
                      <a:srgbClr val="FFFFFF"/>
                    </a:solidFill>
                  </a:tcPr>
                </a:tc>
                <a:tc hMerge="1">
                  <a:tcPr anchor="ctr" anchorCtr="1"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bl>
          </a:graphicData>
        </a:graphic>
      </p:graphicFrame>
      <p:sp>
        <p:nvSpPr>
          <p:cNvPr id="40984" name="WordArt 5"/>
          <p:cNvSpPr>
            <a:spLocks noTextEdit="1"/>
          </p:cNvSpPr>
          <p:nvPr/>
        </p:nvSpPr>
        <p:spPr>
          <a:xfrm>
            <a:off x="2735263" y="404813"/>
            <a:ext cx="3673475" cy="431800"/>
          </a:xfrm>
          <a:prstGeom prst="rect">
            <a:avLst/>
          </a:prstGeom>
        </p:spPr>
        <p:txBody>
          <a:bodyPr wrap="none" fromWordArt="1">
            <a:prstTxWarp prst="textPlain">
              <a:avLst>
                <a:gd name="adj" fmla="val 50000"/>
              </a:avLst>
            </a:prstTxWarp>
            <a:normAutofit fontScale="50000"/>
          </a:bodyPr>
          <a:p>
            <a:pPr algn="ctr"/>
            <a:r>
              <a:rPr lang="zh-CN" altLang="en-US" sz="3600">
                <a:solidFill>
                  <a:schemeClr val="accent1"/>
                </a:solidFill>
                <a:effectLst>
                  <a:outerShdw dist="35921" dir="2699999" algn="ctr" rotWithShape="0">
                    <a:srgbClr val="C0C0C0">
                      <a:alpha val="75000"/>
                    </a:srgbClr>
                  </a:outerShdw>
                </a:effectLst>
                <a:latin typeface="微软雅黑" panose="020B0503020204020204" pitchFamily="34" charset="-122"/>
                <a:ea typeface="微软雅黑" panose="020B0503020204020204" pitchFamily="34" charset="-122"/>
              </a:rPr>
              <a:t>突发公共事件分类</a:t>
            </a:r>
            <a:endParaRPr lang="zh-CN" altLang="en-US" sz="3600">
              <a:solidFill>
                <a:schemeClr val="accent1"/>
              </a:solidFill>
              <a:effectLst>
                <a:outerShdw dist="35921" dir="2699999" algn="ctr" rotWithShape="0">
                  <a:srgbClr val="C0C0C0">
                    <a:alpha val="75000"/>
                  </a:srgbClr>
                </a:outerShdw>
              </a:effectLst>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custDataLst>
              <p:tags r:id="rId1"/>
            </p:custDataLst>
          </p:nvPr>
        </p:nvSpPr>
        <p:spPr>
          <a:xfrm>
            <a:off x="3390927" y="1766764"/>
            <a:ext cx="917207" cy="3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spc="20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 name="副标题 2"/>
          <p:cNvSpPr/>
          <p:nvPr>
            <p:ph type="subTitle" idx="3"/>
            <p:custDataLst>
              <p:tags r:id="rId2"/>
            </p:custDataLst>
          </p:nvPr>
        </p:nvSpPr>
        <p:spPr>
          <a:xfrm>
            <a:off x="3390927" y="3079765"/>
            <a:ext cx="5143024" cy="619001"/>
          </a:xfrm>
        </p:spPr>
        <p:txBody>
          <a:bodyPr/>
          <a:p>
            <a:r>
              <a:rPr lang="zh-CN" altLang="en-US">
                <a:solidFill>
                  <a:schemeClr val="dk1">
                    <a:lumMod val="65000"/>
                    <a:lumOff val="35000"/>
                  </a:schemeClr>
                </a:solidFill>
              </a:rPr>
              <a:t>单击此处添加副标题内容</a:t>
            </a:r>
            <a:endParaRPr lang="zh-CN" altLang="en-US">
              <a:solidFill>
                <a:schemeClr val="dk1">
                  <a:lumMod val="65000"/>
                  <a:lumOff val="35000"/>
                </a:schemeClr>
              </a:solidFill>
            </a:endParaRPr>
          </a:p>
        </p:txBody>
      </p:sp>
      <p:sp>
        <p:nvSpPr>
          <p:cNvPr id="5" name="标题 4"/>
          <p:cNvSpPr/>
          <p:nvPr>
            <p:ph type="ctrTitle" idx="2"/>
            <p:custDataLst>
              <p:tags r:id="rId3"/>
            </p:custDataLst>
          </p:nvPr>
        </p:nvSpPr>
        <p:spPr>
          <a:xfrm>
            <a:off x="3390927" y="2106331"/>
            <a:ext cx="5143500" cy="634365"/>
          </a:xfrm>
        </p:spPr>
        <p:txBody>
          <a:bodyPr>
            <a:normAutofit fontScale="90000"/>
          </a:bodyPr>
          <a:p>
            <a:pPr marL="0" indent="0" algn="l">
              <a:lnSpc>
                <a:spcPct val="100000"/>
              </a:lnSpc>
              <a:spcBef>
                <a:spcPts val="0"/>
              </a:spcBef>
              <a:spcAft>
                <a:spcPts val="0"/>
              </a:spcAft>
              <a:buSzPct val="100000"/>
              <a:buNone/>
            </a:pPr>
            <a:r>
              <a:rPr lang="zh-CN" altLang="en-US" sz="3700" u="none" strike="noStrike" baseline="0" dirty="0">
                <a:solidFill>
                  <a:schemeClr val="accent1"/>
                </a:solidFill>
                <a:uLnTx/>
                <a:uFillTx/>
              </a:rPr>
              <a:t>一 案例分析</a:t>
            </a:r>
            <a:endParaRPr lang="zh-CN" altLang="en-US" sz="3700" u="none" strike="noStrike" baseline="0" dirty="0">
              <a:solidFill>
                <a:schemeClr val="accent1"/>
              </a:solidFill>
              <a:uLnTx/>
              <a:uFillTx/>
            </a:endParaRPr>
          </a:p>
        </p:txBody>
      </p:sp>
      <p:sp>
        <p:nvSpPr>
          <p:cNvPr id="9" name="矩形: 圆角 8"/>
          <p:cNvSpPr/>
          <p:nvPr>
            <p:custDataLst>
              <p:tags r:id="rId4"/>
            </p:custDataLst>
          </p:nvPr>
        </p:nvSpPr>
        <p:spPr>
          <a:xfrm>
            <a:off x="3390927" y="4137779"/>
            <a:ext cx="3234690" cy="8225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00"/>
            <a:r>
              <a:rPr lang="en-US" altLang="zh-CN" sz="1200" b="1" spc="200" dirty="0">
                <a:solidFill>
                  <a:schemeClr val="lt1"/>
                </a:solidFill>
                <a:latin typeface="Arial" panose="020B0604020202020204" pitchFamily="34" charset="0"/>
                <a:ea typeface="微软雅黑" panose="020B0503020204020204" pitchFamily="34" charset="-122"/>
              </a:rPr>
              <a:t>PART ONE</a:t>
            </a:r>
            <a:endParaRPr lang="en-US" altLang="zh-CN" sz="1200" b="1" spc="200" dirty="0">
              <a:solidFill>
                <a:schemeClr val="lt1"/>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7" name="图片 1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19" name="图片 18"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5603" name="Rectangle 2"/>
          <p:cNvSpPr>
            <a:spLocks noGrp="1" noChangeArrowheads="1"/>
          </p:cNvSpPr>
          <p:nvPr>
            <p:ph type="title" idx="4294967295"/>
          </p:nvPr>
        </p:nvSpPr>
        <p:spPr>
          <a:xfrm>
            <a:off x="1787525" y="365125"/>
            <a:ext cx="5715000" cy="687388"/>
          </a:xfrm>
          <a:noFill/>
          <a:ln w="9525">
            <a:noFill/>
          </a:ln>
        </p:spPr>
        <p:txBody>
          <a:bodyPr vert="horz" wrap="square" lIns="91440" tIns="45720" rIns="91440" bIns="45720" numCol="1" anchor="b" anchorCtr="0" compatLnSpc="1">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defRPr/>
            </a:pPr>
            <a:r>
              <a:rPr kumimoji="1" lang="zh-CN" altLang="en-US" sz="2800" b="1" noProof="0" dirty="0">
                <a:ln>
                  <a:noFill/>
                </a:ln>
                <a:solidFill>
                  <a:schemeClr val="accent1"/>
                </a:solidFill>
                <a:effectLst/>
                <a:uLnTx/>
                <a:uFillTx/>
                <a:latin typeface="汉仪旗黑-85S" charset="0"/>
                <a:ea typeface="汉仪旗黑-85S" charset="0"/>
                <a:sym typeface="+mn-ea"/>
              </a:rPr>
              <a:t>我国典型重大环境风险事件</a:t>
            </a:r>
            <a:endParaRPr kumimoji="1" lang="zh-CN" altLang="en-US" sz="2800" b="1" noProof="0" dirty="0">
              <a:ln>
                <a:noFill/>
              </a:ln>
              <a:solidFill>
                <a:schemeClr val="accent1"/>
              </a:solidFill>
              <a:effectLst/>
              <a:uLnTx/>
              <a:uFillTx/>
              <a:latin typeface="汉仪旗黑-85S" charset="0"/>
              <a:ea typeface="汉仪旗黑-85S" charset="0"/>
              <a:sym typeface="+mn-ea"/>
            </a:endParaRPr>
          </a:p>
        </p:txBody>
      </p:sp>
      <p:pic>
        <p:nvPicPr>
          <p:cNvPr id="44035" name="Picture 3" descr="中国政区图"/>
          <p:cNvPicPr>
            <a:picLocks noChangeAspect="1"/>
          </p:cNvPicPr>
          <p:nvPr>
            <p:custDataLst>
              <p:tags r:id="rId5"/>
            </p:custDataLst>
          </p:nvPr>
        </p:nvPicPr>
        <p:blipFill>
          <a:blip r:embed="rId6">
            <a:grayscl/>
          </a:blip>
          <a:stretch>
            <a:fillRect/>
          </a:stretch>
        </p:blipFill>
        <p:spPr>
          <a:xfrm>
            <a:off x="971550" y="1196975"/>
            <a:ext cx="6048375" cy="5111750"/>
          </a:xfrm>
          <a:prstGeom prst="rect">
            <a:avLst/>
          </a:prstGeom>
          <a:solidFill>
            <a:schemeClr val="folHlink"/>
          </a:solidFill>
          <a:ln w="9525">
            <a:noFill/>
          </a:ln>
        </p:spPr>
      </p:pic>
      <p:grpSp>
        <p:nvGrpSpPr>
          <p:cNvPr id="2" name="Group 4"/>
          <p:cNvGrpSpPr/>
          <p:nvPr/>
        </p:nvGrpSpPr>
        <p:grpSpPr>
          <a:xfrm>
            <a:off x="6156325" y="1484313"/>
            <a:ext cx="2305050" cy="865187"/>
            <a:chOff x="3878" y="890"/>
            <a:chExt cx="1452" cy="545"/>
          </a:xfrm>
        </p:grpSpPr>
        <p:sp>
          <p:nvSpPr>
            <p:cNvPr id="44079" name="Oval 5"/>
            <p:cNvSpPr/>
            <p:nvPr>
              <p:custDataLst>
                <p:tags r:id="rId7"/>
              </p:custDataLst>
            </p:nvPr>
          </p:nvSpPr>
          <p:spPr>
            <a:xfrm>
              <a:off x="3878" y="1344"/>
              <a:ext cx="91" cy="91"/>
            </a:xfrm>
            <a:prstGeom prst="ellipse">
              <a:avLst/>
            </a:prstGeom>
            <a:solidFill>
              <a:schemeClr val="dk2">
                <a:alpha val="52156"/>
              </a:scheme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80" name="AutoShape 6"/>
            <p:cNvSpPr/>
            <p:nvPr>
              <p:custDataLst>
                <p:tags r:id="rId8"/>
              </p:custDataLst>
            </p:nvPr>
          </p:nvSpPr>
          <p:spPr>
            <a:xfrm>
              <a:off x="3878" y="890"/>
              <a:ext cx="1452" cy="317"/>
            </a:xfrm>
            <a:prstGeom prst="wedgeRoundRectCallout">
              <a:avLst>
                <a:gd name="adj1" fmla="val -43181"/>
                <a:gd name="adj2" fmla="val 86593"/>
                <a:gd name="adj3" fmla="val 16667"/>
              </a:avLst>
            </a:prstGeom>
            <a:solidFill>
              <a:schemeClr val="dk2"/>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rPr>
                <a:t>松花江水污染事故</a:t>
              </a:r>
              <a:endParaRPr lang="zh-CN" altLang="en-US" sz="1800" dirty="0">
                <a:solidFill>
                  <a:schemeClr val="dk1"/>
                </a:solidFill>
                <a:latin typeface="微软雅黑" panose="020B0503020204020204" pitchFamily="34" charset="-122"/>
                <a:ea typeface="微软雅黑" panose="020B0503020204020204" pitchFamily="34" charset="-122"/>
              </a:endParaRPr>
            </a:p>
          </p:txBody>
        </p:sp>
      </p:grpSp>
      <p:grpSp>
        <p:nvGrpSpPr>
          <p:cNvPr id="3" name="Group 7"/>
          <p:cNvGrpSpPr/>
          <p:nvPr/>
        </p:nvGrpSpPr>
        <p:grpSpPr>
          <a:xfrm>
            <a:off x="6011863" y="2133600"/>
            <a:ext cx="2870200" cy="792163"/>
            <a:chOff x="3787" y="1344"/>
            <a:chExt cx="1808" cy="499"/>
          </a:xfrm>
        </p:grpSpPr>
        <p:sp>
          <p:nvSpPr>
            <p:cNvPr id="44077" name="Oval 8"/>
            <p:cNvSpPr/>
            <p:nvPr>
              <p:custDataLst>
                <p:tags r:id="rId9"/>
              </p:custDataLst>
            </p:nvPr>
          </p:nvSpPr>
          <p:spPr>
            <a:xfrm>
              <a:off x="3787" y="1752"/>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78" name="AutoShape 9"/>
            <p:cNvSpPr/>
            <p:nvPr/>
          </p:nvSpPr>
          <p:spPr>
            <a:xfrm>
              <a:off x="4105" y="1344"/>
              <a:ext cx="1490" cy="317"/>
            </a:xfrm>
            <a:prstGeom prst="wedgeRoundRectCallout">
              <a:avLst>
                <a:gd name="adj1" fmla="val -65907"/>
                <a:gd name="adj2" fmla="val 84069"/>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rPr>
                <a:t>辽宁浑河酚污染事件</a:t>
              </a:r>
              <a:endParaRPr lang="zh-CN" altLang="en-US" sz="1800" dirty="0">
                <a:solidFill>
                  <a:schemeClr val="dk1"/>
                </a:solidFill>
                <a:latin typeface="微软雅黑" panose="020B0503020204020204" pitchFamily="34" charset="-122"/>
                <a:ea typeface="微软雅黑" panose="020B0503020204020204" pitchFamily="34" charset="-122"/>
              </a:endParaRPr>
            </a:p>
          </p:txBody>
        </p:sp>
      </p:grpSp>
      <p:grpSp>
        <p:nvGrpSpPr>
          <p:cNvPr id="4" name="Group 10"/>
          <p:cNvGrpSpPr/>
          <p:nvPr/>
        </p:nvGrpSpPr>
        <p:grpSpPr>
          <a:xfrm>
            <a:off x="5803900" y="3621088"/>
            <a:ext cx="3509963" cy="792162"/>
            <a:chOff x="3697" y="2304"/>
            <a:chExt cx="2043" cy="409"/>
          </a:xfrm>
        </p:grpSpPr>
        <p:sp>
          <p:nvSpPr>
            <p:cNvPr id="44075" name="Oval 11"/>
            <p:cNvSpPr/>
            <p:nvPr>
              <p:custDataLst>
                <p:tags r:id="rId10"/>
              </p:custDataLst>
            </p:nvPr>
          </p:nvSpPr>
          <p:spPr>
            <a:xfrm>
              <a:off x="3697" y="2523"/>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76" name="AutoShape 12"/>
            <p:cNvSpPr/>
            <p:nvPr>
              <p:custDataLst>
                <p:tags r:id="rId11"/>
              </p:custDataLst>
            </p:nvPr>
          </p:nvSpPr>
          <p:spPr>
            <a:xfrm>
              <a:off x="4107" y="2304"/>
              <a:ext cx="1633" cy="409"/>
            </a:xfrm>
            <a:prstGeom prst="wedgeRoundRectCallout">
              <a:avLst>
                <a:gd name="adj1" fmla="val -67435"/>
                <a:gd name="adj2" fmla="val 16394"/>
                <a:gd name="adj3" fmla="val 16667"/>
              </a:avLst>
            </a:prstGeom>
            <a:solidFill>
              <a:schemeClr val="dk1"/>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1800" dirty="0">
                  <a:solidFill>
                    <a:srgbClr val="FFFFFF"/>
                  </a:solidFill>
                  <a:latin typeface="微软雅黑" panose="020B0503020204020204" pitchFamily="34" charset="-122"/>
                  <a:ea typeface="微软雅黑" panose="020B0503020204020204" pitchFamily="34" charset="-122"/>
                </a:rPr>
                <a:t>江苏淮安液氯泄漏事件</a:t>
              </a:r>
              <a:endParaRPr lang="zh-CN" altLang="en-US" sz="1800" dirty="0">
                <a:solidFill>
                  <a:srgbClr val="FFFFFF"/>
                </a:solidFill>
                <a:latin typeface="微软雅黑" panose="020B0503020204020204" pitchFamily="34" charset="-122"/>
                <a:ea typeface="微软雅黑" panose="020B0503020204020204" pitchFamily="34" charset="-122"/>
              </a:endParaRPr>
            </a:p>
            <a:p>
              <a:pPr marL="0" lvl="0" indent="0" algn="ctr">
                <a:spcBef>
                  <a:spcPct val="0"/>
                </a:spcBef>
                <a:buClrTx/>
                <a:buSzTx/>
                <a:buFontTx/>
                <a:buNone/>
              </a:pPr>
              <a:r>
                <a:rPr lang="zh-CN" altLang="en-US" sz="1800" dirty="0">
                  <a:solidFill>
                    <a:srgbClr val="FFFFFF"/>
                  </a:solidFill>
                  <a:latin typeface="微软雅黑" panose="020B0503020204020204" pitchFamily="34" charset="-122"/>
                  <a:ea typeface="微软雅黑" panose="020B0503020204020204" pitchFamily="34" charset="-122"/>
                </a:rPr>
                <a:t>江苏东海倾倒有毒物质</a:t>
              </a:r>
              <a:endParaRPr lang="en-US" altLang="zh-CN" sz="1800" dirty="0">
                <a:solidFill>
                  <a:srgbClr val="FFFFFF"/>
                </a:solidFill>
                <a:latin typeface="微软雅黑" panose="020B0503020204020204" pitchFamily="34" charset="-122"/>
                <a:ea typeface="微软雅黑" panose="020B0503020204020204" pitchFamily="34" charset="-122"/>
              </a:endParaRPr>
            </a:p>
            <a:p>
              <a:pPr marL="0" lvl="0" indent="0" algn="ctr">
                <a:spcBef>
                  <a:spcPct val="0"/>
                </a:spcBef>
                <a:buClrTx/>
                <a:buSzTx/>
                <a:buFontTx/>
                <a:buNone/>
              </a:pPr>
              <a:r>
                <a:rPr lang="zh-CN" altLang="en-US" sz="1800" dirty="0">
                  <a:solidFill>
                    <a:srgbClr val="FFFFFF"/>
                  </a:solidFill>
                  <a:latin typeface="微软雅黑" panose="020B0503020204020204" pitchFamily="34" charset="-122"/>
                  <a:ea typeface="微软雅黑" panose="020B0503020204020204" pitchFamily="34" charset="-122"/>
                </a:rPr>
                <a:t>江苏盐城市水污染事件</a:t>
              </a:r>
              <a:endParaRPr lang="zh-CN" altLang="en-US" sz="1800" dirty="0">
                <a:solidFill>
                  <a:srgbClr val="FFFFFF"/>
                </a:solidFill>
                <a:latin typeface="微软雅黑" panose="020B0503020204020204" pitchFamily="34" charset="-122"/>
                <a:ea typeface="微软雅黑" panose="020B0503020204020204" pitchFamily="34" charset="-122"/>
              </a:endParaRPr>
            </a:p>
          </p:txBody>
        </p:sp>
      </p:grpSp>
      <p:grpSp>
        <p:nvGrpSpPr>
          <p:cNvPr id="5" name="Group 13"/>
          <p:cNvGrpSpPr/>
          <p:nvPr/>
        </p:nvGrpSpPr>
        <p:grpSpPr>
          <a:xfrm>
            <a:off x="5508625" y="4797425"/>
            <a:ext cx="3311525" cy="381000"/>
            <a:chOff x="3470" y="2977"/>
            <a:chExt cx="2086" cy="240"/>
          </a:xfrm>
        </p:grpSpPr>
        <p:sp>
          <p:nvSpPr>
            <p:cNvPr id="44073" name="Oval 14"/>
            <p:cNvSpPr/>
            <p:nvPr>
              <p:custDataLst>
                <p:tags r:id="rId12"/>
              </p:custDataLst>
            </p:nvPr>
          </p:nvSpPr>
          <p:spPr>
            <a:xfrm>
              <a:off x="3470" y="2977"/>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74" name="AutoShape 15"/>
            <p:cNvSpPr/>
            <p:nvPr/>
          </p:nvSpPr>
          <p:spPr>
            <a:xfrm>
              <a:off x="4128" y="2977"/>
              <a:ext cx="1428" cy="240"/>
            </a:xfrm>
            <a:prstGeom prst="wedgeRoundRectCallout">
              <a:avLst>
                <a:gd name="adj1" fmla="val -90116"/>
                <a:gd name="adj2" fmla="val -31759"/>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江西赣江污染事件 </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Group 16"/>
          <p:cNvGrpSpPr/>
          <p:nvPr/>
        </p:nvGrpSpPr>
        <p:grpSpPr>
          <a:xfrm>
            <a:off x="5292725" y="5300663"/>
            <a:ext cx="2994025" cy="1295400"/>
            <a:chOff x="3334" y="3339"/>
            <a:chExt cx="1886" cy="816"/>
          </a:xfrm>
        </p:grpSpPr>
        <p:sp>
          <p:nvSpPr>
            <p:cNvPr id="44071" name="Oval 17"/>
            <p:cNvSpPr/>
            <p:nvPr>
              <p:custDataLst>
                <p:tags r:id="rId13"/>
              </p:custDataLst>
            </p:nvPr>
          </p:nvSpPr>
          <p:spPr>
            <a:xfrm>
              <a:off x="3334" y="3339"/>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72" name="AutoShape 18"/>
            <p:cNvSpPr/>
            <p:nvPr/>
          </p:nvSpPr>
          <p:spPr>
            <a:xfrm>
              <a:off x="3600" y="3915"/>
              <a:ext cx="1620" cy="240"/>
            </a:xfrm>
            <a:prstGeom prst="wedgeRoundRectCallout">
              <a:avLst>
                <a:gd name="adj1" fmla="val -60579"/>
                <a:gd name="adj2" fmla="val -247190"/>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广东北江镉污染事件 </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Group 19"/>
          <p:cNvGrpSpPr/>
          <p:nvPr/>
        </p:nvGrpSpPr>
        <p:grpSpPr>
          <a:xfrm>
            <a:off x="128588" y="5292725"/>
            <a:ext cx="4222750" cy="857250"/>
            <a:chOff x="1186" y="3339"/>
            <a:chExt cx="1876" cy="540"/>
          </a:xfrm>
        </p:grpSpPr>
        <p:sp>
          <p:nvSpPr>
            <p:cNvPr id="44069" name="Oval 20"/>
            <p:cNvSpPr/>
            <p:nvPr>
              <p:custDataLst>
                <p:tags r:id="rId14"/>
              </p:custDataLst>
            </p:nvPr>
          </p:nvSpPr>
          <p:spPr>
            <a:xfrm>
              <a:off x="2971" y="3339"/>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70" name="AutoShape 21"/>
            <p:cNvSpPr/>
            <p:nvPr/>
          </p:nvSpPr>
          <p:spPr>
            <a:xfrm>
              <a:off x="1186" y="3654"/>
              <a:ext cx="1270" cy="225"/>
            </a:xfrm>
            <a:prstGeom prst="wedgeRoundRectCallout">
              <a:avLst>
                <a:gd name="adj1" fmla="val 94801"/>
                <a:gd name="adj2" fmla="val -163241"/>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rPr>
                <a:t>云南阳宗海砷化物水污染</a:t>
              </a:r>
              <a:endParaRPr lang="zh-CN" altLang="en-US" sz="1800" dirty="0">
                <a:solidFill>
                  <a:srgbClr val="FF3300"/>
                </a:solidFill>
                <a:latin typeface="微软雅黑" panose="020B0503020204020204" pitchFamily="34" charset="-122"/>
                <a:ea typeface="微软雅黑" panose="020B0503020204020204" pitchFamily="34" charset="-122"/>
              </a:endParaRPr>
            </a:p>
          </p:txBody>
        </p:sp>
      </p:grpSp>
      <p:sp>
        <p:nvSpPr>
          <p:cNvPr id="44042" name="Oval 23"/>
          <p:cNvSpPr/>
          <p:nvPr>
            <p:custDataLst>
              <p:tags r:id="rId15"/>
            </p:custDataLst>
          </p:nvPr>
        </p:nvSpPr>
        <p:spPr>
          <a:xfrm>
            <a:off x="4500563" y="4941888"/>
            <a:ext cx="144462" cy="144462"/>
          </a:xfrm>
          <a:prstGeom prst="ellipse">
            <a:avLst/>
          </a:prstGeom>
          <a:solidFill>
            <a:srgbClr val="E8E8F4">
              <a:alpha val="52156"/>
            </a:srgbClr>
          </a:solidFill>
          <a:ln w="25400" cap="flat" cmpd="sng">
            <a:solidFill>
              <a:schemeClr val="dk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nvGrpSpPr>
          <p:cNvPr id="9" name="Group 25"/>
          <p:cNvGrpSpPr/>
          <p:nvPr/>
        </p:nvGrpSpPr>
        <p:grpSpPr>
          <a:xfrm>
            <a:off x="5076825" y="4797425"/>
            <a:ext cx="3529013" cy="1150938"/>
            <a:chOff x="3198" y="3022"/>
            <a:chExt cx="2223" cy="725"/>
          </a:xfrm>
        </p:grpSpPr>
        <p:sp>
          <p:nvSpPr>
            <p:cNvPr id="44067" name="Oval 26"/>
            <p:cNvSpPr/>
            <p:nvPr>
              <p:custDataLst>
                <p:tags r:id="rId16"/>
              </p:custDataLst>
            </p:nvPr>
          </p:nvSpPr>
          <p:spPr>
            <a:xfrm>
              <a:off x="3198" y="3022"/>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68" name="AutoShape 27"/>
            <p:cNvSpPr/>
            <p:nvPr/>
          </p:nvSpPr>
          <p:spPr>
            <a:xfrm>
              <a:off x="3969" y="3430"/>
              <a:ext cx="1452" cy="317"/>
            </a:xfrm>
            <a:prstGeom prst="wedgeRoundRectCallout">
              <a:avLst>
                <a:gd name="adj1" fmla="val -98759"/>
                <a:gd name="adj2" fmla="val -156310"/>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rPr>
                <a:t>湖南湘江镉污染事件</a:t>
              </a:r>
              <a:endParaRPr lang="en-US" altLang="zh-CN" sz="1800" dirty="0">
                <a:solidFill>
                  <a:srgbClr val="FF3300"/>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rPr>
                <a:t>湖南省浏阳镉污染事</a:t>
              </a:r>
              <a:endParaRPr lang="zh-CN" altLang="en-US" sz="1800" dirty="0">
                <a:solidFill>
                  <a:srgbClr val="FF3300"/>
                </a:solidFill>
                <a:latin typeface="微软雅黑" panose="020B0503020204020204" pitchFamily="34" charset="-122"/>
                <a:ea typeface="微软雅黑" panose="020B0503020204020204" pitchFamily="34" charset="-122"/>
              </a:endParaRPr>
            </a:p>
          </p:txBody>
        </p:sp>
      </p:grpSp>
      <p:grpSp>
        <p:nvGrpSpPr>
          <p:cNvPr id="10" name="Group 28"/>
          <p:cNvGrpSpPr/>
          <p:nvPr/>
        </p:nvGrpSpPr>
        <p:grpSpPr>
          <a:xfrm>
            <a:off x="1285875" y="2500313"/>
            <a:ext cx="3024188" cy="1576387"/>
            <a:chOff x="839" y="1706"/>
            <a:chExt cx="1905" cy="772"/>
          </a:xfrm>
        </p:grpSpPr>
        <p:sp>
          <p:nvSpPr>
            <p:cNvPr id="44065" name="Oval 29"/>
            <p:cNvSpPr/>
            <p:nvPr>
              <p:custDataLst>
                <p:tags r:id="rId17"/>
              </p:custDataLst>
            </p:nvPr>
          </p:nvSpPr>
          <p:spPr>
            <a:xfrm>
              <a:off x="2653" y="2387"/>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66" name="AutoShape 30"/>
            <p:cNvSpPr/>
            <p:nvPr/>
          </p:nvSpPr>
          <p:spPr>
            <a:xfrm>
              <a:off x="839" y="1706"/>
              <a:ext cx="1588" cy="317"/>
            </a:xfrm>
            <a:prstGeom prst="wedgeRoundRectCallout">
              <a:avLst>
                <a:gd name="adj1" fmla="val 65426"/>
                <a:gd name="adj2" fmla="val 174921"/>
                <a:gd name="adj3" fmla="val 16667"/>
              </a:avLst>
            </a:prstGeom>
            <a:solidFill>
              <a:srgbClr val="E8E8F4"/>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甘肃血铅超标事件</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黄河兰州段油污染事件 </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Group 31"/>
          <p:cNvGrpSpPr/>
          <p:nvPr/>
        </p:nvGrpSpPr>
        <p:grpSpPr>
          <a:xfrm>
            <a:off x="2071688" y="2000250"/>
            <a:ext cx="3214687" cy="1944688"/>
            <a:chOff x="1440" y="1253"/>
            <a:chExt cx="2025" cy="1225"/>
          </a:xfrm>
        </p:grpSpPr>
        <p:sp>
          <p:nvSpPr>
            <p:cNvPr id="44063" name="Oval 32"/>
            <p:cNvSpPr/>
            <p:nvPr>
              <p:custDataLst>
                <p:tags r:id="rId18"/>
              </p:custDataLst>
            </p:nvPr>
          </p:nvSpPr>
          <p:spPr>
            <a:xfrm>
              <a:off x="2835" y="2387"/>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64" name="AutoShape 33"/>
            <p:cNvSpPr/>
            <p:nvPr/>
          </p:nvSpPr>
          <p:spPr>
            <a:xfrm>
              <a:off x="1440" y="1253"/>
              <a:ext cx="2025" cy="363"/>
            </a:xfrm>
            <a:prstGeom prst="wedgeRoundRectCallout">
              <a:avLst>
                <a:gd name="adj1" fmla="val 33977"/>
                <a:gd name="adj2" fmla="val 270324"/>
                <a:gd name="adj3" fmla="val 16667"/>
              </a:avLst>
            </a:prstGeom>
            <a:solidFill>
              <a:srgbClr val="E8E8F4"/>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rPr>
                <a:t>凤翔血铅超标事件</a:t>
              </a:r>
              <a:endParaRPr lang="en-US" altLang="zh-CN" sz="1800" dirty="0">
                <a:solidFill>
                  <a:srgbClr val="FF3300"/>
                </a:solidFill>
                <a:latin typeface="微软雅黑" panose="020B0503020204020204" pitchFamily="34" charset="-122"/>
                <a:ea typeface="微软雅黑" panose="020B0503020204020204" pitchFamily="34" charset="-122"/>
              </a:endParaRPr>
            </a:p>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rPr>
                <a:t>陕西安塞柴油泄漏水污染事件</a:t>
              </a:r>
              <a:endParaRPr lang="zh-CN" altLang="en-US" sz="1800" dirty="0">
                <a:solidFill>
                  <a:srgbClr val="FF3300"/>
                </a:solidFill>
                <a:latin typeface="微软雅黑" panose="020B0503020204020204" pitchFamily="34" charset="-122"/>
                <a:ea typeface="微软雅黑" panose="020B0503020204020204" pitchFamily="34" charset="-122"/>
              </a:endParaRPr>
            </a:p>
          </p:txBody>
        </p:sp>
      </p:grpSp>
      <p:grpSp>
        <p:nvGrpSpPr>
          <p:cNvPr id="12" name="Group 34"/>
          <p:cNvGrpSpPr/>
          <p:nvPr/>
        </p:nvGrpSpPr>
        <p:grpSpPr bwMode="auto">
          <a:xfrm>
            <a:off x="827087" y="3429000"/>
            <a:ext cx="3384550" cy="1081088"/>
            <a:chOff x="521" y="2160"/>
            <a:chExt cx="2132" cy="681"/>
          </a:xfrm>
          <a:solidFill>
            <a:schemeClr val="accent1">
              <a:lumMod val="20000"/>
              <a:lumOff val="80000"/>
            </a:schemeClr>
          </a:solidFill>
        </p:grpSpPr>
        <p:sp>
          <p:nvSpPr>
            <p:cNvPr id="26656" name="Oval 35"/>
            <p:cNvSpPr>
              <a:spLocks noChangeArrowheads="1"/>
            </p:cNvSpPr>
            <p:nvPr>
              <p:custDataLst>
                <p:tags r:id="rId19"/>
              </p:custDataLst>
            </p:nvPr>
          </p:nvSpPr>
          <p:spPr bwMode="blackWhite">
            <a:xfrm>
              <a:off x="2562" y="2750"/>
              <a:ext cx="91" cy="91"/>
            </a:xfrm>
            <a:prstGeom prst="ellipse">
              <a:avLst/>
            </a:prstGeom>
            <a:solidFill>
              <a:schemeClr val="accent1">
                <a:lumMod val="20000"/>
                <a:lumOff val="80000"/>
              </a:schemeClr>
            </a:solidFill>
            <a:ln w="25400" algn="ctr">
              <a:solidFill>
                <a:srgbClr val="FF0000"/>
              </a:solidFill>
              <a:round/>
            </a:ln>
          </p:spPr>
          <p:txBody>
            <a:bodyPr wrap="none"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zh-CN"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6657" name="AutoShape 36"/>
            <p:cNvSpPr>
              <a:spLocks noChangeArrowheads="1"/>
            </p:cNvSpPr>
            <p:nvPr>
              <p:custDataLst>
                <p:tags r:id="rId20"/>
              </p:custDataLst>
            </p:nvPr>
          </p:nvSpPr>
          <p:spPr bwMode="blackWhite">
            <a:xfrm>
              <a:off x="521" y="2160"/>
              <a:ext cx="1542" cy="317"/>
            </a:xfrm>
            <a:prstGeom prst="wedgeRoundRectCallout">
              <a:avLst>
                <a:gd name="adj1" fmla="val 83269"/>
                <a:gd name="adj2" fmla="val 144954"/>
                <a:gd name="adj3" fmla="val 16667"/>
              </a:avLst>
            </a:prstGeom>
            <a:solidFill>
              <a:schemeClr val="accent1">
                <a:lumMod val="20000"/>
                <a:lumOff val="80000"/>
              </a:schemeClr>
            </a:solidFill>
            <a:ln w="25400" algn="ctr">
              <a:solidFill>
                <a:srgbClr val="FF0000"/>
              </a:solidFill>
              <a:miter lim="800000"/>
            </a:ln>
          </p:spPr>
          <p:txBody>
            <a:bodyPr lIns="0" tIns="0" rIns="0" bIns="0" anchor="ctr" anchorCtr="1"/>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四川沱江水污染事件 </a:t>
              </a:r>
              <a:endParaRPr kumimoji="1"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Group 37"/>
          <p:cNvGrpSpPr/>
          <p:nvPr/>
        </p:nvGrpSpPr>
        <p:grpSpPr>
          <a:xfrm>
            <a:off x="395288" y="4149725"/>
            <a:ext cx="4249737" cy="503238"/>
            <a:chOff x="249" y="2614"/>
            <a:chExt cx="2677" cy="317"/>
          </a:xfrm>
        </p:grpSpPr>
        <p:sp>
          <p:nvSpPr>
            <p:cNvPr id="44061" name="Oval 38"/>
            <p:cNvSpPr/>
            <p:nvPr>
              <p:custDataLst>
                <p:tags r:id="rId21"/>
              </p:custDataLst>
            </p:nvPr>
          </p:nvSpPr>
          <p:spPr>
            <a:xfrm>
              <a:off x="2835" y="2840"/>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62" name="AutoShape 39"/>
            <p:cNvSpPr/>
            <p:nvPr/>
          </p:nvSpPr>
          <p:spPr>
            <a:xfrm>
              <a:off x="249" y="2614"/>
              <a:ext cx="1679" cy="317"/>
            </a:xfrm>
            <a:prstGeom prst="wedgeRoundRectCallout">
              <a:avLst>
                <a:gd name="adj1" fmla="val 101815"/>
                <a:gd name="adj2" fmla="val 35806"/>
                <a:gd name="adj3" fmla="val 16667"/>
              </a:avLst>
            </a:prstGeom>
            <a:solidFill>
              <a:srgbClr val="E8E8F4"/>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重庆开县特大井喷事故 </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 name="Group 40"/>
          <p:cNvGrpSpPr/>
          <p:nvPr/>
        </p:nvGrpSpPr>
        <p:grpSpPr>
          <a:xfrm>
            <a:off x="179388" y="4724400"/>
            <a:ext cx="4537075" cy="503238"/>
            <a:chOff x="113" y="2976"/>
            <a:chExt cx="2858" cy="317"/>
          </a:xfrm>
        </p:grpSpPr>
        <p:sp>
          <p:nvSpPr>
            <p:cNvPr id="44059" name="AutoShape 41"/>
            <p:cNvSpPr/>
            <p:nvPr/>
          </p:nvSpPr>
          <p:spPr>
            <a:xfrm>
              <a:off x="113" y="2976"/>
              <a:ext cx="1951" cy="317"/>
            </a:xfrm>
            <a:prstGeom prst="wedgeRoundRectCallout">
              <a:avLst>
                <a:gd name="adj1" fmla="val 90903"/>
                <a:gd name="adj2" fmla="val -45269"/>
                <a:gd name="adj3" fmla="val 16667"/>
              </a:avLst>
            </a:prstGeom>
            <a:solidFill>
              <a:srgbClr val="E8E8F4"/>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rPr>
                <a:t>重庆化工厂氯气泄漏事故</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44060" name="Oval 42"/>
            <p:cNvSpPr/>
            <p:nvPr>
              <p:custDataLst>
                <p:tags r:id="rId22"/>
              </p:custDataLst>
            </p:nvPr>
          </p:nvSpPr>
          <p:spPr>
            <a:xfrm>
              <a:off x="2880" y="2976"/>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grpSp>
        <p:nvGrpSpPr>
          <p:cNvPr id="15" name="Group 43"/>
          <p:cNvGrpSpPr/>
          <p:nvPr/>
        </p:nvGrpSpPr>
        <p:grpSpPr>
          <a:xfrm>
            <a:off x="5219700" y="2924175"/>
            <a:ext cx="3182938" cy="1154113"/>
            <a:chOff x="3288" y="1842"/>
            <a:chExt cx="2005" cy="727"/>
          </a:xfrm>
        </p:grpSpPr>
        <p:sp>
          <p:nvSpPr>
            <p:cNvPr id="44057" name="Oval 44"/>
            <p:cNvSpPr/>
            <p:nvPr>
              <p:custDataLst>
                <p:tags r:id="rId23"/>
              </p:custDataLst>
            </p:nvPr>
          </p:nvSpPr>
          <p:spPr>
            <a:xfrm>
              <a:off x="3288" y="2478"/>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58" name="AutoShape 45"/>
            <p:cNvSpPr/>
            <p:nvPr/>
          </p:nvSpPr>
          <p:spPr>
            <a:xfrm>
              <a:off x="3334" y="1842"/>
              <a:ext cx="1959" cy="318"/>
            </a:xfrm>
            <a:prstGeom prst="wedgeRoundRectCallout">
              <a:avLst>
                <a:gd name="adj1" fmla="val -48213"/>
                <a:gd name="adj2" fmla="val 151889"/>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rPr>
                <a:t>河南柴油泄漏污染黄河事件</a:t>
              </a:r>
              <a:endParaRPr lang="zh-CN" altLang="en-US" sz="1800" dirty="0">
                <a:solidFill>
                  <a:schemeClr val="dk1"/>
                </a:solidFill>
                <a:latin typeface="微软雅黑" panose="020B0503020204020204" pitchFamily="34" charset="-122"/>
                <a:ea typeface="微软雅黑" panose="020B0503020204020204" pitchFamily="34" charset="-122"/>
              </a:endParaRPr>
            </a:p>
          </p:txBody>
        </p:sp>
      </p:grpSp>
      <p:grpSp>
        <p:nvGrpSpPr>
          <p:cNvPr id="16" name="Group 46"/>
          <p:cNvGrpSpPr/>
          <p:nvPr/>
        </p:nvGrpSpPr>
        <p:grpSpPr>
          <a:xfrm>
            <a:off x="3636963" y="1214438"/>
            <a:ext cx="2578100" cy="2520950"/>
            <a:chOff x="2336" y="754"/>
            <a:chExt cx="1624" cy="1588"/>
          </a:xfrm>
        </p:grpSpPr>
        <p:sp>
          <p:nvSpPr>
            <p:cNvPr id="44055" name="AutoShape 47"/>
            <p:cNvSpPr/>
            <p:nvPr/>
          </p:nvSpPr>
          <p:spPr>
            <a:xfrm>
              <a:off x="2336" y="754"/>
              <a:ext cx="1624" cy="363"/>
            </a:xfrm>
            <a:prstGeom prst="wedgeRoundRectCallout">
              <a:avLst>
                <a:gd name="adj1" fmla="val 9130"/>
                <a:gd name="adj2" fmla="val 361296"/>
                <a:gd name="adj3" fmla="val 16667"/>
              </a:avLst>
            </a:prstGeom>
            <a:solidFill>
              <a:srgbClr val="E8E8F4"/>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chemeClr val="dk1"/>
                  </a:solidFill>
                  <a:latin typeface="微软雅黑" panose="020B0503020204020204" pitchFamily="34" charset="-122"/>
                  <a:ea typeface="微软雅黑" panose="020B0503020204020204" pitchFamily="34" charset="-122"/>
                </a:rPr>
                <a:t>山西苯泄漏污染事件</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44056" name="Oval 48"/>
            <p:cNvSpPr/>
            <p:nvPr>
              <p:custDataLst>
                <p:tags r:id="rId24"/>
              </p:custDataLst>
            </p:nvPr>
          </p:nvSpPr>
          <p:spPr>
            <a:xfrm>
              <a:off x="3152" y="2251"/>
              <a:ext cx="91" cy="91"/>
            </a:xfrm>
            <a:prstGeom prst="ellipse">
              <a:avLst/>
            </a:prstGeom>
            <a:solidFill>
              <a:srgbClr val="E8E8F4">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sp>
        <p:nvSpPr>
          <p:cNvPr id="44051" name="Oval 51"/>
          <p:cNvSpPr/>
          <p:nvPr>
            <p:custDataLst>
              <p:tags r:id="rId25"/>
            </p:custDataLst>
          </p:nvPr>
        </p:nvSpPr>
        <p:spPr>
          <a:xfrm>
            <a:off x="5076825" y="4540250"/>
            <a:ext cx="144463" cy="144463"/>
          </a:xfrm>
          <a:prstGeom prst="ellipse">
            <a:avLst/>
          </a:prstGeom>
          <a:solidFill>
            <a:srgbClr val="E8E8F4">
              <a:alpha val="52156"/>
            </a:srgbClr>
          </a:solidFill>
          <a:ln w="25400" cap="flat" cmpd="sng">
            <a:solidFill>
              <a:schemeClr val="dk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nvGrpSpPr>
          <p:cNvPr id="18" name="Group 19"/>
          <p:cNvGrpSpPr/>
          <p:nvPr/>
        </p:nvGrpSpPr>
        <p:grpSpPr>
          <a:xfrm>
            <a:off x="2438400" y="5453063"/>
            <a:ext cx="3078163" cy="1225550"/>
            <a:chOff x="1440" y="3339"/>
            <a:chExt cx="1939" cy="772"/>
          </a:xfrm>
        </p:grpSpPr>
        <p:sp>
          <p:nvSpPr>
            <p:cNvPr id="44053" name="Oval 20"/>
            <p:cNvSpPr/>
            <p:nvPr>
              <p:custDataLst>
                <p:tags r:id="rId26"/>
              </p:custDataLst>
            </p:nvPr>
          </p:nvSpPr>
          <p:spPr>
            <a:xfrm>
              <a:off x="2971" y="3339"/>
              <a:ext cx="91" cy="91"/>
            </a:xfrm>
            <a:prstGeom prst="ellipse">
              <a:avLst/>
            </a:prstGeom>
            <a:solidFill>
              <a:srgbClr val="FFFF99">
                <a:alpha val="52156"/>
              </a:srgbClr>
            </a:solidFill>
            <a:ln w="254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44054" name="AutoShape 21"/>
            <p:cNvSpPr/>
            <p:nvPr/>
          </p:nvSpPr>
          <p:spPr>
            <a:xfrm>
              <a:off x="1440" y="3748"/>
              <a:ext cx="1939" cy="363"/>
            </a:xfrm>
            <a:prstGeom prst="wedgeRoundRectCallout">
              <a:avLst>
                <a:gd name="adj1" fmla="val 29139"/>
                <a:gd name="adj2" fmla="val -146968"/>
                <a:gd name="adj3" fmla="val 16667"/>
              </a:avLst>
            </a:prstGeom>
            <a:solidFill>
              <a:srgbClr val="FFFF99"/>
            </a:solidFill>
            <a:ln w="25400" cap="flat" cmpd="sng">
              <a:solidFill>
                <a:srgbClr val="FF0000"/>
              </a:solidFill>
              <a:prstDash val="solid"/>
              <a:miter/>
              <a:headEnd type="none" w="med" len="med"/>
              <a:tailEnd type="none" w="med" len="med"/>
            </a:ln>
          </p:spPr>
          <p:txBody>
            <a:bodyPr lIns="0" tIns="0" rIns="0" bIns="0" anchor="ctr" anchorCtr="1"/>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广西红水河水质污染事件</a:t>
              </a:r>
              <a:endParaRPr lang="en-US" altLang="zh-CN" sz="18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eaLnBrk="1" hangingPunct="1">
                <a:spcBef>
                  <a:spcPct val="0"/>
                </a:spcBef>
                <a:buClrTx/>
                <a:buSzTx/>
                <a:buFontTx/>
                <a:buNone/>
              </a:pPr>
              <a:r>
                <a:rPr lang="zh-CN" altLang="en-US" sz="18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广西平果酒精废液水污染事件 </a:t>
              </a:r>
              <a:endParaRPr lang="zh-CN" altLang="en-US" sz="18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27"/>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59394" name="矩形 2"/>
          <p:cNvSpPr>
            <a:spLocks noChangeArrowheads="1"/>
          </p:cNvSpPr>
          <p:nvPr/>
        </p:nvSpPr>
        <p:spPr bwMode="auto">
          <a:xfrm>
            <a:off x="539750" y="1997075"/>
            <a:ext cx="8740775" cy="2861310"/>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45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45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案例一：广东深圳光明新区渣土受纳场“</a:t>
            </a:r>
            <a:r>
              <a:rPr kumimoji="1" lang="en-US" altLang="zh-CN" sz="45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12·20” </a:t>
            </a:r>
            <a:r>
              <a:rPr kumimoji="1" lang="zh-CN" altLang="en-US" sz="45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特别重大滑坡事故案例分析</a:t>
            </a:r>
            <a:endParaRPr kumimoji="1" lang="zh-CN" altLang="en-US" sz="45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4099" name="文本占位符 4098"/>
          <p:cNvSpPr>
            <a:spLocks noGrp="1"/>
          </p:cNvSpPr>
          <p:nvPr>
            <p:ph idx="4294967295"/>
            <p:custDataLst>
              <p:tags r:id="rId5"/>
            </p:custDataLst>
          </p:nvPr>
        </p:nvSpPr>
        <p:spPr>
          <a:xfrm>
            <a:off x="1000125" y="1811338"/>
            <a:ext cx="7143750" cy="1655763"/>
          </a:xfrm>
          <a:noFill/>
          <a:ln w="0">
            <a:noFill/>
          </a:ln>
        </p:spPr>
        <p:txBody>
          <a:bodyPr vert="horz" wrap="square" lIns="91440" tIns="45720" rIns="91440" bIns="45720" numCol="1" anchor="t" anchorCtr="0" compatLnSpc="1">
            <a:normAutofit lnSpcReduction="10000"/>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lvl="0" algn="l" defTabSz="914400">
              <a:lnSpc>
                <a:spcPct val="130000"/>
              </a:lnSpc>
              <a:defRPr/>
            </a:pP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2015</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时</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40</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分，广东省深圳市光明新区红坳渣土受纳场发生特别重大滑坡事故。</a:t>
            </a:r>
            <a:endPar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914400">
              <a:lnSpc>
                <a:spcPct val="130000"/>
              </a:lnSpc>
              <a:defRPr/>
            </a:pP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值得注意的是，</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专家认定此事故非山体滑坡，是“人工堆土垮塌”</a:t>
            </a:r>
            <a:r>
              <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914400">
              <a:lnSpc>
                <a:spcPct val="130000"/>
              </a:lnSpc>
              <a:defRPr/>
            </a:pPr>
            <a:endPar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defTabSz="914400">
              <a:lnSpc>
                <a:spcPct val="130000"/>
              </a:lnSpc>
              <a:defRPr/>
            </a:pPr>
            <a:endParaRPr kumimoji="1" lang="en-US" altLang="zh-CN" sz="2000" b="1" noProof="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nvSpPr>
        <p:spPr>
          <a:xfrm>
            <a:off x="1403350" y="1068388"/>
            <a:ext cx="1735138" cy="5016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27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事故经过</a:t>
            </a:r>
            <a:endParaRPr kumimoji="1" lang="zh-CN" altLang="en-US" sz="27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74756" name="图片 8"/>
          <p:cNvPicPr>
            <a:picLocks noChangeAspect="1"/>
          </p:cNvPicPr>
          <p:nvPr/>
        </p:nvPicPr>
        <p:blipFill>
          <a:blip r:embed="rId6"/>
          <a:stretch>
            <a:fillRect/>
          </a:stretch>
        </p:blipFill>
        <p:spPr>
          <a:xfrm>
            <a:off x="1000125" y="3708400"/>
            <a:ext cx="7223125" cy="2832100"/>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ppt_x"/>
                                          </p:val>
                                        </p:tav>
                                        <p:tav tm="100000">
                                          <p:val>
                                            <p:strVal val="#ppt_x"/>
                                          </p:val>
                                        </p:tav>
                                      </p:tavLst>
                                    </p:anim>
                                    <p:anim calcmode="lin" valueType="num">
                                      <p:cBhvr additive="base">
                                        <p:cTn id="8"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pic>
        <p:nvPicPr>
          <p:cNvPr id="48132" name="图片 4">
            <a:hlinkClick r:id="rId5" action="ppaction://hlinkfile"/>
          </p:cNvPr>
          <p:cNvPicPr>
            <a:picLocks noChangeAspect="1"/>
          </p:cNvPicPr>
          <p:nvPr/>
        </p:nvPicPr>
        <p:blipFill>
          <a:blip r:embed="rId6"/>
          <a:stretch>
            <a:fillRect/>
          </a:stretch>
        </p:blipFill>
        <p:spPr>
          <a:xfrm>
            <a:off x="1331913" y="1960563"/>
            <a:ext cx="6629400" cy="4279900"/>
          </a:xfrm>
          <a:prstGeom prst="rect">
            <a:avLst/>
          </a:prstGeom>
          <a:noFill/>
          <a:ln w="9525">
            <a:noFill/>
          </a:ln>
        </p:spPr>
      </p:pic>
      <p:sp>
        <p:nvSpPr>
          <p:cNvPr id="48133" name="动作按钮: 前进或下一项 3">
            <a:hlinkClick r:id="" action="ppaction://hlinkshowjump?jump=nextslide" highlightClick="1"/>
          </p:cNvPr>
          <p:cNvSpPr>
            <a:spLocks noChangeArrowheads="1"/>
          </p:cNvSpPr>
          <p:nvPr>
            <p:custDataLst>
              <p:tags r:id="rId7"/>
            </p:custDataLst>
          </p:nvPr>
        </p:nvSpPr>
        <p:spPr bwMode="auto">
          <a:xfrm>
            <a:off x="4211638" y="3860800"/>
            <a:ext cx="433388" cy="431800"/>
          </a:xfrm>
          <a:prstGeom prst="actionButtonForwardNext">
            <a:avLst/>
          </a:prstGeom>
          <a:noFill/>
          <a:ln w="28575" algn="ctr">
            <a:solidFill>
              <a:schemeClr val="lt2"/>
            </a:solidFill>
            <a:miter lim="800000"/>
          </a:ln>
        </p:spPr>
        <p:txBody>
          <a:bodyPr wrap="none"/>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8"/>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pic>
        <p:nvPicPr>
          <p:cNvPr id="49154" name="图片 5"/>
          <p:cNvPicPr>
            <a:picLocks noChangeAspect="1"/>
          </p:cNvPicPr>
          <p:nvPr/>
        </p:nvPicPr>
        <p:blipFill>
          <a:blip r:embed="rId5"/>
          <a:stretch>
            <a:fillRect/>
          </a:stretch>
        </p:blipFill>
        <p:spPr>
          <a:xfrm>
            <a:off x="1588" y="258763"/>
            <a:ext cx="9144000" cy="6340475"/>
          </a:xfrm>
          <a:prstGeom prst="rect">
            <a:avLst/>
          </a:prstGeom>
          <a:noFill/>
          <a:ln w="9525">
            <a:noFill/>
          </a:ln>
        </p:spPr>
      </p:pic>
      <p:sp>
        <p:nvSpPr>
          <p:cNvPr id="49155" name="文本框 6"/>
          <p:cNvSpPr txBox="1"/>
          <p:nvPr>
            <p:custDataLst>
              <p:tags r:id="rId6"/>
            </p:custDataLst>
          </p:nvPr>
        </p:nvSpPr>
        <p:spPr>
          <a:xfrm>
            <a:off x="6011863" y="5084763"/>
            <a:ext cx="2781300" cy="829945"/>
          </a:xfrm>
          <a:prstGeom prst="rect">
            <a:avLst/>
          </a:prstGeom>
          <a:noFill/>
          <a:ln w="28575" cap="flat" cmpd="sng">
            <a:solidFill>
              <a:schemeClr val="dk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红坳受纳场</a:t>
            </a:r>
            <a:endParaRPr lang="en-US" altLang="zh-CN" sz="2400" b="1" dirty="0">
              <a:solidFill>
                <a:schemeClr val="dk1"/>
              </a:solidFill>
              <a:latin typeface="微软雅黑" panose="020B0503020204020204" pitchFamily="34" charset="-122"/>
              <a:ea typeface="微软雅黑" panose="020B0503020204020204" pitchFamily="34" charset="-122"/>
            </a:endParaRPr>
          </a:p>
          <a:p>
            <a:pPr marL="0" lvl="0" indent="0" algn="ctr">
              <a:spcBef>
                <a:spcPct val="0"/>
              </a:spcBef>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rPr>
              <a:t>建设运营关系图</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4" name="矩形 3"/>
          <p:cNvSpPr/>
          <p:nvPr/>
        </p:nvSpPr>
        <p:spPr>
          <a:xfrm>
            <a:off x="1512888" y="1052513"/>
            <a:ext cx="2879725" cy="53498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接报及响应</a:t>
            </a:r>
            <a:endPar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707" name="文本框 2"/>
          <p:cNvSpPr txBox="1">
            <a:spLocks noChangeArrowheads="1"/>
          </p:cNvSpPr>
          <p:nvPr>
            <p:custDataLst>
              <p:tags r:id="rId5"/>
            </p:custDataLst>
          </p:nvPr>
        </p:nvSpPr>
        <p:spPr bwMode="auto">
          <a:xfrm>
            <a:off x="258763" y="1989138"/>
            <a:ext cx="5595938" cy="5323205"/>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35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秒，接报后，深圳市公安消防支队指挥中心同时获知相关信息，立即指令光明公安消防大队迅速组织车辆及指战员赶赴事故现场。</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48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分，光明办事处接到光明公安消防大队事故报告，</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30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分，在凤凰社区红坳工业园管理处组建临时现场指挥部，开展先期应急救援工作。</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49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分，光明新区管委会总值班室接到光明公安分局报告；</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13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分，光明新区向深圳市政府总值班室报告；</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分，光明新区值班领导到达现场，立即组织成立新区救援现场临时指挥部，开展应急救援工作。</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0180" name="图片 5"/>
          <p:cNvPicPr>
            <a:picLocks noChangeAspect="1"/>
          </p:cNvPicPr>
          <p:nvPr/>
        </p:nvPicPr>
        <p:blipFill>
          <a:blip r:embed="rId6"/>
          <a:stretch>
            <a:fillRect/>
          </a:stretch>
        </p:blipFill>
        <p:spPr>
          <a:xfrm>
            <a:off x="5815013" y="557213"/>
            <a:ext cx="3449637" cy="2058987"/>
          </a:xfrm>
          <a:prstGeom prst="rect">
            <a:avLst/>
          </a:prstGeom>
          <a:noFill/>
          <a:ln w="9525">
            <a:noFill/>
          </a:ln>
        </p:spPr>
      </p:pic>
      <p:pic>
        <p:nvPicPr>
          <p:cNvPr id="50181" name="图片 6"/>
          <p:cNvPicPr>
            <a:picLocks noChangeAspect="1"/>
          </p:cNvPicPr>
          <p:nvPr/>
        </p:nvPicPr>
        <p:blipFill>
          <a:blip r:embed="rId7"/>
          <a:stretch>
            <a:fillRect/>
          </a:stretch>
        </p:blipFill>
        <p:spPr>
          <a:xfrm>
            <a:off x="5854700" y="2665413"/>
            <a:ext cx="3392488" cy="2190750"/>
          </a:xfrm>
          <a:prstGeom prst="rect">
            <a:avLst/>
          </a:prstGeom>
          <a:noFill/>
          <a:ln w="9525">
            <a:noFill/>
          </a:ln>
        </p:spPr>
      </p:pic>
      <p:pic>
        <p:nvPicPr>
          <p:cNvPr id="50182" name="Picture 4" descr="https://timgsa.baidu.com/timg?image&amp;quality=80&amp;size=b9999_10000&amp;sec=1560608207035&amp;di=155c22255c1438ae9020021119d598a1&amp;imgtype=0&amp;src=http%3A%2F%2Fnewsimg.cssglw.com%2F1468996035.jpg"/>
          <p:cNvPicPr>
            <a:picLocks noChangeAspect="1"/>
          </p:cNvPicPr>
          <p:nvPr/>
        </p:nvPicPr>
        <p:blipFill>
          <a:blip r:embed="rId8"/>
          <a:stretch>
            <a:fillRect/>
          </a:stretch>
        </p:blipFill>
        <p:spPr>
          <a:xfrm>
            <a:off x="5813425" y="4856163"/>
            <a:ext cx="3492500" cy="1958975"/>
          </a:xfrm>
          <a:prstGeom prst="rect">
            <a:avLst/>
          </a:prstGeom>
          <a:noFill/>
          <a:ln w="9525">
            <a:noFill/>
          </a:ln>
        </p:spPr>
      </p:pic>
    </p:spTree>
    <p:custDataLst>
      <p:tags r:id="rId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541698" name="AutoShape 2"/>
          <p:cNvSpPr/>
          <p:nvPr>
            <p:custDataLst>
              <p:tags r:id="rId5"/>
            </p:custDataLst>
          </p:nvPr>
        </p:nvSpPr>
        <p:spPr>
          <a:xfrm rot="10800000" flipH="1" flipV="1">
            <a:off x="6858000" y="5410200"/>
            <a:ext cx="830263" cy="344488"/>
          </a:xfrm>
          <a:custGeom>
            <a:avLst/>
            <a:gdLst/>
            <a:ahLst/>
            <a:cxnLst>
              <a:cxn ang="0">
                <a:pos x="0" y="0"/>
              </a:cxn>
              <a:cxn ang="0">
                <a:pos x="7976944" y="5494073"/>
              </a:cxn>
              <a:cxn ang="0">
                <a:pos x="23936790" y="5494073"/>
              </a:cxn>
              <a:cxn ang="0">
                <a:pos x="31913734" y="0"/>
              </a:cxn>
              <a:cxn ang="0">
                <a:pos x="0" y="0"/>
              </a:cxn>
            </a:cxnLst>
            <a:pathLst>
              <a:path w="21600" h="21600">
                <a:moveTo>
                  <a:pt x="0" y="0"/>
                </a:moveTo>
                <a:lnTo>
                  <a:pt x="5399" y="21600"/>
                </a:lnTo>
                <a:lnTo>
                  <a:pt x="16201" y="21600"/>
                </a:lnTo>
                <a:lnTo>
                  <a:pt x="21600" y="0"/>
                </a:lnTo>
                <a:lnTo>
                  <a:pt x="0" y="0"/>
                </a:lnTo>
                <a:close/>
              </a:path>
            </a:pathLst>
          </a:custGeom>
          <a:solidFill>
            <a:srgbClr val="714400">
              <a:alpha val="100000"/>
            </a:srgbClr>
          </a:solidFill>
          <a:ln w="12700" cap="flat" cmpd="sng">
            <a:solidFill>
              <a:schemeClr val="dk1">
                <a:alpha val="100000"/>
              </a:schemeClr>
            </a:solidFill>
            <a:prstDash val="solid"/>
            <a:miter lim="800000"/>
            <a:headEnd type="none" w="med" len="med"/>
            <a:tailEnd type="none" w="med" len="med"/>
          </a:ln>
        </p:spPr>
        <p:txBody>
          <a:bodyPr/>
          <a:p>
            <a:endParaRPr lang="zh-CN" altLang="en-US" sz="2400">
              <a:solidFill>
                <a:schemeClr val="dk1"/>
              </a:solidFill>
              <a:latin typeface="微软雅黑" panose="020B0503020204020204" pitchFamily="34" charset="-122"/>
              <a:ea typeface="微软雅黑" panose="020B0503020204020204" pitchFamily="34" charset="-122"/>
            </a:endParaRPr>
          </a:p>
        </p:txBody>
      </p:sp>
      <p:graphicFrame>
        <p:nvGraphicFramePr>
          <p:cNvPr id="541699" name="Object 3">
            <a:hlinkClick r:id="" action="ppaction://ole?verb="/>
          </p:cNvPr>
          <p:cNvGraphicFramePr/>
          <p:nvPr/>
        </p:nvGraphicFramePr>
        <p:xfrm>
          <a:off x="1752600" y="3810000"/>
          <a:ext cx="1881188" cy="1579563"/>
        </p:xfrm>
        <a:graphic>
          <a:graphicData uri="http://schemas.openxmlformats.org/presentationml/2006/ole">
            <mc:AlternateContent xmlns:mc="http://schemas.openxmlformats.org/markup-compatibility/2006">
              <mc:Choice xmlns:v="urn:schemas-microsoft-com:vml" Requires="v">
                <p:oleObj spid="_x0000_s3079" name="" r:id="rId6" imgW="3772535" imgH="1913890" progId="MS_ClipArt_Gallery">
                  <p:embed/>
                </p:oleObj>
              </mc:Choice>
              <mc:Fallback>
                <p:oleObj name="" r:id="rId6" imgW="3772535" imgH="1913890" progId="MS_ClipArt_Gallery">
                  <p:embed/>
                  <p:pic>
                    <p:nvPicPr>
                      <p:cNvPr id="0" name="图片 3078"/>
                      <p:cNvPicPr/>
                      <p:nvPr/>
                    </p:nvPicPr>
                    <p:blipFill>
                      <a:blip r:embed="rId7">
                        <a:clrChange>
                          <a:clrFrom>
                            <a:srgbClr val="808080"/>
                          </a:clrFrom>
                          <a:clrTo>
                            <a:srgbClr val="47EFEF"/>
                          </a:clrTo>
                        </a:clrChange>
                      </a:blip>
                      <a:srcRect r="1904" b="3023"/>
                      <a:stretch>
                        <a:fillRect/>
                      </a:stretch>
                    </p:blipFill>
                    <p:spPr>
                      <a:xfrm>
                        <a:off x="1752600" y="3810000"/>
                        <a:ext cx="1881188" cy="1579563"/>
                      </a:xfrm>
                      <a:prstGeom prst="rect">
                        <a:avLst/>
                      </a:prstGeom>
                      <a:noFill/>
                      <a:ln w="38100">
                        <a:noFill/>
                        <a:miter/>
                      </a:ln>
                    </p:spPr>
                  </p:pic>
                </p:oleObj>
              </mc:Fallback>
            </mc:AlternateContent>
          </a:graphicData>
        </a:graphic>
      </p:graphicFrame>
      <p:graphicFrame>
        <p:nvGraphicFramePr>
          <p:cNvPr id="541700" name="Object 4">
            <a:hlinkClick r:id="" action="ppaction://ole?verb="/>
          </p:cNvPr>
          <p:cNvGraphicFramePr/>
          <p:nvPr/>
        </p:nvGraphicFramePr>
        <p:xfrm>
          <a:off x="304800" y="4876800"/>
          <a:ext cx="1133475" cy="479425"/>
        </p:xfrm>
        <a:graphic>
          <a:graphicData uri="http://schemas.openxmlformats.org/presentationml/2006/ole">
            <mc:AlternateContent xmlns:mc="http://schemas.openxmlformats.org/markup-compatibility/2006">
              <mc:Choice xmlns:v="urn:schemas-microsoft-com:vml" Requires="v">
                <p:oleObj spid="_x0000_s3077" name="" r:id="rId8" imgW="5967095" imgH="1726565" progId="MS_ClipArt_Gallery">
                  <p:embed/>
                </p:oleObj>
              </mc:Choice>
              <mc:Fallback>
                <p:oleObj name="" r:id="rId8" imgW="5967095" imgH="1726565" progId="MS_ClipArt_Gallery">
                  <p:embed/>
                  <p:pic>
                    <p:nvPicPr>
                      <p:cNvPr id="0" name="图片 3076"/>
                      <p:cNvPicPr/>
                      <p:nvPr/>
                    </p:nvPicPr>
                    <p:blipFill>
                      <a:blip r:embed="rId9">
                        <a:clrChange>
                          <a:clrFrom>
                            <a:srgbClr val="FFFFE0"/>
                          </a:clrFrom>
                          <a:clrTo>
                            <a:srgbClr val="F3FF3B"/>
                          </a:clrTo>
                        </a:clrChange>
                      </a:blip>
                      <a:stretch>
                        <a:fillRect/>
                      </a:stretch>
                    </p:blipFill>
                    <p:spPr>
                      <a:xfrm>
                        <a:off x="304800" y="4876800"/>
                        <a:ext cx="1133475" cy="479425"/>
                      </a:xfrm>
                      <a:prstGeom prst="rect">
                        <a:avLst/>
                      </a:prstGeom>
                      <a:noFill/>
                      <a:ln w="38100">
                        <a:noFill/>
                        <a:miter/>
                      </a:ln>
                    </p:spPr>
                  </p:pic>
                </p:oleObj>
              </mc:Fallback>
            </mc:AlternateContent>
          </a:graphicData>
        </a:graphic>
      </p:graphicFrame>
      <p:sp>
        <p:nvSpPr>
          <p:cNvPr id="541701" name="Line 5"/>
          <p:cNvSpPr/>
          <p:nvPr>
            <p:custDataLst>
              <p:tags r:id="rId10"/>
            </p:custDataLst>
          </p:nvPr>
        </p:nvSpPr>
        <p:spPr>
          <a:xfrm>
            <a:off x="279400" y="5410200"/>
            <a:ext cx="8864600" cy="0"/>
          </a:xfrm>
          <a:prstGeom prst="line">
            <a:avLst/>
          </a:prstGeom>
          <a:ln w="50800" cap="flat" cmpd="sng">
            <a:solidFill>
              <a:schemeClr val="accent2"/>
            </a:solidFill>
            <a:prstDash val="solid"/>
            <a:headEnd type="none" w="med" len="med"/>
            <a:tailEnd type="none" w="med" len="med"/>
          </a:ln>
        </p:spPr>
      </p:sp>
      <p:graphicFrame>
        <p:nvGraphicFramePr>
          <p:cNvPr id="541702" name="Object 6">
            <a:hlinkClick r:id="" action="ppaction://ole?verb="/>
          </p:cNvPr>
          <p:cNvGraphicFramePr/>
          <p:nvPr/>
        </p:nvGraphicFramePr>
        <p:xfrm>
          <a:off x="7772400" y="4800600"/>
          <a:ext cx="1058863" cy="585788"/>
        </p:xfrm>
        <a:graphic>
          <a:graphicData uri="http://schemas.openxmlformats.org/presentationml/2006/ole">
            <mc:AlternateContent xmlns:mc="http://schemas.openxmlformats.org/markup-compatibility/2006">
              <mc:Choice xmlns:v="urn:schemas-microsoft-com:vml" Requires="v">
                <p:oleObj spid="_x0000_s3078" name="" r:id="rId11" imgW="5311775" imgH="2949575" progId="MS_ClipArt_Gallery">
                  <p:embed/>
                </p:oleObj>
              </mc:Choice>
              <mc:Fallback>
                <p:oleObj name="" r:id="rId11" imgW="5311775" imgH="2949575" progId="MS_ClipArt_Gallery">
                  <p:embed/>
                  <p:pic>
                    <p:nvPicPr>
                      <p:cNvPr id="0" name="图片 3077"/>
                      <p:cNvPicPr/>
                      <p:nvPr/>
                    </p:nvPicPr>
                    <p:blipFill>
                      <a:blip r:embed="rId12"/>
                      <a:stretch>
                        <a:fillRect/>
                      </a:stretch>
                    </p:blipFill>
                    <p:spPr>
                      <a:xfrm>
                        <a:off x="7772400" y="4800600"/>
                        <a:ext cx="1058863" cy="585788"/>
                      </a:xfrm>
                      <a:prstGeom prst="rect">
                        <a:avLst/>
                      </a:prstGeom>
                      <a:noFill/>
                      <a:ln w="38100">
                        <a:noFill/>
                        <a:miter/>
                      </a:ln>
                    </p:spPr>
                  </p:pic>
                </p:oleObj>
              </mc:Fallback>
            </mc:AlternateContent>
          </a:graphicData>
        </a:graphic>
      </p:graphicFrame>
      <p:sp>
        <p:nvSpPr>
          <p:cNvPr id="541703" name="Oval 7"/>
          <p:cNvSpPr/>
          <p:nvPr>
            <p:custDataLst>
              <p:tags r:id="rId13"/>
            </p:custDataLst>
          </p:nvPr>
        </p:nvSpPr>
        <p:spPr>
          <a:xfrm>
            <a:off x="4038600" y="4800600"/>
            <a:ext cx="514350" cy="476250"/>
          </a:xfrm>
          <a:prstGeom prst="ellipse">
            <a:avLst/>
          </a:prstGeom>
          <a:solidFill>
            <a:srgbClr val="919191"/>
          </a:solidFill>
          <a:ln w="12700" cap="flat" cmpd="sng">
            <a:solidFill>
              <a:schemeClr val="dk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541704" name="Rectangle 8"/>
          <p:cNvSpPr/>
          <p:nvPr>
            <p:custDataLst>
              <p:tags r:id="rId14"/>
            </p:custDataLst>
          </p:nvPr>
        </p:nvSpPr>
        <p:spPr>
          <a:xfrm>
            <a:off x="4191000" y="4800600"/>
            <a:ext cx="231775" cy="46038"/>
          </a:xfrm>
          <a:prstGeom prst="rect">
            <a:avLst/>
          </a:prstGeom>
          <a:solidFill>
            <a:srgbClr val="CECECE"/>
          </a:solidFill>
          <a:ln w="12700"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541705" name="Rectangle 9"/>
          <p:cNvSpPr/>
          <p:nvPr>
            <p:custDataLst>
              <p:tags r:id="rId15"/>
            </p:custDataLst>
          </p:nvPr>
        </p:nvSpPr>
        <p:spPr>
          <a:xfrm>
            <a:off x="1981200" y="5867400"/>
            <a:ext cx="1377950"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废水处理</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06" name="Rectangle 10"/>
          <p:cNvSpPr/>
          <p:nvPr>
            <p:custDataLst>
              <p:tags r:id="rId16"/>
            </p:custDataLst>
          </p:nvPr>
        </p:nvSpPr>
        <p:spPr>
          <a:xfrm>
            <a:off x="4572000" y="5867400"/>
            <a:ext cx="1377950"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污水系统</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07" name="Rectangle 11"/>
          <p:cNvSpPr/>
          <p:nvPr>
            <p:custDataLst>
              <p:tags r:id="rId17"/>
            </p:custDataLst>
          </p:nvPr>
        </p:nvSpPr>
        <p:spPr>
          <a:xfrm>
            <a:off x="7543800" y="4419600"/>
            <a:ext cx="1339850" cy="339725"/>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CN" altLang="en-US" sz="1800" b="1" dirty="0">
                <a:solidFill>
                  <a:schemeClr val="dk1"/>
                </a:solidFill>
                <a:latin typeface="微软雅黑" panose="020B0503020204020204" pitchFamily="34" charset="-122"/>
                <a:ea typeface="微软雅黑" panose="020B0503020204020204" pitchFamily="34" charset="-122"/>
              </a:rPr>
              <a:t>废弃物存放</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541708" name="Rectangle 12"/>
          <p:cNvSpPr/>
          <p:nvPr>
            <p:custDataLst>
              <p:tags r:id="rId18"/>
            </p:custDataLst>
          </p:nvPr>
        </p:nvSpPr>
        <p:spPr>
          <a:xfrm>
            <a:off x="6858000" y="5943600"/>
            <a:ext cx="815975"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掩埋</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09" name="Rectangle 13"/>
          <p:cNvSpPr/>
          <p:nvPr>
            <p:custDataLst>
              <p:tags r:id="rId19"/>
            </p:custDataLst>
          </p:nvPr>
        </p:nvSpPr>
        <p:spPr>
          <a:xfrm>
            <a:off x="304800" y="3886200"/>
            <a:ext cx="815975"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运输</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10" name="Rectangle 14"/>
          <p:cNvSpPr/>
          <p:nvPr>
            <p:custDataLst>
              <p:tags r:id="rId20"/>
            </p:custDataLst>
          </p:nvPr>
        </p:nvSpPr>
        <p:spPr>
          <a:xfrm>
            <a:off x="1371600" y="3886200"/>
            <a:ext cx="815975"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锅锅炉</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11" name="Line 15"/>
          <p:cNvSpPr/>
          <p:nvPr>
            <p:custDataLst>
              <p:tags r:id="rId21"/>
            </p:custDataLst>
          </p:nvPr>
        </p:nvSpPr>
        <p:spPr>
          <a:xfrm>
            <a:off x="762000" y="4267200"/>
            <a:ext cx="0" cy="517525"/>
          </a:xfrm>
          <a:prstGeom prst="line">
            <a:avLst/>
          </a:prstGeom>
          <a:ln w="38100" cap="flat" cmpd="sng">
            <a:solidFill>
              <a:schemeClr val="dk1"/>
            </a:solidFill>
            <a:prstDash val="solid"/>
            <a:headEnd type="none" w="med" len="med"/>
            <a:tailEnd type="triangle" w="med" len="med"/>
          </a:ln>
        </p:spPr>
      </p:sp>
      <p:sp>
        <p:nvSpPr>
          <p:cNvPr id="541712" name="Line 16"/>
          <p:cNvSpPr/>
          <p:nvPr>
            <p:custDataLst>
              <p:tags r:id="rId22"/>
            </p:custDataLst>
          </p:nvPr>
        </p:nvSpPr>
        <p:spPr>
          <a:xfrm>
            <a:off x="1828800" y="4191000"/>
            <a:ext cx="0" cy="674688"/>
          </a:xfrm>
          <a:prstGeom prst="line">
            <a:avLst/>
          </a:prstGeom>
          <a:ln w="38100" cap="flat" cmpd="sng">
            <a:solidFill>
              <a:schemeClr val="dk1"/>
            </a:solidFill>
            <a:prstDash val="solid"/>
            <a:headEnd type="none" w="med" len="med"/>
            <a:tailEnd type="triangle" w="med" len="med"/>
          </a:ln>
        </p:spPr>
      </p:sp>
      <p:sp>
        <p:nvSpPr>
          <p:cNvPr id="541713" name="Line 17"/>
          <p:cNvSpPr/>
          <p:nvPr>
            <p:custDataLst>
              <p:tags r:id="rId23"/>
            </p:custDataLst>
          </p:nvPr>
        </p:nvSpPr>
        <p:spPr>
          <a:xfrm>
            <a:off x="3276600" y="3276600"/>
            <a:ext cx="0" cy="517525"/>
          </a:xfrm>
          <a:prstGeom prst="line">
            <a:avLst/>
          </a:prstGeom>
          <a:ln w="38100" cap="flat" cmpd="sng">
            <a:solidFill>
              <a:schemeClr val="dk1"/>
            </a:solidFill>
            <a:prstDash val="solid"/>
            <a:headEnd type="none" w="med" len="med"/>
            <a:tailEnd type="triangle" w="med" len="med"/>
          </a:ln>
        </p:spPr>
      </p:sp>
      <p:sp>
        <p:nvSpPr>
          <p:cNvPr id="541714" name="Rectangle 18"/>
          <p:cNvSpPr/>
          <p:nvPr>
            <p:custDataLst>
              <p:tags r:id="rId24"/>
            </p:custDataLst>
          </p:nvPr>
        </p:nvSpPr>
        <p:spPr>
          <a:xfrm>
            <a:off x="2895600" y="2895600"/>
            <a:ext cx="815975"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烟囱</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15" name="Line 19"/>
          <p:cNvSpPr/>
          <p:nvPr>
            <p:custDataLst>
              <p:tags r:id="rId25"/>
            </p:custDataLst>
          </p:nvPr>
        </p:nvSpPr>
        <p:spPr>
          <a:xfrm>
            <a:off x="4267200" y="4191000"/>
            <a:ext cx="0" cy="517525"/>
          </a:xfrm>
          <a:prstGeom prst="line">
            <a:avLst/>
          </a:prstGeom>
          <a:ln w="38100" cap="flat" cmpd="sng">
            <a:solidFill>
              <a:schemeClr val="dk1"/>
            </a:solidFill>
            <a:prstDash val="solid"/>
            <a:headEnd type="none" w="med" len="med"/>
            <a:tailEnd type="triangle" w="med" len="med"/>
          </a:ln>
        </p:spPr>
      </p:sp>
      <p:sp>
        <p:nvSpPr>
          <p:cNvPr id="541716" name="Rectangle 20"/>
          <p:cNvSpPr/>
          <p:nvPr>
            <p:custDataLst>
              <p:tags r:id="rId26"/>
            </p:custDataLst>
          </p:nvPr>
        </p:nvSpPr>
        <p:spPr>
          <a:xfrm>
            <a:off x="3657600" y="3810000"/>
            <a:ext cx="1244600"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化学储槽</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541717" name="Line 21"/>
          <p:cNvSpPr/>
          <p:nvPr>
            <p:custDataLst>
              <p:tags r:id="rId27"/>
            </p:custDataLst>
          </p:nvPr>
        </p:nvSpPr>
        <p:spPr>
          <a:xfrm>
            <a:off x="2362200" y="3962400"/>
            <a:ext cx="0" cy="460375"/>
          </a:xfrm>
          <a:prstGeom prst="line">
            <a:avLst/>
          </a:prstGeom>
          <a:ln w="38100" cap="flat" cmpd="sng">
            <a:solidFill>
              <a:schemeClr val="dk1"/>
            </a:solidFill>
            <a:prstDash val="solid"/>
            <a:headEnd type="none" w="med" len="med"/>
            <a:tailEnd type="triangle" w="med" len="med"/>
          </a:ln>
        </p:spPr>
      </p:sp>
      <p:sp>
        <p:nvSpPr>
          <p:cNvPr id="541718" name="Rectangle 22"/>
          <p:cNvSpPr/>
          <p:nvPr>
            <p:custDataLst>
              <p:tags r:id="rId28"/>
            </p:custDataLst>
          </p:nvPr>
        </p:nvSpPr>
        <p:spPr>
          <a:xfrm>
            <a:off x="2209800" y="3581400"/>
            <a:ext cx="815975"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工厂</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graphicFrame>
        <p:nvGraphicFramePr>
          <p:cNvPr id="541719" name="Object 23">
            <a:hlinkClick r:id="" action="ppaction://ole?verb="/>
          </p:cNvPr>
          <p:cNvGraphicFramePr/>
          <p:nvPr/>
        </p:nvGraphicFramePr>
        <p:xfrm>
          <a:off x="5562600" y="3886200"/>
          <a:ext cx="1273175" cy="1543050"/>
        </p:xfrm>
        <a:graphic>
          <a:graphicData uri="http://schemas.openxmlformats.org/presentationml/2006/ole">
            <mc:AlternateContent xmlns:mc="http://schemas.openxmlformats.org/markup-compatibility/2006">
              <mc:Choice xmlns:v="urn:schemas-microsoft-com:vml" Requires="v">
                <p:oleObj spid="_x0000_s3076" name="" r:id="rId29" imgW="3636645" imgH="2296795" progId="MS_ClipArt_Gallery">
                  <p:embed/>
                </p:oleObj>
              </mc:Choice>
              <mc:Fallback>
                <p:oleObj name="" r:id="rId29" imgW="3636645" imgH="2296795" progId="MS_ClipArt_Gallery">
                  <p:embed/>
                  <p:pic>
                    <p:nvPicPr>
                      <p:cNvPr id="0" name="图片 3075"/>
                      <p:cNvPicPr/>
                      <p:nvPr/>
                    </p:nvPicPr>
                    <p:blipFill>
                      <a:blip r:embed="rId30">
                        <a:clrChange>
                          <a:clrFrom>
                            <a:srgbClr val="BFBFFF"/>
                          </a:clrFrom>
                          <a:clrTo>
                            <a:srgbClr val="CEDEDE"/>
                          </a:clrTo>
                        </a:clrChange>
                      </a:blip>
                      <a:srcRect b="10001"/>
                      <a:stretch>
                        <a:fillRect/>
                      </a:stretch>
                    </p:blipFill>
                    <p:spPr>
                      <a:xfrm>
                        <a:off x="5562600" y="3886200"/>
                        <a:ext cx="1273175" cy="1543050"/>
                      </a:xfrm>
                      <a:prstGeom prst="rect">
                        <a:avLst/>
                      </a:prstGeom>
                      <a:noFill/>
                      <a:ln w="38100">
                        <a:noFill/>
                        <a:miter/>
                      </a:ln>
                    </p:spPr>
                  </p:pic>
                </p:oleObj>
              </mc:Fallback>
            </mc:AlternateContent>
          </a:graphicData>
        </a:graphic>
      </p:graphicFrame>
      <p:sp>
        <p:nvSpPr>
          <p:cNvPr id="541720" name="Line 24"/>
          <p:cNvSpPr/>
          <p:nvPr>
            <p:custDataLst>
              <p:tags r:id="rId31"/>
            </p:custDataLst>
          </p:nvPr>
        </p:nvSpPr>
        <p:spPr>
          <a:xfrm>
            <a:off x="6400800" y="3505200"/>
            <a:ext cx="0" cy="636588"/>
          </a:xfrm>
          <a:prstGeom prst="line">
            <a:avLst/>
          </a:prstGeom>
          <a:ln w="38100" cap="flat" cmpd="sng">
            <a:solidFill>
              <a:schemeClr val="dk1"/>
            </a:solidFill>
            <a:prstDash val="solid"/>
            <a:headEnd type="none" w="med" len="med"/>
            <a:tailEnd type="triangle" w="med" len="med"/>
          </a:ln>
        </p:spPr>
      </p:sp>
      <p:sp>
        <p:nvSpPr>
          <p:cNvPr id="541721" name="Rectangle 25"/>
          <p:cNvSpPr/>
          <p:nvPr>
            <p:custDataLst>
              <p:tags r:id="rId32"/>
            </p:custDataLst>
          </p:nvPr>
        </p:nvSpPr>
        <p:spPr>
          <a:xfrm>
            <a:off x="5867400" y="3124200"/>
            <a:ext cx="1016000" cy="334963"/>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2000" b="1" dirty="0">
                <a:solidFill>
                  <a:schemeClr val="dk1"/>
                </a:solidFill>
                <a:latin typeface="微软雅黑" panose="020B0503020204020204" pitchFamily="34" charset="-122"/>
                <a:ea typeface="微软雅黑" panose="020B0503020204020204" pitchFamily="34" charset="-122"/>
              </a:rPr>
              <a:t>写字楼</a:t>
            </a:r>
            <a:endParaRPr lang="zh-TW" altLang="en-US" sz="2000" b="1" dirty="0">
              <a:solidFill>
                <a:schemeClr val="dk1"/>
              </a:solidFill>
              <a:latin typeface="微软雅黑" panose="020B0503020204020204" pitchFamily="34" charset="-122"/>
              <a:ea typeface="微软雅黑" panose="020B0503020204020204" pitchFamily="34" charset="-122"/>
            </a:endParaRPr>
          </a:p>
        </p:txBody>
      </p:sp>
      <p:sp>
        <p:nvSpPr>
          <p:cNvPr id="9242" name="Rectangle 26"/>
          <p:cNvSpPr/>
          <p:nvPr/>
        </p:nvSpPr>
        <p:spPr>
          <a:xfrm>
            <a:off x="1295400" y="1150938"/>
            <a:ext cx="3902075" cy="488950"/>
          </a:xfrm>
          <a:prstGeom prst="rect">
            <a:avLst/>
          </a:prstGeom>
          <a:noFill/>
          <a:ln w="12700">
            <a:noFill/>
          </a:ln>
        </p:spPr>
        <p:txBody>
          <a:bodyPr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600" b="1" dirty="0">
                <a:solidFill>
                  <a:schemeClr val="accent1"/>
                </a:solidFill>
                <a:latin typeface="微软雅黑" panose="020B0503020204020204" pitchFamily="34" charset="-122"/>
                <a:ea typeface="微软雅黑" panose="020B0503020204020204" pitchFamily="34" charset="-122"/>
              </a:rPr>
              <a:t>直接环境因素</a:t>
            </a:r>
            <a:endParaRPr lang="zh-CN" altLang="en-US" sz="2600" b="1" dirty="0">
              <a:solidFill>
                <a:schemeClr val="accent1"/>
              </a:solidFill>
              <a:latin typeface="微软雅黑" panose="020B0503020204020204" pitchFamily="34" charset="-122"/>
              <a:ea typeface="微软雅黑" panose="020B0503020204020204" pitchFamily="34" charset="-122"/>
            </a:endParaRPr>
          </a:p>
        </p:txBody>
      </p:sp>
      <p:sp>
        <p:nvSpPr>
          <p:cNvPr id="541723" name="Rectangle 27"/>
          <p:cNvSpPr/>
          <p:nvPr/>
        </p:nvSpPr>
        <p:spPr>
          <a:xfrm>
            <a:off x="457200" y="2971800"/>
            <a:ext cx="637540" cy="835025"/>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lnSpc>
                <a:spcPct val="90000"/>
              </a:lnSpc>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噪音</a:t>
            </a:r>
            <a:endParaRPr lang="zh-TW" altLang="en-US" sz="1800" b="1" dirty="0">
              <a:solidFill>
                <a:schemeClr val="dk1"/>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烟尘</a:t>
            </a:r>
            <a:endParaRPr lang="zh-TW" altLang="en-US" sz="1800" b="1" dirty="0">
              <a:solidFill>
                <a:schemeClr val="dk1"/>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尾气</a:t>
            </a:r>
            <a:endParaRPr lang="zh-TW" altLang="en-US" sz="1800" b="1" dirty="0">
              <a:solidFill>
                <a:schemeClr val="dk1"/>
              </a:solidFill>
              <a:latin typeface="微软雅黑" panose="020B0503020204020204" pitchFamily="34" charset="-122"/>
              <a:ea typeface="微软雅黑" panose="020B0503020204020204" pitchFamily="34" charset="-122"/>
            </a:endParaRPr>
          </a:p>
        </p:txBody>
      </p:sp>
      <p:sp>
        <p:nvSpPr>
          <p:cNvPr id="541724" name="Rectangle 28"/>
          <p:cNvSpPr/>
          <p:nvPr/>
        </p:nvSpPr>
        <p:spPr>
          <a:xfrm>
            <a:off x="1295400" y="2971800"/>
            <a:ext cx="637540" cy="835025"/>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空污</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噪音</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能源</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25" name="Rectangle 29"/>
          <p:cNvSpPr/>
          <p:nvPr/>
        </p:nvSpPr>
        <p:spPr>
          <a:xfrm>
            <a:off x="3276600" y="2286000"/>
            <a:ext cx="637540" cy="64262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废气</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景观</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26" name="Rectangle 30"/>
          <p:cNvSpPr/>
          <p:nvPr/>
        </p:nvSpPr>
        <p:spPr>
          <a:xfrm>
            <a:off x="6934200" y="2438400"/>
            <a:ext cx="1094740" cy="91948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废弃物</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生活污水</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氟氯昂</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27" name="Rectangle 31"/>
          <p:cNvSpPr/>
          <p:nvPr/>
        </p:nvSpPr>
        <p:spPr>
          <a:xfrm>
            <a:off x="3962400" y="3124200"/>
            <a:ext cx="637540" cy="64262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泄漏</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爆炸</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28" name="Rectangle 32"/>
          <p:cNvSpPr/>
          <p:nvPr/>
        </p:nvSpPr>
        <p:spPr>
          <a:xfrm>
            <a:off x="1981200" y="2438400"/>
            <a:ext cx="866140" cy="1083945"/>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空污</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废水</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废弃物</a:t>
            </a:r>
            <a:endParaRPr lang="zh-TW" altLang="en-US" sz="1800" b="1" dirty="0">
              <a:solidFill>
                <a:srgbClr val="081D58"/>
              </a:solidFill>
              <a:latin typeface="微软雅黑" panose="020B0503020204020204" pitchFamily="34" charset="-122"/>
              <a:ea typeface="微软雅黑" panose="020B0503020204020204" pitchFamily="34" charset="-122"/>
            </a:endParaRPr>
          </a:p>
          <a:p>
            <a:pPr marL="0" lvl="0" indent="0" defTabSz="762000" eaLnBrk="1" hangingPunct="1">
              <a:lnSpc>
                <a:spcPct val="90000"/>
              </a:lnSpc>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能资源</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29" name="Rectangle 33"/>
          <p:cNvSpPr/>
          <p:nvPr/>
        </p:nvSpPr>
        <p:spPr>
          <a:xfrm>
            <a:off x="7848600" y="5562600"/>
            <a:ext cx="1094740" cy="36576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土壤污染</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30" name="Rectangle 34"/>
          <p:cNvSpPr/>
          <p:nvPr/>
        </p:nvSpPr>
        <p:spPr>
          <a:xfrm>
            <a:off x="4648200" y="6248400"/>
            <a:ext cx="1323340" cy="36576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地下水污染</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31" name="Rectangle 35"/>
          <p:cNvSpPr/>
          <p:nvPr/>
        </p:nvSpPr>
        <p:spPr>
          <a:xfrm>
            <a:off x="1905000" y="6248400"/>
            <a:ext cx="1371600" cy="365760"/>
          </a:xfrm>
          <a:prstGeom prst="rect">
            <a:avLst/>
          </a:prstGeom>
          <a:noFill/>
          <a:ln w="12700">
            <a:noFill/>
          </a:ln>
        </p:spPr>
        <p:txBody>
          <a:bodyPr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800" b="1" dirty="0">
                <a:solidFill>
                  <a:srgbClr val="081D58"/>
                </a:solidFill>
                <a:latin typeface="微软雅黑" panose="020B0503020204020204" pitchFamily="34" charset="-122"/>
                <a:ea typeface="微软雅黑" panose="020B0503020204020204" pitchFamily="34" charset="-122"/>
              </a:rPr>
              <a:t>污泥、废水</a:t>
            </a:r>
            <a:endParaRPr lang="zh-TW" altLang="en-US" sz="1800" b="1" dirty="0">
              <a:solidFill>
                <a:srgbClr val="081D58"/>
              </a:solidFill>
              <a:latin typeface="微软雅黑" panose="020B0503020204020204" pitchFamily="34" charset="-122"/>
              <a:ea typeface="微软雅黑" panose="020B0503020204020204" pitchFamily="34" charset="-122"/>
            </a:endParaRPr>
          </a:p>
        </p:txBody>
      </p:sp>
      <p:sp>
        <p:nvSpPr>
          <p:cNvPr id="541732" name="Rectangle 36"/>
          <p:cNvSpPr/>
          <p:nvPr/>
        </p:nvSpPr>
        <p:spPr>
          <a:xfrm>
            <a:off x="6781800" y="6248400"/>
            <a:ext cx="993140" cy="334645"/>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TW" altLang="en-US" sz="1600" b="1" dirty="0">
                <a:solidFill>
                  <a:srgbClr val="081D58"/>
                </a:solidFill>
                <a:latin typeface="微软雅黑" panose="020B0503020204020204" pitchFamily="34" charset="-122"/>
                <a:ea typeface="微软雅黑" panose="020B0503020204020204" pitchFamily="34" charset="-122"/>
              </a:rPr>
              <a:t>土壤污染</a:t>
            </a:r>
            <a:endParaRPr lang="zh-TW" altLang="en-US" sz="1600" b="1" dirty="0">
              <a:solidFill>
                <a:srgbClr val="081D58"/>
              </a:solidFill>
              <a:latin typeface="微软雅黑" panose="020B0503020204020204" pitchFamily="34" charset="-122"/>
              <a:ea typeface="微软雅黑" panose="020B0503020204020204" pitchFamily="34" charset="-122"/>
            </a:endParaRPr>
          </a:p>
        </p:txBody>
      </p:sp>
      <p:sp>
        <p:nvSpPr>
          <p:cNvPr id="541733" name="Rectangle 37"/>
          <p:cNvSpPr/>
          <p:nvPr>
            <p:custDataLst>
              <p:tags r:id="rId33"/>
            </p:custDataLst>
          </p:nvPr>
        </p:nvSpPr>
        <p:spPr>
          <a:xfrm>
            <a:off x="4191000" y="5257800"/>
            <a:ext cx="228600" cy="152400"/>
          </a:xfrm>
          <a:prstGeom prst="rec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541734" name="Line 38"/>
          <p:cNvSpPr/>
          <p:nvPr>
            <p:custDataLst>
              <p:tags r:id="rId34"/>
            </p:custDataLst>
          </p:nvPr>
        </p:nvSpPr>
        <p:spPr>
          <a:xfrm>
            <a:off x="2667000" y="5486400"/>
            <a:ext cx="0" cy="381000"/>
          </a:xfrm>
          <a:prstGeom prst="line">
            <a:avLst/>
          </a:prstGeom>
          <a:ln w="38100" cap="flat" cmpd="sng">
            <a:solidFill>
              <a:schemeClr val="dk1"/>
            </a:solidFill>
            <a:prstDash val="solid"/>
            <a:miter/>
            <a:headEnd type="none" w="med" len="med"/>
            <a:tailEnd type="triangle" w="med" len="med"/>
          </a:ln>
        </p:spPr>
      </p:sp>
      <p:sp>
        <p:nvSpPr>
          <p:cNvPr id="541735" name="Line 39"/>
          <p:cNvSpPr/>
          <p:nvPr>
            <p:custDataLst>
              <p:tags r:id="rId35"/>
            </p:custDataLst>
          </p:nvPr>
        </p:nvSpPr>
        <p:spPr>
          <a:xfrm flipH="1">
            <a:off x="5334000" y="5486400"/>
            <a:ext cx="533400" cy="381000"/>
          </a:xfrm>
          <a:prstGeom prst="line">
            <a:avLst/>
          </a:prstGeom>
          <a:ln w="38100" cap="flat" cmpd="sng">
            <a:solidFill>
              <a:schemeClr val="dk1"/>
            </a:solidFill>
            <a:prstDash val="solid"/>
            <a:miter/>
            <a:headEnd type="none" w="med" len="med"/>
            <a:tailEnd type="triangle" w="med" len="med"/>
          </a:ln>
        </p:spPr>
      </p:sp>
    </p:spTree>
    <p:custDataLst>
      <p:tags r:id="rId3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41701"/>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541700"/>
                                        </p:tgtEl>
                                        <p:attrNameLst>
                                          <p:attrName>style.visibility</p:attrName>
                                        </p:attrNameLst>
                                      </p:cBhvr>
                                      <p:to>
                                        <p:strVal val="visible"/>
                                      </p:to>
                                    </p:set>
                                    <p:anim calcmode="lin" valueType="num">
                                      <p:cBhvr additive="base">
                                        <p:cTn id="9" dur="500" fill="hold"/>
                                        <p:tgtEl>
                                          <p:spTgt spid="541700"/>
                                        </p:tgtEl>
                                        <p:attrNameLst>
                                          <p:attrName>ppt_x</p:attrName>
                                        </p:attrNameLst>
                                      </p:cBhvr>
                                      <p:tavLst>
                                        <p:tav tm="0">
                                          <p:val>
                                            <p:strVal val="1+#ppt_w/2"/>
                                          </p:val>
                                        </p:tav>
                                        <p:tav tm="100000">
                                          <p:val>
                                            <p:strVal val="#ppt_x"/>
                                          </p:val>
                                        </p:tav>
                                      </p:tavLst>
                                    </p:anim>
                                    <p:anim calcmode="lin" valueType="num">
                                      <p:cBhvr additive="base">
                                        <p:cTn id="10" dur="500" fill="hold"/>
                                        <p:tgtEl>
                                          <p:spTgt spid="541700"/>
                                        </p:tgtEl>
                                        <p:attrNameLst>
                                          <p:attrName>ppt_y</p:attrName>
                                        </p:attrNameLst>
                                      </p:cBhvr>
                                      <p:tavLst>
                                        <p:tav tm="0">
                                          <p:val>
                                            <p:strVal val="#ppt_y"/>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541711"/>
                                        </p:tgtEl>
                                        <p:attrNameLst>
                                          <p:attrName>style.visibility</p:attrName>
                                        </p:attrNameLst>
                                      </p:cBhvr>
                                      <p:to>
                                        <p:strVal val="visible"/>
                                      </p:to>
                                    </p:set>
                                    <p:anim calcmode="lin" valueType="num">
                                      <p:cBhvr additive="base">
                                        <p:cTn id="13" dur="500" fill="hold"/>
                                        <p:tgtEl>
                                          <p:spTgt spid="541711"/>
                                        </p:tgtEl>
                                        <p:attrNameLst>
                                          <p:attrName>ppt_x</p:attrName>
                                        </p:attrNameLst>
                                      </p:cBhvr>
                                      <p:tavLst>
                                        <p:tav tm="0">
                                          <p:val>
                                            <p:strVal val="#ppt_x"/>
                                          </p:val>
                                        </p:tav>
                                        <p:tav tm="100000">
                                          <p:val>
                                            <p:strVal val="#ppt_x"/>
                                          </p:val>
                                        </p:tav>
                                      </p:tavLst>
                                    </p:anim>
                                    <p:anim calcmode="lin" valueType="num">
                                      <p:cBhvr additive="base">
                                        <p:cTn id="14" dur="500" fill="hold"/>
                                        <p:tgtEl>
                                          <p:spTgt spid="541711"/>
                                        </p:tgtEl>
                                        <p:attrNameLst>
                                          <p:attrName>ppt_y</p:attrName>
                                        </p:attrNameLst>
                                      </p:cBhvr>
                                      <p:tavLst>
                                        <p:tav tm="0">
                                          <p:val>
                                            <p:strVal val="0-#ppt_h/2"/>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541709"/>
                                        </p:tgtEl>
                                        <p:attrNameLst>
                                          <p:attrName>style.visibility</p:attrName>
                                        </p:attrNameLst>
                                      </p:cBhvr>
                                      <p:to>
                                        <p:strVal val="visible"/>
                                      </p:to>
                                    </p:set>
                                    <p:animEffect transition="in" filter="dissolve">
                                      <p:cBhvr>
                                        <p:cTn id="17" dur="500"/>
                                        <p:tgtEl>
                                          <p:spTgt spid="541709"/>
                                        </p:tgtEl>
                                      </p:cBhvr>
                                    </p:animEffect>
                                  </p:childTnLst>
                                </p:cTn>
                              </p:par>
                              <p:par>
                                <p:cTn id="18" presetID="1" presetClass="entr" presetSubtype="0" fill="hold" grpId="0" nodeType="withEffect">
                                  <p:stCondLst>
                                    <p:cond delay="0"/>
                                  </p:stCondLst>
                                  <p:childTnLst>
                                    <p:set>
                                      <p:cBhvr>
                                        <p:cTn id="19" dur="1" fill="hold">
                                          <p:stCondLst>
                                            <p:cond delay="499"/>
                                          </p:stCondLst>
                                        </p:cTn>
                                        <p:tgtEl>
                                          <p:spTgt spid="541723"/>
                                        </p:tgtEl>
                                        <p:attrNameLst>
                                          <p:attrName>style.visibility</p:attrName>
                                        </p:attrNameLst>
                                      </p:cBhvr>
                                      <p:to>
                                        <p:strVal val="visible"/>
                                      </p:to>
                                    </p:set>
                                  </p:childTnLst>
                                </p:cTn>
                              </p:par>
                              <p:par>
                                <p:cTn id="20" presetID="3" presetClass="entr" presetSubtype="10" fill="hold" nodeType="withEffect">
                                  <p:stCondLst>
                                    <p:cond delay="0"/>
                                  </p:stCondLst>
                                  <p:childTnLst>
                                    <p:set>
                                      <p:cBhvr>
                                        <p:cTn id="21" dur="1" fill="hold">
                                          <p:stCondLst>
                                            <p:cond delay="0"/>
                                          </p:stCondLst>
                                        </p:cTn>
                                        <p:tgtEl>
                                          <p:spTgt spid="541699"/>
                                        </p:tgtEl>
                                        <p:attrNameLst>
                                          <p:attrName>style.visibility</p:attrName>
                                        </p:attrNameLst>
                                      </p:cBhvr>
                                      <p:to>
                                        <p:strVal val="visible"/>
                                      </p:to>
                                    </p:set>
                                    <p:animEffect transition="in" filter="blinds(horizontal)">
                                      <p:cBhvr>
                                        <p:cTn id="22" dur="500"/>
                                        <p:tgtEl>
                                          <p:spTgt spid="541699"/>
                                        </p:tgtEl>
                                      </p:cBhvr>
                                    </p:animEffect>
                                  </p:childTnLst>
                                </p:cTn>
                              </p:par>
                              <p:par>
                                <p:cTn id="23" presetID="2" presetClass="entr" presetSubtype="1" fill="hold" nodeType="withEffect">
                                  <p:stCondLst>
                                    <p:cond delay="0"/>
                                  </p:stCondLst>
                                  <p:childTnLst>
                                    <p:set>
                                      <p:cBhvr>
                                        <p:cTn id="24" dur="1" fill="hold">
                                          <p:stCondLst>
                                            <p:cond delay="0"/>
                                          </p:stCondLst>
                                        </p:cTn>
                                        <p:tgtEl>
                                          <p:spTgt spid="541712"/>
                                        </p:tgtEl>
                                        <p:attrNameLst>
                                          <p:attrName>style.visibility</p:attrName>
                                        </p:attrNameLst>
                                      </p:cBhvr>
                                      <p:to>
                                        <p:strVal val="visible"/>
                                      </p:to>
                                    </p:set>
                                    <p:anim calcmode="lin" valueType="num">
                                      <p:cBhvr additive="base">
                                        <p:cTn id="25" dur="500" fill="hold"/>
                                        <p:tgtEl>
                                          <p:spTgt spid="541712"/>
                                        </p:tgtEl>
                                        <p:attrNameLst>
                                          <p:attrName>ppt_x</p:attrName>
                                        </p:attrNameLst>
                                      </p:cBhvr>
                                      <p:tavLst>
                                        <p:tav tm="0">
                                          <p:val>
                                            <p:strVal val="#ppt_x"/>
                                          </p:val>
                                        </p:tav>
                                        <p:tav tm="100000">
                                          <p:val>
                                            <p:strVal val="#ppt_x"/>
                                          </p:val>
                                        </p:tav>
                                      </p:tavLst>
                                    </p:anim>
                                    <p:anim calcmode="lin" valueType="num">
                                      <p:cBhvr additive="base">
                                        <p:cTn id="26" dur="500" fill="hold"/>
                                        <p:tgtEl>
                                          <p:spTgt spid="541712"/>
                                        </p:tgtEl>
                                        <p:attrNameLst>
                                          <p:attrName>ppt_y</p:attrName>
                                        </p:attrNameLst>
                                      </p:cBhvr>
                                      <p:tavLst>
                                        <p:tav tm="0">
                                          <p:val>
                                            <p:strVal val="0-#ppt_h/2"/>
                                          </p:val>
                                        </p:tav>
                                        <p:tav tm="100000">
                                          <p:val>
                                            <p:strVal val="#ppt_y"/>
                                          </p:val>
                                        </p:tav>
                                      </p:tavLst>
                                    </p:anim>
                                  </p:childTnLst>
                                </p:cTn>
                              </p:par>
                              <p:par>
                                <p:cTn id="27" presetID="9" presetClass="entr" presetSubtype="0" fill="hold" grpId="0" nodeType="withEffect">
                                  <p:stCondLst>
                                    <p:cond delay="0"/>
                                  </p:stCondLst>
                                  <p:childTnLst>
                                    <p:set>
                                      <p:cBhvr>
                                        <p:cTn id="28" dur="1" fill="hold">
                                          <p:stCondLst>
                                            <p:cond delay="0"/>
                                          </p:stCondLst>
                                        </p:cTn>
                                        <p:tgtEl>
                                          <p:spTgt spid="541710"/>
                                        </p:tgtEl>
                                        <p:attrNameLst>
                                          <p:attrName>style.visibility</p:attrName>
                                        </p:attrNameLst>
                                      </p:cBhvr>
                                      <p:to>
                                        <p:strVal val="visible"/>
                                      </p:to>
                                    </p:set>
                                    <p:animEffect transition="in" filter="dissolve">
                                      <p:cBhvr>
                                        <p:cTn id="29" dur="500"/>
                                        <p:tgtEl>
                                          <p:spTgt spid="541710"/>
                                        </p:tgtEl>
                                      </p:cBhvr>
                                    </p:animEffect>
                                  </p:childTnLst>
                                </p:cTn>
                              </p:par>
                              <p:par>
                                <p:cTn id="30" presetID="1" presetClass="entr" presetSubtype="0" fill="hold" grpId="0" nodeType="withEffect">
                                  <p:stCondLst>
                                    <p:cond delay="0"/>
                                  </p:stCondLst>
                                  <p:childTnLst>
                                    <p:set>
                                      <p:cBhvr>
                                        <p:cTn id="31" dur="1" fill="hold">
                                          <p:stCondLst>
                                            <p:cond delay="499"/>
                                          </p:stCondLst>
                                        </p:cTn>
                                        <p:tgtEl>
                                          <p:spTgt spid="541724"/>
                                        </p:tgtEl>
                                        <p:attrNameLst>
                                          <p:attrName>style.visibility</p:attrName>
                                        </p:attrNameLst>
                                      </p:cBhvr>
                                      <p:to>
                                        <p:strVal val="visible"/>
                                      </p:to>
                                    </p:set>
                                  </p:childTnLst>
                                </p:cTn>
                              </p:par>
                              <p:par>
                                <p:cTn id="32" presetID="2" presetClass="entr" presetSubtype="1" fill="hold" nodeType="withEffect">
                                  <p:stCondLst>
                                    <p:cond delay="0"/>
                                  </p:stCondLst>
                                  <p:childTnLst>
                                    <p:set>
                                      <p:cBhvr>
                                        <p:cTn id="33" dur="1" fill="hold">
                                          <p:stCondLst>
                                            <p:cond delay="0"/>
                                          </p:stCondLst>
                                        </p:cTn>
                                        <p:tgtEl>
                                          <p:spTgt spid="541717"/>
                                        </p:tgtEl>
                                        <p:attrNameLst>
                                          <p:attrName>style.visibility</p:attrName>
                                        </p:attrNameLst>
                                      </p:cBhvr>
                                      <p:to>
                                        <p:strVal val="visible"/>
                                      </p:to>
                                    </p:set>
                                    <p:anim calcmode="lin" valueType="num">
                                      <p:cBhvr additive="base">
                                        <p:cTn id="34" dur="500" fill="hold"/>
                                        <p:tgtEl>
                                          <p:spTgt spid="541717"/>
                                        </p:tgtEl>
                                        <p:attrNameLst>
                                          <p:attrName>ppt_x</p:attrName>
                                        </p:attrNameLst>
                                      </p:cBhvr>
                                      <p:tavLst>
                                        <p:tav tm="0">
                                          <p:val>
                                            <p:strVal val="#ppt_x"/>
                                          </p:val>
                                        </p:tav>
                                        <p:tav tm="100000">
                                          <p:val>
                                            <p:strVal val="#ppt_x"/>
                                          </p:val>
                                        </p:tav>
                                      </p:tavLst>
                                    </p:anim>
                                    <p:anim calcmode="lin" valueType="num">
                                      <p:cBhvr additive="base">
                                        <p:cTn id="35" dur="500" fill="hold"/>
                                        <p:tgtEl>
                                          <p:spTgt spid="541717"/>
                                        </p:tgtEl>
                                        <p:attrNameLst>
                                          <p:attrName>ppt_y</p:attrName>
                                        </p:attrNameLst>
                                      </p:cBhvr>
                                      <p:tavLst>
                                        <p:tav tm="0">
                                          <p:val>
                                            <p:strVal val="0-#ppt_h/2"/>
                                          </p:val>
                                        </p:tav>
                                        <p:tav tm="100000">
                                          <p:val>
                                            <p:strVal val="#ppt_y"/>
                                          </p:val>
                                        </p:tav>
                                      </p:tavLst>
                                    </p:anim>
                                  </p:childTnLst>
                                </p:cTn>
                              </p:par>
                              <p:par>
                                <p:cTn id="36" presetID="9" presetClass="entr" presetSubtype="0" fill="hold" grpId="0" nodeType="withEffect">
                                  <p:stCondLst>
                                    <p:cond delay="0"/>
                                  </p:stCondLst>
                                  <p:childTnLst>
                                    <p:set>
                                      <p:cBhvr>
                                        <p:cTn id="37" dur="1" fill="hold">
                                          <p:stCondLst>
                                            <p:cond delay="0"/>
                                          </p:stCondLst>
                                        </p:cTn>
                                        <p:tgtEl>
                                          <p:spTgt spid="541718"/>
                                        </p:tgtEl>
                                        <p:attrNameLst>
                                          <p:attrName>style.visibility</p:attrName>
                                        </p:attrNameLst>
                                      </p:cBhvr>
                                      <p:to>
                                        <p:strVal val="visible"/>
                                      </p:to>
                                    </p:set>
                                    <p:animEffect transition="in" filter="dissolve">
                                      <p:cBhvr>
                                        <p:cTn id="38" dur="500"/>
                                        <p:tgtEl>
                                          <p:spTgt spid="541718"/>
                                        </p:tgtEl>
                                      </p:cBhvr>
                                    </p:animEffect>
                                  </p:childTnLst>
                                </p:cTn>
                              </p:par>
                              <p:par>
                                <p:cTn id="39" presetID="1" presetClass="entr" presetSubtype="0" fill="hold" grpId="0" nodeType="withEffect">
                                  <p:stCondLst>
                                    <p:cond delay="0"/>
                                  </p:stCondLst>
                                  <p:childTnLst>
                                    <p:set>
                                      <p:cBhvr>
                                        <p:cTn id="40" dur="1" fill="hold">
                                          <p:stCondLst>
                                            <p:cond delay="499"/>
                                          </p:stCondLst>
                                        </p:cTn>
                                        <p:tgtEl>
                                          <p:spTgt spid="541728"/>
                                        </p:tgtEl>
                                        <p:attrNameLst>
                                          <p:attrName>style.visibility</p:attrName>
                                        </p:attrNameLst>
                                      </p:cBhvr>
                                      <p:to>
                                        <p:strVal val="visible"/>
                                      </p:to>
                                    </p:set>
                                  </p:childTnLst>
                                </p:cTn>
                              </p:par>
                              <p:par>
                                <p:cTn id="41" presetID="2" presetClass="entr" presetSubtype="1" fill="hold" nodeType="withEffect">
                                  <p:stCondLst>
                                    <p:cond delay="0"/>
                                  </p:stCondLst>
                                  <p:childTnLst>
                                    <p:set>
                                      <p:cBhvr>
                                        <p:cTn id="42" dur="1" fill="hold">
                                          <p:stCondLst>
                                            <p:cond delay="0"/>
                                          </p:stCondLst>
                                        </p:cTn>
                                        <p:tgtEl>
                                          <p:spTgt spid="541713"/>
                                        </p:tgtEl>
                                        <p:attrNameLst>
                                          <p:attrName>style.visibility</p:attrName>
                                        </p:attrNameLst>
                                      </p:cBhvr>
                                      <p:to>
                                        <p:strVal val="visible"/>
                                      </p:to>
                                    </p:set>
                                    <p:anim calcmode="lin" valueType="num">
                                      <p:cBhvr additive="base">
                                        <p:cTn id="43" dur="500" fill="hold"/>
                                        <p:tgtEl>
                                          <p:spTgt spid="541713"/>
                                        </p:tgtEl>
                                        <p:attrNameLst>
                                          <p:attrName>ppt_x</p:attrName>
                                        </p:attrNameLst>
                                      </p:cBhvr>
                                      <p:tavLst>
                                        <p:tav tm="0">
                                          <p:val>
                                            <p:strVal val="#ppt_x"/>
                                          </p:val>
                                        </p:tav>
                                        <p:tav tm="100000">
                                          <p:val>
                                            <p:strVal val="#ppt_x"/>
                                          </p:val>
                                        </p:tav>
                                      </p:tavLst>
                                    </p:anim>
                                    <p:anim calcmode="lin" valueType="num">
                                      <p:cBhvr additive="base">
                                        <p:cTn id="44" dur="500" fill="hold"/>
                                        <p:tgtEl>
                                          <p:spTgt spid="541713"/>
                                        </p:tgtEl>
                                        <p:attrNameLst>
                                          <p:attrName>ppt_y</p:attrName>
                                        </p:attrNameLst>
                                      </p:cBhvr>
                                      <p:tavLst>
                                        <p:tav tm="0">
                                          <p:val>
                                            <p:strVal val="0-#ppt_h/2"/>
                                          </p:val>
                                        </p:tav>
                                        <p:tav tm="100000">
                                          <p:val>
                                            <p:strVal val="#ppt_y"/>
                                          </p:val>
                                        </p:tav>
                                      </p:tavLst>
                                    </p:anim>
                                  </p:childTnLst>
                                </p:cTn>
                              </p:par>
                              <p:par>
                                <p:cTn id="45" presetID="9" presetClass="entr" presetSubtype="0" fill="hold" grpId="0" nodeType="withEffect">
                                  <p:stCondLst>
                                    <p:cond delay="0"/>
                                  </p:stCondLst>
                                  <p:childTnLst>
                                    <p:set>
                                      <p:cBhvr>
                                        <p:cTn id="46" dur="1" fill="hold">
                                          <p:stCondLst>
                                            <p:cond delay="0"/>
                                          </p:stCondLst>
                                        </p:cTn>
                                        <p:tgtEl>
                                          <p:spTgt spid="541714"/>
                                        </p:tgtEl>
                                        <p:attrNameLst>
                                          <p:attrName>style.visibility</p:attrName>
                                        </p:attrNameLst>
                                      </p:cBhvr>
                                      <p:to>
                                        <p:strVal val="visible"/>
                                      </p:to>
                                    </p:set>
                                    <p:animEffect transition="in" filter="dissolve">
                                      <p:cBhvr>
                                        <p:cTn id="47" dur="500"/>
                                        <p:tgtEl>
                                          <p:spTgt spid="541714"/>
                                        </p:tgtEl>
                                      </p:cBhvr>
                                    </p:animEffect>
                                  </p:childTnLst>
                                </p:cTn>
                              </p:par>
                              <p:par>
                                <p:cTn id="48" presetID="1" presetClass="entr" presetSubtype="0" fill="hold" grpId="0" nodeType="withEffect">
                                  <p:stCondLst>
                                    <p:cond delay="0"/>
                                  </p:stCondLst>
                                  <p:childTnLst>
                                    <p:set>
                                      <p:cBhvr>
                                        <p:cTn id="49" dur="1" fill="hold">
                                          <p:stCondLst>
                                            <p:cond delay="499"/>
                                          </p:stCondLst>
                                        </p:cTn>
                                        <p:tgtEl>
                                          <p:spTgt spid="541725"/>
                                        </p:tgtEl>
                                        <p:attrNameLst>
                                          <p:attrName>style.visibility</p:attrName>
                                        </p:attrNameLst>
                                      </p:cBhvr>
                                      <p:to>
                                        <p:strVal val="visible"/>
                                      </p:to>
                                    </p:set>
                                  </p:childTnLst>
                                </p:cTn>
                              </p:par>
                              <p:par>
                                <p:cTn id="50" presetID="2" presetClass="entr" presetSubtype="1" fill="hold" nodeType="withEffect">
                                  <p:stCondLst>
                                    <p:cond delay="0"/>
                                  </p:stCondLst>
                                  <p:childTnLst>
                                    <p:set>
                                      <p:cBhvr>
                                        <p:cTn id="51" dur="1" fill="hold">
                                          <p:stCondLst>
                                            <p:cond delay="0"/>
                                          </p:stCondLst>
                                        </p:cTn>
                                        <p:tgtEl>
                                          <p:spTgt spid="541734"/>
                                        </p:tgtEl>
                                        <p:attrNameLst>
                                          <p:attrName>style.visibility</p:attrName>
                                        </p:attrNameLst>
                                      </p:cBhvr>
                                      <p:to>
                                        <p:strVal val="visible"/>
                                      </p:to>
                                    </p:set>
                                    <p:anim calcmode="lin" valueType="num">
                                      <p:cBhvr additive="base">
                                        <p:cTn id="52" dur="500" fill="hold"/>
                                        <p:tgtEl>
                                          <p:spTgt spid="541734"/>
                                        </p:tgtEl>
                                        <p:attrNameLst>
                                          <p:attrName>ppt_x</p:attrName>
                                        </p:attrNameLst>
                                      </p:cBhvr>
                                      <p:tavLst>
                                        <p:tav tm="0">
                                          <p:val>
                                            <p:strVal val="#ppt_x"/>
                                          </p:val>
                                        </p:tav>
                                        <p:tav tm="100000">
                                          <p:val>
                                            <p:strVal val="#ppt_x"/>
                                          </p:val>
                                        </p:tav>
                                      </p:tavLst>
                                    </p:anim>
                                    <p:anim calcmode="lin" valueType="num">
                                      <p:cBhvr additive="base">
                                        <p:cTn id="53" dur="500" fill="hold"/>
                                        <p:tgtEl>
                                          <p:spTgt spid="541734"/>
                                        </p:tgtEl>
                                        <p:attrNameLst>
                                          <p:attrName>ppt_y</p:attrName>
                                        </p:attrNameLst>
                                      </p:cBhvr>
                                      <p:tavLst>
                                        <p:tav tm="0">
                                          <p:val>
                                            <p:strVal val="0-#ppt_h/2"/>
                                          </p:val>
                                        </p:tav>
                                        <p:tav tm="100000">
                                          <p:val>
                                            <p:strVal val="#ppt_y"/>
                                          </p:val>
                                        </p:tav>
                                      </p:tavLst>
                                    </p:anim>
                                  </p:childTnLst>
                                </p:cTn>
                              </p:par>
                              <p:par>
                                <p:cTn id="54" presetID="9" presetClass="entr" presetSubtype="0" fill="hold" grpId="0" nodeType="withEffect">
                                  <p:stCondLst>
                                    <p:cond delay="0"/>
                                  </p:stCondLst>
                                  <p:childTnLst>
                                    <p:set>
                                      <p:cBhvr>
                                        <p:cTn id="55" dur="1" fill="hold">
                                          <p:stCondLst>
                                            <p:cond delay="0"/>
                                          </p:stCondLst>
                                        </p:cTn>
                                        <p:tgtEl>
                                          <p:spTgt spid="541705"/>
                                        </p:tgtEl>
                                        <p:attrNameLst>
                                          <p:attrName>style.visibility</p:attrName>
                                        </p:attrNameLst>
                                      </p:cBhvr>
                                      <p:to>
                                        <p:strVal val="visible"/>
                                      </p:to>
                                    </p:set>
                                    <p:animEffect transition="in" filter="dissolve">
                                      <p:cBhvr>
                                        <p:cTn id="56" dur="500"/>
                                        <p:tgtEl>
                                          <p:spTgt spid="541705"/>
                                        </p:tgtEl>
                                      </p:cBhvr>
                                    </p:animEffect>
                                  </p:childTnLst>
                                </p:cTn>
                              </p:par>
                              <p:par>
                                <p:cTn id="57" presetID="1" presetClass="entr" presetSubtype="0" fill="hold" grpId="0" nodeType="withEffect">
                                  <p:stCondLst>
                                    <p:cond delay="0"/>
                                  </p:stCondLst>
                                  <p:childTnLst>
                                    <p:set>
                                      <p:cBhvr>
                                        <p:cTn id="58" dur="1" fill="hold">
                                          <p:stCondLst>
                                            <p:cond delay="499"/>
                                          </p:stCondLst>
                                        </p:cTn>
                                        <p:tgtEl>
                                          <p:spTgt spid="5417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5417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499"/>
                                          </p:stCondLst>
                                        </p:cTn>
                                        <p:tgtEl>
                                          <p:spTgt spid="5417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499"/>
                                          </p:stCondLst>
                                        </p:cTn>
                                        <p:tgtEl>
                                          <p:spTgt spid="541704"/>
                                        </p:tgtEl>
                                        <p:attrNameLst>
                                          <p:attrName>style.visibility</p:attrName>
                                        </p:attrNameLst>
                                      </p:cBhvr>
                                      <p:to>
                                        <p:strVal val="visible"/>
                                      </p:to>
                                    </p:set>
                                  </p:childTnLst>
                                </p:cTn>
                              </p:par>
                              <p:par>
                                <p:cTn id="65" presetID="2" presetClass="entr" presetSubtype="1" fill="hold" nodeType="withEffect">
                                  <p:stCondLst>
                                    <p:cond delay="0"/>
                                  </p:stCondLst>
                                  <p:childTnLst>
                                    <p:set>
                                      <p:cBhvr>
                                        <p:cTn id="66" dur="1" fill="hold">
                                          <p:stCondLst>
                                            <p:cond delay="0"/>
                                          </p:stCondLst>
                                        </p:cTn>
                                        <p:tgtEl>
                                          <p:spTgt spid="541715"/>
                                        </p:tgtEl>
                                        <p:attrNameLst>
                                          <p:attrName>style.visibility</p:attrName>
                                        </p:attrNameLst>
                                      </p:cBhvr>
                                      <p:to>
                                        <p:strVal val="visible"/>
                                      </p:to>
                                    </p:set>
                                    <p:anim calcmode="lin" valueType="num">
                                      <p:cBhvr additive="base">
                                        <p:cTn id="67" dur="500" fill="hold"/>
                                        <p:tgtEl>
                                          <p:spTgt spid="541715"/>
                                        </p:tgtEl>
                                        <p:attrNameLst>
                                          <p:attrName>ppt_x</p:attrName>
                                        </p:attrNameLst>
                                      </p:cBhvr>
                                      <p:tavLst>
                                        <p:tav tm="0">
                                          <p:val>
                                            <p:strVal val="#ppt_x"/>
                                          </p:val>
                                        </p:tav>
                                        <p:tav tm="100000">
                                          <p:val>
                                            <p:strVal val="#ppt_x"/>
                                          </p:val>
                                        </p:tav>
                                      </p:tavLst>
                                    </p:anim>
                                    <p:anim calcmode="lin" valueType="num">
                                      <p:cBhvr additive="base">
                                        <p:cTn id="68" dur="500" fill="hold"/>
                                        <p:tgtEl>
                                          <p:spTgt spid="541715"/>
                                        </p:tgtEl>
                                        <p:attrNameLst>
                                          <p:attrName>ppt_y</p:attrName>
                                        </p:attrNameLst>
                                      </p:cBhvr>
                                      <p:tavLst>
                                        <p:tav tm="0">
                                          <p:val>
                                            <p:strVal val="0-#ppt_h/2"/>
                                          </p:val>
                                        </p:tav>
                                        <p:tav tm="100000">
                                          <p:val>
                                            <p:strVal val="#ppt_y"/>
                                          </p:val>
                                        </p:tav>
                                      </p:tavLst>
                                    </p:anim>
                                  </p:childTnLst>
                                </p:cTn>
                              </p:par>
                              <p:par>
                                <p:cTn id="69" presetID="9" presetClass="entr" presetSubtype="0" fill="hold" grpId="0" nodeType="withEffect">
                                  <p:stCondLst>
                                    <p:cond delay="0"/>
                                  </p:stCondLst>
                                  <p:childTnLst>
                                    <p:set>
                                      <p:cBhvr>
                                        <p:cTn id="70" dur="1" fill="hold">
                                          <p:stCondLst>
                                            <p:cond delay="0"/>
                                          </p:stCondLst>
                                        </p:cTn>
                                        <p:tgtEl>
                                          <p:spTgt spid="541716"/>
                                        </p:tgtEl>
                                        <p:attrNameLst>
                                          <p:attrName>style.visibility</p:attrName>
                                        </p:attrNameLst>
                                      </p:cBhvr>
                                      <p:to>
                                        <p:strVal val="visible"/>
                                      </p:to>
                                    </p:set>
                                    <p:animEffect transition="in" filter="dissolve">
                                      <p:cBhvr>
                                        <p:cTn id="71" dur="500"/>
                                        <p:tgtEl>
                                          <p:spTgt spid="541716"/>
                                        </p:tgtEl>
                                      </p:cBhvr>
                                    </p:animEffect>
                                  </p:childTnLst>
                                </p:cTn>
                              </p:par>
                              <p:par>
                                <p:cTn id="72" presetID="1" presetClass="entr" presetSubtype="0" fill="hold" grpId="0" nodeType="withEffect">
                                  <p:stCondLst>
                                    <p:cond delay="0"/>
                                  </p:stCondLst>
                                  <p:childTnLst>
                                    <p:set>
                                      <p:cBhvr>
                                        <p:cTn id="73" dur="1" fill="hold">
                                          <p:stCondLst>
                                            <p:cond delay="499"/>
                                          </p:stCondLst>
                                        </p:cTn>
                                        <p:tgtEl>
                                          <p:spTgt spid="541727"/>
                                        </p:tgtEl>
                                        <p:attrNameLst>
                                          <p:attrName>style.visibility</p:attrName>
                                        </p:attrNameLst>
                                      </p:cBhvr>
                                      <p:to>
                                        <p:strVal val="visible"/>
                                      </p:to>
                                    </p:set>
                                  </p:childTnLst>
                                </p:cTn>
                              </p:par>
                              <p:par>
                                <p:cTn id="74" presetID="3" presetClass="entr" presetSubtype="10" fill="hold" nodeType="withEffect">
                                  <p:stCondLst>
                                    <p:cond delay="0"/>
                                  </p:stCondLst>
                                  <p:childTnLst>
                                    <p:set>
                                      <p:cBhvr>
                                        <p:cTn id="75" dur="1" fill="hold">
                                          <p:stCondLst>
                                            <p:cond delay="0"/>
                                          </p:stCondLst>
                                        </p:cTn>
                                        <p:tgtEl>
                                          <p:spTgt spid="541719"/>
                                        </p:tgtEl>
                                        <p:attrNameLst>
                                          <p:attrName>style.visibility</p:attrName>
                                        </p:attrNameLst>
                                      </p:cBhvr>
                                      <p:to>
                                        <p:strVal val="visible"/>
                                      </p:to>
                                    </p:set>
                                    <p:animEffect transition="in" filter="blinds(horizontal)">
                                      <p:cBhvr>
                                        <p:cTn id="76" dur="500"/>
                                        <p:tgtEl>
                                          <p:spTgt spid="541719"/>
                                        </p:tgtEl>
                                      </p:cBhvr>
                                    </p:animEffect>
                                  </p:childTnLst>
                                </p:cTn>
                              </p:par>
                              <p:par>
                                <p:cTn id="77" presetID="2" presetClass="entr" presetSubtype="1" fill="hold" nodeType="withEffect">
                                  <p:stCondLst>
                                    <p:cond delay="0"/>
                                  </p:stCondLst>
                                  <p:childTnLst>
                                    <p:set>
                                      <p:cBhvr>
                                        <p:cTn id="78" dur="1" fill="hold">
                                          <p:stCondLst>
                                            <p:cond delay="0"/>
                                          </p:stCondLst>
                                        </p:cTn>
                                        <p:tgtEl>
                                          <p:spTgt spid="541720"/>
                                        </p:tgtEl>
                                        <p:attrNameLst>
                                          <p:attrName>style.visibility</p:attrName>
                                        </p:attrNameLst>
                                      </p:cBhvr>
                                      <p:to>
                                        <p:strVal val="visible"/>
                                      </p:to>
                                    </p:set>
                                    <p:anim calcmode="lin" valueType="num">
                                      <p:cBhvr additive="base">
                                        <p:cTn id="79" dur="500" fill="hold"/>
                                        <p:tgtEl>
                                          <p:spTgt spid="541720"/>
                                        </p:tgtEl>
                                        <p:attrNameLst>
                                          <p:attrName>ppt_x</p:attrName>
                                        </p:attrNameLst>
                                      </p:cBhvr>
                                      <p:tavLst>
                                        <p:tav tm="0">
                                          <p:val>
                                            <p:strVal val="#ppt_x"/>
                                          </p:val>
                                        </p:tav>
                                        <p:tav tm="100000">
                                          <p:val>
                                            <p:strVal val="#ppt_x"/>
                                          </p:val>
                                        </p:tav>
                                      </p:tavLst>
                                    </p:anim>
                                    <p:anim calcmode="lin" valueType="num">
                                      <p:cBhvr additive="base">
                                        <p:cTn id="80" dur="500" fill="hold"/>
                                        <p:tgtEl>
                                          <p:spTgt spid="541720"/>
                                        </p:tgtEl>
                                        <p:attrNameLst>
                                          <p:attrName>ppt_y</p:attrName>
                                        </p:attrNameLst>
                                      </p:cBhvr>
                                      <p:tavLst>
                                        <p:tav tm="0">
                                          <p:val>
                                            <p:strVal val="0-#ppt_h/2"/>
                                          </p:val>
                                        </p:tav>
                                        <p:tav tm="100000">
                                          <p:val>
                                            <p:strVal val="#ppt_y"/>
                                          </p:val>
                                        </p:tav>
                                      </p:tavLst>
                                    </p:anim>
                                  </p:childTnLst>
                                </p:cTn>
                              </p:par>
                              <p:par>
                                <p:cTn id="81" presetID="9" presetClass="entr" presetSubtype="0" fill="hold" grpId="0" nodeType="withEffect">
                                  <p:stCondLst>
                                    <p:cond delay="0"/>
                                  </p:stCondLst>
                                  <p:childTnLst>
                                    <p:set>
                                      <p:cBhvr>
                                        <p:cTn id="82" dur="1" fill="hold">
                                          <p:stCondLst>
                                            <p:cond delay="0"/>
                                          </p:stCondLst>
                                        </p:cTn>
                                        <p:tgtEl>
                                          <p:spTgt spid="541721"/>
                                        </p:tgtEl>
                                        <p:attrNameLst>
                                          <p:attrName>style.visibility</p:attrName>
                                        </p:attrNameLst>
                                      </p:cBhvr>
                                      <p:to>
                                        <p:strVal val="visible"/>
                                      </p:to>
                                    </p:set>
                                    <p:animEffect transition="in" filter="dissolve">
                                      <p:cBhvr>
                                        <p:cTn id="83" dur="500"/>
                                        <p:tgtEl>
                                          <p:spTgt spid="541721"/>
                                        </p:tgtEl>
                                      </p:cBhvr>
                                    </p:animEffect>
                                  </p:childTnLst>
                                </p:cTn>
                              </p:par>
                              <p:par>
                                <p:cTn id="84" presetID="1" presetClass="entr" presetSubtype="0" fill="hold" grpId="0" nodeType="withEffect">
                                  <p:stCondLst>
                                    <p:cond delay="0"/>
                                  </p:stCondLst>
                                  <p:childTnLst>
                                    <p:set>
                                      <p:cBhvr>
                                        <p:cTn id="85" dur="1" fill="hold">
                                          <p:stCondLst>
                                            <p:cond delay="499"/>
                                          </p:stCondLst>
                                        </p:cTn>
                                        <p:tgtEl>
                                          <p:spTgt spid="541726"/>
                                        </p:tgtEl>
                                        <p:attrNameLst>
                                          <p:attrName>style.visibility</p:attrName>
                                        </p:attrNameLst>
                                      </p:cBhvr>
                                      <p:to>
                                        <p:strVal val="visible"/>
                                      </p:to>
                                    </p:set>
                                  </p:childTnLst>
                                </p:cTn>
                              </p:par>
                              <p:par>
                                <p:cTn id="86" presetID="2" presetClass="entr" presetSubtype="3" fill="hold" nodeType="withEffect">
                                  <p:stCondLst>
                                    <p:cond delay="0"/>
                                  </p:stCondLst>
                                  <p:childTnLst>
                                    <p:set>
                                      <p:cBhvr>
                                        <p:cTn id="87" dur="1" fill="hold">
                                          <p:stCondLst>
                                            <p:cond delay="0"/>
                                          </p:stCondLst>
                                        </p:cTn>
                                        <p:tgtEl>
                                          <p:spTgt spid="541735"/>
                                        </p:tgtEl>
                                        <p:attrNameLst>
                                          <p:attrName>style.visibility</p:attrName>
                                        </p:attrNameLst>
                                      </p:cBhvr>
                                      <p:to>
                                        <p:strVal val="visible"/>
                                      </p:to>
                                    </p:set>
                                    <p:anim calcmode="lin" valueType="num">
                                      <p:cBhvr additive="base">
                                        <p:cTn id="88" dur="500" fill="hold"/>
                                        <p:tgtEl>
                                          <p:spTgt spid="541735"/>
                                        </p:tgtEl>
                                        <p:attrNameLst>
                                          <p:attrName>ppt_x</p:attrName>
                                        </p:attrNameLst>
                                      </p:cBhvr>
                                      <p:tavLst>
                                        <p:tav tm="0">
                                          <p:val>
                                            <p:strVal val="1+#ppt_w/2"/>
                                          </p:val>
                                        </p:tav>
                                        <p:tav tm="100000">
                                          <p:val>
                                            <p:strVal val="#ppt_x"/>
                                          </p:val>
                                        </p:tav>
                                      </p:tavLst>
                                    </p:anim>
                                    <p:anim calcmode="lin" valueType="num">
                                      <p:cBhvr additive="base">
                                        <p:cTn id="89" dur="500" fill="hold"/>
                                        <p:tgtEl>
                                          <p:spTgt spid="541735"/>
                                        </p:tgtEl>
                                        <p:attrNameLst>
                                          <p:attrName>ppt_y</p:attrName>
                                        </p:attrNameLst>
                                      </p:cBhvr>
                                      <p:tavLst>
                                        <p:tav tm="0">
                                          <p:val>
                                            <p:strVal val="0-#ppt_h/2"/>
                                          </p:val>
                                        </p:tav>
                                        <p:tav tm="100000">
                                          <p:val>
                                            <p:strVal val="#ppt_y"/>
                                          </p:val>
                                        </p:tav>
                                      </p:tavLst>
                                    </p:anim>
                                  </p:childTnLst>
                                </p:cTn>
                              </p:par>
                              <p:par>
                                <p:cTn id="90" presetID="9" presetClass="entr" presetSubtype="0" fill="hold" grpId="0" nodeType="withEffect">
                                  <p:stCondLst>
                                    <p:cond delay="0"/>
                                  </p:stCondLst>
                                  <p:childTnLst>
                                    <p:set>
                                      <p:cBhvr>
                                        <p:cTn id="91" dur="1" fill="hold">
                                          <p:stCondLst>
                                            <p:cond delay="0"/>
                                          </p:stCondLst>
                                        </p:cTn>
                                        <p:tgtEl>
                                          <p:spTgt spid="541706"/>
                                        </p:tgtEl>
                                        <p:attrNameLst>
                                          <p:attrName>style.visibility</p:attrName>
                                        </p:attrNameLst>
                                      </p:cBhvr>
                                      <p:to>
                                        <p:strVal val="visible"/>
                                      </p:to>
                                    </p:set>
                                    <p:animEffect transition="in" filter="dissolve">
                                      <p:cBhvr>
                                        <p:cTn id="92" dur="500"/>
                                        <p:tgtEl>
                                          <p:spTgt spid="541706"/>
                                        </p:tgtEl>
                                      </p:cBhvr>
                                    </p:animEffect>
                                  </p:childTnLst>
                                </p:cTn>
                              </p:par>
                              <p:par>
                                <p:cTn id="93" presetID="1" presetClass="entr" presetSubtype="0" fill="hold" grpId="0" nodeType="withEffect">
                                  <p:stCondLst>
                                    <p:cond delay="0"/>
                                  </p:stCondLst>
                                  <p:childTnLst>
                                    <p:set>
                                      <p:cBhvr>
                                        <p:cTn id="94" dur="1" fill="hold">
                                          <p:stCondLst>
                                            <p:cond delay="499"/>
                                          </p:stCondLst>
                                        </p:cTn>
                                        <p:tgtEl>
                                          <p:spTgt spid="54173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499"/>
                                          </p:stCondLst>
                                        </p:cTn>
                                        <p:tgtEl>
                                          <p:spTgt spid="541698"/>
                                        </p:tgtEl>
                                        <p:attrNameLst>
                                          <p:attrName>style.visibility</p:attrName>
                                        </p:attrNameLst>
                                      </p:cBhvr>
                                      <p:to>
                                        <p:strVal val="visible"/>
                                      </p:to>
                                    </p:set>
                                  </p:childTnLst>
                                </p:cTn>
                              </p:par>
                              <p:par>
                                <p:cTn id="97" presetID="9" presetClass="entr" presetSubtype="0" fill="hold" grpId="0" nodeType="withEffect">
                                  <p:stCondLst>
                                    <p:cond delay="0"/>
                                  </p:stCondLst>
                                  <p:childTnLst>
                                    <p:set>
                                      <p:cBhvr>
                                        <p:cTn id="98" dur="1" fill="hold">
                                          <p:stCondLst>
                                            <p:cond delay="0"/>
                                          </p:stCondLst>
                                        </p:cTn>
                                        <p:tgtEl>
                                          <p:spTgt spid="541708"/>
                                        </p:tgtEl>
                                        <p:attrNameLst>
                                          <p:attrName>style.visibility</p:attrName>
                                        </p:attrNameLst>
                                      </p:cBhvr>
                                      <p:to>
                                        <p:strVal val="visible"/>
                                      </p:to>
                                    </p:set>
                                    <p:animEffect transition="in" filter="dissolve">
                                      <p:cBhvr>
                                        <p:cTn id="99" dur="500"/>
                                        <p:tgtEl>
                                          <p:spTgt spid="541708"/>
                                        </p:tgtEl>
                                      </p:cBhvr>
                                    </p:animEffect>
                                  </p:childTnLst>
                                </p:cTn>
                              </p:par>
                              <p:par>
                                <p:cTn id="100" presetID="1" presetClass="entr" presetSubtype="0" fill="hold" grpId="0" nodeType="withEffect">
                                  <p:stCondLst>
                                    <p:cond delay="0"/>
                                  </p:stCondLst>
                                  <p:childTnLst>
                                    <p:set>
                                      <p:cBhvr>
                                        <p:cTn id="101" dur="1" fill="hold">
                                          <p:stCondLst>
                                            <p:cond delay="499"/>
                                          </p:stCondLst>
                                        </p:cTn>
                                        <p:tgtEl>
                                          <p:spTgt spid="541732"/>
                                        </p:tgtEl>
                                        <p:attrNameLst>
                                          <p:attrName>style.visibility</p:attrName>
                                        </p:attrNameLst>
                                      </p:cBhvr>
                                      <p:to>
                                        <p:strVal val="visible"/>
                                      </p:to>
                                    </p:set>
                                  </p:childTnLst>
                                </p:cTn>
                              </p:par>
                              <p:par>
                                <p:cTn id="102" presetID="2" presetClass="entr" presetSubtype="9" fill="hold" nodeType="withEffect">
                                  <p:stCondLst>
                                    <p:cond delay="0"/>
                                  </p:stCondLst>
                                  <p:childTnLst>
                                    <p:set>
                                      <p:cBhvr>
                                        <p:cTn id="103" dur="1" fill="hold">
                                          <p:stCondLst>
                                            <p:cond delay="0"/>
                                          </p:stCondLst>
                                        </p:cTn>
                                        <p:tgtEl>
                                          <p:spTgt spid="541702"/>
                                        </p:tgtEl>
                                        <p:attrNameLst>
                                          <p:attrName>style.visibility</p:attrName>
                                        </p:attrNameLst>
                                      </p:cBhvr>
                                      <p:to>
                                        <p:strVal val="visible"/>
                                      </p:to>
                                    </p:set>
                                    <p:anim calcmode="lin" valueType="num">
                                      <p:cBhvr additive="base">
                                        <p:cTn id="104" dur="500" fill="hold"/>
                                        <p:tgtEl>
                                          <p:spTgt spid="541702"/>
                                        </p:tgtEl>
                                        <p:attrNameLst>
                                          <p:attrName>ppt_x</p:attrName>
                                        </p:attrNameLst>
                                      </p:cBhvr>
                                      <p:tavLst>
                                        <p:tav tm="0">
                                          <p:val>
                                            <p:strVal val="0-#ppt_w/2"/>
                                          </p:val>
                                        </p:tav>
                                        <p:tav tm="100000">
                                          <p:val>
                                            <p:strVal val="#ppt_x"/>
                                          </p:val>
                                        </p:tav>
                                      </p:tavLst>
                                    </p:anim>
                                    <p:anim calcmode="lin" valueType="num">
                                      <p:cBhvr additive="base">
                                        <p:cTn id="105" dur="500" fill="hold"/>
                                        <p:tgtEl>
                                          <p:spTgt spid="541702"/>
                                        </p:tgtEl>
                                        <p:attrNameLst>
                                          <p:attrName>ppt_y</p:attrName>
                                        </p:attrNameLst>
                                      </p:cBhvr>
                                      <p:tavLst>
                                        <p:tav tm="0">
                                          <p:val>
                                            <p:strVal val="0-#ppt_h/2"/>
                                          </p:val>
                                        </p:tav>
                                        <p:tav tm="100000">
                                          <p:val>
                                            <p:strVal val="#ppt_y"/>
                                          </p:val>
                                        </p:tav>
                                      </p:tavLst>
                                    </p:anim>
                                  </p:childTnLst>
                                </p:cTn>
                              </p:par>
                              <p:par>
                                <p:cTn id="106" presetID="9" presetClass="entr" presetSubtype="0" fill="hold" grpId="0" nodeType="withEffect">
                                  <p:stCondLst>
                                    <p:cond delay="0"/>
                                  </p:stCondLst>
                                  <p:childTnLst>
                                    <p:set>
                                      <p:cBhvr>
                                        <p:cTn id="107" dur="1" fill="hold">
                                          <p:stCondLst>
                                            <p:cond delay="0"/>
                                          </p:stCondLst>
                                        </p:cTn>
                                        <p:tgtEl>
                                          <p:spTgt spid="541707"/>
                                        </p:tgtEl>
                                        <p:attrNameLst>
                                          <p:attrName>style.visibility</p:attrName>
                                        </p:attrNameLst>
                                      </p:cBhvr>
                                      <p:to>
                                        <p:strVal val="visible"/>
                                      </p:to>
                                    </p:set>
                                    <p:animEffect transition="in" filter="dissolve">
                                      <p:cBhvr>
                                        <p:cTn id="108" dur="500"/>
                                        <p:tgtEl>
                                          <p:spTgt spid="541707"/>
                                        </p:tgtEl>
                                      </p:cBhvr>
                                    </p:animEffect>
                                  </p:childTnLst>
                                </p:cTn>
                              </p:par>
                              <p:par>
                                <p:cTn id="109" presetID="1" presetClass="entr" presetSubtype="0" fill="hold" grpId="0" nodeType="withEffect">
                                  <p:stCondLst>
                                    <p:cond delay="0"/>
                                  </p:stCondLst>
                                  <p:childTnLst>
                                    <p:set>
                                      <p:cBhvr>
                                        <p:cTn id="110" dur="1" fill="hold">
                                          <p:stCondLst>
                                            <p:cond delay="499"/>
                                          </p:stCondLst>
                                        </p:cTn>
                                        <p:tgtEl>
                                          <p:spTgt spid="541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3" grpId="0" bldLvl="0" animBg="1"/>
      <p:bldP spid="541704" grpId="0" bldLvl="0" animBg="1"/>
      <p:bldP spid="541705" grpId="0" bldLvl="0" animBg="1"/>
      <p:bldP spid="541706" grpId="0" bldLvl="0" animBg="1"/>
      <p:bldP spid="541707" grpId="0" bldLvl="0" animBg="1"/>
      <p:bldP spid="541708" grpId="0" bldLvl="0" animBg="1"/>
      <p:bldP spid="541709" grpId="0" bldLvl="0" animBg="1"/>
      <p:bldP spid="541710" grpId="0" bldLvl="0" animBg="1"/>
      <p:bldP spid="541714" grpId="0" bldLvl="0" animBg="1"/>
      <p:bldP spid="541716" grpId="0" bldLvl="0" animBg="1"/>
      <p:bldP spid="541718" grpId="0" bldLvl="0" animBg="1"/>
      <p:bldP spid="541721" grpId="0" bldLvl="0" animBg="1"/>
      <p:bldP spid="541723" grpId="0"/>
      <p:bldP spid="541724" grpId="0"/>
      <p:bldP spid="541725" grpId="0"/>
      <p:bldP spid="541726" grpId="0"/>
      <p:bldP spid="541727" grpId="0"/>
      <p:bldP spid="541728" grpId="0"/>
      <p:bldP spid="541729" grpId="0"/>
      <p:bldP spid="541730" grpId="0"/>
      <p:bldP spid="541731" grpId="0"/>
      <p:bldP spid="541732" grpId="0"/>
      <p:bldP spid="54173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73731" name="文本框 2"/>
          <p:cNvSpPr txBox="1">
            <a:spLocks noChangeArrowheads="1"/>
          </p:cNvSpPr>
          <p:nvPr>
            <p:custDataLst>
              <p:tags r:id="rId5"/>
            </p:custDataLst>
          </p:nvPr>
        </p:nvSpPr>
        <p:spPr bwMode="auto">
          <a:xfrm>
            <a:off x="350838" y="2205038"/>
            <a:ext cx="8442325" cy="4092575"/>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13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分，深圳市政府总值班室电话报告国务院总值班 室、广东省政府应急办和省安全监管局；</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分，深圳市委办公厅分别向中共中央办公厅信息综合室、国 务院总值班室、省委值班室、省委办公厅信息综合室书面报告事故信息。</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30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分，深圳市政府成立了光明新区滑坡救援现场指挥部（以下简称指挥部），下设现场搜救、医疗保障、新闻发布等</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个工作组，总指挥暂由常务副市长担任；</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时许，深圳市委书记、市长从北京紧急返回深圳，总指挥转由市委书记担任。</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时，广东省委省政府成立滑坡事故救援工作领导小组，省长任领导小组组长，省委副书记、深圳市委书记任领导小组副组长。</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512888" y="1052513"/>
            <a:ext cx="2879725" cy="53498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接报及响应</a:t>
            </a:r>
            <a:endPar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6"/>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4" name="矩形 3"/>
          <p:cNvSpPr/>
          <p:nvPr/>
        </p:nvSpPr>
        <p:spPr>
          <a:xfrm>
            <a:off x="1619250" y="1052513"/>
            <a:ext cx="2447925" cy="5683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应急处置</a:t>
            </a:r>
            <a:endParaRPr kumimoji="1" lang="zh-CN" altLang="en-US" sz="2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4755" name="文本框 2"/>
          <p:cNvSpPr txBox="1">
            <a:spLocks noChangeArrowheads="1"/>
          </p:cNvSpPr>
          <p:nvPr>
            <p:custDataLst>
              <p:tags r:id="rId5"/>
            </p:custDataLst>
          </p:nvPr>
        </p:nvSpPr>
        <p:spPr bwMode="auto">
          <a:xfrm>
            <a:off x="250825" y="1989138"/>
            <a:ext cx="8901113" cy="4399915"/>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、指挥部第一时间将事故现场分成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35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个网格，打通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条救援通道，组织力量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小时连续开展现场救援，利用生命探测仪、搜救犬开展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次地毯式排查，调集飞艇现场测绘，并结合光学</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雷达、地质雷达、高密度电法等高科技手段探测，对被埋区域建筑物进行定位开展救援。</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、截至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2016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时，累计外运土方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278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万立方米，现场见底验收面积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18.4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万平方米。高峰时期，参加救援的各方力量达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10681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人，投入大型机械设备达 </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2628 </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台。</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组织开展现场搜救工作的同时，指挥部还协调国家和省市岩土、燃气、地质等领域专家对现场进行分析，评估再次发生灾害的可能性，对滑坡事故现场山体进行实时监测，严密防范二次滑坡。组织专业力量对现场各类危化品进行彻底核查、登记并进行妥善处理等等</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1266" name="矩形 1"/>
          <p:cNvSpPr>
            <a:spLocks noChangeArrowheads="1"/>
          </p:cNvSpPr>
          <p:nvPr>
            <p:custDataLst>
              <p:tags r:id="rId5"/>
            </p:custDataLst>
          </p:nvPr>
        </p:nvSpPr>
        <p:spPr bwMode="auto">
          <a:xfrm>
            <a:off x="3348038" y="525463"/>
            <a:ext cx="8113713" cy="1076325"/>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天津港“</a:t>
            </a:r>
            <a:r>
              <a:rPr kumimoji="1" lang="en-US" altLang="zh-CN"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8.12</a:t>
            </a:r>
            <a:r>
              <a:rPr kumimoji="1" lang="zh-CN" altLang="en-US"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”瑞海公司</a:t>
            </a:r>
            <a:endParaRPr kumimoji="1" lang="en-US" altLang="zh-CN"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危险品仓库爆炸事故</a:t>
            </a:r>
            <a:endParaRPr kumimoji="1" lang="zh-CN" altLang="en-US" sz="3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75" name="AutoShape 4" descr="http://img5.imgtn.bdimg.com/it/u=817481311,76266316&amp;fm=26&amp;gp=0.jpg"/>
          <p:cNvSpPr>
            <a:spLocks noChangeAspect="1"/>
          </p:cNvSpPr>
          <p:nvPr>
            <p:custDataLst>
              <p:tags r:id="rId6"/>
            </p:custDataLst>
          </p:nvPr>
        </p:nvSpPr>
        <p:spPr>
          <a:xfrm>
            <a:off x="4367213"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677862" y="433388"/>
            <a:ext cx="5349875"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事故案例二</a:t>
            </a:r>
            <a:endParaRPr kumimoji="1" lang="zh-CN" altLang="en-US" sz="3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endParaRPr>
          </a:p>
        </p:txBody>
      </p:sp>
      <p:pic>
        <p:nvPicPr>
          <p:cNvPr id="54277" name="Picture 2" descr="C:\Users\Administrator\Desktop\8.12天津爆炸事故\爆炸3.jpg">
            <a:hlinkClick r:id="rId7" action="ppaction://hlinkfile"/>
          </p:cNvPr>
          <p:cNvPicPr>
            <a:picLocks noChangeAspect="1"/>
          </p:cNvPicPr>
          <p:nvPr/>
        </p:nvPicPr>
        <p:blipFill>
          <a:blip r:embed="rId8"/>
          <a:stretch>
            <a:fillRect/>
          </a:stretch>
        </p:blipFill>
        <p:spPr>
          <a:xfrm>
            <a:off x="1692275" y="1871663"/>
            <a:ext cx="6548438" cy="4870450"/>
          </a:xfrm>
          <a:prstGeom prst="rect">
            <a:avLst/>
          </a:prstGeom>
          <a:noFill/>
          <a:ln w="9525">
            <a:noFill/>
          </a:ln>
        </p:spPr>
      </p:pic>
      <p:sp>
        <p:nvSpPr>
          <p:cNvPr id="8" name="动作按钮: 前进或下一项 3">
            <a:hlinkClick r:id="" action="ppaction://hlinkshowjump?jump=nextslide" highlightClick="1"/>
          </p:cNvPr>
          <p:cNvSpPr>
            <a:spLocks noChangeArrowheads="1"/>
          </p:cNvSpPr>
          <p:nvPr>
            <p:custDataLst>
              <p:tags r:id="rId9"/>
            </p:custDataLst>
          </p:nvPr>
        </p:nvSpPr>
        <p:spPr bwMode="auto">
          <a:xfrm>
            <a:off x="4645025" y="4090988"/>
            <a:ext cx="433388" cy="431800"/>
          </a:xfrm>
          <a:prstGeom prst="actionButtonForwardNext">
            <a:avLst/>
          </a:prstGeom>
          <a:noFill/>
          <a:ln w="28575" algn="ctr">
            <a:solidFill>
              <a:schemeClr val="lt2"/>
            </a:solidFill>
            <a:miter lim="800000"/>
          </a:ln>
        </p:spPr>
        <p:txBody>
          <a:bodyPr wrap="none"/>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10"/>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3" name="图片 2"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55298" name="灯片编号占位符 5"/>
          <p:cNvSpPr txBox="1">
            <a:spLocks noGrp="1"/>
          </p:cNvSpPr>
          <p:nvPr>
            <p:ph type="sldNum" sz="quarter" idx="12"/>
          </p:nvPr>
        </p:nvSpPr>
        <p:spPr>
          <a:noFill/>
          <a:ln w="9525">
            <a:noFill/>
            <a:miter lim="800000"/>
          </a:ln>
          <a:effectLst/>
        </p:spPr>
        <p:txBody>
          <a:bodyPr vert="horz" wrap="square" lIns="91440" tIns="45720" rIns="91440" bIns="45720" numCol="1" anchor="b" anchorCtr="0" compatLnSpc="1">
            <a:noAutofit/>
          </a:bodyPr>
          <a:lstStyle>
            <a:defPPr>
              <a:defRPr lang="zh-CN"/>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buClrTx/>
              <a:buSzTx/>
              <a:buFontTx/>
            </a:pPr>
            <a:fld id="{9A0DB2DC-4C9A-4742-B13C-FB6460FD3503}" type="slidenum">
              <a:rPr lang="zh-CN" altLang="en-US" sz="1200" dirty="0">
                <a:solidFill>
                  <a:schemeClr val="lt1"/>
                </a:solidFill>
                <a:latin typeface="微软雅黑" panose="020B0503020204020204" pitchFamily="34" charset="-122"/>
                <a:ea typeface="微软雅黑" panose="020B0503020204020204" pitchFamily="34" charset="-122"/>
                <a:sym typeface="+mn-ea"/>
              </a:rPr>
            </a:fld>
            <a:endParaRPr lang="zh-CN" altLang="en-US" sz="1200" dirty="0">
              <a:solidFill>
                <a:schemeClr val="lt1"/>
              </a:solidFill>
              <a:latin typeface="微软雅黑" panose="020B0503020204020204" pitchFamily="34" charset="-122"/>
              <a:ea typeface="微软雅黑" panose="020B0503020204020204" pitchFamily="34" charset="-122"/>
              <a:sym typeface="+mn-ea"/>
            </a:endParaRPr>
          </a:p>
        </p:txBody>
      </p:sp>
      <p:sp>
        <p:nvSpPr>
          <p:cNvPr id="55299" name="TextBox 1"/>
          <p:cNvSpPr txBox="1"/>
          <p:nvPr/>
        </p:nvSpPr>
        <p:spPr>
          <a:xfrm>
            <a:off x="71438" y="2017713"/>
            <a:ext cx="4157662" cy="46850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nSpc>
                <a:spcPts val="3500"/>
              </a:lnSpc>
              <a:spcBef>
                <a:spcPct val="0"/>
              </a:spcBef>
              <a:buClrTx/>
              <a:buSzTx/>
              <a:buFont typeface="Arial" panose="020B0604020202020204" pitchFamily="34" charset="0"/>
              <a:buChar char="•"/>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现场指挥小组统筹开展核心区应急工作，把防止次生环境污染贯穿在救援和应对过程始终，加强现场环境监测，有效封堵核心区化学品和雨污排水管道，科学处置爆炸坑积水，防范化学品清理转运环境风险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ts val="3500"/>
              </a:lnSpc>
              <a:spcBef>
                <a:spcPct val="0"/>
              </a:spcBef>
              <a:buClrTx/>
              <a:buSzTx/>
              <a:buFont typeface="Arial" panose="020B0604020202020204" pitchFamily="34" charset="0"/>
              <a:buChar char="•"/>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环保部工作组重点指导协助开展外扩区的含氰废水处置工作。</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spcBef>
                <a:spcPct val="0"/>
              </a:spcBef>
              <a:buClrTx/>
              <a:buSzTx/>
              <a:buFontTx/>
              <a:buNone/>
            </a:pP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5300" name="Picture 2" descr="各区范围图22"/>
          <p:cNvPicPr>
            <a:picLocks noChangeAspect="1"/>
          </p:cNvPicPr>
          <p:nvPr/>
        </p:nvPicPr>
        <p:blipFill>
          <a:blip r:embed="rId5"/>
          <a:stretch>
            <a:fillRect/>
          </a:stretch>
        </p:blipFill>
        <p:spPr>
          <a:xfrm>
            <a:off x="4540250" y="2017713"/>
            <a:ext cx="4389438" cy="4529137"/>
          </a:xfrm>
          <a:prstGeom prst="rect">
            <a:avLst/>
          </a:prstGeom>
          <a:noFill/>
          <a:ln w="9525">
            <a:noFill/>
          </a:ln>
        </p:spPr>
      </p:pic>
      <p:sp>
        <p:nvSpPr>
          <p:cNvPr id="6" name="标题 1"/>
          <p:cNvSpPr txBox="1"/>
          <p:nvPr/>
        </p:nvSpPr>
        <p:spPr bwMode="auto">
          <a:xfrm>
            <a:off x="1258888" y="8064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57346" name="灯片编号占位符 5"/>
          <p:cNvSpPr txBox="1">
            <a:spLocks noGrp="1"/>
          </p:cNvSpPr>
          <p:nvPr>
            <p:ph type="sldNum" sz="quarter" idx="12"/>
          </p:nvPr>
        </p:nvSpPr>
        <p:spPr/>
        <p:txBody>
          <a:bodyPr anchor="b" anchorCtr="0">
            <a:normAutofit fontScale="70000"/>
          </a:bodyPr>
          <a:p>
            <a:pPr marL="0" indent="0" algn="r" eaLnBrk="1" hangingPunct="1">
              <a:spcBef>
                <a:spcPct val="0"/>
              </a:spcBef>
              <a:buClrTx/>
              <a:buSzTx/>
              <a:buFontTx/>
              <a:buNone/>
            </a:pPr>
            <a:fld id="{9A0DB2DC-4C9A-4742-B13C-FB6460FD3503}" type="slidenum">
              <a:rPr lang="zh-CN" altLang="en-US" sz="1200" dirty="0">
                <a:solidFill>
                  <a:srgbClr val="898989"/>
                </a:solidFill>
                <a:latin typeface="微软雅黑" panose="020B0503020204020204" pitchFamily="34" charset="-122"/>
              </a:rPr>
            </a:fld>
            <a:endParaRPr lang="zh-CN" altLang="en-US" sz="1200" dirty="0">
              <a:solidFill>
                <a:srgbClr val="898989"/>
              </a:solidFill>
              <a:latin typeface="微软雅黑" panose="020B0503020204020204" pitchFamily="34" charset="-122"/>
            </a:endParaRPr>
          </a:p>
        </p:txBody>
      </p:sp>
      <p:sp>
        <p:nvSpPr>
          <p:cNvPr id="57347" name="TextBox 1"/>
          <p:cNvSpPr txBox="1"/>
          <p:nvPr/>
        </p:nvSpPr>
        <p:spPr>
          <a:xfrm>
            <a:off x="-25400" y="2222500"/>
            <a:ext cx="4381500" cy="36817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及时封堵排海口：滨海新区环保部门于</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日凌晨</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点左右电话要求天津港对全部排海口进行封堵，天津港立即对全部</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处排海口前泵站进行了关闸断电，停止向海域排水。</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ts val="3500"/>
              </a:lnSpc>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348" name="图片 23" descr="陈吉宁部长在事故现场部署污染处置工作"/>
          <p:cNvPicPr>
            <a:picLocks noChangeAspect="1"/>
          </p:cNvPicPr>
          <p:nvPr/>
        </p:nvPicPr>
        <p:blipFill>
          <a:blip r:embed="rId5"/>
          <a:stretch>
            <a:fillRect/>
          </a:stretch>
        </p:blipFill>
        <p:spPr>
          <a:xfrm>
            <a:off x="4356100" y="1982788"/>
            <a:ext cx="4787900" cy="3390900"/>
          </a:xfrm>
          <a:prstGeom prst="rect">
            <a:avLst/>
          </a:prstGeom>
          <a:noFill/>
          <a:ln w="9525">
            <a:noFill/>
          </a:ln>
        </p:spPr>
      </p:pic>
      <p:sp>
        <p:nvSpPr>
          <p:cNvPr id="6" name="标题 1"/>
          <p:cNvSpPr txBox="1"/>
          <p:nvPr/>
        </p:nvSpPr>
        <p:spPr bwMode="auto">
          <a:xfrm>
            <a:off x="1258888" y="8064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53250" name="TextBox 1"/>
          <p:cNvSpPr txBox="1">
            <a:spLocks noChangeArrowheads="1"/>
          </p:cNvSpPr>
          <p:nvPr/>
        </p:nvSpPr>
        <p:spPr bwMode="auto">
          <a:xfrm>
            <a:off x="-25400" y="1989138"/>
            <a:ext cx="4381500" cy="4130675"/>
          </a:xfrm>
          <a:prstGeom prst="rect">
            <a:avLst/>
          </a:prstGeom>
          <a:noFill/>
          <a:ln>
            <a:noFill/>
          </a:ln>
        </p:spPr>
        <p:txBody>
          <a:bodyPr>
            <a:spAutoFit/>
          </a:bodyPr>
          <a:lstStyle>
            <a:lvl1pPr marL="342900" indent="-342900">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0" fontAlgn="base" latinLnBrk="0" hangingPunct="0">
              <a:lnSpc>
                <a:spcPts val="35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隔离核心区高浓度废水：围绕事故核心区，设置了高</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米、长</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公里的围堰，确保核心区高浓度废水与外部水环境的完全隔离，既可以防止外部雨水进入事故核心区增加污染量，又可以防止核心区高浓度废水溢流至外环境。</a:t>
            </a:r>
            <a:endPar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35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9395" name="Picture 7"/>
          <p:cNvPicPr>
            <a:picLocks noChangeAspect="1"/>
          </p:cNvPicPr>
          <p:nvPr/>
        </p:nvPicPr>
        <p:blipFill>
          <a:blip r:embed="rId5"/>
          <a:stretch>
            <a:fillRect/>
          </a:stretch>
        </p:blipFill>
        <p:spPr>
          <a:xfrm>
            <a:off x="4716463" y="1438275"/>
            <a:ext cx="4464050" cy="5446713"/>
          </a:xfrm>
          <a:prstGeom prst="rect">
            <a:avLst/>
          </a:prstGeom>
          <a:noFill/>
          <a:ln w="9525">
            <a:noFill/>
          </a:ln>
        </p:spPr>
      </p:pic>
      <p:sp>
        <p:nvSpPr>
          <p:cNvPr id="5" name="标题 1"/>
          <p:cNvSpPr txBox="1"/>
          <p:nvPr/>
        </p:nvSpPr>
        <p:spPr bwMode="auto">
          <a:xfrm>
            <a:off x="1258888" y="8064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60418" name="TextBox 1"/>
          <p:cNvSpPr txBox="1"/>
          <p:nvPr/>
        </p:nvSpPr>
        <p:spPr>
          <a:xfrm>
            <a:off x="177800" y="2636838"/>
            <a:ext cx="4381500" cy="23355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gn="just">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第一时间开展监测：</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时</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分，在浓烟最严重的事故下风向初步筛查出甲苯、三氯甲烷、环氧乙烷等事故特征污染物。</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0419" name="Picture 2" descr="J:\新建文件夹\地表水监测点位图.jpg"/>
          <p:cNvPicPr/>
          <p:nvPr/>
        </p:nvPicPr>
        <p:blipFill>
          <a:blip r:embed="rId5"/>
          <a:stretch>
            <a:fillRect/>
          </a:stretch>
        </p:blipFill>
        <p:spPr>
          <a:xfrm>
            <a:off x="4643438" y="1484313"/>
            <a:ext cx="4500562" cy="5373687"/>
          </a:xfrm>
          <a:prstGeom prst="rect">
            <a:avLst/>
          </a:prstGeom>
          <a:noFill/>
          <a:ln w="9525">
            <a:noFill/>
          </a:ln>
        </p:spPr>
      </p:pic>
      <p:sp>
        <p:nvSpPr>
          <p:cNvPr id="5" name="标题 1"/>
          <p:cNvSpPr txBox="1"/>
          <p:nvPr/>
        </p:nvSpPr>
        <p:spPr bwMode="auto">
          <a:xfrm>
            <a:off x="1258888" y="8064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61442" name="TextBox 1"/>
          <p:cNvSpPr txBox="1"/>
          <p:nvPr>
            <p:custDataLst>
              <p:tags r:id="rId5"/>
            </p:custDataLst>
          </p:nvPr>
        </p:nvSpPr>
        <p:spPr>
          <a:xfrm>
            <a:off x="14288" y="1881188"/>
            <a:ext cx="4381500" cy="45796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gn="just">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制定监测方案：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时，确定了居民区、排海口等重点监控目标和苯系物等特征污染物。</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时，增加大气中氰化氢、硫化氢、氨等监测指标。</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日，增加海洋点位。</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先后</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次调整监测方案，开展大气、地表水、地下水、海水、土壤等环境应急监测。</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1443" name="Picture 2" descr="J:\新建文件夹\地表水监测点位图.jpg"/>
          <p:cNvPicPr/>
          <p:nvPr/>
        </p:nvPicPr>
        <p:blipFill>
          <a:blip r:embed="rId6"/>
          <a:stretch>
            <a:fillRect/>
          </a:stretch>
        </p:blipFill>
        <p:spPr>
          <a:xfrm>
            <a:off x="4748213" y="1884363"/>
            <a:ext cx="4284662" cy="4799012"/>
          </a:xfrm>
          <a:prstGeom prst="rect">
            <a:avLst/>
          </a:prstGeom>
          <a:noFill/>
          <a:ln w="9525">
            <a:noFill/>
          </a:ln>
        </p:spPr>
      </p:pic>
      <p:sp>
        <p:nvSpPr>
          <p:cNvPr id="5" name="标题 1"/>
          <p:cNvSpPr txBox="1"/>
          <p:nvPr/>
        </p:nvSpPr>
        <p:spPr bwMode="auto">
          <a:xfrm>
            <a:off x="1258888" y="8064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62466" name="TextBox 1"/>
          <p:cNvSpPr txBox="1"/>
          <p:nvPr>
            <p:custDataLst>
              <p:tags r:id="rId5"/>
            </p:custDataLst>
          </p:nvPr>
        </p:nvSpPr>
        <p:spPr>
          <a:xfrm>
            <a:off x="190500" y="1990725"/>
            <a:ext cx="4381500" cy="14376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gn="just">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采取“前堵、后封、中间处理”的原则对大量高浓度含氰废水处置。</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2467" name="Picture 15"/>
          <p:cNvPicPr>
            <a:picLocks noChangeAspect="1"/>
          </p:cNvPicPr>
          <p:nvPr/>
        </p:nvPicPr>
        <p:blipFill>
          <a:blip r:embed="rId6"/>
          <a:stretch>
            <a:fillRect/>
          </a:stretch>
        </p:blipFill>
        <p:spPr>
          <a:xfrm>
            <a:off x="4943475" y="1341438"/>
            <a:ext cx="4237038" cy="2909887"/>
          </a:xfrm>
          <a:prstGeom prst="rect">
            <a:avLst/>
          </a:prstGeom>
          <a:noFill/>
          <a:ln w="9525">
            <a:noFill/>
          </a:ln>
        </p:spPr>
      </p:pic>
      <p:pic>
        <p:nvPicPr>
          <p:cNvPr id="62468" name="Picture 16"/>
          <p:cNvPicPr>
            <a:picLocks noChangeAspect="1"/>
          </p:cNvPicPr>
          <p:nvPr/>
        </p:nvPicPr>
        <p:blipFill>
          <a:blip r:embed="rId7"/>
          <a:stretch>
            <a:fillRect/>
          </a:stretch>
        </p:blipFill>
        <p:spPr>
          <a:xfrm>
            <a:off x="4943475" y="4251325"/>
            <a:ext cx="4237038" cy="2633663"/>
          </a:xfrm>
          <a:prstGeom prst="rect">
            <a:avLst/>
          </a:prstGeom>
          <a:noFill/>
          <a:ln w="9525">
            <a:noFill/>
          </a:ln>
        </p:spPr>
      </p:pic>
      <p:pic>
        <p:nvPicPr>
          <p:cNvPr id="62469" name="Picture 13"/>
          <p:cNvPicPr>
            <a:picLocks noChangeAspect="1"/>
          </p:cNvPicPr>
          <p:nvPr/>
        </p:nvPicPr>
        <p:blipFill>
          <a:blip r:embed="rId8"/>
          <a:stretch>
            <a:fillRect/>
          </a:stretch>
        </p:blipFill>
        <p:spPr>
          <a:xfrm>
            <a:off x="0" y="3390900"/>
            <a:ext cx="4932363" cy="3494088"/>
          </a:xfrm>
          <a:prstGeom prst="rect">
            <a:avLst/>
          </a:prstGeom>
          <a:noFill/>
          <a:ln w="9525">
            <a:noFill/>
          </a:ln>
        </p:spPr>
      </p:pic>
      <p:sp>
        <p:nvSpPr>
          <p:cNvPr id="7" name="标题 1"/>
          <p:cNvSpPr txBox="1"/>
          <p:nvPr/>
        </p:nvSpPr>
        <p:spPr bwMode="auto">
          <a:xfrm>
            <a:off x="1042988" y="476250"/>
            <a:ext cx="8834438"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63490" name="TextBox 1"/>
          <p:cNvSpPr txBox="1"/>
          <p:nvPr>
            <p:custDataLst>
              <p:tags r:id="rId5"/>
            </p:custDataLst>
          </p:nvPr>
        </p:nvSpPr>
        <p:spPr>
          <a:xfrm>
            <a:off x="0" y="1973263"/>
            <a:ext cx="4381500" cy="98869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gn="just">
              <a:lnSpc>
                <a:spcPts val="3500"/>
              </a:lnSpc>
              <a:spcBef>
                <a:spcPct val="0"/>
              </a:spcBef>
              <a:buClrTx/>
              <a:buSzTx/>
              <a:buFont typeface="Arial" panose="020B0604020202020204" pitchFamily="34" charset="0"/>
              <a:buChar char="•"/>
            </a:pPr>
            <a:r>
              <a:rPr lang="zh-CN" altLang="en-US" sz="2400" dirty="0">
                <a:solidFill>
                  <a:schemeClr val="dk1"/>
                </a:solidFill>
                <a:latin typeface="微软雅黑" panose="020B0503020204020204" pitchFamily="34" charset="-122"/>
                <a:ea typeface="微软雅黑" panose="020B0503020204020204" pitchFamily="34" charset="-122"/>
              </a:rPr>
              <a:t>严格管控，规范做好固废、危废转移处置工作。</a:t>
            </a:r>
            <a:endParaRPr lang="zh-CN" altLang="en-US" sz="2400" dirty="0">
              <a:solidFill>
                <a:schemeClr val="dk1"/>
              </a:solidFill>
              <a:latin typeface="微软雅黑" panose="020B0503020204020204" pitchFamily="34" charset="-122"/>
              <a:ea typeface="微软雅黑" panose="020B0503020204020204" pitchFamily="34" charset="-122"/>
            </a:endParaRPr>
          </a:p>
        </p:txBody>
      </p:sp>
      <p:pic>
        <p:nvPicPr>
          <p:cNvPr id="63491" name="图片 4" descr="C:\Documents and Settings\Administrator\桌面\天津\9.23\IMG_3668.JPG"/>
          <p:cNvPicPr>
            <a:picLocks noChangeAspect="1"/>
          </p:cNvPicPr>
          <p:nvPr/>
        </p:nvPicPr>
        <p:blipFill>
          <a:blip r:embed="rId6"/>
          <a:stretch>
            <a:fillRect/>
          </a:stretch>
        </p:blipFill>
        <p:spPr>
          <a:xfrm>
            <a:off x="323850" y="3213100"/>
            <a:ext cx="3887788" cy="3638550"/>
          </a:xfrm>
          <a:prstGeom prst="rect">
            <a:avLst/>
          </a:prstGeom>
          <a:noFill/>
          <a:ln w="9525">
            <a:noFill/>
          </a:ln>
        </p:spPr>
      </p:pic>
      <p:pic>
        <p:nvPicPr>
          <p:cNvPr id="63492" name="图片 6" descr="C:\Documents and Settings\Administrator\桌面\天津\9.21\IMG_3613.JPG"/>
          <p:cNvPicPr>
            <a:picLocks noChangeAspect="1"/>
          </p:cNvPicPr>
          <p:nvPr/>
        </p:nvPicPr>
        <p:blipFill>
          <a:blip r:embed="rId7"/>
          <a:srcRect t="23796" r="2213"/>
          <a:stretch>
            <a:fillRect/>
          </a:stretch>
        </p:blipFill>
        <p:spPr>
          <a:xfrm>
            <a:off x="4211638" y="765175"/>
            <a:ext cx="4968875" cy="3305175"/>
          </a:xfrm>
          <a:prstGeom prst="rect">
            <a:avLst/>
          </a:prstGeom>
          <a:noFill/>
          <a:ln w="9525">
            <a:noFill/>
          </a:ln>
        </p:spPr>
      </p:pic>
      <p:pic>
        <p:nvPicPr>
          <p:cNvPr id="63493" name="内容占位符 5" descr="C:\Documents and Settings\Administrator\桌面\天津\9.23\IMG_3641.JPG"/>
          <p:cNvPicPr/>
          <p:nvPr/>
        </p:nvPicPr>
        <p:blipFill>
          <a:blip r:embed="rId8"/>
          <a:stretch>
            <a:fillRect/>
          </a:stretch>
        </p:blipFill>
        <p:spPr>
          <a:xfrm>
            <a:off x="4211638" y="4070350"/>
            <a:ext cx="4932362" cy="2787650"/>
          </a:xfrm>
          <a:prstGeom prst="rect">
            <a:avLst/>
          </a:prstGeom>
          <a:noFill/>
          <a:ln w="9525">
            <a:noFill/>
          </a:ln>
        </p:spPr>
      </p:pic>
      <p:sp>
        <p:nvSpPr>
          <p:cNvPr id="7" name="标题 1"/>
          <p:cNvSpPr txBox="1"/>
          <p:nvPr/>
        </p:nvSpPr>
        <p:spPr bwMode="auto">
          <a:xfrm>
            <a:off x="155575" y="-50800"/>
            <a:ext cx="8832850"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aphicFrame>
        <p:nvGraphicFramePr>
          <p:cNvPr id="543746" name="Object 2">
            <a:hlinkClick r:id="" action="ppaction://ole?verb="/>
          </p:cNvPr>
          <p:cNvGraphicFramePr/>
          <p:nvPr/>
        </p:nvGraphicFramePr>
        <p:xfrm>
          <a:off x="914400" y="2895600"/>
          <a:ext cx="1828800" cy="1346200"/>
        </p:xfrm>
        <a:graphic>
          <a:graphicData uri="http://schemas.openxmlformats.org/presentationml/2006/ole">
            <mc:AlternateContent xmlns:mc="http://schemas.openxmlformats.org/markup-compatibility/2006">
              <mc:Choice xmlns:v="urn:schemas-microsoft-com:vml" Requires="v">
                <p:oleObj spid="_x0000_s3080" name="" r:id="rId5" imgW="5867400" imgH="4872355" progId="MS_ClipArt_Gallery">
                  <p:embed/>
                </p:oleObj>
              </mc:Choice>
              <mc:Fallback>
                <p:oleObj name="" r:id="rId5" imgW="5867400" imgH="4872355" progId="MS_ClipArt_Gallery">
                  <p:embed/>
                  <p:pic>
                    <p:nvPicPr>
                      <p:cNvPr id="0" name="图片 3079"/>
                      <p:cNvPicPr/>
                      <p:nvPr/>
                    </p:nvPicPr>
                    <p:blipFill>
                      <a:blip r:embed="rId6"/>
                      <a:stretch>
                        <a:fillRect/>
                      </a:stretch>
                    </p:blipFill>
                    <p:spPr>
                      <a:xfrm>
                        <a:off x="914400" y="2895600"/>
                        <a:ext cx="1828800" cy="1346200"/>
                      </a:xfrm>
                      <a:prstGeom prst="rect">
                        <a:avLst/>
                      </a:prstGeom>
                      <a:noFill/>
                      <a:ln w="38100">
                        <a:noFill/>
                        <a:miter/>
                      </a:ln>
                    </p:spPr>
                  </p:pic>
                </p:oleObj>
              </mc:Fallback>
            </mc:AlternateContent>
          </a:graphicData>
        </a:graphic>
      </p:graphicFrame>
      <p:graphicFrame>
        <p:nvGraphicFramePr>
          <p:cNvPr id="543747" name="Object 3">
            <a:hlinkClick r:id="" action="ppaction://ole?verb="/>
          </p:cNvPr>
          <p:cNvGraphicFramePr/>
          <p:nvPr/>
        </p:nvGraphicFramePr>
        <p:xfrm>
          <a:off x="3471863" y="3214688"/>
          <a:ext cx="2376487" cy="1995487"/>
        </p:xfrm>
        <a:graphic>
          <a:graphicData uri="http://schemas.openxmlformats.org/presentationml/2006/ole">
            <mc:AlternateContent xmlns:mc="http://schemas.openxmlformats.org/markup-compatibility/2006">
              <mc:Choice xmlns:v="urn:schemas-microsoft-com:vml" Requires="v">
                <p:oleObj spid="_x0000_s3081" name="" r:id="rId7" imgW="3772535" imgH="1913890" progId="MS_ClipArt_Gallery.5">
                  <p:embed/>
                </p:oleObj>
              </mc:Choice>
              <mc:Fallback>
                <p:oleObj name="" r:id="rId7" imgW="3772535" imgH="1913890" progId="MS_ClipArt_Gallery.5">
                  <p:embed/>
                  <p:pic>
                    <p:nvPicPr>
                      <p:cNvPr id="0" name="图片 3080"/>
                      <p:cNvPicPr/>
                      <p:nvPr/>
                    </p:nvPicPr>
                    <p:blipFill>
                      <a:blip r:embed="rId8">
                        <a:clrChange>
                          <a:clrFrom>
                            <a:srgbClr val="808080"/>
                          </a:clrFrom>
                          <a:clrTo>
                            <a:srgbClr val="47EFEF"/>
                          </a:clrTo>
                        </a:clrChange>
                        <a:clrChange>
                          <a:clrFrom>
                            <a:srgbClr val="C0C0C0"/>
                          </a:clrFrom>
                          <a:clrTo>
                            <a:srgbClr val="1C1C1C"/>
                          </a:clrTo>
                        </a:clrChange>
                      </a:blip>
                      <a:srcRect r="1901" b="3011"/>
                      <a:stretch>
                        <a:fillRect/>
                      </a:stretch>
                    </p:blipFill>
                    <p:spPr>
                      <a:xfrm>
                        <a:off x="3471863" y="3214688"/>
                        <a:ext cx="2376487" cy="1995487"/>
                      </a:xfrm>
                      <a:prstGeom prst="rect">
                        <a:avLst/>
                      </a:prstGeom>
                      <a:noFill/>
                      <a:ln w="38100">
                        <a:noFill/>
                        <a:miter/>
                      </a:ln>
                    </p:spPr>
                  </p:pic>
                </p:oleObj>
              </mc:Fallback>
            </mc:AlternateContent>
          </a:graphicData>
        </a:graphic>
      </p:graphicFrame>
      <p:sp>
        <p:nvSpPr>
          <p:cNvPr id="543748" name="Line 4"/>
          <p:cNvSpPr/>
          <p:nvPr>
            <p:custDataLst>
              <p:tags r:id="rId9"/>
            </p:custDataLst>
          </p:nvPr>
        </p:nvSpPr>
        <p:spPr>
          <a:xfrm>
            <a:off x="2784475" y="3546475"/>
            <a:ext cx="860425" cy="717550"/>
          </a:xfrm>
          <a:prstGeom prst="line">
            <a:avLst/>
          </a:prstGeom>
          <a:ln w="38100" cap="flat" cmpd="sng">
            <a:solidFill>
              <a:schemeClr val="accent2"/>
            </a:solidFill>
            <a:prstDash val="solid"/>
            <a:headEnd type="none" w="med" len="med"/>
            <a:tailEnd type="triangle" w="med" len="med"/>
          </a:ln>
        </p:spPr>
      </p:sp>
      <p:sp>
        <p:nvSpPr>
          <p:cNvPr id="543749" name="Line 5"/>
          <p:cNvSpPr/>
          <p:nvPr>
            <p:custDataLst>
              <p:tags r:id="rId10"/>
            </p:custDataLst>
          </p:nvPr>
        </p:nvSpPr>
        <p:spPr>
          <a:xfrm flipV="1">
            <a:off x="2438400" y="5105400"/>
            <a:ext cx="974725" cy="511175"/>
          </a:xfrm>
          <a:prstGeom prst="line">
            <a:avLst/>
          </a:prstGeom>
          <a:ln w="38100" cap="flat" cmpd="sng">
            <a:solidFill>
              <a:schemeClr val="accent2"/>
            </a:solidFill>
            <a:prstDash val="solid"/>
            <a:headEnd type="none" w="med" len="med"/>
            <a:tailEnd type="triangle" w="med" len="med"/>
          </a:ln>
        </p:spPr>
      </p:sp>
      <p:sp>
        <p:nvSpPr>
          <p:cNvPr id="543750" name="Line 6"/>
          <p:cNvSpPr/>
          <p:nvPr>
            <p:custDataLst>
              <p:tags r:id="rId11"/>
            </p:custDataLst>
          </p:nvPr>
        </p:nvSpPr>
        <p:spPr>
          <a:xfrm flipH="1">
            <a:off x="5740400" y="3651250"/>
            <a:ext cx="882650" cy="603250"/>
          </a:xfrm>
          <a:prstGeom prst="line">
            <a:avLst/>
          </a:prstGeom>
          <a:ln w="38100" cap="flat" cmpd="sng">
            <a:solidFill>
              <a:schemeClr val="accent2"/>
            </a:solidFill>
            <a:prstDash val="solid"/>
            <a:headEnd type="none" w="med" len="med"/>
            <a:tailEnd type="triangle" w="med" len="med"/>
          </a:ln>
        </p:spPr>
      </p:sp>
      <p:sp>
        <p:nvSpPr>
          <p:cNvPr id="543751" name="Line 7"/>
          <p:cNvSpPr/>
          <p:nvPr>
            <p:custDataLst>
              <p:tags r:id="rId12"/>
            </p:custDataLst>
          </p:nvPr>
        </p:nvSpPr>
        <p:spPr>
          <a:xfrm flipH="1" flipV="1">
            <a:off x="6026150" y="5245100"/>
            <a:ext cx="768350" cy="368300"/>
          </a:xfrm>
          <a:prstGeom prst="line">
            <a:avLst/>
          </a:prstGeom>
          <a:ln w="38100" cap="flat" cmpd="sng">
            <a:solidFill>
              <a:schemeClr val="accent2"/>
            </a:solidFill>
            <a:prstDash val="solid"/>
            <a:headEnd type="none" w="med" len="med"/>
            <a:tailEnd type="triangle" w="med" len="med"/>
          </a:ln>
        </p:spPr>
      </p:sp>
      <p:sp>
        <p:nvSpPr>
          <p:cNvPr id="543752" name="Rectangle 8"/>
          <p:cNvSpPr/>
          <p:nvPr/>
        </p:nvSpPr>
        <p:spPr>
          <a:xfrm>
            <a:off x="2667000" y="2438400"/>
            <a:ext cx="1094740" cy="642620"/>
          </a:xfrm>
          <a:prstGeom prst="rect">
            <a:avLst/>
          </a:prstGeom>
          <a:noFill/>
          <a:ln w="12700">
            <a:noFill/>
          </a:ln>
        </p:spPr>
        <p:txBody>
          <a:bodyPr wrap="none" lIns="90488" tIns="44450" rIns="90488" bIns="4445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defTabSz="762000" eaLnBrk="1" hangingPunct="1">
              <a:spcBef>
                <a:spcPct val="0"/>
              </a:spcBef>
              <a:buClrTx/>
              <a:buSzTx/>
              <a:buFontTx/>
              <a:buNone/>
            </a:pPr>
            <a:r>
              <a:rPr lang="zh-CN" altLang="en-US" sz="1800" b="1" dirty="0">
                <a:solidFill>
                  <a:srgbClr val="00279F"/>
                </a:solidFill>
                <a:latin typeface="微软雅黑" panose="020B0503020204020204" pitchFamily="34" charset="-122"/>
                <a:ea typeface="微软雅黑" panose="020B0503020204020204" pitchFamily="34" charset="-122"/>
              </a:rPr>
              <a:t>过程影响</a:t>
            </a:r>
            <a:endParaRPr lang="zh-CN" altLang="en-US" sz="1800" b="1" dirty="0">
              <a:solidFill>
                <a:srgbClr val="00279F"/>
              </a:solidFill>
              <a:latin typeface="微软雅黑" panose="020B0503020204020204" pitchFamily="34" charset="-122"/>
              <a:ea typeface="微软雅黑" panose="020B0503020204020204" pitchFamily="34" charset="-122"/>
            </a:endParaRPr>
          </a:p>
          <a:p>
            <a:pPr marL="0" lvl="0" indent="0" defTabSz="762000" eaLnBrk="1" hangingPunct="1">
              <a:spcBef>
                <a:spcPct val="0"/>
              </a:spcBef>
              <a:buClrTx/>
              <a:buSzTx/>
              <a:buFontTx/>
              <a:buNone/>
            </a:pPr>
            <a:r>
              <a:rPr lang="zh-CN" altLang="en-US" sz="1800" b="1" dirty="0">
                <a:solidFill>
                  <a:srgbClr val="00279F"/>
                </a:solidFill>
                <a:latin typeface="微软雅黑" panose="020B0503020204020204" pitchFamily="34" charset="-122"/>
                <a:ea typeface="微软雅黑" panose="020B0503020204020204" pitchFamily="34" charset="-122"/>
              </a:rPr>
              <a:t>原料运输</a:t>
            </a:r>
            <a:endParaRPr lang="zh-CN" altLang="en-US" sz="1800" b="1" dirty="0">
              <a:solidFill>
                <a:srgbClr val="00279F"/>
              </a:solidFill>
              <a:latin typeface="微软雅黑" panose="020B0503020204020204" pitchFamily="34" charset="-122"/>
              <a:ea typeface="微软雅黑" panose="020B0503020204020204" pitchFamily="34" charset="-122"/>
            </a:endParaRPr>
          </a:p>
        </p:txBody>
      </p:sp>
      <p:sp>
        <p:nvSpPr>
          <p:cNvPr id="543753" name="Rectangle 9"/>
          <p:cNvSpPr/>
          <p:nvPr>
            <p:custDataLst>
              <p:tags r:id="rId13"/>
            </p:custDataLst>
          </p:nvPr>
        </p:nvSpPr>
        <p:spPr>
          <a:xfrm>
            <a:off x="1371600" y="2514600"/>
            <a:ext cx="768350" cy="349250"/>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分供方</a:t>
            </a:r>
            <a:endParaRPr lang="zh-TW" altLang="en-US" sz="1800" b="1" dirty="0">
              <a:solidFill>
                <a:schemeClr val="dk1"/>
              </a:solidFill>
              <a:latin typeface="微软雅黑" panose="020B0503020204020204" pitchFamily="34" charset="-122"/>
              <a:ea typeface="微软雅黑" panose="020B0503020204020204" pitchFamily="34" charset="-122"/>
            </a:endParaRPr>
          </a:p>
        </p:txBody>
      </p:sp>
      <p:sp>
        <p:nvSpPr>
          <p:cNvPr id="543754" name="Rectangle 10"/>
          <p:cNvSpPr/>
          <p:nvPr>
            <p:custDataLst>
              <p:tags r:id="rId14"/>
            </p:custDataLst>
          </p:nvPr>
        </p:nvSpPr>
        <p:spPr>
          <a:xfrm>
            <a:off x="2444750" y="5835650"/>
            <a:ext cx="1035050" cy="349250"/>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客户使用</a:t>
            </a:r>
            <a:endParaRPr lang="zh-TW" altLang="en-US" sz="1800" b="1" dirty="0">
              <a:solidFill>
                <a:schemeClr val="dk1"/>
              </a:solidFill>
              <a:latin typeface="微软雅黑" panose="020B0503020204020204" pitchFamily="34" charset="-122"/>
              <a:ea typeface="微软雅黑" panose="020B0503020204020204" pitchFamily="34" charset="-122"/>
            </a:endParaRPr>
          </a:p>
        </p:txBody>
      </p:sp>
      <p:sp>
        <p:nvSpPr>
          <p:cNvPr id="543755" name="Rectangle 11"/>
          <p:cNvSpPr/>
          <p:nvPr>
            <p:custDataLst>
              <p:tags r:id="rId15"/>
            </p:custDataLst>
          </p:nvPr>
        </p:nvSpPr>
        <p:spPr>
          <a:xfrm>
            <a:off x="5359400" y="5854700"/>
            <a:ext cx="1301750" cy="349250"/>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承包商施工</a:t>
            </a:r>
            <a:endParaRPr lang="zh-TW" altLang="en-US" sz="1800" b="1" dirty="0">
              <a:solidFill>
                <a:schemeClr val="dk1"/>
              </a:solidFill>
              <a:latin typeface="微软雅黑" panose="020B0503020204020204" pitchFamily="34" charset="-122"/>
              <a:ea typeface="微软雅黑" panose="020B0503020204020204" pitchFamily="34" charset="-122"/>
            </a:endParaRPr>
          </a:p>
        </p:txBody>
      </p:sp>
      <p:sp>
        <p:nvSpPr>
          <p:cNvPr id="543756" name="Rectangle 12"/>
          <p:cNvSpPr/>
          <p:nvPr>
            <p:custDataLst>
              <p:tags r:id="rId16"/>
            </p:custDataLst>
          </p:nvPr>
        </p:nvSpPr>
        <p:spPr>
          <a:xfrm>
            <a:off x="5181600" y="2743200"/>
            <a:ext cx="1682750" cy="349250"/>
          </a:xfrm>
          <a:prstGeom prst="rect">
            <a:avLst/>
          </a:prstGeom>
          <a:solidFill>
            <a:srgbClr val="C0FEF9"/>
          </a:solidFill>
          <a:ln w="12700" cap="flat" cmpd="sng">
            <a:solidFill>
              <a:schemeClr val="dk1"/>
            </a:solidFill>
            <a:prstDash val="solid"/>
            <a:miter/>
            <a:headEnd type="none" w="med" len="med"/>
            <a:tailEnd type="none" w="med" len="med"/>
          </a:ln>
        </p:spPr>
        <p:txBody>
          <a:bodyPr wrap="none" lIns="90488" tIns="44450" rIns="90488" bIns="4445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defTabSz="762000" eaLnBrk="1" hangingPunct="1">
              <a:spcBef>
                <a:spcPct val="0"/>
              </a:spcBef>
              <a:buClrTx/>
              <a:buSzTx/>
              <a:buFontTx/>
              <a:buNone/>
            </a:pPr>
            <a:r>
              <a:rPr lang="zh-TW" altLang="en-US" sz="1800" b="1" dirty="0">
                <a:solidFill>
                  <a:schemeClr val="dk1"/>
                </a:solidFill>
                <a:latin typeface="微软雅黑" panose="020B0503020204020204" pitchFamily="34" charset="-122"/>
                <a:ea typeface="微软雅黑" panose="020B0503020204020204" pitchFamily="34" charset="-122"/>
              </a:rPr>
              <a:t>绿色设计</a:t>
            </a:r>
            <a:endParaRPr lang="zh-TW" altLang="en-US" sz="1800" b="1" dirty="0">
              <a:solidFill>
                <a:schemeClr val="dk1"/>
              </a:solidFill>
              <a:latin typeface="微软雅黑" panose="020B0503020204020204" pitchFamily="34" charset="-122"/>
              <a:ea typeface="微软雅黑" panose="020B0503020204020204" pitchFamily="34" charset="-122"/>
            </a:endParaRPr>
          </a:p>
        </p:txBody>
      </p:sp>
      <p:sp>
        <p:nvSpPr>
          <p:cNvPr id="11277" name="Rectangle 13"/>
          <p:cNvSpPr>
            <a:spLocks noGrp="1"/>
          </p:cNvSpPr>
          <p:nvPr>
            <p:ph type="title" idx="4294967295"/>
          </p:nvPr>
        </p:nvSpPr>
        <p:spPr>
          <a:xfrm>
            <a:off x="1358900" y="495300"/>
            <a:ext cx="8001000"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2800" b="1" kern="1200" dirty="0">
                <a:solidFill>
                  <a:schemeClr val="accent1"/>
                </a:solidFill>
                <a:latin typeface="汉仪旗黑-85S" charset="0"/>
                <a:ea typeface="汉仪旗黑-85S" charset="0"/>
                <a:sym typeface="+mn-ea"/>
              </a:rPr>
              <a:t>间接环境因素</a:t>
            </a:r>
            <a:endParaRPr lang="zh-CN" altLang="en-US" sz="2800" b="1" kern="1200" dirty="0">
              <a:solidFill>
                <a:schemeClr val="accent1"/>
              </a:solidFill>
              <a:latin typeface="汉仪旗黑-85S" charset="0"/>
              <a:ea typeface="汉仪旗黑-85S" charset="0"/>
              <a:sym typeface="+mn-ea"/>
            </a:endParaRPr>
          </a:p>
        </p:txBody>
      </p:sp>
      <p:pic>
        <p:nvPicPr>
          <p:cNvPr id="543758" name="Picture 14" descr="NA01441_"/>
          <p:cNvPicPr>
            <a:picLocks noChangeAspect="1"/>
          </p:cNvPicPr>
          <p:nvPr/>
        </p:nvPicPr>
        <p:blipFill>
          <a:blip r:embed="rId17"/>
          <a:stretch>
            <a:fillRect/>
          </a:stretch>
        </p:blipFill>
        <p:spPr>
          <a:xfrm>
            <a:off x="7086600" y="2438400"/>
            <a:ext cx="1290638" cy="1457325"/>
          </a:xfrm>
          <a:prstGeom prst="rect">
            <a:avLst/>
          </a:prstGeom>
          <a:noFill/>
          <a:ln w="9525">
            <a:noFill/>
          </a:ln>
        </p:spPr>
      </p:pic>
      <p:pic>
        <p:nvPicPr>
          <p:cNvPr id="543759" name="Picture 15" descr="BD06517_"/>
          <p:cNvPicPr>
            <a:picLocks noChangeAspect="1"/>
          </p:cNvPicPr>
          <p:nvPr/>
        </p:nvPicPr>
        <p:blipFill>
          <a:blip r:embed="rId18"/>
          <a:stretch>
            <a:fillRect/>
          </a:stretch>
        </p:blipFill>
        <p:spPr>
          <a:xfrm>
            <a:off x="533400" y="5181600"/>
            <a:ext cx="1803400" cy="1189038"/>
          </a:xfrm>
          <a:prstGeom prst="rect">
            <a:avLst/>
          </a:prstGeom>
          <a:noFill/>
          <a:ln w="9525">
            <a:noFill/>
          </a:ln>
        </p:spPr>
      </p:pic>
      <p:pic>
        <p:nvPicPr>
          <p:cNvPr id="543760" name="Picture 16" descr="PE01460_"/>
          <p:cNvPicPr>
            <a:picLocks noChangeAspect="1"/>
          </p:cNvPicPr>
          <p:nvPr/>
        </p:nvPicPr>
        <p:blipFill>
          <a:blip r:embed="rId19"/>
          <a:stretch>
            <a:fillRect/>
          </a:stretch>
        </p:blipFill>
        <p:spPr>
          <a:xfrm rot="-10800000" flipV="1">
            <a:off x="7010400" y="4267200"/>
            <a:ext cx="1547813" cy="1924050"/>
          </a:xfrm>
          <a:prstGeom prst="rect">
            <a:avLst/>
          </a:prstGeom>
          <a:noFill/>
          <a:ln w="9525">
            <a:noFill/>
          </a:ln>
        </p:spPr>
      </p:pic>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3747"/>
                                        </p:tgtEl>
                                        <p:attrNameLst>
                                          <p:attrName>style.visibility</p:attrName>
                                        </p:attrNameLst>
                                      </p:cBhvr>
                                      <p:to>
                                        <p:strVal val="visible"/>
                                      </p:to>
                                    </p:set>
                                    <p:animEffect transition="in" filter="blinds(horizontal)">
                                      <p:cBhvr>
                                        <p:cTn id="7" dur="500"/>
                                        <p:tgtEl>
                                          <p:spTgt spid="5437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43746"/>
                                        </p:tgtEl>
                                        <p:attrNameLst>
                                          <p:attrName>style.visibility</p:attrName>
                                        </p:attrNameLst>
                                      </p:cBhvr>
                                      <p:to>
                                        <p:strVal val="visible"/>
                                      </p:to>
                                    </p:set>
                                  </p:childTnLst>
                                </p:cTn>
                              </p:par>
                              <p:par>
                                <p:cTn id="12" presetID="9" presetClass="entr" presetSubtype="0" fill="hold" grpId="0" nodeType="withEffect">
                                  <p:stCondLst>
                                    <p:cond delay="0"/>
                                  </p:stCondLst>
                                  <p:childTnLst>
                                    <p:set>
                                      <p:cBhvr>
                                        <p:cTn id="13" dur="1" fill="hold">
                                          <p:stCondLst>
                                            <p:cond delay="0"/>
                                          </p:stCondLst>
                                        </p:cTn>
                                        <p:tgtEl>
                                          <p:spTgt spid="543753"/>
                                        </p:tgtEl>
                                        <p:attrNameLst>
                                          <p:attrName>style.visibility</p:attrName>
                                        </p:attrNameLst>
                                      </p:cBhvr>
                                      <p:to>
                                        <p:strVal val="visible"/>
                                      </p:to>
                                    </p:set>
                                    <p:animEffect transition="in" filter="dissolve">
                                      <p:cBhvr>
                                        <p:cTn id="14" dur="500"/>
                                        <p:tgtEl>
                                          <p:spTgt spid="543753"/>
                                        </p:tgtEl>
                                      </p:cBhvr>
                                    </p:animEffect>
                                  </p:childTnLst>
                                </p:cTn>
                              </p:par>
                              <p:par>
                                <p:cTn id="15" presetID="2" presetClass="entr" presetSubtype="9" fill="hold" nodeType="withEffect">
                                  <p:stCondLst>
                                    <p:cond delay="0"/>
                                  </p:stCondLst>
                                  <p:childTnLst>
                                    <p:set>
                                      <p:cBhvr>
                                        <p:cTn id="16" dur="1" fill="hold">
                                          <p:stCondLst>
                                            <p:cond delay="0"/>
                                          </p:stCondLst>
                                        </p:cTn>
                                        <p:tgtEl>
                                          <p:spTgt spid="543748"/>
                                        </p:tgtEl>
                                        <p:attrNameLst>
                                          <p:attrName>style.visibility</p:attrName>
                                        </p:attrNameLst>
                                      </p:cBhvr>
                                      <p:to>
                                        <p:strVal val="visible"/>
                                      </p:to>
                                    </p:set>
                                    <p:anim calcmode="lin" valueType="num">
                                      <p:cBhvr additive="base">
                                        <p:cTn id="17" dur="500" fill="hold"/>
                                        <p:tgtEl>
                                          <p:spTgt spid="543748"/>
                                        </p:tgtEl>
                                        <p:attrNameLst>
                                          <p:attrName>ppt_x</p:attrName>
                                        </p:attrNameLst>
                                      </p:cBhvr>
                                      <p:tavLst>
                                        <p:tav tm="0">
                                          <p:val>
                                            <p:strVal val="0-#ppt_w/2"/>
                                          </p:val>
                                        </p:tav>
                                        <p:tav tm="100000">
                                          <p:val>
                                            <p:strVal val="#ppt_x"/>
                                          </p:val>
                                        </p:tav>
                                      </p:tavLst>
                                    </p:anim>
                                    <p:anim calcmode="lin" valueType="num">
                                      <p:cBhvr additive="base">
                                        <p:cTn id="18" dur="500" fill="hold"/>
                                        <p:tgtEl>
                                          <p:spTgt spid="543748"/>
                                        </p:tgtEl>
                                        <p:attrNameLst>
                                          <p:attrName>ppt_y</p:attrName>
                                        </p:attrNameLst>
                                      </p:cBhvr>
                                      <p:tavLst>
                                        <p:tav tm="0">
                                          <p:val>
                                            <p:strVal val="0-#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499"/>
                                          </p:stCondLst>
                                        </p:cTn>
                                        <p:tgtEl>
                                          <p:spTgt spid="543752"/>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543756"/>
                                        </p:tgtEl>
                                        <p:attrNameLst>
                                          <p:attrName>style.visibility</p:attrName>
                                        </p:attrNameLst>
                                      </p:cBhvr>
                                      <p:to>
                                        <p:strVal val="visible"/>
                                      </p:to>
                                    </p:set>
                                    <p:animEffect transition="in" filter="dissolve">
                                      <p:cBhvr>
                                        <p:cTn id="23" dur="500"/>
                                        <p:tgtEl>
                                          <p:spTgt spid="543756"/>
                                        </p:tgtEl>
                                      </p:cBhvr>
                                    </p:animEffect>
                                  </p:childTnLst>
                                </p:cTn>
                              </p:par>
                              <p:par>
                                <p:cTn id="24" presetID="1" presetClass="entr" presetSubtype="0" fill="hold" nodeType="withEffect">
                                  <p:stCondLst>
                                    <p:cond delay="0"/>
                                  </p:stCondLst>
                                  <p:childTnLst>
                                    <p:set>
                                      <p:cBhvr>
                                        <p:cTn id="25" dur="1" fill="hold">
                                          <p:stCondLst>
                                            <p:cond delay="499"/>
                                          </p:stCondLst>
                                        </p:cTn>
                                        <p:tgtEl>
                                          <p:spTgt spid="543758"/>
                                        </p:tgtEl>
                                        <p:attrNameLst>
                                          <p:attrName>style.visibility</p:attrName>
                                        </p:attrNameLst>
                                      </p:cBhvr>
                                      <p:to>
                                        <p:strVal val="visible"/>
                                      </p:to>
                                    </p:set>
                                  </p:childTnLst>
                                </p:cTn>
                              </p:par>
                              <p:par>
                                <p:cTn id="26" presetID="2" presetClass="entr" presetSubtype="3" fill="hold" nodeType="withEffect">
                                  <p:stCondLst>
                                    <p:cond delay="0"/>
                                  </p:stCondLst>
                                  <p:childTnLst>
                                    <p:set>
                                      <p:cBhvr>
                                        <p:cTn id="27" dur="1" fill="hold">
                                          <p:stCondLst>
                                            <p:cond delay="0"/>
                                          </p:stCondLst>
                                        </p:cTn>
                                        <p:tgtEl>
                                          <p:spTgt spid="543750"/>
                                        </p:tgtEl>
                                        <p:attrNameLst>
                                          <p:attrName>style.visibility</p:attrName>
                                        </p:attrNameLst>
                                      </p:cBhvr>
                                      <p:to>
                                        <p:strVal val="visible"/>
                                      </p:to>
                                    </p:set>
                                    <p:anim calcmode="lin" valueType="num">
                                      <p:cBhvr additive="base">
                                        <p:cTn id="28" dur="500" fill="hold"/>
                                        <p:tgtEl>
                                          <p:spTgt spid="543750"/>
                                        </p:tgtEl>
                                        <p:attrNameLst>
                                          <p:attrName>ppt_x</p:attrName>
                                        </p:attrNameLst>
                                      </p:cBhvr>
                                      <p:tavLst>
                                        <p:tav tm="0">
                                          <p:val>
                                            <p:strVal val="1+#ppt_w/2"/>
                                          </p:val>
                                        </p:tav>
                                        <p:tav tm="100000">
                                          <p:val>
                                            <p:strVal val="#ppt_x"/>
                                          </p:val>
                                        </p:tav>
                                      </p:tavLst>
                                    </p:anim>
                                    <p:anim calcmode="lin" valueType="num">
                                      <p:cBhvr additive="base">
                                        <p:cTn id="29" dur="500" fill="hold"/>
                                        <p:tgtEl>
                                          <p:spTgt spid="543750"/>
                                        </p:tgtEl>
                                        <p:attrNameLst>
                                          <p:attrName>ppt_y</p:attrName>
                                        </p:attrNameLst>
                                      </p:cBhvr>
                                      <p:tavLst>
                                        <p:tav tm="0">
                                          <p:val>
                                            <p:strVal val="0-#ppt_h/2"/>
                                          </p:val>
                                        </p:tav>
                                        <p:tav tm="100000">
                                          <p:val>
                                            <p:strVal val="#ppt_y"/>
                                          </p:val>
                                        </p:tav>
                                      </p:tavLst>
                                    </p:anim>
                                  </p:childTnLst>
                                </p:cTn>
                              </p:par>
                              <p:par>
                                <p:cTn id="30" presetID="9" presetClass="entr" presetSubtype="0" fill="hold" grpId="0" nodeType="withEffect">
                                  <p:stCondLst>
                                    <p:cond delay="0"/>
                                  </p:stCondLst>
                                  <p:childTnLst>
                                    <p:set>
                                      <p:cBhvr>
                                        <p:cTn id="31" dur="1" fill="hold">
                                          <p:stCondLst>
                                            <p:cond delay="0"/>
                                          </p:stCondLst>
                                        </p:cTn>
                                        <p:tgtEl>
                                          <p:spTgt spid="543755"/>
                                        </p:tgtEl>
                                        <p:attrNameLst>
                                          <p:attrName>style.visibility</p:attrName>
                                        </p:attrNameLst>
                                      </p:cBhvr>
                                      <p:to>
                                        <p:strVal val="visible"/>
                                      </p:to>
                                    </p:set>
                                    <p:animEffect transition="in" filter="dissolve">
                                      <p:cBhvr>
                                        <p:cTn id="32" dur="500"/>
                                        <p:tgtEl>
                                          <p:spTgt spid="543755"/>
                                        </p:tgtEl>
                                      </p:cBhvr>
                                    </p:animEffect>
                                  </p:childTnLst>
                                </p:cTn>
                              </p:par>
                              <p:par>
                                <p:cTn id="33" presetID="1" presetClass="entr" presetSubtype="0" fill="hold" nodeType="withEffect">
                                  <p:stCondLst>
                                    <p:cond delay="0"/>
                                  </p:stCondLst>
                                  <p:childTnLst>
                                    <p:set>
                                      <p:cBhvr>
                                        <p:cTn id="34" dur="1" fill="hold">
                                          <p:stCondLst>
                                            <p:cond delay="499"/>
                                          </p:stCondLst>
                                        </p:cTn>
                                        <p:tgtEl>
                                          <p:spTgt spid="543760"/>
                                        </p:tgtEl>
                                        <p:attrNameLst>
                                          <p:attrName>style.visibility</p:attrName>
                                        </p:attrNameLst>
                                      </p:cBhvr>
                                      <p:to>
                                        <p:strVal val="visible"/>
                                      </p:to>
                                    </p:set>
                                  </p:childTnLst>
                                </p:cTn>
                              </p:par>
                              <p:par>
                                <p:cTn id="35" presetID="2" presetClass="entr" presetSubtype="6" fill="hold" nodeType="withEffect">
                                  <p:stCondLst>
                                    <p:cond delay="0"/>
                                  </p:stCondLst>
                                  <p:childTnLst>
                                    <p:set>
                                      <p:cBhvr>
                                        <p:cTn id="36" dur="1" fill="hold">
                                          <p:stCondLst>
                                            <p:cond delay="0"/>
                                          </p:stCondLst>
                                        </p:cTn>
                                        <p:tgtEl>
                                          <p:spTgt spid="543751"/>
                                        </p:tgtEl>
                                        <p:attrNameLst>
                                          <p:attrName>style.visibility</p:attrName>
                                        </p:attrNameLst>
                                      </p:cBhvr>
                                      <p:to>
                                        <p:strVal val="visible"/>
                                      </p:to>
                                    </p:set>
                                    <p:anim calcmode="lin" valueType="num">
                                      <p:cBhvr additive="base">
                                        <p:cTn id="37" dur="500" fill="hold"/>
                                        <p:tgtEl>
                                          <p:spTgt spid="543751"/>
                                        </p:tgtEl>
                                        <p:attrNameLst>
                                          <p:attrName>ppt_x</p:attrName>
                                        </p:attrNameLst>
                                      </p:cBhvr>
                                      <p:tavLst>
                                        <p:tav tm="0">
                                          <p:val>
                                            <p:strVal val="1+#ppt_w/2"/>
                                          </p:val>
                                        </p:tav>
                                        <p:tav tm="100000">
                                          <p:val>
                                            <p:strVal val="#ppt_x"/>
                                          </p:val>
                                        </p:tav>
                                      </p:tavLst>
                                    </p:anim>
                                    <p:anim calcmode="lin" valueType="num">
                                      <p:cBhvr additive="base">
                                        <p:cTn id="38" dur="500" fill="hold"/>
                                        <p:tgtEl>
                                          <p:spTgt spid="543751"/>
                                        </p:tgtEl>
                                        <p:attrNameLst>
                                          <p:attrName>ppt_y</p:attrName>
                                        </p:attrNameLst>
                                      </p:cBhvr>
                                      <p:tavLst>
                                        <p:tav tm="0">
                                          <p:val>
                                            <p:strVal val="1+#ppt_h/2"/>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543754"/>
                                        </p:tgtEl>
                                        <p:attrNameLst>
                                          <p:attrName>style.visibility</p:attrName>
                                        </p:attrNameLst>
                                      </p:cBhvr>
                                      <p:to>
                                        <p:strVal val="visible"/>
                                      </p:to>
                                    </p:set>
                                    <p:animEffect transition="in" filter="dissolve">
                                      <p:cBhvr>
                                        <p:cTn id="41" dur="500"/>
                                        <p:tgtEl>
                                          <p:spTgt spid="543754"/>
                                        </p:tgtEl>
                                      </p:cBhvr>
                                    </p:animEffect>
                                  </p:childTnLst>
                                </p:cTn>
                              </p:par>
                              <p:par>
                                <p:cTn id="42" presetID="1" presetClass="entr" presetSubtype="0" fill="hold" nodeType="withEffect">
                                  <p:stCondLst>
                                    <p:cond delay="0"/>
                                  </p:stCondLst>
                                  <p:childTnLst>
                                    <p:set>
                                      <p:cBhvr>
                                        <p:cTn id="43" dur="1" fill="hold">
                                          <p:stCondLst>
                                            <p:cond delay="499"/>
                                          </p:stCondLst>
                                        </p:cTn>
                                        <p:tgtEl>
                                          <p:spTgt spid="543759"/>
                                        </p:tgtEl>
                                        <p:attrNameLst>
                                          <p:attrName>style.visibility</p:attrName>
                                        </p:attrNameLst>
                                      </p:cBhvr>
                                      <p:to>
                                        <p:strVal val="visible"/>
                                      </p:to>
                                    </p:set>
                                  </p:childTnLst>
                                </p:cTn>
                              </p:par>
                              <p:par>
                                <p:cTn id="44" presetID="2" presetClass="entr" presetSubtype="12" fill="hold" nodeType="withEffect">
                                  <p:stCondLst>
                                    <p:cond delay="0"/>
                                  </p:stCondLst>
                                  <p:childTnLst>
                                    <p:set>
                                      <p:cBhvr>
                                        <p:cTn id="45" dur="1" fill="hold">
                                          <p:stCondLst>
                                            <p:cond delay="0"/>
                                          </p:stCondLst>
                                        </p:cTn>
                                        <p:tgtEl>
                                          <p:spTgt spid="543749"/>
                                        </p:tgtEl>
                                        <p:attrNameLst>
                                          <p:attrName>style.visibility</p:attrName>
                                        </p:attrNameLst>
                                      </p:cBhvr>
                                      <p:to>
                                        <p:strVal val="visible"/>
                                      </p:to>
                                    </p:set>
                                    <p:anim calcmode="lin" valueType="num">
                                      <p:cBhvr additive="base">
                                        <p:cTn id="46" dur="500" fill="hold"/>
                                        <p:tgtEl>
                                          <p:spTgt spid="543749"/>
                                        </p:tgtEl>
                                        <p:attrNameLst>
                                          <p:attrName>ppt_x</p:attrName>
                                        </p:attrNameLst>
                                      </p:cBhvr>
                                      <p:tavLst>
                                        <p:tav tm="0">
                                          <p:val>
                                            <p:strVal val="0-#ppt_w/2"/>
                                          </p:val>
                                        </p:tav>
                                        <p:tav tm="100000">
                                          <p:val>
                                            <p:strVal val="#ppt_x"/>
                                          </p:val>
                                        </p:tav>
                                      </p:tavLst>
                                    </p:anim>
                                    <p:anim calcmode="lin" valueType="num">
                                      <p:cBhvr additive="base">
                                        <p:cTn id="47" dur="500" fill="hold"/>
                                        <p:tgtEl>
                                          <p:spTgt spid="543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2" grpId="0"/>
      <p:bldP spid="543753" grpId="0" bldLvl="0" animBg="1"/>
      <p:bldP spid="543754" grpId="0" bldLvl="0" animBg="1"/>
      <p:bldP spid="543755" grpId="0" bldLvl="0" animBg="1"/>
      <p:bldP spid="54375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64514" name="TextBox 1"/>
          <p:cNvSpPr txBox="1"/>
          <p:nvPr/>
        </p:nvSpPr>
        <p:spPr>
          <a:xfrm>
            <a:off x="-63500" y="2157413"/>
            <a:ext cx="4381500" cy="368173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42900" lvl="0" indent="-342900" algn="just">
              <a:lnSpc>
                <a:spcPts val="3500"/>
              </a:lnSpc>
              <a:spcBef>
                <a:spcPct val="0"/>
              </a:spcBef>
              <a:buClrTx/>
              <a:buSzTx/>
              <a:buFont typeface="Arial" panose="020B0604020202020204" pitchFamily="34" charset="0"/>
              <a:buChar char="•"/>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有效引导，及时公开信息。</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a:lnSpc>
                <a:spcPts val="3500"/>
              </a:lnSpc>
              <a:spcBef>
                <a:spcPct val="0"/>
              </a:spcBef>
              <a:buClrTx/>
              <a:buSzTx/>
              <a:buFont typeface="Arial" panose="020B0604020202020204" pitchFamily="34" charset="0"/>
              <a:buChar char="•"/>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日开始，每两小时向社会发布一次环境监测结果。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a:lnSpc>
                <a:spcPts val="3500"/>
              </a:lnSpc>
              <a:spcBef>
                <a:spcPct val="0"/>
              </a:spcBef>
              <a:buClrTx/>
              <a:buSzTx/>
              <a:buFont typeface="Arial" panose="020B0604020202020204" pitchFamily="34" charset="0"/>
              <a:buChar char="•"/>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成立恶臭等热点问题，通过专舆情分析组，对降雨后路面出现泡沫、存在神经性毒剂的传言、海河入海口死鱼、事故现场家解读、监测发布等多种形式出动回应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4515" name="Picture 7" descr="手机照片 427"/>
          <p:cNvPicPr>
            <a:picLocks noChangeAspect="1"/>
          </p:cNvPicPr>
          <p:nvPr/>
        </p:nvPicPr>
        <p:blipFill>
          <a:blip r:embed="rId5"/>
          <a:stretch>
            <a:fillRect/>
          </a:stretch>
        </p:blipFill>
        <p:spPr>
          <a:xfrm>
            <a:off x="4333875" y="3600450"/>
            <a:ext cx="4787900" cy="3068638"/>
          </a:xfrm>
          <a:prstGeom prst="rect">
            <a:avLst/>
          </a:prstGeom>
          <a:noFill/>
          <a:ln w="9525">
            <a:noFill/>
          </a:ln>
        </p:spPr>
      </p:pic>
      <p:pic>
        <p:nvPicPr>
          <p:cNvPr id="64516" name="Picture 6" descr="IMG_6409"/>
          <p:cNvPicPr>
            <a:picLocks noChangeAspect="1"/>
          </p:cNvPicPr>
          <p:nvPr/>
        </p:nvPicPr>
        <p:blipFill>
          <a:blip r:embed="rId6"/>
          <a:stretch>
            <a:fillRect/>
          </a:stretch>
        </p:blipFill>
        <p:spPr>
          <a:xfrm>
            <a:off x="4333875" y="652463"/>
            <a:ext cx="4787900" cy="2952750"/>
          </a:xfrm>
          <a:prstGeom prst="rect">
            <a:avLst/>
          </a:prstGeom>
          <a:noFill/>
          <a:ln w="9525">
            <a:noFill/>
          </a:ln>
        </p:spPr>
      </p:pic>
      <p:sp>
        <p:nvSpPr>
          <p:cNvPr id="6" name="标题 1"/>
          <p:cNvSpPr txBox="1"/>
          <p:nvPr/>
        </p:nvSpPr>
        <p:spPr bwMode="auto">
          <a:xfrm>
            <a:off x="155575" y="0"/>
            <a:ext cx="8832850"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、事故现场应急处理处置</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1266" name="矩形 1"/>
          <p:cNvSpPr>
            <a:spLocks noChangeArrowheads="1"/>
          </p:cNvSpPr>
          <p:nvPr>
            <p:custDataLst>
              <p:tags r:id="rId5"/>
            </p:custDataLst>
          </p:nvPr>
        </p:nvSpPr>
        <p:spPr bwMode="auto">
          <a:xfrm>
            <a:off x="323850" y="2058988"/>
            <a:ext cx="8551863" cy="4292600"/>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ts val="600"/>
              </a:spcAft>
              <a:buClrTx/>
              <a:buSzTx/>
              <a:buFontTx/>
              <a:buNone/>
              <a:defRPr/>
            </a:pP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）天津市政府应对严重复杂的化学品火灾爆炸事故思想准备、工作准备等准备明显不足；</a:t>
            </a:r>
            <a:endPar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ts val="600"/>
              </a:spcBef>
              <a:spcAft>
                <a:spcPts val="600"/>
              </a:spcAft>
              <a:buClrTx/>
              <a:buSzTx/>
              <a:buFontTx/>
              <a:buNone/>
              <a:defRPr/>
            </a:pP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）事故发生后，信息公开、舆论应对等方面不够及时有效，造成一些负面影响；</a:t>
            </a:r>
            <a:endPar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ts val="600"/>
              </a:spcBef>
              <a:spcAft>
                <a:spcPts val="600"/>
              </a:spcAft>
              <a:buClrTx/>
              <a:buSzTx/>
              <a:buFontTx/>
              <a:buNone/>
              <a:defRPr/>
            </a:pP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）消防力量对事故企业存储的危险化学品底数不清，情况不明，指示前期处置的一些措施针对性、有效性不强。</a:t>
            </a:r>
            <a:endPar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ts val="600"/>
              </a:spcBef>
              <a:spcAft>
                <a:spcPts val="600"/>
              </a:spcAft>
              <a:buClrTx/>
              <a:buSzTx/>
              <a:buFontTx/>
              <a:buNone/>
              <a:defRPr/>
            </a:pP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）大爆炸后，次生环境污染是人民群众最为关注的，尤其是危险化学品的爆炸事故现场周边，最容易发生有毒有害气体环境污染问题。</a:t>
            </a:r>
            <a:endParaRPr kumimoji="1" lang="en-US"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1"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Tx/>
              <a:buNone/>
              <a:defRPr/>
            </a:pPr>
            <a:endParaRPr kumimoji="1"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539" name="AutoShape 4" descr="http://img5.imgtn.bdimg.com/it/u=817481311,76266316&amp;fm=26&amp;gp=0.jpg"/>
          <p:cNvSpPr>
            <a:spLocks noChangeAspect="1"/>
          </p:cNvSpPr>
          <p:nvPr>
            <p:custDataLst>
              <p:tags r:id="rId6"/>
            </p:custDataLst>
          </p:nvPr>
        </p:nvSpPr>
        <p:spPr>
          <a:xfrm>
            <a:off x="4367213"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1331913" y="836613"/>
            <a:ext cx="8832850"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、应急措施存在的问题</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3" name="图片 2"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1266" name="矩形 1"/>
          <p:cNvSpPr>
            <a:spLocks noChangeArrowheads="1"/>
          </p:cNvSpPr>
          <p:nvPr>
            <p:custDataLst>
              <p:tags r:id="rId5"/>
            </p:custDataLst>
          </p:nvPr>
        </p:nvSpPr>
        <p:spPr bwMode="auto">
          <a:xfrm>
            <a:off x="295275" y="1946275"/>
            <a:ext cx="8551863" cy="5215890"/>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通过分析，瑞海公司储存的</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111</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种危险货物的化学组分，确定至少有</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129</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种化学物质发生爆炸燃烧或泄露扩散，其中氢氧化钠、硝酸钾、硝酸铵、氰化钠、金属镁和硫化钠的重量占总量的</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本次事故残留的化学品与产生的二次污染物超百种，对局部地区的大气环境、水环境和土壤环境都造成了不同程度的污染。</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由于事故残留的化学品和产生的污染物质复杂多样，需要继续开展事故中心区环境调查与区域环境风险评估，制定、实施不同区域、不同环境介质的风险管控目标，以及相应的污染防控与环境修复方案和措施。同时开展长期环境健康风险调查与研究。</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Tx/>
              <a:buNone/>
              <a:defRPr/>
            </a:pP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563" name="AutoShape 4" descr="http://img5.imgtn.bdimg.com/it/u=817481311,76266316&amp;fm=26&amp;gp=0.jpg"/>
          <p:cNvSpPr>
            <a:spLocks noChangeAspect="1"/>
          </p:cNvSpPr>
          <p:nvPr>
            <p:custDataLst>
              <p:tags r:id="rId6"/>
            </p:custDataLst>
          </p:nvPr>
        </p:nvSpPr>
        <p:spPr>
          <a:xfrm>
            <a:off x="4367213"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1187450" y="1052513"/>
            <a:ext cx="8834438" cy="887413"/>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、天津大爆炸对环境的影响</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7"/>
          <a:stretch>
            <a:fillRect/>
          </a:stretch>
        </p:blipFill>
        <p:spPr>
          <a:xfrm>
            <a:off x="-1587" y="-1971675"/>
            <a:ext cx="6381750" cy="17811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8"/>
          <a:stretch>
            <a:fillRect/>
          </a:stretch>
        </p:blipFill>
        <p:spPr>
          <a:xfrm>
            <a:off x="9144000" y="1724025"/>
            <a:ext cx="6657975" cy="15525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8" name="图片 7"/>
          <p:cNvPicPr>
            <a:picLocks noChangeAspect="1"/>
          </p:cNvPicPr>
          <p:nvPr/>
        </p:nvPicPr>
        <p:blipFill>
          <a:blip r:embed="rId9"/>
          <a:stretch>
            <a:fillRect/>
          </a:stretch>
        </p:blipFill>
        <p:spPr>
          <a:xfrm>
            <a:off x="9144000" y="3459163"/>
            <a:ext cx="6381750" cy="19716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9" name="图片 8"/>
          <p:cNvPicPr>
            <a:picLocks noChangeAspect="1"/>
          </p:cNvPicPr>
          <p:nvPr/>
        </p:nvPicPr>
        <p:blipFill rotWithShape="1">
          <a:blip r:embed="rId10"/>
          <a:srcRect b="70589"/>
          <a:stretch>
            <a:fillRect/>
          </a:stretch>
        </p:blipFill>
        <p:spPr>
          <a:xfrm>
            <a:off x="9159875" y="5527675"/>
            <a:ext cx="6315075" cy="13382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1458 -1.11111E-6 L -0.01215 -1.11111E-6 C -0.01093 -1.11111E-6 -0.00954 0.07755 -0.00954 0.14005 L -0.00954 0.27963 " pathEditMode="relative" rAng="0" ptsTypes="AAAA">
                                      <p:cBhvr>
                                        <p:cTn id="6" dur="2000" fill="hold"/>
                                        <p:tgtEl>
                                          <p:spTgt spid="5"/>
                                        </p:tgtEl>
                                        <p:attrNameLst>
                                          <p:attrName>ppt_x</p:attrName>
                                          <p:attrName>ppt_y</p:attrName>
                                        </p:attrNameLst>
                                      </p:cBhvr>
                                      <p:rCtr x="200" y="14000"/>
                                    </p:animMotion>
                                  </p:childTnLst>
                                </p:cTn>
                              </p:par>
                              <p:par>
                                <p:cTn id="7" presetID="35" presetClass="path" presetSubtype="0" accel="50000" decel="50000" fill="hold" nodeType="withEffect">
                                  <p:stCondLst>
                                    <p:cond delay="0"/>
                                  </p:stCondLst>
                                  <p:childTnLst>
                                    <p:animMotion origin="layout" path="M -2.5E-6 -3.33333E-6 L -0.73021 -0.00115 " pathEditMode="relative" rAng="0" ptsTypes="AA">
                                      <p:cBhvr>
                                        <p:cTn id="8" dur="2000" fill="hold"/>
                                        <p:tgtEl>
                                          <p:spTgt spid="6"/>
                                        </p:tgtEl>
                                        <p:attrNameLst>
                                          <p:attrName>ppt_x</p:attrName>
                                          <p:attrName>ppt_y</p:attrName>
                                        </p:attrNameLst>
                                      </p:cBhvr>
                                      <p:rCtr x="-36500" y="-100"/>
                                    </p:animMotion>
                                  </p:childTnLst>
                                </p:cTn>
                              </p:par>
                              <p:par>
                                <p:cTn id="9" presetID="35" presetClass="path" presetSubtype="0" accel="50000" decel="50000" fill="hold" nodeType="withEffect">
                                  <p:stCondLst>
                                    <p:cond delay="0"/>
                                  </p:stCondLst>
                                  <p:childTnLst>
                                    <p:animMotion origin="layout" path="M 1.66667E-6 1.85185E-6 L -0.99861 -0.02222 " pathEditMode="relative" rAng="0" ptsTypes="AA">
                                      <p:cBhvr>
                                        <p:cTn id="10" dur="2000" fill="hold"/>
                                        <p:tgtEl>
                                          <p:spTgt spid="8"/>
                                        </p:tgtEl>
                                        <p:attrNameLst>
                                          <p:attrName>ppt_x</p:attrName>
                                          <p:attrName>ppt_y</p:attrName>
                                        </p:attrNameLst>
                                      </p:cBhvr>
                                      <p:rCtr x="-49900" y="-1100"/>
                                    </p:animMotion>
                                  </p:childTnLst>
                                </p:cTn>
                              </p:par>
                              <p:par>
                                <p:cTn id="11" presetID="35" presetClass="path" presetSubtype="0" accel="50000" decel="50000" fill="hold" nodeType="withEffect">
                                  <p:stCondLst>
                                    <p:cond delay="0"/>
                                  </p:stCondLst>
                                  <p:childTnLst>
                                    <p:animMotion origin="layout" path="M 1.38889E-6 -2.22222E-6 L -0.69063 -0.0044 " pathEditMode="relative" rAng="0" ptsTypes="AA">
                                      <p:cBhvr>
                                        <p:cTn id="12" dur="2000" fill="hold"/>
                                        <p:tgtEl>
                                          <p:spTgt spid="9"/>
                                        </p:tgtEl>
                                        <p:attrNameLst>
                                          <p:attrName>ppt_x</p:attrName>
                                          <p:attrName>ppt_y</p:attrName>
                                        </p:attrNameLst>
                                      </p:cBhvr>
                                      <p:rCtr x="-345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 name="矩形 1"/>
          <p:cNvSpPr>
            <a:spLocks noChangeArrowheads="1"/>
          </p:cNvSpPr>
          <p:nvPr>
            <p:custDataLst>
              <p:tags r:id="rId5"/>
            </p:custDataLst>
          </p:nvPr>
        </p:nvSpPr>
        <p:spPr bwMode="auto">
          <a:xfrm>
            <a:off x="166688" y="2976563"/>
            <a:ext cx="8551863" cy="845185"/>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）相关单位责任示意图</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Tx/>
              <a:buNone/>
              <a:defRPr/>
            </a:pP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66" name="矩形 1"/>
          <p:cNvSpPr>
            <a:spLocks noChangeArrowheads="1"/>
          </p:cNvSpPr>
          <p:nvPr>
            <p:custDataLst>
              <p:tags r:id="rId6"/>
            </p:custDataLst>
          </p:nvPr>
        </p:nvSpPr>
        <p:spPr bwMode="auto">
          <a:xfrm>
            <a:off x="295275" y="2014538"/>
            <a:ext cx="8553450" cy="1368425"/>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）事故企业相关情况及主要问题</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瑞海公司于</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2012</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28</a:t>
            </a: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日成立，为民营企业。</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ct val="0"/>
              </a:spcBef>
              <a:spcAft>
                <a:spcPct val="0"/>
              </a:spcAft>
              <a:buClrTx/>
              <a:buSzTx/>
              <a:buFontTx/>
              <a:buNone/>
              <a:defRPr/>
            </a:pP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588" name="AutoShape 4" descr="http://img5.imgtn.bdimg.com/it/u=817481311,76266316&amp;fm=26&amp;gp=0.jpg"/>
          <p:cNvSpPr>
            <a:spLocks noChangeAspect="1"/>
          </p:cNvSpPr>
          <p:nvPr>
            <p:custDataLst>
              <p:tags r:id="rId7"/>
            </p:custDataLst>
          </p:nvPr>
        </p:nvSpPr>
        <p:spPr>
          <a:xfrm>
            <a:off x="3419475"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1331913" y="836613"/>
            <a:ext cx="8832850" cy="1252538"/>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、天津大爆炸事故责任追究</a:t>
            </a:r>
            <a:endPar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136525" y="6905625"/>
            <a:ext cx="8461375" cy="31692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①严重违反天津市城市总体规划和滨海新区控制性详细规划，未批先建、边建边经营危险货物堆场。</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②无证违法经营。没有许可证，违法从事港口危险货物仓储经营业务。</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③以不正当手段获得经营危险货物批复。</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④违规存放硝酸铵。</a:t>
            </a:r>
            <a:endParaRPr lang="zh-CN" altLang="en-US"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⑤严重超负荷经营、超量存储。</a:t>
            </a:r>
            <a:endParaRPr lang="zh-CN" altLang="en-US"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⑥违规混存、超高堆码危险货物。</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⑦违规开展拆箱、搬运、装卸等作业。</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000" dirty="0">
                <a:solidFill>
                  <a:schemeClr val="lt2"/>
                </a:solidFill>
                <a:latin typeface="微软雅黑" panose="020B0503020204020204" pitchFamily="34" charset="-122"/>
                <a:ea typeface="微软雅黑" panose="020B0503020204020204" pitchFamily="34" charset="-122"/>
              </a:rPr>
              <a:t>⑧</a:t>
            </a:r>
            <a:r>
              <a:rPr lang="zh-CN" altLang="en-US" sz="2000" dirty="0">
                <a:solidFill>
                  <a:schemeClr val="lt2"/>
                </a:solidFill>
                <a:latin typeface="微软雅黑" panose="020B0503020204020204" pitchFamily="34" charset="-122"/>
                <a:ea typeface="微软雅黑" panose="020B0503020204020204" pitchFamily="34" charset="-122"/>
              </a:rPr>
              <a:t>未按要求进行重大危险源登记备案。</a:t>
            </a:r>
            <a:endParaRPr lang="en-US" altLang="zh-CN" sz="2000" dirty="0">
              <a:solidFill>
                <a:schemeClr val="lt2"/>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000" dirty="0">
                <a:solidFill>
                  <a:schemeClr val="lt2"/>
                </a:solidFill>
                <a:latin typeface="微软雅黑" panose="020B0503020204020204" pitchFamily="34" charset="-122"/>
                <a:ea typeface="微软雅黑" panose="020B0503020204020204" pitchFamily="34" charset="-122"/>
              </a:rPr>
              <a:t>⑨安全生产教育培训严重缺失。</a:t>
            </a:r>
            <a:endParaRPr lang="zh-CN" altLang="en-US" sz="2000" dirty="0">
              <a:solidFill>
                <a:schemeClr val="lt2"/>
              </a:solidFill>
              <a:latin typeface="微软雅黑" panose="020B0503020204020204" pitchFamily="34" charset="-122"/>
              <a:ea typeface="微软雅黑" panose="020B0503020204020204" pitchFamily="34" charset="-122"/>
            </a:endParaRPr>
          </a:p>
        </p:txBody>
      </p:sp>
      <p:pic>
        <p:nvPicPr>
          <p:cNvPr id="9" name="Picture 2" descr="C:\Users\Administrator\Desktop\8.12天津爆炸事故\相关单位责任示意图.png"/>
          <p:cNvPicPr>
            <a:picLocks noChangeAspect="1"/>
          </p:cNvPicPr>
          <p:nvPr/>
        </p:nvPicPr>
        <p:blipFill>
          <a:blip r:embed="rId9"/>
          <a:stretch>
            <a:fillRect/>
          </a:stretch>
        </p:blipFill>
        <p:spPr>
          <a:xfrm>
            <a:off x="9324975" y="0"/>
            <a:ext cx="9163050" cy="6858000"/>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64" presetClass="path" presetSubtype="0" accel="12500" decel="12500" fill="hold" grpId="2" nodeType="withEffect">
                                  <p:stCondLst>
                                    <p:cond delay="0"/>
                                  </p:stCondLst>
                                  <p:childTnLst>
                                    <p:animMotion origin="layout" path="M -4.16667E-6 -2.96296E-6 L -4.16667E-6 -0.51736 " pathEditMode="relative" rAng="0" ptsTypes="AA">
                                      <p:cBhvr>
                                        <p:cTn id="10" dur="2000" fill="hold"/>
                                        <p:tgtEl>
                                          <p:spTgt spid="4"/>
                                        </p:tgtEl>
                                        <p:attrNameLst>
                                          <p:attrName>ppt_x</p:attrName>
                                          <p:attrName>ppt_y</p:attrName>
                                        </p:attrNameLst>
                                      </p:cBhvr>
                                      <p:rCtr x="0" y="-25900"/>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35" presetClass="path" presetSubtype="0" accel="50000" decel="50000" fill="hold" nodeType="withEffect">
                                  <p:stCondLst>
                                    <p:cond delay="0"/>
                                  </p:stCondLst>
                                  <p:childTnLst>
                                    <p:animMotion origin="layout" path="M -3.33333E-6 0 L -1.01284 0 " pathEditMode="relative" rAng="0" ptsTypes="AA">
                                      <p:cBhvr>
                                        <p:cTn id="31" dur="2000" fill="hold"/>
                                        <p:tgtEl>
                                          <p:spTgt spid="9"/>
                                        </p:tgtEl>
                                        <p:attrNameLst>
                                          <p:attrName>ppt_x</p:attrName>
                                          <p:attrName>ppt_y</p:attrName>
                                        </p:attrNameLst>
                                      </p:cBhvr>
                                      <p:rCtr x="-506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4" grpId="1"/>
      <p:bldP spid="4" grpId="2"/>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2" name="标题 1"/>
          <p:cNvSpPr>
            <a:spLocks noGrp="1"/>
          </p:cNvSpPr>
          <p:nvPr>
            <p:ph type="title" idx="4294967295"/>
          </p:nvPr>
        </p:nvSpPr>
        <p:spPr>
          <a:xfrm>
            <a:off x="1619250" y="1844675"/>
            <a:ext cx="7772400" cy="1362075"/>
          </a:xfrm>
          <a:noFill/>
          <a:ln w="9525">
            <a:noFill/>
          </a:ln>
        </p:spPr>
        <p:txBody>
          <a:bodyPr vert="horz" wrap="square" lIns="91440" tIns="45720" rIns="91440" bIns="45720" numCol="1" anchor="t" anchorCtr="0" compatLnSpc="1">
            <a:noAutofit/>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a:buClrTx/>
              <a:buSzTx/>
              <a:buFontTx/>
              <a:defRPr/>
            </a:pPr>
            <a:r>
              <a:rPr kumimoji="1" lang="zh-CN" altLang="en-US" noProof="0" dirty="0">
                <a:ln>
                  <a:noFill/>
                </a:ln>
                <a:solidFill>
                  <a:schemeClr val="accent1"/>
                </a:solidFill>
                <a:effectLst/>
                <a:uLnTx/>
                <a:uFillTx/>
                <a:latin typeface="汉仪旗黑-85S" charset="0"/>
                <a:cs typeface="汉仪旗黑-85S" charset="0"/>
                <a:sym typeface="+mn-ea"/>
              </a:rPr>
              <a:t>二  环境应急管理体系</a:t>
            </a:r>
            <a:endParaRPr kumimoji="1" lang="zh-CN" altLang="en-US" noProof="0" dirty="0">
              <a:ln>
                <a:noFill/>
              </a:ln>
              <a:solidFill>
                <a:schemeClr val="accent1"/>
              </a:solidFill>
              <a:effectLst/>
              <a:uLnTx/>
              <a:uFillTx/>
              <a:latin typeface="汉仪旗黑-85S" charset="0"/>
              <a:cs typeface="汉仪旗黑-85S" charset="0"/>
              <a:sym typeface="+mn-ea"/>
            </a:endParaRPr>
          </a:p>
        </p:txBody>
      </p:sp>
      <p:sp>
        <p:nvSpPr>
          <p:cNvPr id="3" name="文本占位符 2"/>
          <p:cNvSpPr>
            <a:spLocks noGrp="1"/>
          </p:cNvSpPr>
          <p:nvPr>
            <p:ph type="body" idx="4294967295"/>
            <p:custDataLst>
              <p:tags r:id="rId5"/>
            </p:custDataLst>
          </p:nvPr>
        </p:nvSpPr>
        <p:spPr>
          <a:xfrm>
            <a:off x="939800" y="4868863"/>
            <a:ext cx="8204200" cy="1500188"/>
          </a:xfrm>
        </p:spPr>
        <p:txBody>
          <a:bodyPr vert="horz" wrap="square" lIns="91440" tIns="45720" rIns="91440" bIns="45720" numCol="1" anchor="b" anchorCtr="0" compatLnSpc="1">
            <a:normAutofit fontScale="40000"/>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1</a:t>
            </a: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、建立中国环境应急管理体系的重要性和紧迫性</a:t>
            </a:r>
            <a:endParaRPr kumimoji="1" lang="en-US" altLang="zh-CN"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a:t>
            </a: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、环境应急管理体系内涵</a:t>
            </a:r>
            <a:endParaRPr kumimoji="1" lang="en-US" altLang="zh-CN"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935990" marR="0" lvl="0" indent="-4572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2.1  </a:t>
            </a:r>
            <a:r>
              <a:rPr kumimoji="1" lang="zh-CN" altLang="en-US"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预案建设</a:t>
            </a:r>
            <a:endPar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935990" marR="0" lvl="0" indent="-4572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2.2</a:t>
            </a:r>
            <a:r>
              <a:rPr kumimoji="1" lang="zh-CN" altLang="en-US"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体制建设</a:t>
            </a:r>
            <a:endPar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935990" marR="0" lvl="0" indent="-4572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2.3  </a:t>
            </a:r>
            <a:r>
              <a:rPr kumimoji="1" lang="zh-CN" altLang="en-US"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机制建设</a:t>
            </a:r>
            <a:endPar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935990" marR="0" lvl="0" indent="-4572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2.4  </a:t>
            </a:r>
            <a:r>
              <a:rPr kumimoji="1" lang="zh-CN" altLang="en-US"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法制建设</a:t>
            </a:r>
            <a:endParaRPr kumimoji="1" lang="en-US" altLang="zh-CN" sz="24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3</a:t>
            </a:r>
            <a:r>
              <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、环境应急管理法定职责</a:t>
            </a:r>
            <a:endParaRPr kumimoji="1" lang="zh-CN" altLang="en-US" sz="28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9222" name="Text Box 6"/>
          <p:cNvSpPr txBox="1"/>
          <p:nvPr/>
        </p:nvSpPr>
        <p:spPr>
          <a:xfrm>
            <a:off x="684213" y="3394075"/>
            <a:ext cx="7993062" cy="37846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环境安全形势十分严峻。当前，我国正处于工业化、城镇化加速发展时期，各种自然灾害和人为活动带来的环境风险不断加剧，突发环境事件的诱因更加多样、复杂。环境恶化状况尚未得到根本遏制；企业环境违法问题仍然普遍存在，环境风险隐患突出；突发环境事件仍呈高发态势，跨界污染、重金属及有毒有害物质污染事件频发，社会危害和影响明显加大。</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年，国务院及其他部门已经制定了</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国家突发公共事件总体应急预案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件专项预案、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件部门预案和省级预案。</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23" name="Text Box 7"/>
          <p:cNvSpPr txBox="1"/>
          <p:nvPr/>
        </p:nvSpPr>
        <p:spPr>
          <a:xfrm>
            <a:off x="2159000" y="2000250"/>
            <a:ext cx="4824413" cy="12725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nSpc>
                <a:spcPct val="120000"/>
              </a:lnSpc>
              <a:spcBef>
                <a:spcPct val="0"/>
              </a:spcBef>
              <a:buClrTx/>
              <a:buSzTx/>
              <a:buFontTx/>
              <a:buNone/>
            </a:pPr>
            <a:r>
              <a:rPr lang="zh-CN"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局部有改善  总体未遏制</a:t>
            </a:r>
            <a:endParaRPr lang="zh-CN"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20000"/>
              </a:lnSpc>
              <a:spcBef>
                <a:spcPct val="0"/>
              </a:spcBef>
              <a:buClrTx/>
              <a:buSzTx/>
              <a:buFontTx/>
              <a:buNone/>
            </a:pPr>
            <a:r>
              <a:rPr lang="zh-CN"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形势很严峻  压力在增大</a:t>
            </a:r>
            <a:endParaRPr lang="zh-CN"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636" name="标题 1"/>
          <p:cNvSpPr txBox="1"/>
          <p:nvPr>
            <p:custDataLst>
              <p:tags r:id="rId5"/>
            </p:custDataLst>
          </p:nvPr>
        </p:nvSpPr>
        <p:spPr>
          <a:xfrm>
            <a:off x="1187450" y="785813"/>
            <a:ext cx="8834438" cy="1252537"/>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、建立中国环境应急管理体系的重要性和紧迫性</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diamond(in)">
                                      <p:cBhvr>
                                        <p:cTn id="12"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bldLvl="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pic>
        <p:nvPicPr>
          <p:cNvPr id="70658" name="Picture 2"/>
          <p:cNvPicPr>
            <a:picLocks noChangeAspect="1"/>
          </p:cNvPicPr>
          <p:nvPr/>
        </p:nvPicPr>
        <p:blipFill>
          <a:blip r:embed="rId5"/>
          <a:stretch>
            <a:fillRect/>
          </a:stretch>
        </p:blipFill>
        <p:spPr>
          <a:xfrm>
            <a:off x="388938" y="1393825"/>
            <a:ext cx="4549775" cy="4954588"/>
          </a:xfrm>
          <a:prstGeom prst="rect">
            <a:avLst/>
          </a:prstGeom>
          <a:noFill/>
          <a:ln w="9525">
            <a:noFill/>
          </a:ln>
        </p:spPr>
      </p:pic>
      <p:pic>
        <p:nvPicPr>
          <p:cNvPr id="70659" name="Picture 2"/>
          <p:cNvPicPr>
            <a:picLocks noGrp="1" noChangeAspect="1"/>
          </p:cNvPicPr>
          <p:nvPr/>
        </p:nvPicPr>
        <p:blipFill>
          <a:blip r:embed="rId6"/>
          <a:stretch>
            <a:fillRect/>
          </a:stretch>
        </p:blipFill>
        <p:spPr>
          <a:xfrm>
            <a:off x="4913313" y="1374775"/>
            <a:ext cx="4114800" cy="4954588"/>
          </a:xfrm>
          <a:prstGeom prst="rect">
            <a:avLst/>
          </a:prstGeom>
          <a:noFill/>
          <a:ln w="9525">
            <a:noFill/>
          </a:ln>
        </p:spPr>
      </p:pic>
      <p:sp>
        <p:nvSpPr>
          <p:cNvPr id="70660" name="标题 1"/>
          <p:cNvSpPr txBox="1"/>
          <p:nvPr/>
        </p:nvSpPr>
        <p:spPr>
          <a:xfrm>
            <a:off x="355600" y="333375"/>
            <a:ext cx="8229600" cy="1252538"/>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应急管理</a:t>
            </a:r>
            <a:r>
              <a:rPr lang="en-US" altLang="zh-CN"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新时期的要求</a:t>
            </a:r>
            <a:endParaRPr lang="zh-CN" altLang="en-US"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36" name="矩形 2"/>
          <p:cNvSpPr>
            <a:spLocks noChangeArrowheads="1"/>
          </p:cNvSpPr>
          <p:nvPr/>
        </p:nvSpPr>
        <p:spPr bwMode="auto">
          <a:xfrm>
            <a:off x="1438275" y="1030288"/>
            <a:ext cx="5673725" cy="73723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2.1</a:t>
            </a: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预案建设：“一案三制” </a:t>
            </a:r>
            <a:endPar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6"/>
          <p:cNvSpPr txBox="1"/>
          <p:nvPr/>
        </p:nvSpPr>
        <p:spPr>
          <a:xfrm>
            <a:off x="604838" y="4027488"/>
            <a:ext cx="7934325" cy="359981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spcBef>
                <a:spcPts val="600"/>
              </a:spcBef>
              <a:spcAft>
                <a:spcPts val="600"/>
              </a:spcAft>
              <a:buClrTx/>
              <a:buSzTx/>
              <a:buFontTx/>
              <a:buNone/>
            </a:pP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预案建设是环境应急管理的龙头。</a:t>
            </a: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国家突发事件应急预案分为两个层次：</a:t>
            </a: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）中央一级突发事件应急预案、专项应急预案和部门应急预案。</a:t>
            </a: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）地方一级突发事件总体应急预案、专项应急预案和部门应急预案</a:t>
            </a: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endParaRPr lang="en-US" altLang="zh-CN" sz="2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708" name="矩形 1"/>
          <p:cNvSpPr/>
          <p:nvPr/>
        </p:nvSpPr>
        <p:spPr>
          <a:xfrm>
            <a:off x="755650" y="2089150"/>
            <a:ext cx="7632700"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rPr>
              <a:t>环境应急管理体系是指在政府领导下，以法律为准绳，全面整合各种资源，</a:t>
            </a:r>
            <a:r>
              <a:rPr lang="zh-CN" altLang="en-US" sz="2400" u="sng" dirty="0">
                <a:solidFill>
                  <a:schemeClr val="dk1"/>
                </a:solidFill>
                <a:latin typeface="微软雅黑" panose="020B0503020204020204" pitchFamily="34" charset="-122"/>
                <a:ea typeface="微软雅黑" panose="020B0503020204020204" pitchFamily="34" charset="-122"/>
              </a:rPr>
              <a:t>制定科学规范的应急机制和应急预案</a:t>
            </a:r>
            <a:r>
              <a:rPr lang="zh-CN" altLang="en-US" sz="2400" dirty="0">
                <a:solidFill>
                  <a:schemeClr val="dk1"/>
                </a:solidFill>
                <a:latin typeface="微软雅黑" panose="020B0503020204020204" pitchFamily="34" charset="-122"/>
                <a:ea typeface="微软雅黑" panose="020B0503020204020204" pitchFamily="34" charset="-122"/>
              </a:rPr>
              <a:t>，建立以政府为核心、全社会共同参与的组织网络，</a:t>
            </a:r>
            <a:r>
              <a:rPr lang="zh-CN" altLang="en-US" sz="2400" u="sng" dirty="0">
                <a:solidFill>
                  <a:schemeClr val="dk1"/>
                </a:solidFill>
                <a:latin typeface="微软雅黑" panose="020B0503020204020204" pitchFamily="34" charset="-122"/>
                <a:ea typeface="微软雅黑" panose="020B0503020204020204" pitchFamily="34" charset="-122"/>
              </a:rPr>
              <a:t>预防和应对各类突发环境事件，</a:t>
            </a:r>
            <a:r>
              <a:rPr lang="zh-CN" altLang="en-US" sz="2400" dirty="0">
                <a:solidFill>
                  <a:schemeClr val="dk1"/>
                </a:solidFill>
                <a:latin typeface="微软雅黑" panose="020B0503020204020204" pitchFamily="34" charset="-122"/>
                <a:ea typeface="微软雅黑" panose="020B0503020204020204" pitchFamily="34" charset="-122"/>
              </a:rPr>
              <a:t>保障公众生命财产和环境安全，保证社会秩序正常运转的工作系统。</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74754" name="AutoShape 4" descr="http://img5.imgtn.bdimg.com/it/u=817481311,76266316&amp;fm=26&amp;gp=0.jpg"/>
          <p:cNvSpPr>
            <a:spLocks noChangeAspect="1"/>
          </p:cNvSpPr>
          <p:nvPr>
            <p:custDataLst>
              <p:tags r:id="rId5"/>
            </p:custDataLst>
          </p:nvPr>
        </p:nvSpPr>
        <p:spPr>
          <a:xfrm>
            <a:off x="4367213"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5" name="Text Box 6"/>
          <p:cNvSpPr txBox="1"/>
          <p:nvPr/>
        </p:nvSpPr>
        <p:spPr>
          <a:xfrm>
            <a:off x="674688" y="1827213"/>
            <a:ext cx="7994650"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中国的应急管理体系以“</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事前预防</a:t>
            </a:r>
            <a:r>
              <a:rPr lang="en-US" altLang="zh-CN"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应急准备</a:t>
            </a:r>
            <a:r>
              <a:rPr lang="en-US" altLang="zh-CN"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应急响应</a:t>
            </a:r>
            <a:r>
              <a:rPr lang="en-US" altLang="zh-CN"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事后管理</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”四个阶段的全过程管理为主线，围绕应急预案、应急管理体制、机制、法制建设，构建“一案三制”的核心构架。</a:t>
            </a: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4756" name="Organization Chart 4"/>
          <p:cNvGrpSpPr>
            <a:grpSpLocks noChangeAspect="1"/>
          </p:cNvGrpSpPr>
          <p:nvPr/>
        </p:nvGrpSpPr>
        <p:grpSpPr>
          <a:xfrm>
            <a:off x="571500" y="4551363"/>
            <a:ext cx="8001000" cy="1744662"/>
            <a:chOff x="222" y="2353"/>
            <a:chExt cx="2880" cy="720"/>
          </a:xfrm>
        </p:grpSpPr>
        <p:cxnSp>
          <p:nvCxnSpPr>
            <p:cNvPr id="74761" name="_s1028"/>
            <p:cNvCxnSpPr>
              <a:stCxn id="74767" idx="0"/>
              <a:endCxn id="74764" idx="2"/>
            </p:cNvCxnSpPr>
            <p:nvPr/>
          </p:nvCxnSpPr>
          <p:spPr>
            <a:xfrm rot="5400000" flipH="1">
              <a:off x="2094" y="2209"/>
              <a:ext cx="144" cy="1008"/>
            </a:xfrm>
            <a:prstGeom prst="bentConnector3">
              <a:avLst>
                <a:gd name="adj1" fmla="val 25532"/>
              </a:avLst>
            </a:prstGeom>
            <a:ln w="28575" cap="flat" cmpd="sng">
              <a:solidFill>
                <a:srgbClr val="540000"/>
              </a:solidFill>
              <a:prstDash val="solid"/>
              <a:miter/>
              <a:headEnd type="none" w="med" len="med"/>
              <a:tailEnd type="none" w="med" len="med"/>
            </a:ln>
          </p:spPr>
        </p:cxnSp>
        <p:cxnSp>
          <p:nvCxnSpPr>
            <p:cNvPr id="74762" name="_s1029"/>
            <p:cNvCxnSpPr>
              <a:stCxn id="74766" idx="0"/>
              <a:endCxn id="74764" idx="2"/>
            </p:cNvCxnSpPr>
            <p:nvPr/>
          </p:nvCxnSpPr>
          <p:spPr>
            <a:xfrm rot="-5400000">
              <a:off x="1589" y="2711"/>
              <a:ext cx="144" cy="1"/>
            </a:xfrm>
            <a:prstGeom prst="straightConnector1">
              <a:avLst/>
            </a:prstGeom>
            <a:ln w="28575" cap="flat" cmpd="sng">
              <a:solidFill>
                <a:srgbClr val="540000"/>
              </a:solidFill>
              <a:prstDash val="solid"/>
              <a:headEnd type="none" w="med" len="med"/>
              <a:tailEnd type="none" w="med" len="med"/>
            </a:ln>
          </p:spPr>
        </p:cxnSp>
        <p:cxnSp>
          <p:nvCxnSpPr>
            <p:cNvPr id="74763" name="_s1030"/>
            <p:cNvCxnSpPr>
              <a:stCxn id="74765" idx="0"/>
              <a:endCxn id="74764" idx="2"/>
            </p:cNvCxnSpPr>
            <p:nvPr/>
          </p:nvCxnSpPr>
          <p:spPr>
            <a:xfrm rot="-5400000">
              <a:off x="1086" y="2209"/>
              <a:ext cx="144" cy="1008"/>
            </a:xfrm>
            <a:prstGeom prst="bentConnector3">
              <a:avLst>
                <a:gd name="adj1" fmla="val 25532"/>
              </a:avLst>
            </a:prstGeom>
            <a:ln w="28575" cap="flat" cmpd="sng">
              <a:solidFill>
                <a:srgbClr val="540000"/>
              </a:solidFill>
              <a:prstDash val="solid"/>
              <a:miter/>
              <a:headEnd type="none" w="med" len="med"/>
              <a:tailEnd type="none" w="med" len="med"/>
            </a:ln>
          </p:spPr>
        </p:cxnSp>
        <p:sp>
          <p:nvSpPr>
            <p:cNvPr id="74764" name="_s1031"/>
            <p:cNvSpPr/>
            <p:nvPr/>
          </p:nvSpPr>
          <p:spPr>
            <a:xfrm>
              <a:off x="1230" y="2353"/>
              <a:ext cx="864" cy="288"/>
            </a:xfrm>
            <a:prstGeom prst="roundRect">
              <a:avLst>
                <a:gd name="adj" fmla="val 16667"/>
              </a:avLst>
            </a:prstGeom>
            <a:gradFill rotWithShape="1">
              <a:gsLst>
                <a:gs pos="0">
                  <a:srgbClr val="F9F67F"/>
                </a:gs>
                <a:gs pos="100000">
                  <a:srgbClr val="FFCC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latinLnBrk="1" hangingPunct="1">
                <a:spcBef>
                  <a:spcPct val="0"/>
                </a:spcBef>
                <a:buClrTx/>
                <a:buSzTx/>
                <a:buFontTx/>
                <a:buNone/>
              </a:pPr>
              <a:r>
                <a:rPr lang="en-US" altLang="zh-CN" sz="2800" b="1" i="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i="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三制”</a:t>
              </a:r>
              <a:endParaRPr lang="zh-CN" altLang="en-US" sz="2800" b="1" i="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765" name="_s1032"/>
            <p:cNvSpPr/>
            <p:nvPr/>
          </p:nvSpPr>
          <p:spPr>
            <a:xfrm>
              <a:off x="222" y="2785"/>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latinLnBrk="1" hangingPunct="1">
                <a:spcBef>
                  <a:spcPct val="0"/>
                </a:spcBef>
                <a:buClrTx/>
                <a:buSzTx/>
                <a:buFontTx/>
                <a:buNone/>
              </a:pPr>
              <a:r>
                <a:rPr lang="zh-CN" altLang="en-US" sz="2600" b="1" i="1" dirty="0">
                  <a:solidFill>
                    <a:srgbClr val="003300"/>
                  </a:solidFill>
                  <a:latin typeface="微软雅黑" panose="020B0503020204020204" pitchFamily="34" charset="-122"/>
                  <a:ea typeface="微软雅黑" panose="020B0503020204020204" pitchFamily="34" charset="-122"/>
                </a:rPr>
                <a:t>环境应急机制</a:t>
              </a:r>
              <a:endParaRPr lang="zh-CN" altLang="en-US" sz="2600" b="1" i="1" dirty="0">
                <a:solidFill>
                  <a:srgbClr val="003300"/>
                </a:solidFill>
                <a:latin typeface="微软雅黑" panose="020B0503020204020204" pitchFamily="34" charset="-122"/>
                <a:ea typeface="微软雅黑" panose="020B0503020204020204" pitchFamily="34" charset="-122"/>
              </a:endParaRPr>
            </a:p>
          </p:txBody>
        </p:sp>
        <p:sp>
          <p:nvSpPr>
            <p:cNvPr id="74766" name="_s1033"/>
            <p:cNvSpPr/>
            <p:nvPr/>
          </p:nvSpPr>
          <p:spPr>
            <a:xfrm>
              <a:off x="1230" y="2785"/>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latinLnBrk="1" hangingPunct="1">
                <a:spcBef>
                  <a:spcPct val="0"/>
                </a:spcBef>
                <a:buClrTx/>
                <a:buSzTx/>
                <a:buFontTx/>
                <a:buNone/>
              </a:pPr>
              <a:r>
                <a:rPr lang="zh-CN" altLang="en-US" sz="2600" b="1" i="1" dirty="0">
                  <a:solidFill>
                    <a:srgbClr val="003300"/>
                  </a:solidFill>
                  <a:latin typeface="微软雅黑" panose="020B0503020204020204" pitchFamily="34" charset="-122"/>
                  <a:ea typeface="微软雅黑" panose="020B0503020204020204" pitchFamily="34" charset="-122"/>
                </a:rPr>
                <a:t>环境应急体制</a:t>
              </a:r>
              <a:endParaRPr lang="zh-CN" altLang="en-US" sz="2600" b="1" i="1" dirty="0">
                <a:solidFill>
                  <a:srgbClr val="003300"/>
                </a:solidFill>
                <a:latin typeface="微软雅黑" panose="020B0503020204020204" pitchFamily="34" charset="-122"/>
                <a:ea typeface="微软雅黑" panose="020B0503020204020204" pitchFamily="34" charset="-122"/>
              </a:endParaRPr>
            </a:p>
          </p:txBody>
        </p:sp>
        <p:sp>
          <p:nvSpPr>
            <p:cNvPr id="74767" name="_s1034"/>
            <p:cNvSpPr/>
            <p:nvPr/>
          </p:nvSpPr>
          <p:spPr>
            <a:xfrm>
              <a:off x="2238" y="2785"/>
              <a:ext cx="864" cy="288"/>
            </a:xfrm>
            <a:prstGeom prst="roundRect">
              <a:avLst>
                <a:gd name="adj" fmla="val 16667"/>
              </a:avLst>
            </a:prstGeom>
            <a:gradFill rotWithShape="1">
              <a:gsLst>
                <a:gs pos="0">
                  <a:srgbClr val="FF9933"/>
                </a:gs>
                <a:gs pos="100000">
                  <a:srgbClr val="FF6600"/>
                </a:gs>
              </a:gsLst>
              <a:lin ang="5400000" scaled="1"/>
              <a:tileRect/>
            </a:gradFill>
            <a:ln w="9525" cap="flat" cmpd="sng">
              <a:solidFill>
                <a:srgbClr val="800000"/>
              </a:solidFill>
              <a:prstDash val="solid"/>
              <a:headEnd type="none" w="med" len="med"/>
              <a:tailEnd type="none" w="med" len="med"/>
            </a:ln>
          </p:spPr>
          <p:txBody>
            <a:bodyPr wrap="none" lIns="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latinLnBrk="1" hangingPunct="1">
                <a:spcBef>
                  <a:spcPct val="0"/>
                </a:spcBef>
                <a:buClrTx/>
                <a:buSzTx/>
                <a:buFontTx/>
                <a:buNone/>
              </a:pPr>
              <a:r>
                <a:rPr lang="zh-CN" altLang="en-US" sz="2600" b="1" i="1" dirty="0">
                  <a:solidFill>
                    <a:srgbClr val="003300"/>
                  </a:solidFill>
                  <a:latin typeface="微软雅黑" panose="020B0503020204020204" pitchFamily="34" charset="-122"/>
                  <a:ea typeface="微软雅黑" panose="020B0503020204020204" pitchFamily="34" charset="-122"/>
                </a:rPr>
                <a:t>环境应急法制</a:t>
              </a:r>
              <a:endParaRPr lang="zh-CN" altLang="en-US" sz="2600" b="1" i="1" dirty="0">
                <a:solidFill>
                  <a:srgbClr val="003300"/>
                </a:solidFill>
                <a:latin typeface="微软雅黑" panose="020B0503020204020204" pitchFamily="34" charset="-122"/>
                <a:ea typeface="微软雅黑" panose="020B0503020204020204" pitchFamily="34" charset="-122"/>
              </a:endParaRPr>
            </a:p>
          </p:txBody>
        </p:sp>
      </p:grpSp>
      <p:grpSp>
        <p:nvGrpSpPr>
          <p:cNvPr id="74757" name="组合 1"/>
          <p:cNvGrpSpPr/>
          <p:nvPr/>
        </p:nvGrpSpPr>
        <p:grpSpPr>
          <a:xfrm>
            <a:off x="323850" y="3484563"/>
            <a:ext cx="7850188" cy="583565"/>
            <a:chOff x="568325" y="1347788"/>
            <a:chExt cx="7850188" cy="583565"/>
          </a:xfrm>
        </p:grpSpPr>
        <p:sp>
          <p:nvSpPr>
            <p:cNvPr id="13" name="Text Box 13"/>
            <p:cNvSpPr txBox="1">
              <a:spLocks noChangeArrowheads="1"/>
            </p:cNvSpPr>
            <p:nvPr>
              <p:custDataLst>
                <p:tags r:id="rId6"/>
              </p:custDataLst>
            </p:nvPr>
          </p:nvSpPr>
          <p:spPr bwMode="auto">
            <a:xfrm>
              <a:off x="568325" y="1347788"/>
              <a:ext cx="2232025" cy="583565"/>
            </a:xfrm>
            <a:prstGeom prst="rect">
              <a:avLst/>
            </a:prstGeom>
            <a:solidFill>
              <a:schemeClr val="accent5">
                <a:lumMod val="60000"/>
                <a:lumOff val="40000"/>
              </a:schemeClr>
            </a:solidFill>
            <a:ln w="9525" algn="ctr">
              <a:solidFill>
                <a:srgbClr val="003366"/>
              </a:solidFill>
              <a:miter lim="800000"/>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en-US" altLang="zh-CN" sz="3200" b="0" i="1"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3200" b="0" i="1"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一案”</a:t>
              </a:r>
              <a:endParaRPr kumimoji="1" lang="zh-CN" altLang="en-US" sz="3200" b="0" i="1"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759" name="Line 14"/>
            <p:cNvSpPr/>
            <p:nvPr/>
          </p:nvSpPr>
          <p:spPr>
            <a:xfrm>
              <a:off x="2800350" y="1649413"/>
              <a:ext cx="1296988" cy="0"/>
            </a:xfrm>
            <a:prstGeom prst="line">
              <a:avLst/>
            </a:prstGeom>
            <a:ln w="9525" cap="flat" cmpd="sng">
              <a:solidFill>
                <a:srgbClr val="000000"/>
              </a:solidFill>
              <a:prstDash val="solid"/>
              <a:headEnd type="none" w="med" len="med"/>
              <a:tailEnd type="none" w="med" len="med"/>
            </a:ln>
          </p:spPr>
        </p:sp>
        <p:sp>
          <p:nvSpPr>
            <p:cNvPr id="15" name="Text Box 15"/>
            <p:cNvSpPr txBox="1">
              <a:spLocks noChangeArrowheads="1"/>
            </p:cNvSpPr>
            <p:nvPr/>
          </p:nvSpPr>
          <p:spPr bwMode="auto">
            <a:xfrm>
              <a:off x="4097338" y="1347788"/>
              <a:ext cx="4321175" cy="583565"/>
            </a:xfrm>
            <a:prstGeom prst="rect">
              <a:avLst/>
            </a:prstGeom>
            <a:solidFill>
              <a:schemeClr val="accent5">
                <a:lumMod val="60000"/>
                <a:lumOff val="40000"/>
              </a:schemeClr>
            </a:solidFill>
            <a:ln w="9525" algn="ctr">
              <a:solidFill>
                <a:srgbClr val="003366"/>
              </a:solidFill>
              <a:miter lim="800000"/>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1" lang="zh-CN" altLang="en-US" sz="3200" b="0" i="1"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rPr>
                <a:t>突发环境事件应急预案</a:t>
              </a:r>
              <a:endParaRPr kumimoji="1" lang="zh-CN" altLang="en-US" sz="3200" b="0" i="1" u="none" strike="noStrike" kern="1200" cap="none" spc="0" normalizeH="0" baseline="0" noProof="0" dirty="0">
                <a:ln>
                  <a:noFill/>
                </a:ln>
                <a:solidFill>
                  <a:schemeClr val="dk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36" name="矩形 2"/>
          <p:cNvSpPr>
            <a:spLocks noChangeArrowheads="1"/>
          </p:cNvSpPr>
          <p:nvPr/>
        </p:nvSpPr>
        <p:spPr bwMode="auto">
          <a:xfrm>
            <a:off x="1438275" y="1030288"/>
            <a:ext cx="5673725" cy="73723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2.2</a:t>
            </a: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体制建设 </a:t>
            </a:r>
            <a:endPar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6"/>
          <p:cNvSpPr txBox="1"/>
          <p:nvPr/>
        </p:nvSpPr>
        <p:spPr>
          <a:xfrm>
            <a:off x="604838" y="1989138"/>
            <a:ext cx="7934325" cy="41846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spcBef>
                <a:spcPts val="600"/>
              </a:spcBef>
              <a:spcAft>
                <a:spcPts val="600"/>
              </a:spcAft>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）领导机构</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国务院是突发公共事件应急管理工作的最高领导机构。</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）办事机构</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国务院办公厅设国务院应急管理办公室，履行值守应急、信息汇总和综合协调组织，发挥运转枢纽作用。</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）工作机构</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国务院有关部门依据相关法律、行政法规和各自的职责，负责相关类别突发公共事件的应急管理工作。</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2290"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 二 环境因素的来源</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12291" name="AutoShape 4"/>
          <p:cNvSpPr/>
          <p:nvPr>
            <p:custDataLst>
              <p:tags r:id="rId5"/>
            </p:custDataLst>
          </p:nvPr>
        </p:nvSpPr>
        <p:spPr>
          <a:xfrm>
            <a:off x="304800" y="3962400"/>
            <a:ext cx="1828800" cy="685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环境因素</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2" name="AutoShape 5"/>
          <p:cNvSpPr/>
          <p:nvPr>
            <p:custDataLst>
              <p:tags r:id="rId6"/>
            </p:custDataLst>
          </p:nvPr>
        </p:nvSpPr>
        <p:spPr>
          <a:xfrm>
            <a:off x="3276600" y="2133600"/>
            <a:ext cx="1828800" cy="1062038"/>
          </a:xfrm>
          <a:prstGeom prst="flowChartMultidocumen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活动</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3" name="AutoShape 6"/>
          <p:cNvSpPr/>
          <p:nvPr>
            <p:custDataLst>
              <p:tags r:id="rId7"/>
            </p:custDataLst>
          </p:nvPr>
        </p:nvSpPr>
        <p:spPr>
          <a:xfrm>
            <a:off x="3352800" y="3733800"/>
            <a:ext cx="1828800" cy="1062038"/>
          </a:xfrm>
          <a:prstGeom prst="flowChartMultidocumen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产品</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4" name="AutoShape 7"/>
          <p:cNvSpPr/>
          <p:nvPr>
            <p:custDataLst>
              <p:tags r:id="rId8"/>
            </p:custDataLst>
          </p:nvPr>
        </p:nvSpPr>
        <p:spPr>
          <a:xfrm>
            <a:off x="3352800" y="5181600"/>
            <a:ext cx="1828800" cy="1062038"/>
          </a:xfrm>
          <a:prstGeom prst="flowChartMultidocumen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服务</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5" name="AutoShape 8"/>
          <p:cNvSpPr/>
          <p:nvPr>
            <p:custDataLst>
              <p:tags r:id="rId9"/>
            </p:custDataLst>
          </p:nvPr>
        </p:nvSpPr>
        <p:spPr>
          <a:xfrm>
            <a:off x="5943600" y="1828800"/>
            <a:ext cx="25146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喷洒农药</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6" name="AutoShape 9"/>
          <p:cNvSpPr/>
          <p:nvPr>
            <p:custDataLst>
              <p:tags r:id="rId10"/>
            </p:custDataLst>
          </p:nvPr>
        </p:nvSpPr>
        <p:spPr>
          <a:xfrm>
            <a:off x="5943600" y="2362200"/>
            <a:ext cx="24384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行政办公</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7" name="AutoShape 10"/>
          <p:cNvSpPr/>
          <p:nvPr>
            <p:custDataLst>
              <p:tags r:id="rId11"/>
            </p:custDataLst>
          </p:nvPr>
        </p:nvSpPr>
        <p:spPr>
          <a:xfrm>
            <a:off x="5943600" y="2895600"/>
            <a:ext cx="24384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危险化学品运输</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8" name="AutoShape 11"/>
          <p:cNvSpPr/>
          <p:nvPr>
            <p:custDataLst>
              <p:tags r:id="rId12"/>
            </p:custDataLst>
          </p:nvPr>
        </p:nvSpPr>
        <p:spPr>
          <a:xfrm>
            <a:off x="6019800" y="3657600"/>
            <a:ext cx="25146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油漆</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299" name="AutoShape 12"/>
          <p:cNvSpPr/>
          <p:nvPr>
            <p:custDataLst>
              <p:tags r:id="rId13"/>
            </p:custDataLst>
          </p:nvPr>
        </p:nvSpPr>
        <p:spPr>
          <a:xfrm>
            <a:off x="6019800" y="4191000"/>
            <a:ext cx="25908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皮鞋</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300" name="AutoShape 13"/>
          <p:cNvSpPr/>
          <p:nvPr>
            <p:custDataLst>
              <p:tags r:id="rId14"/>
            </p:custDataLst>
          </p:nvPr>
        </p:nvSpPr>
        <p:spPr>
          <a:xfrm>
            <a:off x="6019800" y="4724400"/>
            <a:ext cx="25908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胶水</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301" name="AutoShape 14"/>
          <p:cNvSpPr/>
          <p:nvPr>
            <p:custDataLst>
              <p:tags r:id="rId15"/>
            </p:custDataLst>
          </p:nvPr>
        </p:nvSpPr>
        <p:spPr>
          <a:xfrm>
            <a:off x="6019800" y="5562600"/>
            <a:ext cx="19050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车辆清洗</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2302" name="AutoShape 15"/>
          <p:cNvSpPr/>
          <p:nvPr>
            <p:custDataLst>
              <p:tags r:id="rId16"/>
            </p:custDataLst>
          </p:nvPr>
        </p:nvSpPr>
        <p:spPr>
          <a:xfrm>
            <a:off x="6019800" y="6096000"/>
            <a:ext cx="1905000" cy="609600"/>
          </a:xfrm>
          <a:prstGeom prst="flowChartDelay">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设备维修</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cxnSp>
        <p:nvCxnSpPr>
          <p:cNvPr id="12303" name="直接箭头连接符 2"/>
          <p:cNvCxnSpPr>
            <a:stCxn id="12291" idx="3"/>
            <a:endCxn id="12292" idx="1"/>
          </p:cNvCxnSpPr>
          <p:nvPr>
            <p:custDataLst>
              <p:tags r:id="rId17"/>
            </p:custDataLst>
          </p:nvPr>
        </p:nvCxnSpPr>
        <p:spPr>
          <a:xfrm flipV="1">
            <a:off x="2133600" y="2665413"/>
            <a:ext cx="1143000" cy="1639887"/>
          </a:xfrm>
          <a:prstGeom prst="straightConnector1">
            <a:avLst/>
          </a:prstGeom>
          <a:ln w="9525" cap="flat" cmpd="sng">
            <a:solidFill>
              <a:schemeClr val="dk1"/>
            </a:solidFill>
            <a:prstDash val="solid"/>
            <a:miter/>
            <a:headEnd type="none" w="med" len="med"/>
            <a:tailEnd type="triangle" w="med" len="med"/>
          </a:ln>
        </p:spPr>
      </p:cxnSp>
      <p:cxnSp>
        <p:nvCxnSpPr>
          <p:cNvPr id="12304" name="直接箭头连接符 4"/>
          <p:cNvCxnSpPr>
            <a:stCxn id="12291" idx="3"/>
            <a:endCxn id="12293" idx="1"/>
          </p:cNvCxnSpPr>
          <p:nvPr>
            <p:custDataLst>
              <p:tags r:id="rId18"/>
            </p:custDataLst>
          </p:nvPr>
        </p:nvCxnSpPr>
        <p:spPr>
          <a:xfrm flipV="1">
            <a:off x="2133600" y="4265613"/>
            <a:ext cx="1219200" cy="39687"/>
          </a:xfrm>
          <a:prstGeom prst="straightConnector1">
            <a:avLst/>
          </a:prstGeom>
          <a:ln w="9525" cap="flat" cmpd="sng">
            <a:solidFill>
              <a:schemeClr val="dk1"/>
            </a:solidFill>
            <a:prstDash val="solid"/>
            <a:miter/>
            <a:headEnd type="none" w="med" len="med"/>
            <a:tailEnd type="triangle" w="med" len="med"/>
          </a:ln>
        </p:spPr>
      </p:cxnSp>
      <p:cxnSp>
        <p:nvCxnSpPr>
          <p:cNvPr id="12305" name="直接箭头连接符 6"/>
          <p:cNvCxnSpPr>
            <a:stCxn id="12291" idx="3"/>
            <a:endCxn id="12294" idx="1"/>
          </p:cNvCxnSpPr>
          <p:nvPr>
            <p:custDataLst>
              <p:tags r:id="rId19"/>
            </p:custDataLst>
          </p:nvPr>
        </p:nvCxnSpPr>
        <p:spPr>
          <a:xfrm>
            <a:off x="2133600" y="4305300"/>
            <a:ext cx="1219200" cy="1408113"/>
          </a:xfrm>
          <a:prstGeom prst="straightConnector1">
            <a:avLst/>
          </a:prstGeom>
          <a:ln w="9525" cap="flat" cmpd="sng">
            <a:solidFill>
              <a:schemeClr val="dk1"/>
            </a:solidFill>
            <a:prstDash val="solid"/>
            <a:miter/>
            <a:headEnd type="none" w="med" len="med"/>
            <a:tailEnd type="triangle" w="med" len="med"/>
          </a:ln>
        </p:spPr>
      </p:cxnSp>
      <p:cxnSp>
        <p:nvCxnSpPr>
          <p:cNvPr id="12306" name="直接箭头连接符 8"/>
          <p:cNvCxnSpPr>
            <a:stCxn id="12292" idx="3"/>
            <a:endCxn id="12295" idx="1"/>
          </p:cNvCxnSpPr>
          <p:nvPr>
            <p:custDataLst>
              <p:tags r:id="rId20"/>
            </p:custDataLst>
          </p:nvPr>
        </p:nvCxnSpPr>
        <p:spPr>
          <a:xfrm flipV="1">
            <a:off x="5105400" y="2133600"/>
            <a:ext cx="838200" cy="531813"/>
          </a:xfrm>
          <a:prstGeom prst="straightConnector1">
            <a:avLst/>
          </a:prstGeom>
          <a:ln w="9525" cap="flat" cmpd="sng">
            <a:solidFill>
              <a:schemeClr val="dk1"/>
            </a:solidFill>
            <a:prstDash val="solid"/>
            <a:miter/>
            <a:headEnd type="none" w="med" len="med"/>
            <a:tailEnd type="triangle" w="med" len="med"/>
          </a:ln>
        </p:spPr>
      </p:cxnSp>
      <p:cxnSp>
        <p:nvCxnSpPr>
          <p:cNvPr id="12307" name="直接箭头连接符 10"/>
          <p:cNvCxnSpPr>
            <a:stCxn id="12292" idx="3"/>
            <a:endCxn id="12296" idx="1"/>
          </p:cNvCxnSpPr>
          <p:nvPr>
            <p:custDataLst>
              <p:tags r:id="rId21"/>
            </p:custDataLst>
          </p:nvPr>
        </p:nvCxnSpPr>
        <p:spPr>
          <a:xfrm>
            <a:off x="5105400" y="2665413"/>
            <a:ext cx="838200" cy="1587"/>
          </a:xfrm>
          <a:prstGeom prst="straightConnector1">
            <a:avLst/>
          </a:prstGeom>
          <a:ln w="9525" cap="flat" cmpd="sng">
            <a:solidFill>
              <a:schemeClr val="dk1"/>
            </a:solidFill>
            <a:prstDash val="solid"/>
            <a:miter/>
            <a:headEnd type="none" w="med" len="med"/>
            <a:tailEnd type="triangle" w="med" len="med"/>
          </a:ln>
        </p:spPr>
      </p:cxnSp>
      <p:cxnSp>
        <p:nvCxnSpPr>
          <p:cNvPr id="12308" name="直接箭头连接符 12"/>
          <p:cNvCxnSpPr>
            <a:stCxn id="12292" idx="3"/>
            <a:endCxn id="12297" idx="1"/>
          </p:cNvCxnSpPr>
          <p:nvPr>
            <p:custDataLst>
              <p:tags r:id="rId22"/>
            </p:custDataLst>
          </p:nvPr>
        </p:nvCxnSpPr>
        <p:spPr>
          <a:xfrm>
            <a:off x="5105400" y="2665413"/>
            <a:ext cx="838200" cy="534987"/>
          </a:xfrm>
          <a:prstGeom prst="straightConnector1">
            <a:avLst/>
          </a:prstGeom>
          <a:ln w="9525" cap="flat" cmpd="sng">
            <a:solidFill>
              <a:schemeClr val="dk1"/>
            </a:solidFill>
            <a:prstDash val="solid"/>
            <a:miter/>
            <a:headEnd type="none" w="med" len="med"/>
            <a:tailEnd type="triangle" w="med" len="med"/>
          </a:ln>
        </p:spPr>
      </p:cxnSp>
      <p:cxnSp>
        <p:nvCxnSpPr>
          <p:cNvPr id="12309" name="直接箭头连接符 14"/>
          <p:cNvCxnSpPr>
            <a:stCxn id="12293" idx="3"/>
            <a:endCxn id="12298" idx="1"/>
          </p:cNvCxnSpPr>
          <p:nvPr>
            <p:custDataLst>
              <p:tags r:id="rId23"/>
            </p:custDataLst>
          </p:nvPr>
        </p:nvCxnSpPr>
        <p:spPr>
          <a:xfrm flipV="1">
            <a:off x="5181600" y="3962400"/>
            <a:ext cx="838200" cy="303213"/>
          </a:xfrm>
          <a:prstGeom prst="straightConnector1">
            <a:avLst/>
          </a:prstGeom>
          <a:ln w="9525" cap="flat" cmpd="sng">
            <a:solidFill>
              <a:schemeClr val="dk1"/>
            </a:solidFill>
            <a:prstDash val="solid"/>
            <a:miter/>
            <a:headEnd type="none" w="med" len="med"/>
            <a:tailEnd type="triangle" w="med" len="med"/>
          </a:ln>
        </p:spPr>
      </p:cxnSp>
      <p:cxnSp>
        <p:nvCxnSpPr>
          <p:cNvPr id="12310" name="直接箭头连接符 16"/>
          <p:cNvCxnSpPr>
            <a:stCxn id="12293" idx="3"/>
            <a:endCxn id="12299" idx="1"/>
          </p:cNvCxnSpPr>
          <p:nvPr>
            <p:custDataLst>
              <p:tags r:id="rId24"/>
            </p:custDataLst>
          </p:nvPr>
        </p:nvCxnSpPr>
        <p:spPr>
          <a:xfrm>
            <a:off x="5181600" y="4265613"/>
            <a:ext cx="838200" cy="230187"/>
          </a:xfrm>
          <a:prstGeom prst="straightConnector1">
            <a:avLst/>
          </a:prstGeom>
          <a:ln w="9525" cap="flat" cmpd="sng">
            <a:solidFill>
              <a:schemeClr val="dk1"/>
            </a:solidFill>
            <a:prstDash val="solid"/>
            <a:miter/>
            <a:headEnd type="none" w="med" len="med"/>
            <a:tailEnd type="triangle" w="med" len="med"/>
          </a:ln>
        </p:spPr>
      </p:cxnSp>
      <p:cxnSp>
        <p:nvCxnSpPr>
          <p:cNvPr id="12311" name="直接箭头连接符 18"/>
          <p:cNvCxnSpPr>
            <a:stCxn id="12293" idx="3"/>
            <a:endCxn id="12300" idx="1"/>
          </p:cNvCxnSpPr>
          <p:nvPr>
            <p:custDataLst>
              <p:tags r:id="rId25"/>
            </p:custDataLst>
          </p:nvPr>
        </p:nvCxnSpPr>
        <p:spPr>
          <a:xfrm>
            <a:off x="5181600" y="4265613"/>
            <a:ext cx="838200" cy="763587"/>
          </a:xfrm>
          <a:prstGeom prst="straightConnector1">
            <a:avLst/>
          </a:prstGeom>
          <a:ln w="9525" cap="flat" cmpd="sng">
            <a:solidFill>
              <a:schemeClr val="dk1"/>
            </a:solidFill>
            <a:prstDash val="solid"/>
            <a:miter/>
            <a:headEnd type="none" w="med" len="med"/>
            <a:tailEnd type="triangle" w="med" len="med"/>
          </a:ln>
        </p:spPr>
      </p:cxnSp>
      <p:cxnSp>
        <p:nvCxnSpPr>
          <p:cNvPr id="12312" name="直接箭头连接符 20"/>
          <p:cNvCxnSpPr>
            <a:stCxn id="12294" idx="3"/>
            <a:endCxn id="12301" idx="1"/>
          </p:cNvCxnSpPr>
          <p:nvPr>
            <p:custDataLst>
              <p:tags r:id="rId26"/>
            </p:custDataLst>
          </p:nvPr>
        </p:nvCxnSpPr>
        <p:spPr>
          <a:xfrm>
            <a:off x="5181600" y="5713413"/>
            <a:ext cx="838200" cy="153987"/>
          </a:xfrm>
          <a:prstGeom prst="straightConnector1">
            <a:avLst/>
          </a:prstGeom>
          <a:ln w="9525" cap="flat" cmpd="sng">
            <a:solidFill>
              <a:schemeClr val="dk1"/>
            </a:solidFill>
            <a:prstDash val="solid"/>
            <a:miter/>
            <a:headEnd type="none" w="med" len="med"/>
            <a:tailEnd type="triangle" w="med" len="med"/>
          </a:ln>
        </p:spPr>
      </p:cxnSp>
      <p:cxnSp>
        <p:nvCxnSpPr>
          <p:cNvPr id="12313" name="直接箭头连接符 22"/>
          <p:cNvCxnSpPr>
            <a:stCxn id="12294" idx="3"/>
            <a:endCxn id="12302" idx="1"/>
          </p:cNvCxnSpPr>
          <p:nvPr>
            <p:custDataLst>
              <p:tags r:id="rId27"/>
            </p:custDataLst>
          </p:nvPr>
        </p:nvCxnSpPr>
        <p:spPr>
          <a:xfrm>
            <a:off x="5181600" y="5713413"/>
            <a:ext cx="838200" cy="687387"/>
          </a:xfrm>
          <a:prstGeom prst="straightConnector1">
            <a:avLst/>
          </a:prstGeom>
          <a:ln w="9525" cap="flat" cmpd="sng">
            <a:solidFill>
              <a:schemeClr val="dk1"/>
            </a:solidFill>
            <a:prstDash val="solid"/>
            <a:miter/>
            <a:headEnd type="none" w="med" len="med"/>
            <a:tailEnd type="triangle" w="med" len="med"/>
          </a:ln>
        </p:spPr>
      </p:cxnSp>
    </p:spTree>
    <p:custDataLst>
      <p:tags r:id="rId28"/>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36" name="矩形 2"/>
          <p:cNvSpPr>
            <a:spLocks noChangeArrowheads="1"/>
          </p:cNvSpPr>
          <p:nvPr/>
        </p:nvSpPr>
        <p:spPr bwMode="auto">
          <a:xfrm>
            <a:off x="1438275" y="1030288"/>
            <a:ext cx="5673725" cy="73723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2.2</a:t>
            </a: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体制建设 </a:t>
            </a:r>
            <a:endPar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6"/>
          <p:cNvSpPr txBox="1"/>
          <p:nvPr/>
        </p:nvSpPr>
        <p:spPr>
          <a:xfrm>
            <a:off x="604838" y="2060575"/>
            <a:ext cx="7934325" cy="35077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spcBef>
                <a:spcPts val="600"/>
              </a:spcBef>
              <a:spcAft>
                <a:spcPts val="600"/>
              </a:spcAft>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）地方机构</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地方各级人民政府是本行政区域突发公共事件应急管理工作的行政领导机构，负责本行政区域各类突发公共事件的应对工作。</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）专家组</a:t>
            </a:r>
            <a:endPar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国务院和各应急管理机构建立各类专业人才库，可以根据实际需要聘请有关专家组成专家组，为应急管理提供决策建议，必要时参加突发公共事件的应急处置。</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36" name="矩形 2"/>
          <p:cNvSpPr>
            <a:spLocks noChangeArrowheads="1"/>
          </p:cNvSpPr>
          <p:nvPr/>
        </p:nvSpPr>
        <p:spPr bwMode="auto">
          <a:xfrm>
            <a:off x="1438275" y="1030288"/>
            <a:ext cx="5673725" cy="73723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2.3</a:t>
            </a:r>
            <a:r>
              <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机制建设 </a:t>
            </a:r>
            <a:endParaRPr kumimoji="1"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6"/>
          <p:cNvSpPr txBox="1"/>
          <p:nvPr/>
        </p:nvSpPr>
        <p:spPr>
          <a:xfrm>
            <a:off x="604838" y="2133600"/>
            <a:ext cx="7934325" cy="3384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457200" eaLnBrk="1" hangingPunct="1">
              <a:lnSpc>
                <a:spcPct val="150000"/>
              </a:lnSpc>
              <a:spcBef>
                <a:spcPts val="600"/>
              </a:spcBef>
              <a:spcAft>
                <a:spcPts val="600"/>
              </a:spcAft>
              <a:buClrTx/>
              <a:buSzTx/>
              <a:buFontTx/>
              <a:buNone/>
            </a:pP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我国初步建立了</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环境风险预测预警机制、环境应急预案动态管理机制、环境应急响应机制、信息通报机制、部门联动工作机制、企业应急联动机制、环境应急修复机制、环境损害评估机制</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等应急管理机制。</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57200" eaLnBrk="1" hangingPunct="1">
              <a:spcBef>
                <a:spcPts val="600"/>
              </a:spcBef>
              <a:spcAft>
                <a:spcPts val="600"/>
              </a:spcAft>
              <a:buClrTx/>
              <a:buSzTx/>
              <a:buFontTx/>
              <a:buNone/>
            </a:pP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1922" name="矩形 1"/>
          <p:cNvSpPr/>
          <p:nvPr>
            <p:custDataLst>
              <p:tags r:id="rId5"/>
            </p:custDataLst>
          </p:nvPr>
        </p:nvSpPr>
        <p:spPr>
          <a:xfrm>
            <a:off x="684213" y="1916113"/>
            <a:ext cx="8208962" cy="48310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ts val="600"/>
              </a:spcBef>
              <a:spcAft>
                <a:spcPts val="600"/>
              </a:spcAft>
              <a:buClrTx/>
              <a:buSzTx/>
              <a:buFontTx/>
              <a:buNone/>
            </a:pP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3.1 </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政府在应对突发环境事件中的法定职责</a:t>
            </a:r>
            <a:endPar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50000"/>
              </a:lnSpc>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制定应急预案，建立应急培训，开展应急演习，对风险源进行监控以及健全应急物资储备报账制度等预防与准备。</a:t>
            </a: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监测与预警。</a:t>
            </a: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突发事件发生后，采取有效的应急处置措施。</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50000"/>
              </a:lnSpc>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向上级人民政府报告，发布信息，及时向毗邻区域通报有关情况。</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50000"/>
              </a:lnSpc>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事后评估与重建</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923" name="标题 1"/>
          <p:cNvSpPr txBox="1"/>
          <p:nvPr/>
        </p:nvSpPr>
        <p:spPr>
          <a:xfrm>
            <a:off x="1187450" y="785813"/>
            <a:ext cx="8834438" cy="1252537"/>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、环境应急管理法定职责</a:t>
            </a:r>
            <a:endParaRPr lang="zh-CN" altLang="en-US" sz="3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2946" name="矩形 1"/>
          <p:cNvSpPr/>
          <p:nvPr>
            <p:custDataLst>
              <p:tags r:id="rId5"/>
            </p:custDataLst>
          </p:nvPr>
        </p:nvSpPr>
        <p:spPr>
          <a:xfrm>
            <a:off x="868363" y="2571750"/>
            <a:ext cx="8208962" cy="3692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ts val="600"/>
              </a:spcBef>
              <a:spcAft>
                <a:spcPts val="600"/>
              </a:spcAft>
              <a:buClrTx/>
              <a:buSzTx/>
              <a:buFontTx/>
              <a:buNone/>
            </a:pP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企业事业单位在应对突发环境事件中的法定义务</a:t>
            </a:r>
            <a:endPar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制定突发环境事件应急预案。</a:t>
            </a: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采取防范措施，进行先期响应和处置。</a:t>
            </a:r>
            <a:b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开展应急知识的宣传和应急演习。</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发生突发环境事件后，应积极处置</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向当地环境保护部门和有关部门报告并向可能受到影响的单位和居民通报。</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赔偿损失。</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947" name="爆炸形: 8 pt  4"/>
          <p:cNvSpPr/>
          <p:nvPr>
            <p:custDataLst>
              <p:tags r:id="rId6"/>
            </p:custDataLst>
          </p:nvPr>
        </p:nvSpPr>
        <p:spPr>
          <a:xfrm>
            <a:off x="-17462" y="0"/>
            <a:ext cx="9982200" cy="2595563"/>
          </a:xfrm>
          <a:prstGeom prst="irregularSeal1">
            <a:avLst/>
          </a:prstGeom>
          <a:solidFill>
            <a:srgbClr val="C00000"/>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000" dirty="0">
                <a:solidFill>
                  <a:srgbClr val="FFFFFF"/>
                </a:solidFill>
                <a:latin typeface="微软雅黑" panose="020B0503020204020204" pitchFamily="34" charset="-122"/>
                <a:ea typeface="微软雅黑" panose="020B0503020204020204" pitchFamily="34" charset="-122"/>
              </a:rPr>
              <a:t>发生突发环境事件时，企业作为事故的主体，</a:t>
            </a:r>
            <a:endParaRPr lang="en-US" altLang="zh-CN" sz="2000" dirty="0">
              <a:solidFill>
                <a:srgbClr val="FFFFFF"/>
              </a:solidFill>
              <a:latin typeface="微软雅黑" panose="020B0503020204020204" pitchFamily="34" charset="-122"/>
              <a:ea typeface="微软雅黑" panose="020B0503020204020204" pitchFamily="34" charset="-122"/>
            </a:endParaRPr>
          </a:p>
          <a:p>
            <a:pPr marL="0" lvl="0" indent="0" eaLnBrk="1" hangingPunct="1">
              <a:spcBef>
                <a:spcPct val="0"/>
              </a:spcBef>
              <a:buClrTx/>
              <a:buSzTx/>
              <a:buFontTx/>
              <a:buNone/>
            </a:pPr>
            <a:r>
              <a:rPr lang="zh-CN" altLang="en-US" sz="2000" dirty="0">
                <a:solidFill>
                  <a:srgbClr val="FFFFFF"/>
                </a:solidFill>
                <a:latin typeface="微软雅黑" panose="020B0503020204020204" pitchFamily="34" charset="-122"/>
                <a:ea typeface="微软雅黑" panose="020B0503020204020204" pitchFamily="34" charset="-122"/>
              </a:rPr>
              <a:t>在突发环境事件预防、应急响应、应急处置和</a:t>
            </a:r>
            <a:endParaRPr lang="en-US" altLang="zh-CN" sz="2000" dirty="0">
              <a:solidFill>
                <a:srgbClr val="FFFFFF"/>
              </a:solidFill>
              <a:latin typeface="微软雅黑" panose="020B0503020204020204" pitchFamily="34" charset="-122"/>
              <a:ea typeface="微软雅黑" panose="020B0503020204020204" pitchFamily="34" charset="-122"/>
            </a:endParaRPr>
          </a:p>
          <a:p>
            <a:pPr marL="0" lvl="0" indent="0" eaLnBrk="1" hangingPunct="1">
              <a:spcBef>
                <a:spcPct val="0"/>
              </a:spcBef>
              <a:buClrTx/>
              <a:buSzTx/>
              <a:buFontTx/>
              <a:buNone/>
            </a:pPr>
            <a:r>
              <a:rPr lang="zh-CN" altLang="en-US" sz="2000" dirty="0">
                <a:solidFill>
                  <a:srgbClr val="FFFFFF"/>
                </a:solidFill>
                <a:latin typeface="微软雅黑" panose="020B0503020204020204" pitchFamily="34" charset="-122"/>
                <a:ea typeface="微软雅黑" panose="020B0503020204020204" pitchFamily="34" charset="-122"/>
              </a:rPr>
              <a:t>事件处理过程中，有法定的义务。</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3970" name="文本框 2"/>
          <p:cNvSpPr txBox="1"/>
          <p:nvPr/>
        </p:nvSpPr>
        <p:spPr>
          <a:xfrm>
            <a:off x="827088" y="2133600"/>
            <a:ext cx="7632700" cy="372300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800" b="1" dirty="0">
                <a:solidFill>
                  <a:schemeClr val="dk1"/>
                </a:solidFill>
                <a:latin typeface="微软雅黑" panose="020B0503020204020204" pitchFamily="34" charset="-122"/>
                <a:ea typeface="微软雅黑" panose="020B0503020204020204" pitchFamily="34" charset="-122"/>
              </a:rPr>
              <a:t>主要法律依据：</a:t>
            </a:r>
            <a:endParaRPr lang="en-US" altLang="zh-CN" sz="28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endParaRPr lang="en-US" altLang="zh-CN" sz="28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800" b="1" dirty="0">
                <a:solidFill>
                  <a:schemeClr val="dk1"/>
                </a:solidFill>
                <a:latin typeface="微软雅黑" panose="020B0503020204020204" pitchFamily="34" charset="-122"/>
                <a:ea typeface="微软雅黑" panose="020B0503020204020204" pitchFamily="34" charset="-122"/>
              </a:rPr>
              <a:t>《</a:t>
            </a:r>
            <a:r>
              <a:rPr lang="zh-CN" altLang="en-US" sz="2800" b="1" dirty="0">
                <a:solidFill>
                  <a:schemeClr val="dk1"/>
                </a:solidFill>
                <a:latin typeface="微软雅黑" panose="020B0503020204020204" pitchFamily="34" charset="-122"/>
                <a:ea typeface="微软雅黑" panose="020B0503020204020204" pitchFamily="34" charset="-122"/>
              </a:rPr>
              <a:t>中华人民共和国突发事件应对法</a:t>
            </a:r>
            <a:r>
              <a:rPr lang="en-US" altLang="zh-CN" sz="2800" b="1" dirty="0">
                <a:solidFill>
                  <a:schemeClr val="dk1"/>
                </a:solidFill>
                <a:latin typeface="微软雅黑" panose="020B0503020204020204" pitchFamily="34" charset="-122"/>
                <a:ea typeface="微软雅黑" panose="020B0503020204020204" pitchFamily="34" charset="-122"/>
              </a:rPr>
              <a:t>》</a:t>
            </a:r>
            <a:endParaRPr lang="en-US" altLang="zh-CN" sz="28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800" b="1" dirty="0">
                <a:solidFill>
                  <a:schemeClr val="dk1"/>
                </a:solidFill>
                <a:latin typeface="微软雅黑" panose="020B0503020204020204" pitchFamily="34" charset="-122"/>
                <a:ea typeface="微软雅黑" panose="020B0503020204020204" pitchFamily="34" charset="-122"/>
              </a:rPr>
              <a:t>《</a:t>
            </a:r>
            <a:r>
              <a:rPr lang="zh-CN" altLang="en-US" sz="2800" b="1" dirty="0">
                <a:solidFill>
                  <a:schemeClr val="dk1"/>
                </a:solidFill>
                <a:latin typeface="微软雅黑" panose="020B0503020204020204" pitchFamily="34" charset="-122"/>
                <a:ea typeface="微软雅黑" panose="020B0503020204020204" pitchFamily="34" charset="-122"/>
              </a:rPr>
              <a:t>国家突发环境事件应急预案</a:t>
            </a:r>
            <a:r>
              <a:rPr lang="en-US" altLang="zh-CN" sz="2800" b="1" dirty="0">
                <a:solidFill>
                  <a:schemeClr val="dk1"/>
                </a:solidFill>
                <a:latin typeface="微软雅黑" panose="020B0503020204020204" pitchFamily="34" charset="-122"/>
                <a:ea typeface="微软雅黑" panose="020B0503020204020204" pitchFamily="34" charset="-122"/>
              </a:rPr>
              <a:t>》</a:t>
            </a:r>
            <a:endParaRPr lang="en-US" altLang="zh-CN" sz="28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800" b="1" dirty="0">
                <a:solidFill>
                  <a:schemeClr val="dk1"/>
                </a:solidFill>
                <a:latin typeface="微软雅黑" panose="020B0503020204020204" pitchFamily="34" charset="-122"/>
                <a:ea typeface="微软雅黑" panose="020B0503020204020204" pitchFamily="34" charset="-122"/>
              </a:rPr>
              <a:t>《</a:t>
            </a:r>
            <a:r>
              <a:rPr lang="zh-CN" altLang="en-US" sz="2800" b="1" dirty="0">
                <a:solidFill>
                  <a:schemeClr val="dk1"/>
                </a:solidFill>
                <a:latin typeface="微软雅黑" panose="020B0503020204020204" pitchFamily="34" charset="-122"/>
                <a:ea typeface="微软雅黑" panose="020B0503020204020204" pitchFamily="34" charset="-122"/>
              </a:rPr>
              <a:t>突发环境事件应急预案管理暂行办法</a:t>
            </a:r>
            <a:r>
              <a:rPr lang="en-US" altLang="zh-CN" sz="2800" b="1" dirty="0">
                <a:solidFill>
                  <a:schemeClr val="dk1"/>
                </a:solidFill>
                <a:latin typeface="微软雅黑" panose="020B0503020204020204" pitchFamily="34" charset="-122"/>
                <a:ea typeface="微软雅黑" panose="020B0503020204020204" pitchFamily="34" charset="-122"/>
              </a:rPr>
              <a:t>》</a:t>
            </a:r>
            <a:endParaRPr lang="en-US" altLang="zh-CN" sz="28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400" b="1" dirty="0">
                <a:solidFill>
                  <a:schemeClr val="dk1"/>
                </a:solidFill>
                <a:latin typeface="微软雅黑" panose="020B0503020204020204" pitchFamily="34" charset="-122"/>
                <a:ea typeface="微软雅黑" panose="020B0503020204020204" pitchFamily="34" charset="-122"/>
              </a:rPr>
              <a:t>《</a:t>
            </a:r>
            <a:r>
              <a:rPr lang="zh-CN" altLang="en-US" sz="2400" b="1" dirty="0">
                <a:solidFill>
                  <a:schemeClr val="dk1"/>
                </a:solidFill>
                <a:latin typeface="微软雅黑" panose="020B0503020204020204" pitchFamily="34" charset="-122"/>
                <a:ea typeface="微软雅黑" panose="020B0503020204020204" pitchFamily="34" charset="-122"/>
              </a:rPr>
              <a:t>中华人民共和国环境保护法</a:t>
            </a:r>
            <a:r>
              <a:rPr lang="en-US" altLang="zh-CN" sz="2400" b="1" dirty="0">
                <a:solidFill>
                  <a:schemeClr val="dk1"/>
                </a:solidFill>
                <a:latin typeface="微软雅黑" panose="020B0503020204020204" pitchFamily="34" charset="-122"/>
                <a:ea typeface="微软雅黑" panose="020B0503020204020204" pitchFamily="34" charset="-122"/>
              </a:rPr>
              <a:t>》</a:t>
            </a:r>
            <a:endParaRPr lang="en-US" altLang="zh-CN" sz="24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400" b="1" dirty="0">
                <a:solidFill>
                  <a:schemeClr val="dk1"/>
                </a:solidFill>
                <a:latin typeface="微软雅黑" panose="020B0503020204020204" pitchFamily="34" charset="-122"/>
                <a:ea typeface="微软雅黑" panose="020B0503020204020204" pitchFamily="34" charset="-122"/>
              </a:rPr>
              <a:t>《</a:t>
            </a:r>
            <a:r>
              <a:rPr lang="zh-CN" altLang="en-US" sz="2400" b="1" dirty="0">
                <a:solidFill>
                  <a:schemeClr val="dk1"/>
                </a:solidFill>
                <a:latin typeface="微软雅黑" panose="020B0503020204020204" pitchFamily="34" charset="-122"/>
                <a:ea typeface="微软雅黑" panose="020B0503020204020204" pitchFamily="34" charset="-122"/>
              </a:rPr>
              <a:t>中华人民共和国水污染防治法</a:t>
            </a:r>
            <a:r>
              <a:rPr lang="en-US" altLang="zh-CN" sz="2400" b="1" dirty="0">
                <a:solidFill>
                  <a:schemeClr val="dk1"/>
                </a:solidFill>
                <a:latin typeface="微软雅黑" panose="020B0503020204020204" pitchFamily="34" charset="-122"/>
                <a:ea typeface="微软雅黑" panose="020B0503020204020204" pitchFamily="34" charset="-122"/>
              </a:rPr>
              <a:t>》</a:t>
            </a:r>
            <a:endParaRPr lang="en-US" altLang="zh-CN" sz="24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400" b="1" dirty="0">
                <a:solidFill>
                  <a:schemeClr val="dk1"/>
                </a:solidFill>
                <a:latin typeface="微软雅黑" panose="020B0503020204020204" pitchFamily="34" charset="-122"/>
                <a:ea typeface="微软雅黑" panose="020B0503020204020204" pitchFamily="34" charset="-122"/>
              </a:rPr>
              <a:t>《</a:t>
            </a:r>
            <a:r>
              <a:rPr lang="zh-CN" altLang="en-US" sz="2400" b="1" dirty="0">
                <a:solidFill>
                  <a:schemeClr val="dk1"/>
                </a:solidFill>
                <a:latin typeface="微软雅黑" panose="020B0503020204020204" pitchFamily="34" charset="-122"/>
                <a:ea typeface="微软雅黑" panose="020B0503020204020204" pitchFamily="34" charset="-122"/>
              </a:rPr>
              <a:t>中华人民共和国大气污染防治法</a:t>
            </a:r>
            <a:r>
              <a:rPr lang="en-US" altLang="zh-CN" sz="2400" b="1" dirty="0">
                <a:solidFill>
                  <a:schemeClr val="dk1"/>
                </a:solidFill>
                <a:latin typeface="微软雅黑" panose="020B0503020204020204" pitchFamily="34" charset="-122"/>
                <a:ea typeface="微软雅黑" panose="020B0503020204020204" pitchFamily="34" charset="-122"/>
              </a:rPr>
              <a:t>》</a:t>
            </a:r>
            <a:endParaRPr lang="en-US" altLang="zh-CN" sz="2400" b="1"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en-US" altLang="zh-CN" sz="2400" b="1" dirty="0">
                <a:solidFill>
                  <a:schemeClr val="dk1"/>
                </a:solidFill>
                <a:latin typeface="微软雅黑" panose="020B0503020204020204" pitchFamily="34" charset="-122"/>
                <a:ea typeface="微软雅黑" panose="020B0503020204020204" pitchFamily="34" charset="-122"/>
              </a:rPr>
              <a:t>《</a:t>
            </a:r>
            <a:r>
              <a:rPr lang="zh-CN" altLang="en-US" sz="2400" b="1" dirty="0">
                <a:solidFill>
                  <a:schemeClr val="dk1"/>
                </a:solidFill>
                <a:latin typeface="微软雅黑" panose="020B0503020204020204" pitchFamily="34" charset="-122"/>
                <a:ea typeface="微软雅黑" panose="020B0503020204020204" pitchFamily="34" charset="-122"/>
              </a:rPr>
              <a:t>中华人民共和国固体污染环境防治法</a:t>
            </a:r>
            <a:r>
              <a:rPr lang="en-US" altLang="zh-CN" sz="2400" b="1" dirty="0">
                <a:solidFill>
                  <a:schemeClr val="dk1"/>
                </a:solidFill>
                <a:latin typeface="微软雅黑" panose="020B0503020204020204" pitchFamily="34" charset="-122"/>
                <a:ea typeface="微软雅黑" panose="020B0503020204020204" pitchFamily="34" charset="-122"/>
              </a:rPr>
              <a:t>》</a:t>
            </a:r>
            <a:endParaRPr lang="en-US" altLang="zh-CN" sz="2400" b="1" dirty="0">
              <a:solidFill>
                <a:schemeClr val="dk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4994" name="矩形 1"/>
          <p:cNvSpPr/>
          <p:nvPr>
            <p:custDataLst>
              <p:tags r:id="rId5"/>
            </p:custDataLst>
          </p:nvPr>
        </p:nvSpPr>
        <p:spPr>
          <a:xfrm>
            <a:off x="611188" y="1989138"/>
            <a:ext cx="8208962" cy="467741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ts val="600"/>
              </a:spcBef>
              <a:spcAft>
                <a:spcPts val="600"/>
              </a:spcAft>
              <a:buClrTx/>
              <a:buSzTx/>
              <a:buFontTx/>
              <a:buNone/>
            </a:pP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环境保护主管部门在应对突发环境事件中的法定</a:t>
            </a:r>
            <a:b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职责</a:t>
            </a:r>
            <a:endPar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向本级人民政府、</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上级环境保护部门报告及向相关部门、毗邻地区环境保护部门及时通报。</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开展环境应急监测工作。</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适时向社会发布突发环境事件信息。</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向政府提出应急处置建议。处置结束后对环境损失评估及对生态恢复提出建议</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对突发环境事件发生的经过和原因进行调查处理，对处置过程进行总结分析。</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custDataLst>
              <p:tags r:id="rId1"/>
            </p:custDataLst>
          </p:nvPr>
        </p:nvSpPr>
        <p:spPr>
          <a:xfrm>
            <a:off x="3390927" y="1766764"/>
            <a:ext cx="917207" cy="3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spc="20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 name="副标题 2"/>
          <p:cNvSpPr/>
          <p:nvPr>
            <p:ph type="subTitle" idx="3"/>
            <p:custDataLst>
              <p:tags r:id="rId2"/>
            </p:custDataLst>
          </p:nvPr>
        </p:nvSpPr>
        <p:spPr>
          <a:xfrm>
            <a:off x="3390927" y="3079765"/>
            <a:ext cx="5143024" cy="619001"/>
          </a:xfrm>
        </p:spPr>
        <p:txBody>
          <a:bodyPr/>
          <a:p>
            <a:r>
              <a:rPr lang="zh-CN" altLang="en-US">
                <a:solidFill>
                  <a:schemeClr val="dk1">
                    <a:lumMod val="65000"/>
                    <a:lumOff val="35000"/>
                  </a:schemeClr>
                </a:solidFill>
              </a:rPr>
              <a:t>单击此处添加副标题内容</a:t>
            </a:r>
            <a:endParaRPr lang="zh-CN" altLang="en-US">
              <a:solidFill>
                <a:schemeClr val="dk1">
                  <a:lumMod val="65000"/>
                  <a:lumOff val="35000"/>
                </a:schemeClr>
              </a:solidFill>
            </a:endParaRPr>
          </a:p>
        </p:txBody>
      </p:sp>
      <p:sp>
        <p:nvSpPr>
          <p:cNvPr id="5" name="标题 4"/>
          <p:cNvSpPr/>
          <p:nvPr>
            <p:ph type="ctrTitle" idx="2"/>
            <p:custDataLst>
              <p:tags r:id="rId3"/>
            </p:custDataLst>
          </p:nvPr>
        </p:nvSpPr>
        <p:spPr>
          <a:xfrm>
            <a:off x="3390927" y="2106331"/>
            <a:ext cx="5143500" cy="634365"/>
          </a:xfrm>
        </p:spPr>
        <p:txBody>
          <a:bodyPr>
            <a:normAutofit fontScale="90000"/>
          </a:bodyPr>
          <a:p>
            <a:pPr marL="0" indent="0" algn="l">
              <a:lnSpc>
                <a:spcPct val="100000"/>
              </a:lnSpc>
              <a:spcBef>
                <a:spcPts val="0"/>
              </a:spcBef>
              <a:spcAft>
                <a:spcPts val="0"/>
              </a:spcAft>
              <a:buSzPct val="100000"/>
              <a:buNone/>
            </a:pPr>
            <a:r>
              <a:rPr lang="zh-CN" altLang="en-US" sz="2800" u="none" strike="noStrike" baseline="0" dirty="0">
                <a:solidFill>
                  <a:schemeClr val="accent1"/>
                </a:solidFill>
                <a:uLnTx/>
                <a:uFillTx/>
              </a:rPr>
              <a:t>三 环境风险源管理</a:t>
            </a:r>
            <a:endParaRPr lang="zh-CN" altLang="en-US" sz="2800" u="none" strike="noStrike" baseline="0" dirty="0">
              <a:solidFill>
                <a:schemeClr val="accent1"/>
              </a:solidFill>
              <a:uLnTx/>
              <a:uFillTx/>
            </a:endParaRPr>
          </a:p>
        </p:txBody>
      </p:sp>
      <p:sp>
        <p:nvSpPr>
          <p:cNvPr id="9" name="矩形: 圆角 8"/>
          <p:cNvSpPr/>
          <p:nvPr>
            <p:custDataLst>
              <p:tags r:id="rId4"/>
            </p:custDataLst>
          </p:nvPr>
        </p:nvSpPr>
        <p:spPr>
          <a:xfrm>
            <a:off x="3390927" y="4137779"/>
            <a:ext cx="3234690" cy="8225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00"/>
            <a:r>
              <a:rPr lang="en-US" altLang="zh-CN" sz="900" b="1" spc="200" dirty="0">
                <a:solidFill>
                  <a:schemeClr val="lt1"/>
                </a:solidFill>
                <a:latin typeface="Arial" panose="020B0604020202020204" pitchFamily="34" charset="0"/>
                <a:ea typeface="微软雅黑" panose="020B0503020204020204" pitchFamily="34" charset="-122"/>
              </a:rPr>
              <a:t>PART ONE</a:t>
            </a:r>
            <a:endParaRPr lang="en-US" altLang="zh-CN" sz="900" b="1" spc="200" dirty="0">
              <a:solidFill>
                <a:schemeClr val="lt1"/>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96258" name="矩形 1"/>
          <p:cNvSpPr>
            <a:spLocks noChangeArrowheads="1"/>
          </p:cNvSpPr>
          <p:nvPr/>
        </p:nvSpPr>
        <p:spPr bwMode="auto">
          <a:xfrm>
            <a:off x="53975" y="2276475"/>
            <a:ext cx="9036050" cy="4276725"/>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575945" algn="l" defTabSz="914400" rtl="0" eaLnBrk="0" fontAlgn="base" latinLnBrk="0" hangingPunct="0">
              <a:lnSpc>
                <a:spcPct val="100000"/>
              </a:lnSpc>
              <a:spcBef>
                <a:spcPts val="600"/>
              </a:spcBef>
              <a:spcAft>
                <a:spcPts val="600"/>
              </a:spcAft>
              <a:buClrTx/>
              <a:buSzTx/>
              <a:buFontTx/>
              <a:buNone/>
              <a:defRPr/>
            </a:pPr>
            <a:r>
              <a:rPr kumimoji="1"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应急管理中最重要的是立足于防范规避突发事件发生的环境风险管理。</a:t>
            </a:r>
            <a:endParaRPr kumimoji="1"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575945" algn="l" defTabSz="914400" rtl="0" eaLnBrk="0" fontAlgn="base" latinLnBrk="0" hangingPunct="0">
              <a:lnSpc>
                <a:spcPct val="100000"/>
              </a:lnSpc>
              <a:spcBef>
                <a:spcPts val="600"/>
              </a:spcBef>
              <a:spcAft>
                <a:spcPts val="600"/>
              </a:spcAft>
              <a:buClrTx/>
              <a:buSzTx/>
              <a:buFontTx/>
              <a:buNone/>
              <a:defRPr/>
            </a:pPr>
            <a:r>
              <a:rPr kumimoji="1" lang="zh-CN" altLang="en-US"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环境风险源是从生态环境保护的角度考察重大工业事故演化成环境污染事件后，对场外的人群与周边敏感环境受体所产生的的危害性后果。这是区别于重大危险源的根本。</a:t>
            </a:r>
            <a:endPar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ts val="600"/>
              </a:spcBef>
              <a:spcAft>
                <a:spcPts val="600"/>
              </a:spcAft>
              <a:buClrTx/>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风险</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可能性</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因果关系</a:t>
            </a:r>
            <a:endPar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0" fontAlgn="base" latinLnBrk="0" hangingPunct="0">
              <a:lnSpc>
                <a:spcPct val="100000"/>
              </a:lnSpc>
              <a:spcBef>
                <a:spcPts val="600"/>
              </a:spcBef>
              <a:spcAft>
                <a:spcPts val="600"/>
              </a:spcAft>
              <a:buClrTx/>
              <a:buSzTx/>
              <a:buFontTx/>
              <a:buNone/>
              <a:defRPr/>
            </a:pPr>
            <a:r>
              <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风险是衡量危险的可能性和后果尺度，是危险发生的概率和可能性。风险值</a:t>
            </a:r>
            <a:r>
              <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R</a:t>
            </a:r>
            <a:r>
              <a:rPr kumimoji="1" lang="zh-CN" altLang="en-US"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，事故发生概率</a:t>
            </a:r>
            <a:r>
              <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a:t>
            </a:r>
            <a:r>
              <a:rPr kumimoji="1" lang="zh-CN" altLang="en-US"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，事故造成的环境后果</a:t>
            </a:r>
            <a:r>
              <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a:t>
            </a:r>
            <a:r>
              <a:rPr kumimoji="1" lang="zh-CN" altLang="en-US"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a:t>
            </a:r>
            <a:endParaRPr kumimoji="1" lang="en-US" altLang="zh-CN" sz="2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ts val="600"/>
              </a:spcBef>
              <a:spcAft>
                <a:spcPts val="600"/>
              </a:spcAft>
              <a:buClrTx/>
              <a:buSzTx/>
              <a:buFontTx/>
              <a:buNone/>
              <a:defRPr/>
            </a:pP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R</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（危害</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单位时间）</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单位时间）</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×C</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（危害</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ts val="600"/>
              </a:spcBef>
              <a:spcAft>
                <a:spcPts val="600"/>
              </a:spcAft>
              <a:buClrTx/>
              <a:buSzTx/>
              <a:buFontTx/>
              <a:buNone/>
              <a:defRPr/>
            </a:pPr>
            <a:endPar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043" name="矩形 1"/>
          <p:cNvSpPr/>
          <p:nvPr/>
        </p:nvSpPr>
        <p:spPr>
          <a:xfrm>
            <a:off x="1476375" y="1112838"/>
            <a:ext cx="3246755"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、环境风险源管理</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8066" name="矩形 1"/>
          <p:cNvSpPr/>
          <p:nvPr/>
        </p:nvSpPr>
        <p:spPr>
          <a:xfrm>
            <a:off x="107950" y="2073275"/>
            <a:ext cx="9036050" cy="13531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574675">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rPr>
              <a:t>环境风险源识别工作分为：风险源信息获取、初步排查、风险源分类、风险源突发危害评估几个阶段。</a:t>
            </a:r>
            <a:endParaRPr lang="en-US" altLang="zh-CN" sz="2400" dirty="0">
              <a:solidFill>
                <a:schemeClr val="dk1"/>
              </a:solidFill>
              <a:latin typeface="微软雅黑" panose="020B0503020204020204" pitchFamily="34" charset="-122"/>
              <a:ea typeface="微软雅黑" panose="020B0503020204020204" pitchFamily="34" charset="-122"/>
            </a:endParaRPr>
          </a:p>
          <a:p>
            <a:pPr marL="0" lvl="0" indent="574675">
              <a:spcBef>
                <a:spcPts val="600"/>
              </a:spcBef>
              <a:spcAft>
                <a:spcPts val="600"/>
              </a:spcAft>
              <a:buClrTx/>
              <a:buSzTx/>
              <a:buFontTx/>
              <a:buNone/>
            </a:pPr>
            <a:endParaRPr lang="en-US" altLang="zh-CN" sz="2400" dirty="0">
              <a:solidFill>
                <a:schemeClr val="dk1"/>
              </a:solidFill>
              <a:latin typeface="微软雅黑" panose="020B0503020204020204" pitchFamily="34" charset="-122"/>
              <a:ea typeface="微软雅黑" panose="020B0503020204020204" pitchFamily="34" charset="-122"/>
            </a:endParaRPr>
          </a:p>
        </p:txBody>
      </p:sp>
      <p:sp>
        <p:nvSpPr>
          <p:cNvPr id="88067" name="矩形 1"/>
          <p:cNvSpPr/>
          <p:nvPr/>
        </p:nvSpPr>
        <p:spPr>
          <a:xfrm>
            <a:off x="1476375" y="1112838"/>
            <a:ext cx="342392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环境风险的识别</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068" name="矩形 1"/>
          <p:cNvSpPr/>
          <p:nvPr/>
        </p:nvSpPr>
        <p:spPr>
          <a:xfrm>
            <a:off x="449263" y="2828925"/>
            <a:ext cx="8586787"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23850" lvl="0" indent="-342900">
              <a:spcBef>
                <a:spcPts val="600"/>
              </a:spcBef>
              <a:spcAft>
                <a:spcPts val="600"/>
              </a:spcAft>
              <a:buClrTx/>
              <a:buSzTx/>
              <a:buFont typeface="Wingdings" panose="05000000000000000000" pitchFamily="2" charset="2"/>
              <a:buChar char="u"/>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风险信息的获取：通过现状调查的方法，包括自然环境现状调查、社会环境现状调查与评价、环境质量和区域污染源调查与评价。范围：企业周边</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5km</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范围内、管道两侧</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500m</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范围内。</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2"/>
          <p:cNvGraphicFramePr>
            <a:graphicFrameLocks noGrp="1"/>
          </p:cNvGraphicFramePr>
          <p:nvPr/>
        </p:nvGraphicFramePr>
        <p:xfrm>
          <a:off x="423863" y="7029450"/>
          <a:ext cx="8496300" cy="3094038"/>
        </p:xfrm>
        <a:graphic>
          <a:graphicData uri="http://schemas.openxmlformats.org/drawingml/2006/table">
            <a:tbl>
              <a:tblPr firstRow="1" bandRow="1">
                <a:tableStyleId>{5C22544A-7EE6-4342-B048-85BDC9FD1C3A}</a:tableStyleId>
              </a:tblPr>
              <a:tblGrid>
                <a:gridCol w="1213892"/>
                <a:gridCol w="1186217"/>
                <a:gridCol w="1016032"/>
                <a:gridCol w="1016032"/>
                <a:gridCol w="1016032"/>
                <a:gridCol w="1016032"/>
                <a:gridCol w="1426061"/>
                <a:gridCol w="606002"/>
              </a:tblGrid>
              <a:tr h="403196">
                <a:tc gridSpan="8">
                  <a:txBody>
                    <a:bodyPr/>
                    <a:lstStyle/>
                    <a:p>
                      <a:pPr algn="ctr"/>
                      <a:r>
                        <a:rPr lang="zh-CN" altLang="en-US" sz="1800" dirty="0">
                          <a:latin typeface="微软雅黑" panose="020B0503020204020204" pitchFamily="34" charset="-122"/>
                          <a:ea typeface="微软雅黑" panose="020B0503020204020204" pitchFamily="34" charset="-122"/>
                        </a:rPr>
                        <a:t>企业主要风险场所基础信息表</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tc>
                <a:tc hMerge="1">
                  <a:tcPr anchor="ctr"/>
                </a:tc>
                <a:tc hMerge="1">
                  <a:tcPr/>
                </a:tc>
                <a:tc hMerge="1">
                  <a:tcPr/>
                </a:tc>
                <a:tc hMerge="1">
                  <a:tcPr/>
                </a:tc>
                <a:tc hMerge="1">
                  <a:tcPr/>
                </a:tc>
                <a:tc hMerge="1">
                  <a:tcPr/>
                </a:tc>
              </a:tr>
              <a:tr h="370895">
                <a:tc gridSpan="2">
                  <a:txBody>
                    <a:bodyPr/>
                    <a:lstStyle/>
                    <a:p>
                      <a:pPr algn="ctr"/>
                      <a:r>
                        <a:rPr lang="zh-CN" altLang="en-US" sz="1800" dirty="0">
                          <a:latin typeface="微软雅黑" panose="020B0503020204020204" pitchFamily="34" charset="-122"/>
                          <a:ea typeface="微软雅黑" panose="020B0503020204020204" pitchFamily="34" charset="-122"/>
                        </a:rPr>
                        <a:t>企业名称</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r>
                        <a:rPr lang="zh-CN" altLang="en-US" sz="1800" dirty="0">
                          <a:latin typeface="微软雅黑" panose="020B0503020204020204" pitchFamily="34" charset="-122"/>
                          <a:ea typeface="微软雅黑" panose="020B0503020204020204" pitchFamily="34" charset="-122"/>
                        </a:rPr>
                        <a:t>行业类型</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r>
              <a:tr h="370895">
                <a:tc gridSpan="2">
                  <a:txBody>
                    <a:bodyPr/>
                    <a:lstStyle/>
                    <a:p>
                      <a:pPr algn="ctr"/>
                      <a:r>
                        <a:rPr lang="zh-CN" altLang="en-US" sz="1800" dirty="0">
                          <a:latin typeface="微软雅黑" panose="020B0503020204020204" pitchFamily="34" charset="-122"/>
                          <a:ea typeface="微软雅黑" panose="020B0503020204020204" pitchFamily="34" charset="-122"/>
                        </a:rPr>
                        <a:t>所属化工园区</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r>
                        <a:rPr lang="zh-CN" altLang="en-US" sz="1800" dirty="0">
                          <a:latin typeface="微软雅黑" panose="020B0503020204020204" pitchFamily="34" charset="-122"/>
                          <a:ea typeface="微软雅黑" panose="020B0503020204020204" pitchFamily="34" charset="-122"/>
                        </a:rPr>
                        <a:t>占地面积</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r>
              <a:tr h="370895">
                <a:tc gridSpan="2">
                  <a:txBody>
                    <a:bodyPr/>
                    <a:lstStyle/>
                    <a:p>
                      <a:pPr algn="ctr"/>
                      <a:r>
                        <a:rPr lang="zh-CN" altLang="en-US" sz="1800" dirty="0">
                          <a:latin typeface="微软雅黑" panose="020B0503020204020204" pitchFamily="34" charset="-122"/>
                          <a:ea typeface="微软雅黑" panose="020B0503020204020204" pitchFamily="34" charset="-122"/>
                        </a:rPr>
                        <a:t>经纬坐标</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r>
                        <a:rPr lang="zh-CN" altLang="en-US" sz="1800" dirty="0">
                          <a:latin typeface="微软雅黑" panose="020B0503020204020204" pitchFamily="34" charset="-122"/>
                          <a:ea typeface="微软雅黑" panose="020B0503020204020204" pitchFamily="34" charset="-122"/>
                        </a:rPr>
                        <a:t>受纳水体名称</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tc>
                <a:tc hMerge="1">
                  <a:tcPr/>
                </a:tc>
              </a:tr>
              <a:tr h="640176">
                <a:tc>
                  <a:txBody>
                    <a:bodyPr/>
                    <a:lstStyle/>
                    <a:p>
                      <a:pPr algn="ctr"/>
                      <a:r>
                        <a:rPr lang="zh-CN" altLang="en-US" sz="1800" dirty="0">
                          <a:latin typeface="微软雅黑" panose="020B0503020204020204" pitchFamily="34" charset="-122"/>
                          <a:ea typeface="微软雅黑" panose="020B0503020204020204" pitchFamily="34" charset="-122"/>
                        </a:rPr>
                        <a:t>风险物质名称</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r"/>
                      <a:r>
                        <a:rPr lang="zh-CN" altLang="en-US" sz="1800" dirty="0">
                          <a:latin typeface="微软雅黑" panose="020B0503020204020204" pitchFamily="34" charset="-122"/>
                          <a:ea typeface="微软雅黑" panose="020B0503020204020204" pitchFamily="34" charset="-122"/>
                        </a:rPr>
                        <a:t>个</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ctr"/>
                      <a:r>
                        <a:rPr lang="zh-CN" altLang="en-US" sz="1800" dirty="0">
                          <a:latin typeface="微软雅黑" panose="020B0503020204020204" pitchFamily="34" charset="-122"/>
                          <a:ea typeface="微软雅黑" panose="020B0503020204020204" pitchFamily="34" charset="-122"/>
                        </a:rPr>
                        <a:t>储罐区</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r"/>
                      <a:r>
                        <a:rPr lang="zh-CN" altLang="en-US" sz="1800" dirty="0">
                          <a:latin typeface="微软雅黑" panose="020B0503020204020204" pitchFamily="34" charset="-122"/>
                          <a:ea typeface="微软雅黑" panose="020B0503020204020204" pitchFamily="34" charset="-122"/>
                        </a:rPr>
                        <a:t>个</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ctr"/>
                      <a:r>
                        <a:rPr lang="zh-CN" altLang="en-US" sz="1800" dirty="0">
                          <a:latin typeface="微软雅黑" panose="020B0503020204020204" pitchFamily="34" charset="-122"/>
                          <a:ea typeface="微软雅黑" panose="020B0503020204020204" pitchFamily="34" charset="-122"/>
                        </a:rPr>
                        <a:t>库区</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ctr"/>
                      <a:r>
                        <a:rPr lang="zh-CN" altLang="en-US" sz="1800" dirty="0">
                          <a:latin typeface="微软雅黑" panose="020B0503020204020204" pitchFamily="34" charset="-122"/>
                          <a:ea typeface="微软雅黑" panose="020B0503020204020204" pitchFamily="34" charset="-122"/>
                        </a:rPr>
                        <a:t>个</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ctr"/>
                      <a:r>
                        <a:rPr lang="zh-CN" altLang="en-US" sz="1800" dirty="0">
                          <a:latin typeface="微软雅黑" panose="020B0503020204020204" pitchFamily="34" charset="-122"/>
                          <a:ea typeface="微软雅黑" panose="020B0503020204020204" pitchFamily="34" charset="-122"/>
                        </a:rPr>
                        <a:t>废弃物处理设施</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a:txBody>
                    <a:bodyPr/>
                    <a:lstStyle/>
                    <a:p>
                      <a:pPr algn="ctr"/>
                      <a:r>
                        <a:rPr lang="zh-CN" altLang="en-US" sz="1800" dirty="0">
                          <a:latin typeface="微软雅黑" panose="020B0503020204020204" pitchFamily="34" charset="-122"/>
                          <a:ea typeface="微软雅黑" panose="020B0503020204020204" pitchFamily="34" charset="-122"/>
                        </a:rPr>
                        <a:t>个</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r>
              <a:tr h="572165">
                <a:tc gridSpan="2">
                  <a:txBody>
                    <a:bodyPr/>
                    <a:lstStyle/>
                    <a:p>
                      <a:pPr algn="ctr"/>
                      <a:r>
                        <a:rPr lang="zh-CN" altLang="en-US" sz="1800" dirty="0">
                          <a:latin typeface="微软雅黑" panose="020B0503020204020204" pitchFamily="34" charset="-122"/>
                          <a:ea typeface="微软雅黑" panose="020B0503020204020204" pitchFamily="34" charset="-122"/>
                        </a:rPr>
                        <a:t>风险物质名称</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r>
                        <a:rPr lang="zh-CN" altLang="en-US" sz="1800" dirty="0">
                          <a:latin typeface="微软雅黑" panose="020B0503020204020204" pitchFamily="34" charset="-122"/>
                          <a:ea typeface="微软雅黑" panose="020B0503020204020204" pitchFamily="34" charset="-122"/>
                        </a:rPr>
                        <a:t>场所</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r>
                        <a:rPr lang="zh-CN" altLang="en-US" sz="1800" dirty="0">
                          <a:latin typeface="微软雅黑" panose="020B0503020204020204" pitchFamily="34" charset="-122"/>
                          <a:ea typeface="微软雅黑" panose="020B0503020204020204" pitchFamily="34" charset="-122"/>
                        </a:rPr>
                        <a:t>最大储量</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r>
                        <a:rPr lang="zh-CN" altLang="en-US" sz="1800" dirty="0">
                          <a:latin typeface="微软雅黑" panose="020B0503020204020204" pitchFamily="34" charset="-122"/>
                          <a:ea typeface="微软雅黑" panose="020B0503020204020204" pitchFamily="34" charset="-122"/>
                        </a:rPr>
                        <a:t>是否有事故油池</a:t>
                      </a: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tc>
              </a:tr>
              <a:tr h="365815">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nchor="ctr"/>
                </a:tc>
                <a:tc gridSpan="2">
                  <a:txBody>
                    <a:bodyPr/>
                    <a:lstStyle/>
                    <a:p>
                      <a:pPr algn="ctr"/>
                      <a:endParaRPr lang="zh-CN" altLang="en-US" sz="1800" dirty="0">
                        <a:latin typeface="微软雅黑" panose="020B0503020204020204" pitchFamily="34" charset="-122"/>
                        <a:ea typeface="微软雅黑" panose="020B0503020204020204" pitchFamily="34" charset="-122"/>
                      </a:endParaRPr>
                    </a:p>
                  </a:txBody>
                  <a:tcPr marL="91443" marR="91443" marT="45727" marB="45727" anchor="ctr"/>
                </a:tc>
                <a:tc hMerge="1">
                  <a:tcPr/>
                </a:tc>
              </a:tr>
            </a:tbl>
          </a:graphicData>
        </a:graphic>
      </p:graphicFrame>
      <p:sp>
        <p:nvSpPr>
          <p:cNvPr id="6" name="矩形 1"/>
          <p:cNvSpPr/>
          <p:nvPr/>
        </p:nvSpPr>
        <p:spPr>
          <a:xfrm>
            <a:off x="423863" y="4365625"/>
            <a:ext cx="8586787"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23850" lvl="0" indent="-342900">
              <a:spcBef>
                <a:spcPts val="600"/>
              </a:spcBef>
              <a:spcAft>
                <a:spcPts val="600"/>
              </a:spcAft>
              <a:buClrTx/>
              <a:buSzTx/>
              <a:buFont typeface="Wingdings" panose="05000000000000000000" pitchFamily="2" charset="2"/>
              <a:buChar char="u"/>
            </a:pPr>
            <a:r>
              <a:rPr lang="zh-CN" altLang="en-US" sz="2400" dirty="0">
                <a:solidFill>
                  <a:schemeClr val="dk1"/>
                </a:solidFill>
                <a:latin typeface="微软雅黑" panose="020B0503020204020204" pitchFamily="34" charset="-122"/>
                <a:ea typeface="微软雅黑" panose="020B0503020204020204" pitchFamily="34" charset="-122"/>
              </a:rPr>
              <a:t>初步排查：初步排查主要是降低待排查风险源数量，突出重点。主要依据排查单元内的环境风险物质及其数量，考察含量与风险物质所界定的临界量关系。</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96296E-6 L -0.00313 -0.62453 " pathEditMode="relative" rAng="0" ptsTypes="AA">
                                      <p:cBhvr>
                                        <p:cTn id="6" dur="2000" fill="hold"/>
                                        <p:tgtEl>
                                          <p:spTgt spid="5"/>
                                        </p:tgtEl>
                                        <p:attrNameLst>
                                          <p:attrName>ppt_x</p:attrName>
                                          <p:attrName>ppt_y</p:attrName>
                                        </p:attrNameLst>
                                      </p:cBhvr>
                                      <p:rCtr x="-200" y="-312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89090" name="矩形 1"/>
          <p:cNvSpPr/>
          <p:nvPr/>
        </p:nvSpPr>
        <p:spPr>
          <a:xfrm>
            <a:off x="1476375" y="1112838"/>
            <a:ext cx="342392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环境风险的识别</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091" name="矩形 1"/>
          <p:cNvSpPr/>
          <p:nvPr/>
        </p:nvSpPr>
        <p:spPr>
          <a:xfrm>
            <a:off x="447675" y="2708275"/>
            <a:ext cx="8586788"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23850" lvl="0" indent="-342900">
              <a:spcBef>
                <a:spcPts val="600"/>
              </a:spcBef>
              <a:spcAft>
                <a:spcPts val="600"/>
              </a:spcAft>
              <a:buClrTx/>
              <a:buSzTx/>
              <a:buFont typeface="Wingdings" panose="05000000000000000000" pitchFamily="2" charset="2"/>
              <a:buChar char="u"/>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风险分类：按环境受体分类</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水环境、大气环境、土壤环境风险源；按物质状态</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固态环境、气态环境、液态环境风险源；按传播途径分</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生产、贮存、运输、废弃风险源</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1"/>
          <p:cNvSpPr/>
          <p:nvPr/>
        </p:nvSpPr>
        <p:spPr>
          <a:xfrm>
            <a:off x="447675" y="4306888"/>
            <a:ext cx="8586788"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323850" lvl="0" indent="-342900">
              <a:spcBef>
                <a:spcPts val="600"/>
              </a:spcBef>
              <a:spcAft>
                <a:spcPts val="600"/>
              </a:spcAft>
              <a:buClrTx/>
              <a:buSzTx/>
              <a:buFont typeface="Wingdings" panose="05000000000000000000" pitchFamily="2" charset="2"/>
              <a:buChar char="u"/>
            </a:pPr>
            <a:r>
              <a:rPr lang="zh-CN" altLang="en-US" sz="2400" dirty="0">
                <a:solidFill>
                  <a:schemeClr val="dk1"/>
                </a:solidFill>
                <a:latin typeface="微软雅黑" panose="020B0503020204020204" pitchFamily="34" charset="-122"/>
                <a:ea typeface="微软雅黑" panose="020B0503020204020204" pitchFamily="34" charset="-122"/>
              </a:rPr>
              <a:t>风险源突发危害评估：确定环境风险源的潜在危害后果。考量的是环境风险源对环境的综合影响，包括人口、生态、社会、经济等多个方面。</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3314"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三 环境因素的描述</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13315" name="文本框 2"/>
          <p:cNvSpPr txBox="1"/>
          <p:nvPr/>
        </p:nvSpPr>
        <p:spPr>
          <a:xfrm>
            <a:off x="677863" y="1966913"/>
            <a:ext cx="7926387"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依据</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ISO14004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标准示例，环境因素可以描述为：“环境因子、物质或污染物”与“某一行动或动作”的组合，考虑到对环境因素进行评价以及改进和控制的需要，在环境因素描述时应根据需要尽可能具体，</a:t>
            </a:r>
            <a:r>
              <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明确到有关污染因子物质种类或组分。</a:t>
            </a:r>
            <a:endParaRPr lang="zh-CN" altLang="en-US" sz="24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316" name="组合 14"/>
          <p:cNvGrpSpPr/>
          <p:nvPr/>
        </p:nvGrpSpPr>
        <p:grpSpPr>
          <a:xfrm>
            <a:off x="436563" y="3716338"/>
            <a:ext cx="8699500" cy="3070225"/>
            <a:chOff x="-58639" y="1981200"/>
            <a:chExt cx="7907239" cy="4343400"/>
          </a:xfrm>
        </p:grpSpPr>
        <p:sp>
          <p:nvSpPr>
            <p:cNvPr id="13319" name="AutoShape 4"/>
            <p:cNvSpPr/>
            <p:nvPr>
              <p:custDataLst>
                <p:tags r:id="rId5"/>
              </p:custDataLst>
            </p:nvPr>
          </p:nvSpPr>
          <p:spPr>
            <a:xfrm>
              <a:off x="1066800" y="2667000"/>
              <a:ext cx="2971800" cy="5334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危险化学品泄露</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3320" name="AutoShape 5"/>
            <p:cNvSpPr/>
            <p:nvPr>
              <p:custDataLst>
                <p:tags r:id="rId6"/>
              </p:custDataLst>
            </p:nvPr>
          </p:nvSpPr>
          <p:spPr>
            <a:xfrm>
              <a:off x="762000" y="3352800"/>
              <a:ext cx="2819400" cy="4572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排放食堂油烟</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3321" name="AutoShape 6"/>
            <p:cNvSpPr/>
            <p:nvPr>
              <p:custDataLst>
                <p:tags r:id="rId7"/>
              </p:custDataLst>
            </p:nvPr>
          </p:nvSpPr>
          <p:spPr>
            <a:xfrm>
              <a:off x="685800" y="3962400"/>
              <a:ext cx="2590800" cy="5334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污水排放</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3322" name="AutoShape 7"/>
            <p:cNvSpPr/>
            <p:nvPr>
              <p:custDataLst>
                <p:tags r:id="rId8"/>
              </p:custDataLst>
            </p:nvPr>
          </p:nvSpPr>
          <p:spPr>
            <a:xfrm>
              <a:off x="533400" y="4648200"/>
              <a:ext cx="2362200" cy="5334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噪声排放</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3323" name="AutoShape 8"/>
            <p:cNvSpPr/>
            <p:nvPr>
              <p:custDataLst>
                <p:tags r:id="rId9"/>
              </p:custDataLst>
            </p:nvPr>
          </p:nvSpPr>
          <p:spPr>
            <a:xfrm>
              <a:off x="304800" y="5257800"/>
              <a:ext cx="2971800" cy="5334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油漆桶废弃</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3324" name="AutoShape 9"/>
            <p:cNvSpPr/>
            <p:nvPr>
              <p:custDataLst>
                <p:tags r:id="rId10"/>
              </p:custDataLst>
            </p:nvPr>
          </p:nvSpPr>
          <p:spPr>
            <a:xfrm>
              <a:off x="1752600" y="1981200"/>
              <a:ext cx="2590800" cy="5334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SO</a:t>
              </a:r>
              <a:r>
                <a:rPr lang="en-US" altLang="zh-CN" sz="2000" b="1" baseline="-25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排放</a:t>
              </a:r>
              <a:endParaRPr lang="zh-CN" altLang="en-US"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25" name="AutoShape 11"/>
            <p:cNvSpPr/>
            <p:nvPr>
              <p:custDataLst>
                <p:tags r:id="rId11"/>
              </p:custDataLst>
            </p:nvPr>
          </p:nvSpPr>
          <p:spPr>
            <a:xfrm>
              <a:off x="5562600" y="3505200"/>
              <a:ext cx="2286000" cy="1143000"/>
            </a:xfrm>
            <a:prstGeom prst="chevron">
              <a:avLst>
                <a:gd name="adj" fmla="val 5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即环境因素</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3326" name="AutoShape 14"/>
            <p:cNvSpPr/>
            <p:nvPr>
              <p:custDataLst>
                <p:tags r:id="rId12"/>
              </p:custDataLst>
            </p:nvPr>
          </p:nvSpPr>
          <p:spPr>
            <a:xfrm>
              <a:off x="-58639" y="5943600"/>
              <a:ext cx="3276600" cy="381000"/>
            </a:xfrm>
            <a:prstGeom prst="flowChartInputOutput">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废弃的涂改液瓶子</a:t>
              </a:r>
              <a:endParaRPr lang="zh-CN" altLang="en-US" sz="2400" dirty="0">
                <a:solidFill>
                  <a:schemeClr val="lt1"/>
                </a:solidFill>
                <a:latin typeface="微软雅黑" panose="020B0503020204020204" pitchFamily="34" charset="-122"/>
                <a:ea typeface="微软雅黑" panose="020B0503020204020204" pitchFamily="34" charset="-122"/>
              </a:endParaRPr>
            </a:p>
          </p:txBody>
        </p:sp>
      </p:grpSp>
      <p:sp>
        <p:nvSpPr>
          <p:cNvPr id="13317" name="矩形: 圆角 3"/>
          <p:cNvSpPr/>
          <p:nvPr>
            <p:custDataLst>
              <p:tags r:id="rId13"/>
            </p:custDataLst>
          </p:nvPr>
        </p:nvSpPr>
        <p:spPr>
          <a:xfrm>
            <a:off x="5845175" y="6051550"/>
            <a:ext cx="3159125" cy="484188"/>
          </a:xfrm>
          <a:prstGeom prst="roundRect">
            <a:avLst>
              <a:gd name="adj" fmla="val 16667"/>
            </a:avLst>
          </a:prstGeom>
          <a:solidFill>
            <a:schemeClr val="dk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名词</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动词</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环境因素</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18" name="右大括号 5"/>
          <p:cNvSpPr/>
          <p:nvPr>
            <p:custDataLst>
              <p:tags r:id="rId14"/>
            </p:custDataLst>
          </p:nvPr>
        </p:nvSpPr>
        <p:spPr>
          <a:xfrm>
            <a:off x="5213350" y="3698875"/>
            <a:ext cx="1008063" cy="3068638"/>
          </a:xfrm>
          <a:prstGeom prst="rightBrace">
            <a:avLst>
              <a:gd name="adj1" fmla="val 8314"/>
              <a:gd name="adj2" fmla="val 48194"/>
            </a:avLst>
          </a:prstGeom>
          <a:noFill/>
          <a:ln w="19050"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90114" name="矩形 1"/>
          <p:cNvSpPr/>
          <p:nvPr/>
        </p:nvSpPr>
        <p:spPr>
          <a:xfrm>
            <a:off x="107950" y="2025650"/>
            <a:ext cx="9036050" cy="48310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574675">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十世纪七八十年代，国际上发生了许多重大环境污染事件，人们逐渐认识并重视突发性事故造成的环境危害问题，各国和一些国际组织纷纷制定有关规定、标准，加强可能导致重大事故的我先化学品的管理，包括安全评价与环境风险评价，预防与应对重大事故的发生。</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574675">
              <a:spcBef>
                <a:spcPts val="600"/>
              </a:spcBef>
              <a:spcAft>
                <a:spcPts val="600"/>
              </a:spcAft>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我国在</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年发布的</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重大危险源辨识</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GB18218-2000</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）规定了辨识重大危险源的依据和方法。</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年对其进行修订，更名为</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危险化学品重大危险源识别</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GB18218-2009</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），新标准规定了</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78</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中危险化学品名单与临界值。</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574675">
              <a:spcBef>
                <a:spcPts val="600"/>
              </a:spcBef>
              <a:spcAft>
                <a:spcPts val="600"/>
              </a:spcAft>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年国务院发布实施</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国家突发事件应急预案</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年印发</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关于加强环境应急管理工作的意见</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，明确提出推进环境应急全过程管理，加强监测预警、建立健全风险防范体系。</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115" name="矩形 1"/>
          <p:cNvSpPr/>
          <p:nvPr/>
        </p:nvSpPr>
        <p:spPr>
          <a:xfrm>
            <a:off x="1476375" y="1112838"/>
            <a:ext cx="3317875"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1.2 </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环境风险源监管</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91138" name="文本框 1"/>
          <p:cNvSpPr txBox="1"/>
          <p:nvPr>
            <p:custDataLst>
              <p:tags r:id="rId5"/>
            </p:custDataLst>
          </p:nvPr>
        </p:nvSpPr>
        <p:spPr>
          <a:xfrm>
            <a:off x="1320800" y="1900238"/>
            <a:ext cx="6986588" cy="35382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浮在表面、空喊口号，以会议落实会议，以文件落实文件，简单把工作往下推，不解决实际问题的现象仍然存在。</a:t>
            </a:r>
            <a:endParaRPr lang="zh-CN" altLang="en-US"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措施：环境安全，人命关天；说教千遍，不如问责一遍</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91139" name="文本框 2"/>
          <p:cNvSpPr txBox="1"/>
          <p:nvPr>
            <p:custDataLst>
              <p:tags r:id="rId6"/>
            </p:custDataLst>
          </p:nvPr>
        </p:nvSpPr>
        <p:spPr>
          <a:xfrm rot="-600000">
            <a:off x="3868738" y="3198813"/>
            <a:ext cx="30988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91140" name="文本框 3"/>
          <p:cNvSpPr txBox="1"/>
          <p:nvPr/>
        </p:nvSpPr>
        <p:spPr>
          <a:xfrm>
            <a:off x="1389063" y="869950"/>
            <a:ext cx="6583362"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800"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环境风险管理存在的问题</a:t>
            </a:r>
            <a:endParaRPr lang="zh-CN" altLang="en-US" sz="2800"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Tree>
    <p:custDataLst>
      <p:tags r:id="rId7"/>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custDataLst>
              <p:tags r:id="rId1"/>
            </p:custDataLst>
          </p:nvPr>
        </p:nvSpPr>
        <p:spPr>
          <a:xfrm>
            <a:off x="3390927" y="1766764"/>
            <a:ext cx="917207" cy="3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015" b="0" i="0" spc="20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 name="副标题 2"/>
          <p:cNvSpPr/>
          <p:nvPr>
            <p:ph type="subTitle" idx="3"/>
            <p:custDataLst>
              <p:tags r:id="rId2"/>
            </p:custDataLst>
          </p:nvPr>
        </p:nvSpPr>
        <p:spPr>
          <a:xfrm>
            <a:off x="3390927" y="3079765"/>
            <a:ext cx="5143024" cy="619001"/>
          </a:xfrm>
        </p:spPr>
        <p:txBody>
          <a:bodyPr/>
          <a:p>
            <a:r>
              <a:rPr lang="zh-CN" altLang="en-US">
                <a:solidFill>
                  <a:schemeClr val="dk1">
                    <a:lumMod val="65000"/>
                    <a:lumOff val="35000"/>
                  </a:schemeClr>
                </a:solidFill>
              </a:rPr>
              <a:t>单击此处添加副标题内容</a:t>
            </a:r>
            <a:endParaRPr lang="zh-CN" altLang="en-US">
              <a:solidFill>
                <a:schemeClr val="dk1">
                  <a:lumMod val="65000"/>
                  <a:lumOff val="35000"/>
                </a:schemeClr>
              </a:solidFill>
            </a:endParaRPr>
          </a:p>
        </p:txBody>
      </p:sp>
      <p:sp>
        <p:nvSpPr>
          <p:cNvPr id="5" name="标题 4"/>
          <p:cNvSpPr/>
          <p:nvPr>
            <p:ph type="ctrTitle" idx="2"/>
            <p:custDataLst>
              <p:tags r:id="rId3"/>
            </p:custDataLst>
          </p:nvPr>
        </p:nvSpPr>
        <p:spPr>
          <a:xfrm>
            <a:off x="3390927" y="2106331"/>
            <a:ext cx="5143500" cy="634365"/>
          </a:xfrm>
        </p:spPr>
        <p:txBody>
          <a:bodyPr>
            <a:normAutofit fontScale="90000"/>
          </a:bodyPr>
          <a:p>
            <a:pPr marL="0" indent="0" algn="l">
              <a:lnSpc>
                <a:spcPct val="100000"/>
              </a:lnSpc>
              <a:spcBef>
                <a:spcPts val="0"/>
              </a:spcBef>
              <a:spcAft>
                <a:spcPts val="0"/>
              </a:spcAft>
              <a:buSzPct val="100000"/>
              <a:buNone/>
            </a:pPr>
            <a:r>
              <a:rPr lang="zh-CN" altLang="en-US" sz="2800" u="none" strike="noStrike" baseline="0" dirty="0">
                <a:solidFill>
                  <a:schemeClr val="accent1"/>
                </a:solidFill>
                <a:uLnTx/>
                <a:uFillTx/>
              </a:rPr>
              <a:t>四  环境应急响应</a:t>
            </a:r>
            <a:endParaRPr lang="zh-CN" altLang="en-US" sz="2800" u="none" strike="noStrike" baseline="0" dirty="0">
              <a:solidFill>
                <a:schemeClr val="accent1"/>
              </a:solidFill>
              <a:uLnTx/>
              <a:uFillTx/>
            </a:endParaRPr>
          </a:p>
        </p:txBody>
      </p:sp>
      <p:sp>
        <p:nvSpPr>
          <p:cNvPr id="9" name="矩形: 圆角 8"/>
          <p:cNvSpPr/>
          <p:nvPr>
            <p:custDataLst>
              <p:tags r:id="rId4"/>
            </p:custDataLst>
          </p:nvPr>
        </p:nvSpPr>
        <p:spPr>
          <a:xfrm>
            <a:off x="3390927" y="4137779"/>
            <a:ext cx="3234690" cy="8225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00"/>
            <a:r>
              <a:rPr lang="en-US" altLang="zh-CN" sz="900" b="1" spc="200" dirty="0">
                <a:solidFill>
                  <a:schemeClr val="lt1"/>
                </a:solidFill>
                <a:latin typeface="Arial" panose="020B0604020202020204" pitchFamily="34" charset="0"/>
                <a:ea typeface="微软雅黑" panose="020B0503020204020204" pitchFamily="34" charset="-122"/>
              </a:rPr>
              <a:t>PART ONE</a:t>
            </a:r>
            <a:endParaRPr lang="en-US" altLang="zh-CN" sz="900" b="1" spc="200" dirty="0">
              <a:solidFill>
                <a:schemeClr val="lt1"/>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9570" name="标题 1"/>
          <p:cNvSpPr txBox="1"/>
          <p:nvPr>
            <p:custDataLst>
              <p:tags r:id="rId5"/>
            </p:custDataLst>
          </p:nvPr>
        </p:nvSpPr>
        <p:spPr bwMode="auto">
          <a:xfrm>
            <a:off x="-541337" y="3811588"/>
            <a:ext cx="6202363" cy="1006475"/>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  </a:t>
            </a:r>
            <a:r>
              <a:rPr kumimoji="1"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应急响应基本原则</a:t>
            </a:r>
            <a:endParaRPr kumimoji="1"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Box 6"/>
          <p:cNvSpPr txBox="1">
            <a:spLocks noChangeArrowheads="1"/>
          </p:cNvSpPr>
          <p:nvPr/>
        </p:nvSpPr>
        <p:spPr bwMode="auto">
          <a:xfrm>
            <a:off x="971550" y="4500563"/>
            <a:ext cx="6202363" cy="2932430"/>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defRPr/>
            </a:pPr>
            <a:r>
              <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rPr>
              <a:t>以人为本，减少危害</a:t>
            </a: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defRPr/>
            </a:pPr>
            <a:r>
              <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rPr>
              <a:t>统一领导，分类管理</a:t>
            </a: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defRPr/>
            </a:pPr>
            <a:r>
              <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rPr>
              <a:t>属地为主，先期处置</a:t>
            </a: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defRPr/>
            </a:pPr>
            <a:r>
              <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rPr>
              <a:t>部门联动，社会动员</a:t>
            </a: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0"/>
              </a:spcBef>
              <a:spcAft>
                <a:spcPct val="0"/>
              </a:spcAft>
              <a:buClrTx/>
              <a:buSzTx/>
              <a:buFont typeface="Arial" panose="020B0604020202020204" pitchFamily="34" charset="0"/>
              <a:buChar char="•"/>
              <a:defRPr/>
            </a:pPr>
            <a:r>
              <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rPr>
              <a:t>依靠科技，规范管理</a:t>
            </a:r>
            <a:endParaRPr kumimoji="1" lang="en-US"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20000"/>
              </a:lnSpc>
              <a:spcBef>
                <a:spcPct val="0"/>
              </a:spcBef>
              <a:spcAft>
                <a:spcPct val="0"/>
              </a:spcAft>
              <a:buClrTx/>
              <a:buSzTx/>
              <a:buFontTx/>
              <a:buNone/>
              <a:defRPr/>
            </a:pP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20000"/>
              </a:lnSpc>
              <a:spcBef>
                <a:spcPct val="0"/>
              </a:spcBef>
              <a:spcAft>
                <a:spcPct val="0"/>
              </a:spcAft>
              <a:buClr>
                <a:srgbClr val="CC0000"/>
              </a:buClr>
              <a:buSzTx/>
              <a:buFont typeface="Wingdings" panose="05000000000000000000" pitchFamily="2" charset="2"/>
              <a:buChar char="Ø"/>
              <a:defRPr/>
            </a:pPr>
            <a:endParaRPr kumimoji="1" lang="zh-CN" altLang="zh-CN" sz="2200" b="0"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cs typeface="+mn-cs"/>
            </a:endParaRPr>
          </a:p>
        </p:txBody>
      </p:sp>
      <p:sp>
        <p:nvSpPr>
          <p:cNvPr id="93188" name="矩形 1"/>
          <p:cNvSpPr/>
          <p:nvPr/>
        </p:nvSpPr>
        <p:spPr>
          <a:xfrm>
            <a:off x="1476375" y="1112838"/>
            <a:ext cx="4669155"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、环境应急响应内容和程序</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 Box 6"/>
          <p:cNvSpPr txBox="1">
            <a:spLocks noChangeArrowheads="1"/>
          </p:cNvSpPr>
          <p:nvPr/>
        </p:nvSpPr>
        <p:spPr bwMode="auto">
          <a:xfrm>
            <a:off x="755650" y="2024063"/>
            <a:ext cx="7988300" cy="2526665"/>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环境应急响应是指突发环境事件后，各级人民政府及各部门、有关企事业单位和社会团体为保护人民群众生命财产安全，维护公共安全、环境安全和社会秩序，根据各自的法定职责和义务，按照科学的技术规范、实施的一切旨在控制、减轻和消除突发环境事件危害的经济应对活动。</a:t>
            </a:r>
            <a:endParaRPr kumimoji="1" lang="zh-CN"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20000"/>
              </a:lnSpc>
              <a:spcBef>
                <a:spcPct val="0"/>
              </a:spcBef>
              <a:spcAft>
                <a:spcPct val="0"/>
              </a:spcAft>
              <a:buClr>
                <a:srgbClr val="CC0000"/>
              </a:buClr>
              <a:buSzTx/>
              <a:buFont typeface="Wingdings" panose="05000000000000000000" pitchFamily="2" charset="2"/>
              <a:buChar char="Ø"/>
              <a:defRPr/>
            </a:pPr>
            <a:endParaRPr kumimoji="1" lang="zh-CN" altLang="zh-CN" sz="2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6"/>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14" name="图片 13"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9570" name="标题 1"/>
          <p:cNvSpPr txBox="1"/>
          <p:nvPr>
            <p:custDataLst>
              <p:tags r:id="rId5"/>
            </p:custDataLst>
          </p:nvPr>
        </p:nvSpPr>
        <p:spPr bwMode="auto">
          <a:xfrm>
            <a:off x="539750" y="981075"/>
            <a:ext cx="6202363" cy="1006475"/>
          </a:xfrm>
          <a:prstGeom prst="rect">
            <a:avLst/>
          </a:prstGeom>
          <a:noFill/>
          <a:ln>
            <a:noFill/>
          </a:ln>
        </p:spPr>
        <p:txBody>
          <a:bodyPr anchor="ct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1"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应急响应主要内容和程序</a:t>
            </a:r>
            <a:endParaRPr kumimoji="1"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Box 6"/>
          <p:cNvSpPr txBox="1">
            <a:spLocks noChangeArrowheads="1"/>
          </p:cNvSpPr>
          <p:nvPr/>
        </p:nvSpPr>
        <p:spPr bwMode="auto">
          <a:xfrm>
            <a:off x="539750" y="1914525"/>
            <a:ext cx="7967663" cy="3415030"/>
          </a:xfrm>
          <a:prstGeom prst="rect">
            <a:avLst/>
          </a:prstGeom>
          <a:noFill/>
          <a:ln>
            <a:noFill/>
          </a:ln>
        </p:spPr>
        <p:txBody>
          <a:bodyPr>
            <a:spAutoFit/>
          </a:bodyPr>
          <a:lstStyle>
            <a:lvl1pPr>
              <a:defRPr sz="3200">
                <a:solidFill>
                  <a:schemeClr val="tx1"/>
                </a:solidFill>
                <a:latin typeface="Times New Roman" panose="02020603050405020304" pitchFamily="18" charset="0"/>
                <a:ea typeface="宋体" panose="02010600030101010101" pitchFamily="2" charset="-122"/>
              </a:defRPr>
            </a:lvl1pPr>
            <a:lvl2pPr marL="742950" indent="-285750">
              <a:defRPr sz="3200">
                <a:solidFill>
                  <a:schemeClr val="tx1"/>
                </a:solidFill>
                <a:latin typeface="Times New Roman" panose="02020603050405020304" pitchFamily="18" charset="0"/>
                <a:ea typeface="宋体" panose="02010600030101010101" pitchFamily="2" charset="-122"/>
              </a:defRPr>
            </a:lvl2pPr>
            <a:lvl3pPr marL="1143000" indent="-228600">
              <a:defRPr sz="3200">
                <a:solidFill>
                  <a:schemeClr val="tx1"/>
                </a:solidFill>
                <a:latin typeface="Times New Roman" panose="02020603050405020304" pitchFamily="18" charset="0"/>
                <a:ea typeface="宋体" panose="02010600030101010101" pitchFamily="2" charset="-122"/>
              </a:defRPr>
            </a:lvl3pPr>
            <a:lvl4pPr marL="1600200" indent="-228600">
              <a:defRPr sz="3200">
                <a:solidFill>
                  <a:schemeClr val="tx1"/>
                </a:solidFill>
                <a:latin typeface="Times New Roman" panose="02020603050405020304" pitchFamily="18" charset="0"/>
                <a:ea typeface="宋体" panose="02010600030101010101" pitchFamily="2" charset="-122"/>
              </a:defRPr>
            </a:lvl4pPr>
            <a:lvl5pPr marL="2057400" indent="-228600">
              <a:defRPr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0" fontAlgn="base" latinLnBrk="0" hangingPunct="0">
              <a:lnSpc>
                <a:spcPct val="120000"/>
              </a:lnSpc>
              <a:spcBef>
                <a:spcPct val="0"/>
              </a:spcBef>
              <a:spcAft>
                <a:spcPct val="0"/>
              </a:spcAft>
              <a:buClr>
                <a:srgbClr val="CC0000"/>
              </a:buClr>
              <a:buSzTx/>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环境应急响应的主要内容</a:t>
            </a:r>
            <a:endPar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0" fontAlgn="base" latinLnBrk="0" hangingPunct="0">
              <a:lnSpc>
                <a:spcPct val="120000"/>
              </a:lnSpc>
              <a:spcBef>
                <a:spcPct val="0"/>
              </a:spcBef>
              <a:spcAft>
                <a:spcPct val="0"/>
              </a:spcAft>
              <a:buClr>
                <a:srgbClr val="CC0000"/>
              </a:buClr>
              <a:buSzTx/>
              <a:buFontTx/>
              <a:buNone/>
              <a:defRPr/>
            </a:pP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）肇事单位。发生事故，立即启动本单位的突发事件应急预案，迅速开展先期处置工作，并按照规定及时报告。</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0" fontAlgn="base" latinLnBrk="0" hangingPunct="0">
              <a:lnSpc>
                <a:spcPct val="120000"/>
              </a:lnSpc>
              <a:spcBef>
                <a:spcPct val="0"/>
              </a:spcBef>
              <a:spcAft>
                <a:spcPct val="0"/>
              </a:spcAft>
              <a:buClr>
                <a:srgbClr val="CC0000"/>
              </a:buClr>
              <a:buSzTx/>
              <a:buFontTx/>
              <a:buNone/>
              <a:defRPr/>
            </a:pP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民政府。事件发生后，履行统一领导职责并组织处置事件的人民政府启动本级环境应急预案。成立现场应急指挥部，依照有关规定采取应急处置措施。超出本级处置能力的，及时请求上一级应急指挥机构启动上一级应急预案。</a:t>
            </a:r>
            <a:endPar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0" fontAlgn="base" latinLnBrk="0" hangingPunct="0">
              <a:lnSpc>
                <a:spcPct val="120000"/>
              </a:lnSpc>
              <a:spcBef>
                <a:spcPct val="0"/>
              </a:spcBef>
              <a:spcAft>
                <a:spcPct val="0"/>
              </a:spcAft>
              <a:buClr>
                <a:srgbClr val="CC0000"/>
              </a:buClr>
              <a:buSzTx/>
              <a:buFontTx/>
              <a:buNone/>
              <a:defRPr/>
            </a:pP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）环保部门。在当地政府统一领导下，做好信息报告及通报，环境应急监测、污染源排查、污染事态评估、提出信息发布建议等工作</a:t>
            </a:r>
            <a:endParaRPr kumimoji="1"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custDataLst>
              <p:tags r:id="rId6"/>
            </p:custDataLst>
          </p:nvPr>
        </p:nvSpPr>
        <p:spPr>
          <a:xfrm>
            <a:off x="501650" y="5410200"/>
            <a:ext cx="863600" cy="466725"/>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接报</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5" name="矩形 4"/>
          <p:cNvSpPr/>
          <p:nvPr>
            <p:custDataLst>
              <p:tags r:id="rId7"/>
            </p:custDataLst>
          </p:nvPr>
        </p:nvSpPr>
        <p:spPr>
          <a:xfrm>
            <a:off x="1941513" y="5410200"/>
            <a:ext cx="1728787" cy="466725"/>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甄别和确定</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8"/>
            </p:custDataLst>
          </p:nvPr>
        </p:nvSpPr>
        <p:spPr>
          <a:xfrm>
            <a:off x="4348163" y="5410200"/>
            <a:ext cx="865187" cy="466725"/>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报告</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7" name="矩形 6"/>
          <p:cNvSpPr/>
          <p:nvPr>
            <p:custDataLst>
              <p:tags r:id="rId9"/>
            </p:custDataLst>
          </p:nvPr>
        </p:nvSpPr>
        <p:spPr>
          <a:xfrm>
            <a:off x="5891213" y="5410200"/>
            <a:ext cx="1955800" cy="466725"/>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启动应急预案</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10"/>
            </p:custDataLst>
          </p:nvPr>
        </p:nvSpPr>
        <p:spPr>
          <a:xfrm>
            <a:off x="5840413" y="6381750"/>
            <a:ext cx="2667000" cy="465138"/>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指挥、协调与指导</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3" name="矩形 2"/>
          <p:cNvSpPr/>
          <p:nvPr/>
        </p:nvSpPr>
        <p:spPr>
          <a:xfrm>
            <a:off x="527685" y="5124450"/>
            <a:ext cx="3535680" cy="534035"/>
          </a:xfrm>
          <a:prstGeom prst="rect">
            <a:avLst/>
          </a:prstGeom>
        </p:spPr>
        <p:txBody>
          <a:bodyPr wrap="none">
            <a:spAutoFit/>
          </a:bodyPr>
          <a:lstStyle/>
          <a:p>
            <a:pPr marL="0" marR="0" lvl="0" indent="0" algn="just" defTabSz="914400" rtl="0" eaLnBrk="0" fontAlgn="base" latinLnBrk="0" hangingPunct="0">
              <a:lnSpc>
                <a:spcPct val="120000"/>
              </a:lnSpc>
              <a:spcBef>
                <a:spcPct val="0"/>
              </a:spcBef>
              <a:spcAft>
                <a:spcPct val="0"/>
              </a:spcAft>
              <a:buClr>
                <a:srgbClr val="CC0000"/>
              </a:buClr>
              <a:buSzTx/>
              <a:buFontTx/>
              <a:buNone/>
              <a:defRPr/>
            </a:pPr>
            <a:r>
              <a:rPr kumimoji="1" lang="zh-CN" altLang="en-US"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环境应急响应的一般程序</a:t>
            </a:r>
            <a:endParaRPr kumimoji="1" lang="zh-CN" altLang="en-US"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custDataLst>
              <p:tags r:id="rId11"/>
            </p:custDataLst>
          </p:nvPr>
        </p:nvSpPr>
        <p:spPr>
          <a:xfrm>
            <a:off x="3876675" y="6392863"/>
            <a:ext cx="1390650" cy="442912"/>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现场处置</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1" name="矩形 10"/>
          <p:cNvSpPr/>
          <p:nvPr>
            <p:custDataLst>
              <p:tags r:id="rId12"/>
            </p:custDataLst>
          </p:nvPr>
        </p:nvSpPr>
        <p:spPr>
          <a:xfrm>
            <a:off x="1995488" y="6369050"/>
            <a:ext cx="1390650" cy="466725"/>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信息发布</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13"/>
            </p:custDataLst>
          </p:nvPr>
        </p:nvSpPr>
        <p:spPr>
          <a:xfrm>
            <a:off x="107950" y="6397625"/>
            <a:ext cx="1389063" cy="442913"/>
          </a:xfrm>
          <a:prstGeom prst="rect">
            <a:avLst/>
          </a:prstGeom>
          <a:solidFill>
            <a:schemeClr val="accent1"/>
          </a:solidFill>
          <a:ln w="9525" cap="flat" cmpd="sng">
            <a:solidFill>
              <a:schemeClr val="dk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lt1"/>
                </a:solidFill>
                <a:latin typeface="微软雅黑" panose="020B0503020204020204" pitchFamily="34" charset="-122"/>
                <a:ea typeface="微软雅黑" panose="020B0503020204020204" pitchFamily="34" charset="-122"/>
              </a:rPr>
              <a:t>应急终止</a:t>
            </a:r>
            <a:endParaRPr lang="zh-CN" altLang="en-US" sz="2400" dirty="0">
              <a:solidFill>
                <a:schemeClr val="lt1"/>
              </a:solidFill>
              <a:latin typeface="微软雅黑" panose="020B0503020204020204" pitchFamily="34" charset="-122"/>
              <a:ea typeface="微软雅黑" panose="020B0503020204020204" pitchFamily="34" charset="-122"/>
            </a:endParaRPr>
          </a:p>
        </p:txBody>
      </p:sp>
      <p:cxnSp>
        <p:nvCxnSpPr>
          <p:cNvPr id="13" name="直接箭头连接符 12"/>
          <p:cNvCxnSpPr>
            <a:stCxn id="2" idx="3"/>
            <a:endCxn id="5" idx="1"/>
          </p:cNvCxnSpPr>
          <p:nvPr>
            <p:custDataLst>
              <p:tags r:id="rId14"/>
            </p:custDataLst>
          </p:nvPr>
        </p:nvCxnSpPr>
        <p:spPr>
          <a:xfrm>
            <a:off x="1365250" y="5643563"/>
            <a:ext cx="576263" cy="0"/>
          </a:xfrm>
          <a:prstGeom prst="straightConnector1">
            <a:avLst/>
          </a:prstGeom>
          <a:ln w="9525" cap="flat" cmpd="sng">
            <a:solidFill>
              <a:schemeClr val="dk1"/>
            </a:solidFill>
            <a:prstDash val="solid"/>
            <a:miter/>
            <a:headEnd type="none" w="med" len="med"/>
            <a:tailEnd type="triangle" w="med" len="med"/>
          </a:ln>
        </p:spPr>
      </p:cxnSp>
      <p:cxnSp>
        <p:nvCxnSpPr>
          <p:cNvPr id="16" name="直接箭头连接符 15"/>
          <p:cNvCxnSpPr>
            <a:stCxn id="2" idx="3"/>
            <a:endCxn id="6" idx="1"/>
          </p:cNvCxnSpPr>
          <p:nvPr>
            <p:custDataLst>
              <p:tags r:id="rId15"/>
            </p:custDataLst>
          </p:nvPr>
        </p:nvCxnSpPr>
        <p:spPr>
          <a:xfrm>
            <a:off x="3670300" y="5643563"/>
            <a:ext cx="677863" cy="0"/>
          </a:xfrm>
          <a:prstGeom prst="straightConnector1">
            <a:avLst/>
          </a:prstGeom>
          <a:ln w="9525" cap="flat" cmpd="sng">
            <a:solidFill>
              <a:schemeClr val="dk1"/>
            </a:solidFill>
            <a:prstDash val="solid"/>
            <a:miter/>
            <a:headEnd type="none" w="med" len="med"/>
            <a:tailEnd type="triangle" w="med" len="med"/>
          </a:ln>
        </p:spPr>
      </p:cxnSp>
      <p:cxnSp>
        <p:nvCxnSpPr>
          <p:cNvPr id="18" name="直接箭头连接符 17"/>
          <p:cNvCxnSpPr>
            <a:stCxn id="6" idx="3"/>
            <a:endCxn id="7" idx="1"/>
          </p:cNvCxnSpPr>
          <p:nvPr>
            <p:custDataLst>
              <p:tags r:id="rId16"/>
            </p:custDataLst>
          </p:nvPr>
        </p:nvCxnSpPr>
        <p:spPr>
          <a:xfrm>
            <a:off x="5213350" y="5643563"/>
            <a:ext cx="677863" cy="0"/>
          </a:xfrm>
          <a:prstGeom prst="straightConnector1">
            <a:avLst/>
          </a:prstGeom>
          <a:ln w="9525" cap="flat" cmpd="sng">
            <a:solidFill>
              <a:schemeClr val="dk1"/>
            </a:solidFill>
            <a:prstDash val="solid"/>
            <a:miter/>
            <a:headEnd type="none" w="med" len="med"/>
            <a:tailEnd type="triangle" w="med" len="med"/>
          </a:ln>
        </p:spPr>
      </p:cxnSp>
      <p:cxnSp>
        <p:nvCxnSpPr>
          <p:cNvPr id="20" name="直接箭头连接符 19"/>
          <p:cNvCxnSpPr>
            <a:stCxn id="7" idx="2"/>
            <a:endCxn id="7" idx="1"/>
          </p:cNvCxnSpPr>
          <p:nvPr>
            <p:custDataLst>
              <p:tags r:id="rId17"/>
            </p:custDataLst>
          </p:nvPr>
        </p:nvCxnSpPr>
        <p:spPr>
          <a:xfrm>
            <a:off x="6869113" y="5876925"/>
            <a:ext cx="0" cy="492125"/>
          </a:xfrm>
          <a:prstGeom prst="straightConnector1">
            <a:avLst/>
          </a:prstGeom>
          <a:ln w="9525" cap="flat" cmpd="sng">
            <a:solidFill>
              <a:schemeClr val="dk1"/>
            </a:solidFill>
            <a:prstDash val="solid"/>
            <a:miter/>
            <a:headEnd type="none" w="med" len="med"/>
            <a:tailEnd type="triangle" w="med" len="med"/>
          </a:ln>
        </p:spPr>
      </p:cxnSp>
      <p:cxnSp>
        <p:nvCxnSpPr>
          <p:cNvPr id="22" name="直接箭头连接符 21"/>
          <p:cNvCxnSpPr>
            <a:stCxn id="8" idx="1"/>
            <a:endCxn id="10" idx="3"/>
          </p:cNvCxnSpPr>
          <p:nvPr>
            <p:custDataLst>
              <p:tags r:id="rId18"/>
            </p:custDataLst>
          </p:nvPr>
        </p:nvCxnSpPr>
        <p:spPr>
          <a:xfrm flipH="1" flipV="1">
            <a:off x="5267325" y="6615113"/>
            <a:ext cx="573088" cy="0"/>
          </a:xfrm>
          <a:prstGeom prst="straightConnector1">
            <a:avLst/>
          </a:prstGeom>
          <a:ln w="9525" cap="flat" cmpd="sng">
            <a:solidFill>
              <a:schemeClr val="dk1"/>
            </a:solidFill>
            <a:prstDash val="solid"/>
            <a:miter/>
            <a:headEnd type="none" w="med" len="med"/>
            <a:tailEnd type="triangle" w="med" len="med"/>
          </a:ln>
        </p:spPr>
      </p:cxnSp>
      <p:cxnSp>
        <p:nvCxnSpPr>
          <p:cNvPr id="24" name="直接箭头连接符 23"/>
          <p:cNvCxnSpPr>
            <a:stCxn id="10" idx="1"/>
            <a:endCxn id="11" idx="3"/>
          </p:cNvCxnSpPr>
          <p:nvPr>
            <p:custDataLst>
              <p:tags r:id="rId19"/>
            </p:custDataLst>
          </p:nvPr>
        </p:nvCxnSpPr>
        <p:spPr>
          <a:xfrm flipH="1" flipV="1">
            <a:off x="3386138" y="6602413"/>
            <a:ext cx="490537" cy="12700"/>
          </a:xfrm>
          <a:prstGeom prst="straightConnector1">
            <a:avLst/>
          </a:prstGeom>
          <a:ln w="9525" cap="flat" cmpd="sng">
            <a:solidFill>
              <a:schemeClr val="dk1"/>
            </a:solidFill>
            <a:prstDash val="solid"/>
            <a:miter/>
            <a:headEnd type="none" w="med" len="med"/>
            <a:tailEnd type="triangle" w="med" len="med"/>
          </a:ln>
        </p:spPr>
      </p:cxnSp>
      <p:cxnSp>
        <p:nvCxnSpPr>
          <p:cNvPr id="26" name="直接箭头连接符 25"/>
          <p:cNvCxnSpPr>
            <a:stCxn id="11" idx="1"/>
            <a:endCxn id="12" idx="3"/>
          </p:cNvCxnSpPr>
          <p:nvPr>
            <p:custDataLst>
              <p:tags r:id="rId20"/>
            </p:custDataLst>
          </p:nvPr>
        </p:nvCxnSpPr>
        <p:spPr>
          <a:xfrm flipH="1">
            <a:off x="1497013" y="6602413"/>
            <a:ext cx="498475" cy="15875"/>
          </a:xfrm>
          <a:prstGeom prst="straightConnector1">
            <a:avLst/>
          </a:prstGeom>
          <a:ln w="9525" cap="flat" cmpd="sng">
            <a:solidFill>
              <a:schemeClr val="dk1"/>
            </a:solidFill>
            <a:prstDash val="solid"/>
            <a:miter/>
            <a:headEnd type="none" w="med" len="med"/>
            <a:tailEnd type="triangle" w="med" len="med"/>
          </a:ln>
        </p:spPr>
      </p:cxn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7" grpId="0" bldLvl="0" animBg="1"/>
      <p:bldP spid="8" grpId="0" bldLvl="0" animBg="1"/>
      <p:bldP spid="3" grpId="0"/>
      <p:bldP spid="3" grpId="1"/>
      <p:bldP spid="10" grpId="0" bldLvl="0" animBg="1"/>
      <p:bldP spid="11" grpId="0" bldLvl="0" animBg="1"/>
      <p:bldP spid="1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97282" name="WordArt 2"/>
          <p:cNvSpPr>
            <a:spLocks noTextEdit="1"/>
          </p:cNvSpPr>
          <p:nvPr/>
        </p:nvSpPr>
        <p:spPr>
          <a:xfrm>
            <a:off x="971550" y="4797425"/>
            <a:ext cx="2373313" cy="1139825"/>
          </a:xfrm>
          <a:prstGeom prst="rect">
            <a:avLst/>
          </a:prstGeom>
        </p:spPr>
        <p:txBody>
          <a:bodyPr wrap="none" fromWordArt="1">
            <a:prstTxWarp prst="textDoubleWave1">
              <a:avLst>
                <a:gd name="adj1" fmla="val 6500"/>
                <a:gd name="adj2" fmla="val 0"/>
              </a:avLst>
            </a:prstTxWarp>
            <a:normAutofit/>
          </a:bodyPr>
          <a:p>
            <a:pPr algn="ctr"/>
            <a:r>
              <a:rPr lang="zh-CN" altLang="en-US" sz="3600"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微软雅黑" panose="020B0503020204020204" pitchFamily="34" charset="-122"/>
                <a:ea typeface="微软雅黑" panose="020B0503020204020204" pitchFamily="34" charset="-122"/>
              </a:rPr>
              <a:t>报告</a:t>
            </a:r>
            <a:endParaRPr lang="zh-CN" altLang="en-US" sz="3600"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微软雅黑" panose="020B0503020204020204" pitchFamily="34" charset="-122"/>
              <a:ea typeface="微软雅黑" panose="020B0503020204020204" pitchFamily="34" charset="-122"/>
            </a:endParaRPr>
          </a:p>
        </p:txBody>
      </p:sp>
      <p:grpSp>
        <p:nvGrpSpPr>
          <p:cNvPr id="97283" name="Group 3"/>
          <p:cNvGrpSpPr/>
          <p:nvPr/>
        </p:nvGrpSpPr>
        <p:grpSpPr>
          <a:xfrm>
            <a:off x="180975" y="3041650"/>
            <a:ext cx="4248150" cy="1295400"/>
            <a:chOff x="1474" y="1797"/>
            <a:chExt cx="2676" cy="681"/>
          </a:xfrm>
        </p:grpSpPr>
        <p:sp>
          <p:nvSpPr>
            <p:cNvPr id="97296" name="Oval 4"/>
            <p:cNvSpPr/>
            <p:nvPr>
              <p:custDataLst>
                <p:tags r:id="rId5"/>
              </p:custDataLst>
            </p:nvPr>
          </p:nvSpPr>
          <p:spPr>
            <a:xfrm>
              <a:off x="1474" y="1797"/>
              <a:ext cx="2676" cy="681"/>
            </a:xfrm>
            <a:prstGeom prst="ellipse">
              <a:avLst/>
            </a:prstGeom>
            <a:solidFill>
              <a:schemeClr val="accent1"/>
            </a:solidFill>
            <a:ln w="9525" cap="flat" cmpd="sng">
              <a:solidFill>
                <a:schemeClr val="dk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97297" name="Rectangle 5"/>
            <p:cNvSpPr/>
            <p:nvPr>
              <p:custDataLst>
                <p:tags r:id="rId6"/>
              </p:custDataLst>
            </p:nvPr>
          </p:nvSpPr>
          <p:spPr>
            <a:xfrm>
              <a:off x="1973" y="1979"/>
              <a:ext cx="1683" cy="27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800" b="1" dirty="0">
                  <a:solidFill>
                    <a:schemeClr val="lt1"/>
                  </a:solidFill>
                  <a:latin typeface="微软雅黑" panose="020B0503020204020204" pitchFamily="34" charset="-122"/>
                  <a:ea typeface="微软雅黑" panose="020B0503020204020204" pitchFamily="34" charset="-122"/>
                </a:rPr>
                <a:t>事发地环保部门</a:t>
              </a:r>
              <a:endParaRPr lang="zh-CN" altLang="en-US" sz="2800" b="1" dirty="0">
                <a:solidFill>
                  <a:schemeClr val="lt1"/>
                </a:solidFill>
                <a:latin typeface="微软雅黑" panose="020B0503020204020204" pitchFamily="34" charset="-122"/>
                <a:ea typeface="微软雅黑" panose="020B0503020204020204" pitchFamily="34" charset="-122"/>
              </a:endParaRPr>
            </a:p>
          </p:txBody>
        </p:sp>
      </p:grpSp>
      <p:sp>
        <p:nvSpPr>
          <p:cNvPr id="97284" name="Text Box 6"/>
          <p:cNvSpPr txBox="1"/>
          <p:nvPr>
            <p:custDataLst>
              <p:tags r:id="rId7"/>
            </p:custDataLst>
          </p:nvPr>
        </p:nvSpPr>
        <p:spPr>
          <a:xfrm>
            <a:off x="1271588" y="1749425"/>
            <a:ext cx="2978150" cy="8915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sz="2600" b="1" dirty="0">
                <a:solidFill>
                  <a:schemeClr val="dk1"/>
                </a:solidFill>
                <a:latin typeface="微软雅黑" panose="020B0503020204020204" pitchFamily="34" charset="-122"/>
                <a:ea typeface="微软雅黑" panose="020B0503020204020204" pitchFamily="34" charset="-122"/>
              </a:rPr>
              <a:t>涉事企业事业单位或其他生产经营者</a:t>
            </a:r>
            <a:endParaRPr lang="zh-CN" altLang="en-US" sz="2600" b="1" dirty="0">
              <a:solidFill>
                <a:schemeClr val="dk1"/>
              </a:solidFill>
              <a:latin typeface="微软雅黑" panose="020B0503020204020204" pitchFamily="34" charset="-122"/>
              <a:ea typeface="微软雅黑" panose="020B0503020204020204" pitchFamily="34" charset="-122"/>
            </a:endParaRPr>
          </a:p>
        </p:txBody>
      </p:sp>
      <p:sp>
        <p:nvSpPr>
          <p:cNvPr id="11" name="AutoShape 7"/>
          <p:cNvSpPr/>
          <p:nvPr>
            <p:custDataLst>
              <p:tags r:id="rId8"/>
            </p:custDataLst>
          </p:nvPr>
        </p:nvSpPr>
        <p:spPr>
          <a:xfrm rot="5400000">
            <a:off x="2401888" y="2538413"/>
            <a:ext cx="501650" cy="431800"/>
          </a:xfrm>
          <a:custGeom>
            <a:avLst/>
            <a:gdLst/>
            <a:ahLst/>
            <a:cxnLst>
              <a:cxn ang="0">
                <a:pos x="8737953" y="0"/>
              </a:cxn>
              <a:cxn ang="0">
                <a:pos x="8737953" y="2158000"/>
              </a:cxn>
              <a:cxn ang="0">
                <a:pos x="1820409" y="2158000"/>
              </a:cxn>
              <a:cxn ang="0">
                <a:pos x="1820409" y="6474001"/>
              </a:cxn>
              <a:cxn ang="0">
                <a:pos x="8737953" y="6474001"/>
              </a:cxn>
              <a:cxn ang="0">
                <a:pos x="8737953" y="8632002"/>
              </a:cxn>
              <a:cxn ang="0">
                <a:pos x="11650589" y="4316001"/>
              </a:cxn>
              <a:cxn ang="0">
                <a:pos x="8737953" y="0"/>
              </a:cxn>
              <a:cxn ang="0">
                <a:pos x="728159" y="2158000"/>
              </a:cxn>
              <a:cxn ang="0">
                <a:pos x="728159" y="6474001"/>
              </a:cxn>
              <a:cxn ang="0">
                <a:pos x="1456318" y="6474001"/>
              </a:cxn>
              <a:cxn ang="0">
                <a:pos x="1456318" y="2158000"/>
              </a:cxn>
              <a:cxn ang="0">
                <a:pos x="728159" y="2158000"/>
              </a:cxn>
              <a:cxn ang="0">
                <a:pos x="0" y="2158000"/>
              </a:cxn>
              <a:cxn ang="0">
                <a:pos x="0" y="6474001"/>
              </a:cxn>
              <a:cxn ang="0">
                <a:pos x="364091" y="6474001"/>
              </a:cxn>
              <a:cxn ang="0">
                <a:pos x="364091" y="2158000"/>
              </a:cxn>
              <a:cxn ang="0">
                <a:pos x="0" y="2158000"/>
              </a:cxn>
            </a:cxnLst>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100000"/>
            </a:schemeClr>
          </a:solidFill>
          <a:ln w="9525" cap="flat" cmpd="sng">
            <a:solidFill>
              <a:schemeClr val="dk1">
                <a:alpha val="100000"/>
              </a:schemeClr>
            </a:solidFill>
            <a:prstDash val="solid"/>
            <a:miter lim="800000"/>
            <a:headEnd type="none" w="med" len="med"/>
            <a:tailEnd type="none" w="med" len="med"/>
          </a:ln>
        </p:spPr>
        <p:txBody>
          <a:bodyPr/>
          <a:p>
            <a:endParaRPr lang="zh-CN" altLang="en-US" sz="2400">
              <a:solidFill>
                <a:schemeClr val="dk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869066" y="4241800"/>
          <a:ext cx="1512887" cy="5191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9" name="图示 18"/>
          <p:cNvGraphicFramePr/>
          <p:nvPr/>
        </p:nvGraphicFramePr>
        <p:xfrm>
          <a:off x="6869066" y="5610025"/>
          <a:ext cx="1512888" cy="51911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7288" name="Oval 10"/>
          <p:cNvSpPr/>
          <p:nvPr>
            <p:custDataLst>
              <p:tags r:id="rId19"/>
            </p:custDataLst>
          </p:nvPr>
        </p:nvSpPr>
        <p:spPr>
          <a:xfrm>
            <a:off x="5219700" y="4365625"/>
            <a:ext cx="1152525" cy="1655763"/>
          </a:xfrm>
          <a:prstGeom prst="ellipse">
            <a:avLst/>
          </a:prstGeom>
          <a:solidFill>
            <a:schemeClr val="accent1"/>
          </a:solidFill>
          <a:ln w="9525" cap="flat" cmpd="sng">
            <a:solidFill>
              <a:schemeClr val="dk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97289" name="Text Box 11"/>
          <p:cNvSpPr txBox="1"/>
          <p:nvPr>
            <p:custDataLst>
              <p:tags r:id="rId20"/>
            </p:custDataLst>
          </p:nvPr>
        </p:nvSpPr>
        <p:spPr>
          <a:xfrm>
            <a:off x="5341938" y="4851400"/>
            <a:ext cx="1223962"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en-US" altLang="zh-CN" dirty="0">
                <a:solidFill>
                  <a:schemeClr val="lt1"/>
                </a:solidFill>
                <a:latin typeface="微软雅黑" panose="020B0503020204020204" pitchFamily="34" charset="-122"/>
                <a:ea typeface="微软雅黑" panose="020B0503020204020204" pitchFamily="34" charset="-122"/>
              </a:rPr>
              <a:t>3W</a:t>
            </a:r>
            <a:endParaRPr lang="en-US" altLang="zh-CN" dirty="0">
              <a:solidFill>
                <a:schemeClr val="lt1"/>
              </a:solidFill>
              <a:latin typeface="微软雅黑" panose="020B0503020204020204" pitchFamily="34" charset="-122"/>
              <a:ea typeface="微软雅黑" panose="020B0503020204020204" pitchFamily="34" charset="-122"/>
            </a:endParaRPr>
          </a:p>
        </p:txBody>
      </p:sp>
      <p:graphicFrame>
        <p:nvGraphicFramePr>
          <p:cNvPr id="18" name="图示 17"/>
          <p:cNvGraphicFramePr/>
          <p:nvPr/>
        </p:nvGraphicFramePr>
        <p:xfrm>
          <a:off x="6857106" y="4962128"/>
          <a:ext cx="1512888" cy="51911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17" name="AutoShape 13"/>
          <p:cNvSpPr/>
          <p:nvPr>
            <p:custDataLst>
              <p:tags r:id="rId26"/>
            </p:custDataLst>
          </p:nvPr>
        </p:nvSpPr>
        <p:spPr>
          <a:xfrm rot="2315501">
            <a:off x="3371850" y="4394200"/>
            <a:ext cx="1863725" cy="1079500"/>
          </a:xfrm>
          <a:prstGeom prst="curvedUpArrow">
            <a:avLst>
              <a:gd name="adj1" fmla="val 30701"/>
              <a:gd name="adj2" fmla="val 64046"/>
              <a:gd name="adj3" fmla="val 33328"/>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26" name="箭头: 右 25"/>
          <p:cNvSpPr/>
          <p:nvPr>
            <p:custDataLst>
              <p:tags r:id="rId27"/>
            </p:custDataLst>
          </p:nvPr>
        </p:nvSpPr>
        <p:spPr>
          <a:xfrm>
            <a:off x="6365875" y="4394200"/>
            <a:ext cx="496888" cy="258763"/>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7" name="箭头: 右 26"/>
          <p:cNvSpPr/>
          <p:nvPr>
            <p:custDataLst>
              <p:tags r:id="rId28"/>
            </p:custDataLst>
          </p:nvPr>
        </p:nvSpPr>
        <p:spPr>
          <a:xfrm>
            <a:off x="6365875" y="5103813"/>
            <a:ext cx="496888" cy="258763"/>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8" name="箭头: 右 27"/>
          <p:cNvSpPr/>
          <p:nvPr>
            <p:custDataLst>
              <p:tags r:id="rId29"/>
            </p:custDataLst>
          </p:nvPr>
        </p:nvSpPr>
        <p:spPr>
          <a:xfrm>
            <a:off x="6359525" y="5740400"/>
            <a:ext cx="496888" cy="258763"/>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1946275" y="890588"/>
            <a:ext cx="5218113" cy="691515"/>
          </a:xfrm>
          <a:prstGeom prst="rect">
            <a:avLst/>
          </a:prstGeom>
        </p:spPr>
        <p:txBody>
          <a:bodyPr>
            <a:spAutoFit/>
          </a:bodyPr>
          <a:lstStyle/>
          <a:p>
            <a:pPr marL="0" marR="0" lvl="0" indent="457200" algn="ctr" defTabSz="914400" rtl="0" eaLnBrk="1" fontAlgn="base" latinLnBrk="0" hangingPunct="1">
              <a:lnSpc>
                <a:spcPct val="150000"/>
              </a:lnSpc>
              <a:spcBef>
                <a:spcPct val="20000"/>
              </a:spcBef>
              <a:spcAft>
                <a:spcPts val="600"/>
              </a:spcAft>
              <a:buClr>
                <a:schemeClr val="hlink"/>
              </a:buClr>
              <a:buSzTx/>
              <a:buFontTx/>
              <a:buNone/>
              <a:defRPr/>
            </a:pPr>
            <a:r>
              <a:rPr kumimoji="1" lang="zh-CN" altLang="en-US" sz="26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肇事单位按照规定报告内容</a:t>
            </a:r>
            <a:endParaRPr kumimoji="1" lang="zh-CN" altLang="en-US" sz="26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ustDataLst>
      <p:tags r:id="rId3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 calcmode="lin" valueType="num">
                                      <p:cBhvr>
                                        <p:cTn id="12" dur="2000" fill="hold"/>
                                        <p:tgtEl>
                                          <p:spTgt spid="97282"/>
                                        </p:tgtEl>
                                        <p:attrNameLst>
                                          <p:attrName>ppt_w</p:attrName>
                                        </p:attrNameLst>
                                      </p:cBhvr>
                                      <p:tavLst>
                                        <p:tav tm="0">
                                          <p:val>
                                            <p:fltVal val="0.000000"/>
                                          </p:val>
                                        </p:tav>
                                        <p:tav tm="100000">
                                          <p:val>
                                            <p:strVal val="#ppt_w"/>
                                          </p:val>
                                        </p:tav>
                                      </p:tavLst>
                                    </p:anim>
                                    <p:anim calcmode="lin" valueType="num">
                                      <p:cBhvr>
                                        <p:cTn id="13" dur="2000" fill="hold"/>
                                        <p:tgtEl>
                                          <p:spTgt spid="97282"/>
                                        </p:tgtEl>
                                        <p:attrNameLst>
                                          <p:attrName>ppt_h</p:attrName>
                                        </p:attrNameLst>
                                      </p:cBhvr>
                                      <p:tavLst>
                                        <p:tav tm="0">
                                          <p:val>
                                            <p:fltVal val="0.000000"/>
                                          </p:val>
                                        </p:tav>
                                        <p:tav tm="100000">
                                          <p:val>
                                            <p:strVal val="#ppt_h"/>
                                          </p:val>
                                        </p:tav>
                                      </p:tavLst>
                                    </p:anim>
                                    <p:animEffect transition="in" filter="fade">
                                      <p:cBhvr>
                                        <p:cTn id="14" dur="2000"/>
                                        <p:tgtEl>
                                          <p:spTgt spid="9728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pSp>
        <p:nvGrpSpPr>
          <p:cNvPr id="98306" name="组合 1"/>
          <p:cNvGrpSpPr/>
          <p:nvPr/>
        </p:nvGrpSpPr>
        <p:grpSpPr>
          <a:xfrm>
            <a:off x="1590675" y="1125538"/>
            <a:ext cx="7156450" cy="5543550"/>
            <a:chOff x="1291864" y="988593"/>
            <a:chExt cx="7464974" cy="5664620"/>
          </a:xfrm>
        </p:grpSpPr>
        <p:sp>
          <p:nvSpPr>
            <p:cNvPr id="98309" name="Text Box 2"/>
            <p:cNvSpPr txBox="1"/>
            <p:nvPr/>
          </p:nvSpPr>
          <p:spPr>
            <a:xfrm>
              <a:off x="1692275" y="1152525"/>
              <a:ext cx="863600" cy="2001838"/>
            </a:xfrm>
            <a:prstGeom prst="rect">
              <a:avLst/>
            </a:prstGeom>
            <a:solidFill>
              <a:srgbClr val="FFFFFF"/>
            </a:solidFill>
            <a:ln w="76200" cap="flat" cmpd="tri">
              <a:solidFill>
                <a:srgbClr val="0000FF"/>
              </a:solidFill>
              <a:prstDash val="solid"/>
              <a:miter/>
              <a:headEnd type="none" w="med" len="med"/>
              <a:tailEnd type="none" w="med" len="med"/>
            </a:ln>
          </p:spPr>
          <p:txBody>
            <a:bodyPr vert="eaVert"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突 发 环 境 污 染 事 件</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310" name="Oval 3"/>
            <p:cNvSpPr/>
            <p:nvPr/>
          </p:nvSpPr>
          <p:spPr>
            <a:xfrm>
              <a:off x="2633044" y="988593"/>
              <a:ext cx="2329061" cy="1029120"/>
            </a:xfrm>
            <a:prstGeom prst="rightArrow">
              <a:avLst>
                <a:gd name="adj1" fmla="val 50000"/>
                <a:gd name="adj2" fmla="val 49988"/>
              </a:avLst>
            </a:prstGeom>
            <a:solidFill>
              <a:srgbClr val="FF0000"/>
            </a:solidFill>
            <a:ln w="57150" cap="flat" cmpd="sng">
              <a:solidFill>
                <a:srgbClr val="0000FF"/>
              </a:solidFill>
              <a:prstDash val="solid"/>
              <a:roun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Ⅳ</a:t>
              </a:r>
              <a:r>
                <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311" name="Text Box 6"/>
            <p:cNvSpPr txBox="1"/>
            <p:nvPr/>
          </p:nvSpPr>
          <p:spPr>
            <a:xfrm>
              <a:off x="1291864" y="3652838"/>
              <a:ext cx="1454513" cy="2693987"/>
            </a:xfrm>
            <a:prstGeom prst="rect">
              <a:avLst/>
            </a:prstGeom>
            <a:solidFill>
              <a:srgbClr val="FFFFFF"/>
            </a:solidFill>
            <a:ln w="76200" cap="flat" cmpd="tri">
              <a:solidFill>
                <a:srgbClr val="0000FF"/>
              </a:solidFill>
              <a:prstDash val="solid"/>
              <a:miter/>
              <a:headEnd type="none" w="med" len="med"/>
              <a:tailEnd type="none" w="med" len="med"/>
            </a:ln>
          </p:spPr>
          <p:txBody>
            <a:bodyPr vert="eaVert"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影响或可能影响饮用水源突发环境污染事件</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98312" name="Oval 9"/>
            <p:cNvSpPr/>
            <p:nvPr/>
          </p:nvSpPr>
          <p:spPr>
            <a:xfrm>
              <a:off x="2715519" y="2333526"/>
              <a:ext cx="2200275" cy="1029120"/>
            </a:xfrm>
            <a:prstGeom prst="rightArrow">
              <a:avLst>
                <a:gd name="adj1" fmla="val 50000"/>
                <a:gd name="adj2" fmla="val 49986"/>
              </a:avLst>
            </a:prstGeom>
            <a:solidFill>
              <a:srgbClr val="FF0000"/>
            </a:solidFill>
            <a:ln w="57150" cap="flat" cmpd="sng">
              <a:solidFill>
                <a:srgbClr val="0000FF"/>
              </a:solidFill>
              <a:prstDash val="solid"/>
              <a:round/>
              <a:headEnd type="none" w="med" len="med"/>
              <a:tailEnd type="none" w="med" len="med"/>
            </a:ln>
          </p:spPr>
          <p:txBody>
            <a:bodyPr lIns="7200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级以上    </a:t>
              </a:r>
              <a:endPar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313" name="Text Box 10"/>
            <p:cNvSpPr txBox="1"/>
            <p:nvPr/>
          </p:nvSpPr>
          <p:spPr>
            <a:xfrm>
              <a:off x="4975225" y="2439989"/>
              <a:ext cx="3781613" cy="714373"/>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lnSpc>
                  <a:spcPct val="120000"/>
                </a:lnSpc>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省级环境保护行政主管部门</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98314" name="Text Box 11"/>
            <p:cNvSpPr txBox="1"/>
            <p:nvPr/>
          </p:nvSpPr>
          <p:spPr>
            <a:xfrm>
              <a:off x="5370513" y="4760913"/>
              <a:ext cx="2736850" cy="504825"/>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国家环境保护部门</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98315" name="Text Box 12"/>
            <p:cNvSpPr txBox="1"/>
            <p:nvPr/>
          </p:nvSpPr>
          <p:spPr>
            <a:xfrm>
              <a:off x="5965825" y="6148388"/>
              <a:ext cx="1546225" cy="504825"/>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国务院</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98316" name="Text Box 13"/>
            <p:cNvSpPr txBox="1"/>
            <p:nvPr/>
          </p:nvSpPr>
          <p:spPr>
            <a:xfrm>
              <a:off x="5278438" y="1152525"/>
              <a:ext cx="2949575" cy="865188"/>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同级人民政府、上一级环保行政主管部门</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98317" name="Oval 15"/>
            <p:cNvSpPr/>
            <p:nvPr/>
          </p:nvSpPr>
          <p:spPr>
            <a:xfrm>
              <a:off x="6753225" y="5453063"/>
              <a:ext cx="1989138" cy="504825"/>
            </a:xfrm>
            <a:prstGeom prst="ellipse">
              <a:avLst/>
            </a:prstGeom>
            <a:solidFill>
              <a:srgbClr val="FFFFFF"/>
            </a:solidFill>
            <a:ln w="57150" cap="flat" cmpd="sng">
              <a:solidFill>
                <a:srgbClr val="0000F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Ⅱ</a:t>
              </a: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318" name="Line 16"/>
            <p:cNvSpPr/>
            <p:nvPr>
              <p:custDataLst>
                <p:tags r:id="rId5"/>
              </p:custDataLst>
            </p:nvPr>
          </p:nvSpPr>
          <p:spPr>
            <a:xfrm flipH="1">
              <a:off x="6732588" y="5310188"/>
              <a:ext cx="6350" cy="838200"/>
            </a:xfrm>
            <a:prstGeom prst="line">
              <a:avLst/>
            </a:prstGeom>
            <a:ln w="28575" cap="flat" cmpd="sng">
              <a:solidFill>
                <a:schemeClr val="dk1"/>
              </a:solidFill>
              <a:prstDash val="solid"/>
              <a:headEnd type="none" w="med" len="med"/>
              <a:tailEnd type="triangle" w="med" len="med"/>
            </a:ln>
          </p:spPr>
        </p:sp>
        <p:sp>
          <p:nvSpPr>
            <p:cNvPr id="98319" name="Oval 20"/>
            <p:cNvSpPr/>
            <p:nvPr/>
          </p:nvSpPr>
          <p:spPr>
            <a:xfrm>
              <a:off x="3023566" y="4580731"/>
              <a:ext cx="2069759" cy="838199"/>
            </a:xfrm>
            <a:prstGeom prst="rightArrow">
              <a:avLst>
                <a:gd name="adj1" fmla="val 50000"/>
                <a:gd name="adj2" fmla="val 49991"/>
              </a:avLst>
            </a:prstGeom>
            <a:solidFill>
              <a:srgbClr val="FF0000"/>
            </a:solidFill>
            <a:ln w="57150" cap="flat" cmpd="sng">
              <a:solidFill>
                <a:srgbClr val="0000FF"/>
              </a:solidFill>
              <a:prstDash val="solid"/>
              <a:roun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Ⅳ</a:t>
              </a:r>
              <a:r>
                <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320" name="Line 16"/>
            <p:cNvSpPr/>
            <p:nvPr>
              <p:custDataLst>
                <p:tags r:id="rId6"/>
              </p:custDataLst>
            </p:nvPr>
          </p:nvSpPr>
          <p:spPr>
            <a:xfrm flipH="1">
              <a:off x="6738938" y="3154363"/>
              <a:ext cx="0" cy="1636712"/>
            </a:xfrm>
            <a:prstGeom prst="line">
              <a:avLst/>
            </a:prstGeom>
            <a:ln w="28575" cap="flat" cmpd="sng">
              <a:solidFill>
                <a:schemeClr val="dk1"/>
              </a:solidFill>
              <a:prstDash val="solid"/>
              <a:headEnd type="none" w="med" len="med"/>
              <a:tailEnd type="triangle" w="med" len="med"/>
            </a:ln>
          </p:spPr>
        </p:sp>
      </p:grpSp>
      <p:sp>
        <p:nvSpPr>
          <p:cNvPr id="98307" name="Text Box 18"/>
          <p:cNvSpPr txBox="1"/>
          <p:nvPr/>
        </p:nvSpPr>
        <p:spPr>
          <a:xfrm>
            <a:off x="399733" y="2273300"/>
            <a:ext cx="675005" cy="3887788"/>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dirty="0">
                <a:solidFill>
                  <a:schemeClr val="accent1"/>
                </a:solidFill>
                <a:latin typeface="微软雅黑" panose="020B0503020204020204" pitchFamily="34" charset="-122"/>
                <a:ea typeface="微软雅黑" panose="020B0503020204020204" pitchFamily="34" charset="-122"/>
              </a:rPr>
              <a:t>向谁报告？</a:t>
            </a:r>
            <a:endParaRPr lang="zh-CN" altLang="en-US" dirty="0">
              <a:solidFill>
                <a:schemeClr val="accent1"/>
              </a:solidFill>
              <a:latin typeface="微软雅黑" panose="020B0503020204020204" pitchFamily="34" charset="-122"/>
              <a:ea typeface="微软雅黑" panose="020B0503020204020204" pitchFamily="34" charset="-122"/>
            </a:endParaRPr>
          </a:p>
        </p:txBody>
      </p:sp>
      <p:graphicFrame>
        <p:nvGraphicFramePr>
          <p:cNvPr id="27" name="图示 26"/>
          <p:cNvGraphicFramePr/>
          <p:nvPr/>
        </p:nvGraphicFramePr>
        <p:xfrm>
          <a:off x="137421" y="945208"/>
          <a:ext cx="1415664" cy="1208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2"/>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grpSp>
        <p:nvGrpSpPr>
          <p:cNvPr id="100354" name="组合 1"/>
          <p:cNvGrpSpPr/>
          <p:nvPr/>
        </p:nvGrpSpPr>
        <p:grpSpPr>
          <a:xfrm>
            <a:off x="1336675" y="1020763"/>
            <a:ext cx="7716838" cy="5648325"/>
            <a:chOff x="1332696" y="769938"/>
            <a:chExt cx="7929023" cy="5883275"/>
          </a:xfrm>
        </p:grpSpPr>
        <p:sp>
          <p:nvSpPr>
            <p:cNvPr id="100357" name="Text Box 2"/>
            <p:cNvSpPr txBox="1"/>
            <p:nvPr/>
          </p:nvSpPr>
          <p:spPr>
            <a:xfrm>
              <a:off x="1692275" y="1152525"/>
              <a:ext cx="863600" cy="2001838"/>
            </a:xfrm>
            <a:prstGeom prst="rect">
              <a:avLst/>
            </a:prstGeom>
            <a:solidFill>
              <a:srgbClr val="FFFFFF"/>
            </a:solidFill>
            <a:ln w="76200" cap="flat" cmpd="tri">
              <a:solidFill>
                <a:srgbClr val="0000FF"/>
              </a:solidFill>
              <a:prstDash val="solid"/>
              <a:miter/>
              <a:headEnd type="none" w="med" len="med"/>
              <a:tailEnd type="none" w="med" len="med"/>
            </a:ln>
          </p:spPr>
          <p:txBody>
            <a:bodyPr vert="eaVert"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突 发 环 境 污 染 事 件</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58" name="Oval 3"/>
            <p:cNvSpPr/>
            <p:nvPr/>
          </p:nvSpPr>
          <p:spPr>
            <a:xfrm>
              <a:off x="2847975" y="769938"/>
              <a:ext cx="596900" cy="1584325"/>
            </a:xfrm>
            <a:prstGeom prst="ellipse">
              <a:avLst/>
            </a:prstGeom>
            <a:solidFill>
              <a:srgbClr val="FFFFFF"/>
            </a:solidFill>
            <a:ln w="57150" cap="flat" cmpd="sng">
              <a:solidFill>
                <a:srgbClr val="0000F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Ⅳ</a:t>
              </a: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59" name="Text Box 6"/>
            <p:cNvSpPr txBox="1"/>
            <p:nvPr/>
          </p:nvSpPr>
          <p:spPr>
            <a:xfrm>
              <a:off x="1332696" y="3652838"/>
              <a:ext cx="1413679" cy="2693987"/>
            </a:xfrm>
            <a:prstGeom prst="rect">
              <a:avLst/>
            </a:prstGeom>
            <a:solidFill>
              <a:srgbClr val="FFFFFF"/>
            </a:solidFill>
            <a:ln w="76200" cap="flat" cmpd="tri">
              <a:solidFill>
                <a:srgbClr val="0000FF"/>
              </a:solidFill>
              <a:prstDash val="solid"/>
              <a:miter/>
              <a:headEnd type="none" w="med" len="med"/>
              <a:tailEnd type="none" w="med" len="med"/>
            </a:ln>
          </p:spPr>
          <p:txBody>
            <a:bodyPr vert="eaVert"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影响或可能影响饮用水源突发环境污染事件</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100360" name="Oval 9"/>
            <p:cNvSpPr/>
            <p:nvPr/>
          </p:nvSpPr>
          <p:spPr>
            <a:xfrm>
              <a:off x="3838575" y="2017713"/>
              <a:ext cx="579438" cy="1584325"/>
            </a:xfrm>
            <a:prstGeom prst="ellipse">
              <a:avLst/>
            </a:prstGeom>
            <a:solidFill>
              <a:srgbClr val="FFFFFF"/>
            </a:solidFill>
            <a:ln w="57150" cap="flat" cmpd="sng">
              <a:solidFill>
                <a:srgbClr val="0000FF"/>
              </a:solidFill>
              <a:prstDash val="solid"/>
              <a:headEnd type="none" w="med" len="med"/>
              <a:tailEnd type="none" w="med" len="med"/>
            </a:ln>
          </p:spPr>
          <p:txBody>
            <a:bodyPr lIns="72000" tIns="0" rIns="0" bIns="0"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级以上    </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61" name="Text Box 10"/>
            <p:cNvSpPr txBox="1"/>
            <p:nvPr/>
          </p:nvSpPr>
          <p:spPr>
            <a:xfrm>
              <a:off x="4975223" y="2611438"/>
              <a:ext cx="3767114" cy="542925"/>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lnSpc>
                  <a:spcPct val="120000"/>
                </a:lnSpc>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省级环境保护行政主管部门</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100362" name="Text Box 11"/>
            <p:cNvSpPr txBox="1"/>
            <p:nvPr/>
          </p:nvSpPr>
          <p:spPr>
            <a:xfrm>
              <a:off x="5370513" y="4760913"/>
              <a:ext cx="2736850" cy="504825"/>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国家环境保护总局</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100363" name="Text Box 12"/>
            <p:cNvSpPr txBox="1"/>
            <p:nvPr/>
          </p:nvSpPr>
          <p:spPr>
            <a:xfrm>
              <a:off x="5965825" y="6148388"/>
              <a:ext cx="1546225" cy="504825"/>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国务院</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100364" name="Text Box 13"/>
            <p:cNvSpPr txBox="1"/>
            <p:nvPr/>
          </p:nvSpPr>
          <p:spPr>
            <a:xfrm>
              <a:off x="5278438" y="1152525"/>
              <a:ext cx="2949575" cy="865188"/>
            </a:xfrm>
            <a:prstGeom prst="rect">
              <a:avLst/>
            </a:prstGeom>
            <a:solidFill>
              <a:srgbClr val="FFFFFF"/>
            </a:solidFill>
            <a:ln w="76200" cap="flat" cmpd="tri">
              <a:solidFill>
                <a:srgbClr val="00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zh-CN" altLang="en-US" sz="2200" dirty="0">
                  <a:solidFill>
                    <a:srgbClr val="0000FF"/>
                  </a:solidFill>
                  <a:latin typeface="微软雅黑" panose="020B0503020204020204" pitchFamily="34" charset="-122"/>
                  <a:ea typeface="微软雅黑" panose="020B0503020204020204" pitchFamily="34" charset="-122"/>
                </a:rPr>
                <a:t>同级人民政府、上一级环保行政主管部门</a:t>
              </a:r>
              <a:endParaRPr lang="zh-CN" altLang="en-US" sz="2200" dirty="0">
                <a:solidFill>
                  <a:srgbClr val="0000FF"/>
                </a:solidFill>
                <a:latin typeface="微软雅黑" panose="020B0503020204020204" pitchFamily="34" charset="-122"/>
                <a:ea typeface="微软雅黑" panose="020B0503020204020204" pitchFamily="34" charset="-122"/>
              </a:endParaRPr>
            </a:p>
          </p:txBody>
        </p:sp>
        <p:sp>
          <p:nvSpPr>
            <p:cNvPr id="100365" name="Oval 15"/>
            <p:cNvSpPr/>
            <p:nvPr/>
          </p:nvSpPr>
          <p:spPr>
            <a:xfrm>
              <a:off x="6753225" y="5453063"/>
              <a:ext cx="1989138" cy="504825"/>
            </a:xfrm>
            <a:prstGeom prst="ellipse">
              <a:avLst/>
            </a:prstGeom>
            <a:solidFill>
              <a:srgbClr val="FFFFFF"/>
            </a:solidFill>
            <a:ln w="57150" cap="flat" cmpd="sng">
              <a:solidFill>
                <a:srgbClr val="0000F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Ⅱ</a:t>
              </a: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66" name="Line 16"/>
            <p:cNvSpPr/>
            <p:nvPr>
              <p:custDataLst>
                <p:tags r:id="rId5"/>
              </p:custDataLst>
            </p:nvPr>
          </p:nvSpPr>
          <p:spPr>
            <a:xfrm flipH="1">
              <a:off x="6732588" y="5310188"/>
              <a:ext cx="6350" cy="838200"/>
            </a:xfrm>
            <a:prstGeom prst="line">
              <a:avLst/>
            </a:prstGeom>
            <a:ln w="28575" cap="flat" cmpd="sng">
              <a:solidFill>
                <a:schemeClr val="dk1"/>
              </a:solidFill>
              <a:prstDash val="solid"/>
              <a:headEnd type="none" w="med" len="med"/>
              <a:tailEnd type="triangle" w="med" len="med"/>
            </a:ln>
          </p:spPr>
        </p:sp>
        <p:sp>
          <p:nvSpPr>
            <p:cNvPr id="100367" name="Line 17"/>
            <p:cNvSpPr/>
            <p:nvPr>
              <p:custDataLst>
                <p:tags r:id="rId6"/>
              </p:custDataLst>
            </p:nvPr>
          </p:nvSpPr>
          <p:spPr>
            <a:xfrm flipV="1">
              <a:off x="2746375" y="5046663"/>
              <a:ext cx="2573338" cy="9525"/>
            </a:xfrm>
            <a:prstGeom prst="line">
              <a:avLst/>
            </a:prstGeom>
            <a:ln w="28575" cap="flat" cmpd="sng">
              <a:solidFill>
                <a:schemeClr val="dk1"/>
              </a:solidFill>
              <a:prstDash val="solid"/>
              <a:headEnd type="none" w="med" len="med"/>
              <a:tailEnd type="triangle" w="med" len="med"/>
            </a:ln>
          </p:spPr>
        </p:sp>
        <p:sp>
          <p:nvSpPr>
            <p:cNvPr id="100368" name="Oval 20"/>
            <p:cNvSpPr/>
            <p:nvPr/>
          </p:nvSpPr>
          <p:spPr>
            <a:xfrm>
              <a:off x="3062288" y="4508500"/>
              <a:ext cx="1912937" cy="504825"/>
            </a:xfrm>
            <a:prstGeom prst="ellipse">
              <a:avLst/>
            </a:prstGeom>
            <a:solidFill>
              <a:srgbClr val="FFFFFF"/>
            </a:solidFill>
            <a:ln w="57150" cap="flat" cmpd="sng">
              <a:solidFill>
                <a:srgbClr val="0000F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Ⅳ</a:t>
              </a:r>
              <a:r>
                <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级以上</a:t>
              </a:r>
              <a:endParaRPr lang="zh-CN" altLang="en-US" sz="2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69" name="Line 16"/>
            <p:cNvSpPr/>
            <p:nvPr>
              <p:custDataLst>
                <p:tags r:id="rId7"/>
              </p:custDataLst>
            </p:nvPr>
          </p:nvSpPr>
          <p:spPr>
            <a:xfrm flipH="1">
              <a:off x="6738938" y="3154363"/>
              <a:ext cx="0" cy="1636712"/>
            </a:xfrm>
            <a:prstGeom prst="line">
              <a:avLst/>
            </a:prstGeom>
            <a:ln w="28575" cap="flat" cmpd="sng">
              <a:solidFill>
                <a:schemeClr val="dk1"/>
              </a:solidFill>
              <a:prstDash val="solid"/>
              <a:headEnd type="none" w="med" len="med"/>
              <a:tailEnd type="triangle" w="med" len="med"/>
            </a:ln>
          </p:spPr>
        </p:sp>
        <p:cxnSp>
          <p:nvCxnSpPr>
            <p:cNvPr id="16" name="直接箭头连接符 15"/>
            <p:cNvCxnSpPr/>
            <p:nvPr>
              <p:custDataLst>
                <p:tags r:id="rId8"/>
              </p:custDataLst>
            </p:nvPr>
          </p:nvCxnSpPr>
          <p:spPr>
            <a:xfrm>
              <a:off x="2556059" y="1557020"/>
              <a:ext cx="2722391" cy="0"/>
            </a:xfrm>
            <a:prstGeom prst="straightConnector1">
              <a:avLst/>
            </a:prstGeom>
            <a:ln w="28575">
              <a:solidFill>
                <a:schemeClr val="dk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9"/>
              </p:custDataLst>
            </p:nvPr>
          </p:nvCxnSpPr>
          <p:spPr>
            <a:xfrm>
              <a:off x="2556059" y="2853391"/>
              <a:ext cx="2418997" cy="0"/>
            </a:xfrm>
            <a:prstGeom prst="straightConnector1">
              <a:avLst/>
            </a:prstGeom>
            <a:ln w="28575">
              <a:solidFill>
                <a:schemeClr val="dk1"/>
              </a:solidFill>
              <a:tailEnd type="triangle"/>
            </a:ln>
          </p:spPr>
          <p:style>
            <a:lnRef idx="1">
              <a:schemeClr val="accent1"/>
            </a:lnRef>
            <a:fillRef idx="0">
              <a:schemeClr val="accent1"/>
            </a:fillRef>
            <a:effectRef idx="0">
              <a:schemeClr val="accent1"/>
            </a:effectRef>
            <a:fontRef idx="minor">
              <a:schemeClr val="tx1"/>
            </a:fontRef>
          </p:style>
        </p:cxnSp>
        <p:sp>
          <p:nvSpPr>
            <p:cNvPr id="100372" name="Text Box 22"/>
            <p:cNvSpPr txBox="1"/>
            <p:nvPr>
              <p:custDataLst>
                <p:tags r:id="rId10"/>
              </p:custDataLst>
            </p:nvPr>
          </p:nvSpPr>
          <p:spPr>
            <a:xfrm>
              <a:off x="3719513" y="1020763"/>
              <a:ext cx="1558925" cy="512596"/>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小时内</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73" name="Text Box 22"/>
            <p:cNvSpPr txBox="1"/>
            <p:nvPr>
              <p:custDataLst>
                <p:tags r:id="rId11"/>
              </p:custDataLst>
            </p:nvPr>
          </p:nvSpPr>
          <p:spPr>
            <a:xfrm>
              <a:off x="4411663" y="2106613"/>
              <a:ext cx="1554162" cy="512596"/>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小时内</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74" name="Text Box 22"/>
            <p:cNvSpPr txBox="1"/>
            <p:nvPr>
              <p:custDataLst>
                <p:tags r:id="rId12"/>
              </p:custDataLst>
            </p:nvPr>
          </p:nvSpPr>
          <p:spPr>
            <a:xfrm>
              <a:off x="2884488" y="5064125"/>
              <a:ext cx="2487612" cy="1025853"/>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及时准确报送</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00375" name="Text Box 22"/>
            <p:cNvSpPr txBox="1"/>
            <p:nvPr>
              <p:custDataLst>
                <p:tags r:id="rId13"/>
              </p:custDataLst>
            </p:nvPr>
          </p:nvSpPr>
          <p:spPr>
            <a:xfrm>
              <a:off x="6774106" y="3476792"/>
              <a:ext cx="2487613" cy="961696"/>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立即核实</a:t>
              </a:r>
              <a:endPar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spcBef>
                  <a:spcPct val="50000"/>
                </a:spcBef>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小时内保送</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376" name="Text Box 22"/>
            <p:cNvSpPr txBox="1"/>
            <p:nvPr>
              <p:custDataLst>
                <p:tags r:id="rId14"/>
              </p:custDataLst>
            </p:nvPr>
          </p:nvSpPr>
          <p:spPr>
            <a:xfrm>
              <a:off x="5942013" y="5465763"/>
              <a:ext cx="828675" cy="1025853"/>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立即</a:t>
              </a:r>
              <a:endParaRPr lang="zh-CN" altLang="en-US" dirty="0">
                <a:solidFill>
                  <a:schemeClr val="dk1"/>
                </a:solidFill>
                <a:latin typeface="微软雅黑" panose="020B0503020204020204" pitchFamily="34" charset="-122"/>
                <a:ea typeface="微软雅黑" panose="020B0503020204020204" pitchFamily="34" charset="-122"/>
              </a:endParaRPr>
            </a:p>
          </p:txBody>
        </p:sp>
      </p:grpSp>
      <p:sp>
        <p:nvSpPr>
          <p:cNvPr id="100355" name="Text Box 18"/>
          <p:cNvSpPr txBox="1"/>
          <p:nvPr>
            <p:custDataLst>
              <p:tags r:id="rId15"/>
            </p:custDataLst>
          </p:nvPr>
        </p:nvSpPr>
        <p:spPr>
          <a:xfrm>
            <a:off x="277495" y="2411413"/>
            <a:ext cx="675005" cy="3887787"/>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报送时限？</a:t>
            </a:r>
            <a:endParaRPr lang="zh-CN" altLang="en-US" dirty="0">
              <a:solidFill>
                <a:schemeClr val="dk1"/>
              </a:solidFill>
              <a:latin typeface="微软雅黑" panose="020B0503020204020204" pitchFamily="34" charset="-122"/>
              <a:ea typeface="微软雅黑" panose="020B0503020204020204" pitchFamily="34" charset="-122"/>
            </a:endParaRPr>
          </a:p>
        </p:txBody>
      </p:sp>
      <p:graphicFrame>
        <p:nvGraphicFramePr>
          <p:cNvPr id="28" name="图示 27"/>
          <p:cNvGraphicFramePr/>
          <p:nvPr/>
        </p:nvGraphicFramePr>
        <p:xfrm>
          <a:off x="110101" y="1020763"/>
          <a:ext cx="1391674" cy="140622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2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2402" name="Text Box 18"/>
          <p:cNvSpPr txBox="1"/>
          <p:nvPr>
            <p:custDataLst>
              <p:tags r:id="rId5"/>
            </p:custDataLst>
          </p:nvPr>
        </p:nvSpPr>
        <p:spPr>
          <a:xfrm>
            <a:off x="491808" y="2759075"/>
            <a:ext cx="675005" cy="3887788"/>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dirty="0">
                <a:solidFill>
                  <a:schemeClr val="dk1"/>
                </a:solidFill>
                <a:latin typeface="微软雅黑" panose="020B0503020204020204" pitchFamily="34" charset="-122"/>
                <a:ea typeface="微软雅黑" panose="020B0503020204020204" pitchFamily="34" charset="-122"/>
              </a:rPr>
              <a:t>报送内容</a:t>
            </a:r>
            <a:endParaRPr lang="zh-CN" altLang="en-US" dirty="0">
              <a:solidFill>
                <a:schemeClr val="dk1"/>
              </a:solidFill>
              <a:latin typeface="微软雅黑" panose="020B0503020204020204" pitchFamily="34" charset="-122"/>
              <a:ea typeface="微软雅黑" panose="020B0503020204020204" pitchFamily="34" charset="-122"/>
            </a:endParaRPr>
          </a:p>
        </p:txBody>
      </p:sp>
      <p:grpSp>
        <p:nvGrpSpPr>
          <p:cNvPr id="102403" name="组合 3"/>
          <p:cNvGrpSpPr/>
          <p:nvPr/>
        </p:nvGrpSpPr>
        <p:grpSpPr>
          <a:xfrm>
            <a:off x="107950" y="690563"/>
            <a:ext cx="1225550" cy="1927225"/>
            <a:chOff x="-144197" y="-1202239"/>
            <a:chExt cx="2014437" cy="1922713"/>
          </a:xfrm>
        </p:grpSpPr>
        <p:sp>
          <p:nvSpPr>
            <p:cNvPr id="5" name="矩形: 圆角 4"/>
            <p:cNvSpPr/>
            <p:nvPr>
              <p:custDataLst>
                <p:tags r:id="rId6"/>
              </p:custDataLst>
            </p:nvPr>
          </p:nvSpPr>
          <p:spPr>
            <a:xfrm>
              <a:off x="-144197" y="-1102461"/>
              <a:ext cx="2014437" cy="1822935"/>
            </a:xfrm>
            <a:prstGeom prst="roundRect">
              <a:avLst/>
            </a:pr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矩形: 圆角 4"/>
            <p:cNvSpPr txBox="1"/>
            <p:nvPr/>
          </p:nvSpPr>
          <p:spPr>
            <a:xfrm>
              <a:off x="129788" y="-1202239"/>
              <a:ext cx="1466468" cy="1822934"/>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marL="0" marR="0" lvl="0" indent="0" algn="ctr" defTabSz="933450" rtl="0" eaLnBrk="0" fontAlgn="base" latinLnBrk="0" hangingPunct="0">
                <a:lnSpc>
                  <a:spcPct val="90000"/>
                </a:lnSpc>
                <a:spcBef>
                  <a:spcPct val="0"/>
                </a:spcBef>
                <a:spcAft>
                  <a:spcPct val="35000"/>
                </a:spcAft>
                <a:buClrTx/>
                <a:buSzTx/>
                <a:buFontTx/>
                <a:buNone/>
                <a:defRPr/>
              </a:pPr>
              <a:r>
                <a:rPr kumimoji="1" lang="en-US" sz="2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What</a:t>
              </a:r>
              <a:r>
                <a:rPr kumimoji="1" lang="en-US" sz="21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  </a:t>
              </a:r>
              <a:endParaRPr kumimoji="1" lang="en-US" sz="21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2404" name="Text Box 3"/>
          <p:cNvSpPr txBox="1"/>
          <p:nvPr>
            <p:custDataLst>
              <p:tags r:id="rId7"/>
            </p:custDataLst>
          </p:nvPr>
        </p:nvSpPr>
        <p:spPr>
          <a:xfrm>
            <a:off x="1638300" y="3733800"/>
            <a:ext cx="7019925" cy="1938020"/>
          </a:xfrm>
          <a:prstGeom prst="rect">
            <a:avLst/>
          </a:prstGeom>
          <a:noFill/>
          <a:ln w="12700" cap="flat" cmpd="tri">
            <a:solidFill>
              <a:schemeClr val="dk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rPr>
              <a:t>发生时间、地点、污染原因、主要污染物质及数量</a:t>
            </a:r>
            <a:endParaRPr lang="zh-CN" altLang="en-US" sz="2400" dirty="0">
              <a:solidFill>
                <a:schemeClr val="dk1"/>
              </a:solidFill>
              <a:latin typeface="微软雅黑" panose="020B0503020204020204" pitchFamily="34" charset="-122"/>
              <a:ea typeface="微软雅黑" panose="020B0503020204020204" pitchFamily="34" charset="-122"/>
            </a:endParaRPr>
          </a:p>
          <a:p>
            <a:pPr marL="0" lvl="0" indent="0">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rPr>
              <a:t>人员受害情况、是否威胁饮用水源地或居民区等环境敏感区安全、事件潜在的危害程度、转化方式趋向等情况事故类型、事件级别、信息通报与发布情况</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102405" name="Text Box 7"/>
          <p:cNvSpPr txBox="1"/>
          <p:nvPr/>
        </p:nvSpPr>
        <p:spPr>
          <a:xfrm>
            <a:off x="1638300" y="790575"/>
            <a:ext cx="6983413" cy="460375"/>
          </a:xfrm>
          <a:prstGeom prst="rect">
            <a:avLst/>
          </a:prstGeom>
          <a:noFill/>
          <a:ln w="12700" cap="flat" cmpd="tri">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sz="2400" dirty="0">
                <a:solidFill>
                  <a:schemeClr val="accent1"/>
                </a:solidFill>
                <a:latin typeface="微软雅黑" panose="020B0503020204020204" pitchFamily="34" charset="-122"/>
                <a:ea typeface="微软雅黑" panose="020B0503020204020204" pitchFamily="34" charset="-122"/>
              </a:rPr>
              <a:t>信息来源、报告人、现场工作人员及联系方式等</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102406" name="Text Box 2"/>
          <p:cNvSpPr txBox="1"/>
          <p:nvPr>
            <p:custDataLst>
              <p:tags r:id="rId8"/>
            </p:custDataLst>
          </p:nvPr>
        </p:nvSpPr>
        <p:spPr>
          <a:xfrm>
            <a:off x="1644650" y="1709738"/>
            <a:ext cx="7019925" cy="1863725"/>
          </a:xfrm>
          <a:prstGeom prst="rect">
            <a:avLst/>
          </a:prstGeom>
          <a:noFill/>
          <a:ln w="12700" cap="flat" cmpd="tri">
            <a:solidFill>
              <a:schemeClr val="dk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nSpc>
                <a:spcPct val="120000"/>
              </a:lnSpc>
              <a:spcBef>
                <a:spcPct val="5000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对影响或可能影响到城镇居民集中饮用水源的：饮用水源地的分布情况、供水范围、级别、规模受到或可能受到污染危害的情况对事件的发展趋势及时做出判断 </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407" name="Text Box 6"/>
          <p:cNvSpPr txBox="1"/>
          <p:nvPr>
            <p:custDataLst>
              <p:tags r:id="rId9"/>
            </p:custDataLst>
          </p:nvPr>
        </p:nvSpPr>
        <p:spPr>
          <a:xfrm>
            <a:off x="1638300" y="5748338"/>
            <a:ext cx="6696075" cy="829945"/>
          </a:xfrm>
          <a:prstGeom prst="rect">
            <a:avLst/>
          </a:prstGeom>
          <a:noFill/>
          <a:ln w="12700" cap="flat" cmpd="tri">
            <a:solidFill>
              <a:schemeClr val="dk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5000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rPr>
              <a:t>无法确认等级时：注明初步判断的可能等级随着事态的发展，可视情核定等级并报告</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3427" name="标题 2"/>
          <p:cNvSpPr>
            <a:spLocks noGrp="1"/>
          </p:cNvSpPr>
          <p:nvPr>
            <p:ph type="title" idx="4294967295"/>
          </p:nvPr>
        </p:nvSpPr>
        <p:spPr>
          <a:xfrm>
            <a:off x="1350963" y="180975"/>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a:buClrTx/>
              <a:buSzTx/>
              <a:buFontTx/>
            </a:pPr>
            <a:r>
              <a:rPr lang="en-US" altLang="zh-CN" sz="2600" b="1" kern="1200" dirty="0">
                <a:solidFill>
                  <a:schemeClr val="accent1"/>
                </a:solidFill>
                <a:latin typeface="汉仪旗黑-85S" charset="0"/>
                <a:cs typeface="汉仪旗黑-85S" charset="0"/>
                <a:sym typeface="+mn-ea"/>
              </a:rPr>
              <a:t>1.3</a:t>
            </a:r>
            <a:r>
              <a:rPr lang="en-US" altLang="zh-CN" sz="2600" b="1" kern="1200" dirty="0">
                <a:solidFill>
                  <a:schemeClr val="accent1"/>
                </a:solidFill>
                <a:latin typeface="汉仪旗黑-85S" charset="0"/>
                <a:cs typeface="汉仪旗黑-85S" charset="0"/>
                <a:sym typeface="+mn-ea"/>
              </a:rPr>
              <a:t>、</a:t>
            </a:r>
            <a:r>
              <a:rPr lang="en-US" altLang="zh-CN" sz="2600" b="1" kern="1200" dirty="0">
                <a:solidFill>
                  <a:schemeClr val="accent1"/>
                </a:solidFill>
                <a:latin typeface="汉仪旗黑-85S" charset="0"/>
                <a:cs typeface="汉仪旗黑-85S" charset="0"/>
                <a:sym typeface="+mn-ea"/>
              </a:rPr>
              <a:t>突发环境事件应急响应工作流程图</a:t>
            </a:r>
            <a:endParaRPr lang="en-US" altLang="zh-CN" sz="2600" b="1" kern="1200" dirty="0">
              <a:solidFill>
                <a:schemeClr val="accent1"/>
              </a:solidFill>
              <a:latin typeface="汉仪旗黑-85S" charset="0"/>
              <a:cs typeface="汉仪旗黑-85S" charset="0"/>
              <a:sym typeface="+mn-ea"/>
            </a:endParaRPr>
          </a:p>
        </p:txBody>
      </p:sp>
      <p:pic>
        <p:nvPicPr>
          <p:cNvPr id="103428" name="图片 5"/>
          <p:cNvPicPr>
            <a:picLocks noChangeAspect="1"/>
          </p:cNvPicPr>
          <p:nvPr/>
        </p:nvPicPr>
        <p:blipFill>
          <a:blip r:embed="rId5"/>
          <a:stretch>
            <a:fillRect/>
          </a:stretch>
        </p:blipFill>
        <p:spPr>
          <a:xfrm>
            <a:off x="706438" y="1412875"/>
            <a:ext cx="7980362" cy="5434013"/>
          </a:xfrm>
          <a:prstGeom prst="rect">
            <a:avLst/>
          </a:prstGeom>
          <a:noFill/>
          <a:ln w="9525">
            <a:noFill/>
          </a:ln>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10" name="图片 9"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4338"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四 环境因素的影响</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grpSp>
        <p:nvGrpSpPr>
          <p:cNvPr id="14339" name="组合 1"/>
          <p:cNvGrpSpPr/>
          <p:nvPr/>
        </p:nvGrpSpPr>
        <p:grpSpPr>
          <a:xfrm>
            <a:off x="665163" y="2722563"/>
            <a:ext cx="2819400" cy="4114800"/>
            <a:chOff x="609600" y="1981200"/>
            <a:chExt cx="2819400" cy="4114800"/>
          </a:xfrm>
        </p:grpSpPr>
        <p:sp>
          <p:nvSpPr>
            <p:cNvPr id="2" name="AutoShape 9"/>
            <p:cNvSpPr>
              <a:spLocks noChangeArrowheads="1"/>
            </p:cNvSpPr>
            <p:nvPr>
              <p:custDataLst>
                <p:tags r:id="rId5"/>
              </p:custDataLst>
            </p:nvPr>
          </p:nvSpPr>
          <p:spPr bwMode="auto">
            <a:xfrm>
              <a:off x="914400" y="1981200"/>
              <a:ext cx="2438400" cy="6096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车辆尾气排放</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AutoShape 10"/>
            <p:cNvSpPr>
              <a:spLocks noChangeArrowheads="1"/>
            </p:cNvSpPr>
            <p:nvPr>
              <p:custDataLst>
                <p:tags r:id="rId6"/>
              </p:custDataLst>
            </p:nvPr>
          </p:nvSpPr>
          <p:spPr bwMode="auto">
            <a:xfrm>
              <a:off x="762000" y="2743200"/>
              <a:ext cx="26670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草坪施化肥</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AutoShape 11"/>
            <p:cNvSpPr>
              <a:spLocks noChangeArrowheads="1"/>
            </p:cNvSpPr>
            <p:nvPr>
              <p:custDataLst>
                <p:tags r:id="rId7"/>
              </p:custDataLst>
            </p:nvPr>
          </p:nvSpPr>
          <p:spPr bwMode="auto">
            <a:xfrm>
              <a:off x="685800" y="3429000"/>
              <a:ext cx="27432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含油废水排放</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AutoShape 12"/>
            <p:cNvSpPr>
              <a:spLocks noChangeArrowheads="1"/>
            </p:cNvSpPr>
            <p:nvPr>
              <p:custDataLst>
                <p:tags r:id="rId8"/>
              </p:custDataLst>
            </p:nvPr>
          </p:nvSpPr>
          <p:spPr bwMode="auto">
            <a:xfrm>
              <a:off x="685800" y="4038600"/>
              <a:ext cx="2743200" cy="6096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机械运行产生噪声</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AutoShape 13"/>
            <p:cNvSpPr>
              <a:spLocks noChangeArrowheads="1"/>
            </p:cNvSpPr>
            <p:nvPr>
              <p:custDataLst>
                <p:tags r:id="rId9"/>
              </p:custDataLst>
            </p:nvPr>
          </p:nvSpPr>
          <p:spPr bwMode="auto">
            <a:xfrm>
              <a:off x="609600" y="4800600"/>
              <a:ext cx="27432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废弃的泡沫饭盒</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AutoShape 24"/>
            <p:cNvSpPr>
              <a:spLocks noChangeArrowheads="1"/>
            </p:cNvSpPr>
            <p:nvPr>
              <p:custDataLst>
                <p:tags r:id="rId10"/>
              </p:custDataLst>
            </p:nvPr>
          </p:nvSpPr>
          <p:spPr bwMode="auto">
            <a:xfrm>
              <a:off x="609600" y="5562600"/>
              <a:ext cx="2743200" cy="533400"/>
            </a:xfrm>
            <a:prstGeom prst="round2SameRect">
              <a:avLst/>
            </a:prstGeom>
            <a:solidFill>
              <a:schemeClr val="accent1"/>
            </a:solidFill>
            <a:ln w="9525">
              <a:solidFill>
                <a:schemeClr val="dk1"/>
              </a:solidFill>
              <a:miter lim="800000"/>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机械设备空挡运行</a:t>
              </a:r>
              <a:endParaRPr kumimoji="1" lang="zh-CN" altLang="en-US" sz="20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4340" name="组合 3"/>
          <p:cNvGrpSpPr/>
          <p:nvPr/>
        </p:nvGrpSpPr>
        <p:grpSpPr>
          <a:xfrm>
            <a:off x="7558088" y="2836863"/>
            <a:ext cx="1219200" cy="3924300"/>
            <a:chOff x="7620000" y="1981200"/>
            <a:chExt cx="1219200" cy="4724400"/>
          </a:xfrm>
        </p:grpSpPr>
        <p:sp>
          <p:nvSpPr>
            <p:cNvPr id="14352" name="AutoShape 19"/>
            <p:cNvSpPr/>
            <p:nvPr>
              <p:custDataLst>
                <p:tags r:id="rId11"/>
              </p:custDataLst>
            </p:nvPr>
          </p:nvSpPr>
          <p:spPr>
            <a:xfrm>
              <a:off x="7620000" y="1981200"/>
              <a:ext cx="914400" cy="304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气</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4353" name="AutoShape 20"/>
            <p:cNvSpPr/>
            <p:nvPr>
              <p:custDataLst>
                <p:tags r:id="rId12"/>
              </p:custDataLst>
            </p:nvPr>
          </p:nvSpPr>
          <p:spPr>
            <a:xfrm>
              <a:off x="7696200" y="3429000"/>
              <a:ext cx="914400" cy="304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水</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4354" name="AutoShape 21"/>
            <p:cNvSpPr/>
            <p:nvPr>
              <p:custDataLst>
                <p:tags r:id="rId13"/>
              </p:custDataLst>
            </p:nvPr>
          </p:nvSpPr>
          <p:spPr>
            <a:xfrm>
              <a:off x="7696200" y="2667000"/>
              <a:ext cx="914400" cy="304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土壤</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4355" name="AutoShape 22"/>
            <p:cNvSpPr/>
            <p:nvPr>
              <p:custDataLst>
                <p:tags r:id="rId14"/>
              </p:custDataLst>
            </p:nvPr>
          </p:nvSpPr>
          <p:spPr>
            <a:xfrm>
              <a:off x="7772400" y="4191000"/>
              <a:ext cx="914400" cy="304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社区</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4356" name="AutoShape 23"/>
            <p:cNvSpPr/>
            <p:nvPr>
              <p:custDataLst>
                <p:tags r:id="rId15"/>
              </p:custDataLst>
            </p:nvPr>
          </p:nvSpPr>
          <p:spPr>
            <a:xfrm>
              <a:off x="7772400" y="4953000"/>
              <a:ext cx="914400" cy="3048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400" b="1" dirty="0">
                  <a:solidFill>
                    <a:schemeClr val="lt1"/>
                  </a:solidFill>
                  <a:latin typeface="微软雅黑" panose="020B0503020204020204" pitchFamily="34" charset="-122"/>
                  <a:ea typeface="微软雅黑" panose="020B0503020204020204" pitchFamily="34" charset="-122"/>
                </a:rPr>
                <a:t>渣</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4357" name="AutoShape 27"/>
            <p:cNvSpPr/>
            <p:nvPr>
              <p:custDataLst>
                <p:tags r:id="rId16"/>
              </p:custDataLst>
            </p:nvPr>
          </p:nvSpPr>
          <p:spPr>
            <a:xfrm>
              <a:off x="7620000" y="5562600"/>
              <a:ext cx="1219200" cy="3810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能源耗竭</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58" name="AutoShape 28"/>
            <p:cNvSpPr/>
            <p:nvPr>
              <p:custDataLst>
                <p:tags r:id="rId17"/>
              </p:custDataLst>
            </p:nvPr>
          </p:nvSpPr>
          <p:spPr>
            <a:xfrm>
              <a:off x="7620000" y="6324600"/>
              <a:ext cx="1219200" cy="381000"/>
            </a:xfrm>
            <a:prstGeom prst="flowChartTerminator">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能源耗竭</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sp>
        <p:nvSpPr>
          <p:cNvPr id="14341" name="AutoShape 29"/>
          <p:cNvSpPr/>
          <p:nvPr>
            <p:custDataLst>
              <p:tags r:id="rId18"/>
            </p:custDataLst>
          </p:nvPr>
        </p:nvSpPr>
        <p:spPr>
          <a:xfrm>
            <a:off x="5991225" y="6146800"/>
            <a:ext cx="485775" cy="279400"/>
          </a:xfrm>
          <a:prstGeom prst="downArrow">
            <a:avLst>
              <a:gd name="adj1" fmla="val 50000"/>
              <a:gd name="adj2" fmla="val 25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chemeClr val="dk1"/>
              </a:solidFill>
              <a:latin typeface="微软雅黑" panose="020B0503020204020204" pitchFamily="34" charset="-122"/>
              <a:ea typeface="微软雅黑" panose="020B0503020204020204" pitchFamily="34" charset="-122"/>
            </a:endParaRPr>
          </a:p>
        </p:txBody>
      </p:sp>
      <p:grpSp>
        <p:nvGrpSpPr>
          <p:cNvPr id="14342" name="组合 2"/>
          <p:cNvGrpSpPr/>
          <p:nvPr/>
        </p:nvGrpSpPr>
        <p:grpSpPr>
          <a:xfrm>
            <a:off x="5486400" y="2667000"/>
            <a:ext cx="1905000" cy="4191000"/>
            <a:chOff x="5486400" y="1828800"/>
            <a:chExt cx="1905000" cy="5029200"/>
          </a:xfrm>
        </p:grpSpPr>
        <p:sp>
          <p:nvSpPr>
            <p:cNvPr id="14345" name="AutoShape 14"/>
            <p:cNvSpPr/>
            <p:nvPr>
              <p:custDataLst>
                <p:tags r:id="rId19"/>
              </p:custDataLst>
            </p:nvPr>
          </p:nvSpPr>
          <p:spPr>
            <a:xfrm>
              <a:off x="5486400" y="1828800"/>
              <a:ext cx="1905000" cy="609600"/>
            </a:xfrm>
            <a:prstGeom prst="notchedRightArrow">
              <a:avLst>
                <a:gd name="adj1" fmla="val 50000"/>
                <a:gd name="adj2" fmla="val 78125"/>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污染大气</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46" name="AutoShape 15"/>
            <p:cNvSpPr/>
            <p:nvPr>
              <p:custDataLst>
                <p:tags r:id="rId20"/>
              </p:custDataLst>
            </p:nvPr>
          </p:nvSpPr>
          <p:spPr>
            <a:xfrm>
              <a:off x="5562600" y="2590800"/>
              <a:ext cx="1828800" cy="533400"/>
            </a:xfrm>
            <a:prstGeom prst="notchedRightArrow">
              <a:avLst>
                <a:gd name="adj1" fmla="val 50000"/>
                <a:gd name="adj2" fmla="val 85698"/>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土壤硬化</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47" name="AutoShape 16"/>
            <p:cNvSpPr/>
            <p:nvPr>
              <p:custDataLst>
                <p:tags r:id="rId21"/>
              </p:custDataLst>
            </p:nvPr>
          </p:nvSpPr>
          <p:spPr>
            <a:xfrm>
              <a:off x="5562600" y="3352800"/>
              <a:ext cx="1828800" cy="609600"/>
            </a:xfrm>
            <a:prstGeom prst="notchedRightArrow">
              <a:avLst>
                <a:gd name="adj1" fmla="val 50000"/>
                <a:gd name="adj2" fmla="val 75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污染地下水</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48" name="AutoShape 17"/>
            <p:cNvSpPr/>
            <p:nvPr>
              <p:custDataLst>
                <p:tags r:id="rId22"/>
              </p:custDataLst>
            </p:nvPr>
          </p:nvSpPr>
          <p:spPr>
            <a:xfrm>
              <a:off x="5562600" y="4038600"/>
              <a:ext cx="1752600" cy="609600"/>
            </a:xfrm>
            <a:prstGeom prst="notchedRightArrow">
              <a:avLst>
                <a:gd name="adj1" fmla="val 50000"/>
                <a:gd name="adj2" fmla="val 71875"/>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噪声污染</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49" name="AutoShape 18"/>
            <p:cNvSpPr/>
            <p:nvPr>
              <p:custDataLst>
                <p:tags r:id="rId23"/>
              </p:custDataLst>
            </p:nvPr>
          </p:nvSpPr>
          <p:spPr>
            <a:xfrm>
              <a:off x="5562600" y="4800600"/>
              <a:ext cx="1752600" cy="609600"/>
            </a:xfrm>
            <a:prstGeom prst="notchedRightArrow">
              <a:avLst>
                <a:gd name="adj1" fmla="val 50000"/>
                <a:gd name="adj2" fmla="val 71875"/>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固体废弃物</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50" name="AutoShape 26"/>
            <p:cNvSpPr/>
            <p:nvPr>
              <p:custDataLst>
                <p:tags r:id="rId24"/>
              </p:custDataLst>
            </p:nvPr>
          </p:nvSpPr>
          <p:spPr>
            <a:xfrm>
              <a:off x="5562600" y="5486400"/>
              <a:ext cx="1752600" cy="609600"/>
            </a:xfrm>
            <a:prstGeom prst="notchedRightArrow">
              <a:avLst>
                <a:gd name="adj1" fmla="val 50000"/>
                <a:gd name="adj2" fmla="val 71875"/>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耗电</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14351" name="AutoShape 30"/>
            <p:cNvSpPr/>
            <p:nvPr>
              <p:custDataLst>
                <p:tags r:id="rId25"/>
              </p:custDataLst>
            </p:nvPr>
          </p:nvSpPr>
          <p:spPr>
            <a:xfrm>
              <a:off x="5562600" y="6248400"/>
              <a:ext cx="1752600" cy="609600"/>
            </a:xfrm>
            <a:prstGeom prst="notchedRightArrow">
              <a:avLst>
                <a:gd name="adj1" fmla="val 50000"/>
                <a:gd name="adj2" fmla="val 71875"/>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lt1"/>
                  </a:solidFill>
                  <a:latin typeface="微软雅黑" panose="020B0503020204020204" pitchFamily="34" charset="-122"/>
                  <a:ea typeface="微软雅黑" panose="020B0503020204020204" pitchFamily="34" charset="-122"/>
                </a:rPr>
                <a:t>燃煤消耗</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sp>
        <p:nvSpPr>
          <p:cNvPr id="14343" name="AutoShape 10"/>
          <p:cNvSpPr/>
          <p:nvPr>
            <p:custDataLst>
              <p:tags r:id="rId26"/>
            </p:custDataLst>
          </p:nvPr>
        </p:nvSpPr>
        <p:spPr>
          <a:xfrm>
            <a:off x="3567113" y="3689350"/>
            <a:ext cx="1995487" cy="892175"/>
          </a:xfrm>
          <a:custGeom>
            <a:avLst/>
            <a:gdLst>
              <a:gd name="txL" fmla="*/ 0 w 21600"/>
              <a:gd name="txT" fmla="*/ 0 h 21600"/>
              <a:gd name="txR" fmla="*/ 21600 w 21600"/>
              <a:gd name="txB" fmla="*/ 216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cap="flat" cmpd="sng">
            <a:solidFill>
              <a:schemeClr val="dk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zh-CN" altLang="en-US" sz="2400" b="1" dirty="0">
                <a:solidFill>
                  <a:srgbClr val="FFFFFF"/>
                </a:solidFill>
                <a:latin typeface="微软雅黑" panose="020B0503020204020204" pitchFamily="34" charset="-122"/>
                <a:ea typeface="微软雅黑" panose="020B0503020204020204" pitchFamily="34" charset="-122"/>
              </a:rPr>
              <a:t>环境影响</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4344" name="文本框 4"/>
          <p:cNvSpPr txBox="1"/>
          <p:nvPr/>
        </p:nvSpPr>
        <p:spPr>
          <a:xfrm>
            <a:off x="395288" y="1906588"/>
            <a:ext cx="8548687"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环境影响是指全部或部分地由资质的活动、产品和服务给环境造成的任何有害或有益的变化</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7"/>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4450" name="Rectangle 2"/>
          <p:cNvSpPr>
            <a:spLocks noGrp="1"/>
          </p:cNvSpPr>
          <p:nvPr>
            <p:ph type="title" idx="4294967295"/>
          </p:nvPr>
        </p:nvSpPr>
        <p:spPr>
          <a:xfrm>
            <a:off x="1293813" y="836613"/>
            <a:ext cx="6662737" cy="722312"/>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en-US" altLang="zh-CN" sz="2800" b="1" kern="1200" dirty="0">
                <a:solidFill>
                  <a:schemeClr val="accent1"/>
                </a:solidFill>
                <a:latin typeface="汉仪旗黑-85S" charset="0"/>
                <a:cs typeface="汉仪旗黑-85S" charset="0"/>
                <a:sym typeface="+mn-ea"/>
              </a:rPr>
              <a:t>2 </a:t>
            </a:r>
            <a:r>
              <a:rPr lang="en-US" altLang="zh-CN" sz="2800" b="1" kern="1200" dirty="0">
                <a:solidFill>
                  <a:schemeClr val="accent1"/>
                </a:solidFill>
                <a:latin typeface="汉仪旗黑-85S" charset="0"/>
                <a:cs typeface="汉仪旗黑-85S" charset="0"/>
                <a:sym typeface="+mn-ea"/>
              </a:rPr>
              <a:t>、突发环境事件处置措施</a:t>
            </a:r>
            <a:endParaRPr lang="en-US" altLang="zh-CN" sz="2800" b="1" kern="1200" dirty="0">
              <a:solidFill>
                <a:schemeClr val="accent1"/>
              </a:solidFill>
              <a:latin typeface="汉仪旗黑-85S" charset="0"/>
              <a:cs typeface="汉仪旗黑-85S" charset="0"/>
              <a:sym typeface="+mn-ea"/>
            </a:endParaRPr>
          </a:p>
        </p:txBody>
      </p:sp>
      <p:sp>
        <p:nvSpPr>
          <p:cNvPr id="155651" name="Rectangle 3"/>
          <p:cNvSpPr>
            <a:spLocks noGrp="1" noChangeArrowheads="1"/>
          </p:cNvSpPr>
          <p:nvPr>
            <p:ph idx="4294967295"/>
          </p:nvPr>
        </p:nvSpPr>
        <p:spPr>
          <a:xfrm>
            <a:off x="395288" y="1774825"/>
            <a:ext cx="4176713" cy="2808288"/>
          </a:xfrm>
        </p:spPr>
        <p:txBody>
          <a:bodyPr vert="horz" wrap="square" lIns="91440" tIns="45720" rIns="91440" bIns="45720" numCol="1" anchor="t" anchorCtr="0" compatLnSpc="1">
            <a:normAutofit fontScale="60000"/>
          </a:bodyPr>
          <a:lstStyle/>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a:t>
            </a:r>
            <a:endPar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1</a:t>
            </a: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）抢险与救援</a:t>
            </a:r>
            <a:endPar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根据不同的突发事件，提出：疏散距离建议；向受害群众提供基本现场急救知识建议；通过加大供水深度处理、启用备用水源、水利工程调节、终止社会活动、生产自救等措施减少污染危害等建议 </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a:t>
            </a: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2</a:t>
            </a: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）应急监测</a:t>
            </a:r>
            <a:endPar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制定应急监测方案 </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确定监测项目 </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确定监测范围和布点 </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现场采样与监测 </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342900" marR="0" lvl="0" indent="4318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分析报告</a:t>
            </a:r>
            <a:endParaRPr kumimoji="1" lang="zh-CN" altLang="en-US" sz="20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p:txBody>
      </p:sp>
      <p:sp>
        <p:nvSpPr>
          <p:cNvPr id="4" name="Rectangle 3"/>
          <p:cNvSpPr txBox="1">
            <a:spLocks noChangeArrowheads="1"/>
          </p:cNvSpPr>
          <p:nvPr/>
        </p:nvSpPr>
        <p:spPr bwMode="auto">
          <a:xfrm>
            <a:off x="5219700" y="2024063"/>
            <a:ext cx="3529013" cy="280987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）污染控制和消除</a:t>
            </a:r>
            <a:endPar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）污染源排查</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）切断与控制污染源</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）减轻与消除污染</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Tx/>
              <a:buNone/>
              <a:defRPr/>
            </a:pP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）应急指导</a:t>
            </a:r>
            <a:endParaRPr kumimoji="1" lang="zh-CN" altLang="en-US"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 typeface="Wingdings" panose="05000000000000000000" pitchFamily="2" charset="2"/>
              <a:buNone/>
              <a:defRPr/>
            </a:pPr>
            <a:r>
              <a:rPr kumimoji="1" lang="en-US" altLang="zh-CN" sz="25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）专家组工作指导</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80000"/>
              </a:lnSpc>
              <a:spcBef>
                <a:spcPct val="20000"/>
              </a:spcBef>
              <a:spcAft>
                <a:spcPct val="0"/>
              </a:spcAft>
              <a:buClr>
                <a:schemeClr val="folHlink"/>
              </a:buClr>
              <a:buSzPct val="60000"/>
              <a:buFont typeface="Wingdings" panose="05000000000000000000" pitchFamily="2" charset="2"/>
              <a:buNone/>
              <a:defRPr/>
            </a:pPr>
            <a:r>
              <a:rPr kumimoji="1"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2</a:t>
            </a:r>
            <a:r>
              <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）现场应急工作指导</a:t>
            </a:r>
            <a:endParaRPr kumimoji="1"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06498" name="Rectangle 3"/>
          <p:cNvSpPr>
            <a:spLocks noGrp="1" noRot="1"/>
          </p:cNvSpPr>
          <p:nvPr>
            <p:ph idx="4294967295"/>
          </p:nvPr>
        </p:nvSpPr>
        <p:spPr>
          <a:xfrm>
            <a:off x="1331913" y="1125538"/>
            <a:ext cx="5327650" cy="727075"/>
          </a:xfrm>
          <a:noFill/>
          <a:ln w="9525">
            <a:noFill/>
          </a:ln>
        </p:spPr>
        <p:txBody>
          <a:bodyPr vert="horz" wrap="square" lIns="91440" tIns="45720" rIns="91440" bIns="45720" anchor="t" anchorCtr="0">
            <a:no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lvl="0" algn="just" defTabSz="914400">
              <a:buNone/>
            </a:pPr>
            <a:r>
              <a:rPr lang="en-US" altLang="zh-CN" sz="2800" b="1" kern="1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800" b="1" kern="1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、应急终止的程序</a:t>
            </a:r>
            <a:r>
              <a:rPr lang="en-US" altLang="zh-CN" sz="2800" b="1" kern="1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800" b="1" kern="1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6499" name="Text Box 4"/>
          <p:cNvSpPr txBox="1"/>
          <p:nvPr>
            <p:custDataLst>
              <p:tags r:id="rId5"/>
            </p:custDataLst>
          </p:nvPr>
        </p:nvSpPr>
        <p:spPr>
          <a:xfrm>
            <a:off x="684213" y="2133600"/>
            <a:ext cx="7993062" cy="3448685"/>
          </a:xfrm>
          <a:prstGeom prst="rect">
            <a:avLst/>
          </a:prstGeom>
          <a:noFill/>
          <a:ln w="76200">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nSpc>
                <a:spcPct val="130000"/>
              </a:lnSpc>
              <a:spcBef>
                <a:spcPct val="0"/>
              </a:spcBef>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、现场指挥部确认终止时机，或事件责任单位提出，经现场指挥部批准；</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30000"/>
              </a:lnSpc>
              <a:spcBef>
                <a:spcPct val="0"/>
              </a:spcBef>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、现场指挥部向所属各专业应急救援队伍下达应急终止命令；</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nSpc>
                <a:spcPct val="130000"/>
              </a:lnSpc>
              <a:spcBef>
                <a:spcPct val="0"/>
              </a:spcBef>
              <a:buClrTx/>
              <a:buSzTx/>
              <a:buFontTx/>
              <a:buNone/>
            </a:pP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、应急状态终止后，相关类别环境事件专业应急指挥部应根据政府有关指示和实际情况，继续进行环境监测和评价工作，直至其他补救措施无需继续进行为止。</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2" name="图片 1"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cxnSp>
        <p:nvCxnSpPr>
          <p:cNvPr id="108546" name="直接连接符 3"/>
          <p:cNvCxnSpPr/>
          <p:nvPr/>
        </p:nvCxnSpPr>
        <p:spPr>
          <a:xfrm>
            <a:off x="250825" y="1557338"/>
            <a:ext cx="3313113" cy="0"/>
          </a:xfrm>
          <a:prstGeom prst="line">
            <a:avLst/>
          </a:prstGeom>
          <a:ln w="19050" cap="flat" cmpd="sng">
            <a:solidFill>
              <a:srgbClr val="1C82B8"/>
            </a:solidFill>
            <a:prstDash val="solid"/>
            <a:headEnd type="none" w="med" len="med"/>
            <a:tailEnd type="none" w="med" len="med"/>
          </a:ln>
        </p:spPr>
      </p:cxnSp>
      <p:sp>
        <p:nvSpPr>
          <p:cNvPr id="165893" name="Text Box 6"/>
          <p:cNvSpPr txBox="1">
            <a:spLocks noChangeArrowheads="1"/>
          </p:cNvSpPr>
          <p:nvPr/>
        </p:nvSpPr>
        <p:spPr bwMode="auto">
          <a:xfrm>
            <a:off x="576263" y="2284413"/>
            <a:ext cx="7991475" cy="2306955"/>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环境应急管理机构负责组织开展事件总结工作。相关参与应急工作的单位和个人及时总结本单位和个人应急工作情况，环境应急管理机构在综合相关情况的基础上总结事件经验教训，对事件发生过程、应急救援处置情况、经验教训、事件启示进行综合分析，形成事件总结报告报环保厅（局）。</a:t>
            </a:r>
            <a:endParaRPr kumimoji="1" lang="zh-CN" altLang="en-US" sz="2400" b="0"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Rectangle 3"/>
          <p:cNvSpPr txBox="1">
            <a:spLocks noRot="1" noChangeArrowheads="1"/>
          </p:cNvSpPr>
          <p:nvPr/>
        </p:nvSpPr>
        <p:spPr>
          <a:xfrm>
            <a:off x="1476375" y="1052513"/>
            <a:ext cx="5327650" cy="727075"/>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marL="342900" marR="0" lvl="0" indent="-342900" algn="just"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en-US" altLang="zh-CN"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、事件总结</a:t>
            </a:r>
            <a:r>
              <a:rPr kumimoji="1" lang="zh-CN" altLang="en-US" sz="2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1" lang="zh-CN" altLang="en-US" sz="2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2"/>
          <p:cNvSpPr/>
          <p:nvPr>
            <p:custDataLst>
              <p:tags r:id="rId1"/>
            </p:custDataLst>
          </p:nvPr>
        </p:nvSpPr>
        <p:spPr>
          <a:xfrm>
            <a:off x="571505" y="3398434"/>
            <a:ext cx="3619529" cy="853916"/>
          </a:xfrm>
          <a:prstGeom prst="rect">
            <a:avLst/>
          </a:prstGeo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900" u="none" strike="noStrike" baseline="0" dirty="0">
                <a:solidFill>
                  <a:schemeClr val="lt1"/>
                </a:solidFill>
                <a:uLnTx/>
                <a:uFillTx/>
              </a:rPr>
              <a:t>谢    谢！</a:t>
            </a:r>
            <a:endParaRPr lang="zh-CN" altLang="en-US" sz="4900" u="none" strike="noStrike" baseline="0" dirty="0">
              <a:solidFill>
                <a:schemeClr val="lt1"/>
              </a:solidFill>
              <a:uLnTx/>
              <a:uFillTx/>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descr="图片18"/>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图片19"/>
          <p:cNvPicPr>
            <a:picLocks noChangeAspect="1"/>
          </p:cNvPicPr>
          <p:nvPr>
            <p:custDataLst>
              <p:tags r:id="rId3"/>
            </p:custDataLst>
          </p:nvPr>
        </p:nvPicPr>
        <p:blipFill>
          <a:blip r:embed="rId4"/>
          <a:stretch>
            <a:fillRect/>
          </a:stretch>
        </p:blipFill>
        <p:spPr>
          <a:xfrm>
            <a:off x="8603932" y="-5379"/>
            <a:ext cx="540068" cy="720090"/>
          </a:xfrm>
          <a:prstGeom prst="rect">
            <a:avLst/>
          </a:prstGeom>
        </p:spPr>
      </p:pic>
      <p:sp>
        <p:nvSpPr>
          <p:cNvPr id="15362" name="Rectangle 2"/>
          <p:cNvSpPr>
            <a:spLocks noGrp="1"/>
          </p:cNvSpPr>
          <p:nvPr>
            <p:ph type="title" idx="4294967295"/>
          </p:nvPr>
        </p:nvSpPr>
        <p:spPr>
          <a:xfrm>
            <a:off x="1150938" y="617538"/>
            <a:ext cx="7793037" cy="1143000"/>
          </a:xfrm>
          <a:noFill/>
          <a:ln w="9525">
            <a:noFill/>
          </a:ln>
        </p:spPr>
        <p:txBody>
          <a:bodyPr vert="horz" wrap="square" lIns="91440" tIns="45720" rIns="91440" bIns="45720" anchor="b" anchorCtr="0">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lvl="0" algn="l" defTabSz="914400" eaLnBrk="1" hangingPunct="1">
              <a:buClrTx/>
              <a:buSzTx/>
              <a:buFontTx/>
            </a:pPr>
            <a:r>
              <a:rPr lang="zh-CN" altLang="en-US" sz="3600" b="1" kern="1200" dirty="0">
                <a:solidFill>
                  <a:schemeClr val="accent1"/>
                </a:solidFill>
                <a:latin typeface="汉仪旗黑-85S" charset="0"/>
                <a:ea typeface="华文中宋" panose="02010600040101010101" pitchFamily="2" charset="-122"/>
                <a:cs typeface="汉仪旗黑-85S" charset="0"/>
                <a:sym typeface="+mn-ea"/>
              </a:rPr>
              <a:t>五 环境因素的识别</a:t>
            </a:r>
            <a:endParaRPr lang="zh-CN" altLang="en-US" sz="3600" b="1" kern="1200" dirty="0">
              <a:solidFill>
                <a:schemeClr val="accent1"/>
              </a:solidFill>
              <a:latin typeface="汉仪旗黑-85S" charset="0"/>
              <a:ea typeface="华文中宋" panose="02010600040101010101" pitchFamily="2" charset="-122"/>
              <a:cs typeface="汉仪旗黑-85S" charset="0"/>
              <a:sym typeface="+mn-ea"/>
            </a:endParaRPr>
          </a:p>
        </p:txBody>
      </p:sp>
      <p:sp>
        <p:nvSpPr>
          <p:cNvPr id="14" name="Rectangle 3"/>
          <p:cNvSpPr>
            <a:spLocks noGrp="1" noChangeArrowheads="1"/>
          </p:cNvSpPr>
          <p:nvPr>
            <p:ph idx="4294967295"/>
          </p:nvPr>
        </p:nvSpPr>
        <p:spPr>
          <a:xfrm>
            <a:off x="742950" y="1844675"/>
            <a:ext cx="7656513" cy="4208463"/>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0" lang="zh-CN" altLang="en-US" sz="26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a:t>
            </a:r>
            <a:r>
              <a:rPr kumimoji="0" lang="zh-CN" altLang="en-US" sz="22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环境因素识别是以生命周期理论为指导，以环境影响为主线，从污染物的产生、排放、造成环境影响等因素综合考虑，通过污染物转化规律全过程的分析，找出环境因素。</a:t>
            </a:r>
            <a:r>
              <a:rPr kumimoji="1" lang="zh-CN" altLang="en-US" sz="22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环境因素包括可以控制影响和事假影响的环境因素进行识别、评价。</a:t>
            </a:r>
            <a:endParaRPr kumimoji="0" lang="en-US" altLang="zh-CN" sz="26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r>
              <a:rPr kumimoji="0" lang="zh-CN" altLang="en-US" sz="2600" b="0"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    </a:t>
            </a:r>
            <a:r>
              <a:rPr kumimoji="0" lang="zh-CN" altLang="en-US" sz="26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rPr>
              <a:t>识别对象：</a:t>
            </a:r>
            <a:endParaRPr kumimoji="0" lang="zh-CN" altLang="en-US" sz="2600" b="1" i="0" u="none" strike="noStrike" kern="0" cap="none" spc="0" normalizeH="0" baseline="0" noProof="0" dirty="0">
              <a:ln>
                <a:noFill/>
              </a:ln>
              <a:solidFill>
                <a:schemeClr val="dk1"/>
              </a:solidFill>
              <a:effectLst/>
              <a:uLnTx/>
              <a:uFillTx/>
              <a:latin typeface="微软雅黑" panose="020B0503020204020204" pitchFamily="34" charset="-122"/>
              <a:cs typeface="微软雅黑" panose="020B0503020204020204" pitchFamily="34" charset="-122"/>
            </a:endParaRPr>
          </a:p>
        </p:txBody>
      </p:sp>
      <p:graphicFrame>
        <p:nvGraphicFramePr>
          <p:cNvPr id="3" name="图示 2"/>
          <p:cNvGraphicFramePr/>
          <p:nvPr/>
        </p:nvGraphicFramePr>
        <p:xfrm>
          <a:off x="2407403" y="4528062"/>
          <a:ext cx="5280104" cy="1592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3.xml><?xml version="1.0" encoding="utf-8"?>
<p:tagLst xmlns:p="http://schemas.openxmlformats.org/presentationml/2006/main">
  <p:tag name="KSO_WM_UNIT_TEXT_FILL_FORE_SCHEMECOLOR_INDEX_BRIGHTNESS" val="0"/>
  <p:tag name="KSO_WM_UNIT_TEXT_FILL_FORE_SCHEMECOLOR_INDEX" val="16"/>
  <p:tag name="KSO_WM_UNIT_TEXT_FILL_TYPE" val="1"/>
</p:tagLst>
</file>

<file path=ppt/tags/tag1004.xml><?xml version="1.0" encoding="utf-8"?>
<p:tagLst xmlns:p="http://schemas.openxmlformats.org/presentationml/2006/main">
  <p:tag name="KSO_WM_SLIDE_BK_DARK_LIGHT" val=""/>
  <p:tag name="KSO_WM_SLIDE_BACKGROUND_TYPE" val="general"/>
</p:tagLst>
</file>

<file path=ppt/tags/tag1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e375bd9-c452-4d84-b99a-eafa9ad6d8cf}"/>
</p:tagLst>
</file>

<file path=ppt/tags/tag1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8100d47-a0d6-4ac5-a727-c9f3f78652cf}"/>
</p:tagLst>
</file>

<file path=ppt/tags/tag10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8.xml><?xml version="1.0" encoding="utf-8"?>
<p:tagLst xmlns:p="http://schemas.openxmlformats.org/presentationml/2006/main">
  <p:tag name="KSO_WM_SLIDE_BK_DARK_LIGHT" val=""/>
  <p:tag name="KSO_WM_SLIDE_BACKGROUND_TYPE" val="general"/>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2fa4203-d60a-4a8f-9cf2-1580f78e14d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c2d54fc-6ee9-446c-b010-43c9cb39d952}"/>
</p:tagLst>
</file>

<file path=ppt/tags/tag10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2.xml><?xml version="1.0" encoding="utf-8"?>
<p:tagLst xmlns:p="http://schemas.openxmlformats.org/presentationml/2006/main">
  <p:tag name="KSO_WM_SLIDE_BK_DARK_LIGHT" val=""/>
  <p:tag name="KSO_WM_SLIDE_BACKGROUND_TYPE" val="general"/>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4903124-39f5-4780-a64e-33371c1c2b99}"/>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b08aa9e-9c24-48fe-9d71-267f94d62a47}"/>
</p:tagLst>
</file>

<file path=ppt/tags/tag1015.xml><?xml version="1.0" encoding="utf-8"?>
<p:tagLst xmlns:p="http://schemas.openxmlformats.org/presentationml/2006/main">
  <p:tag name="KSO_WM_SLIDE_ID" val="custom20185054_13"/>
  <p:tag name="KSO_WM_SLIDE_INDEX" val="13"/>
  <p:tag name="KSO_WM_SLIDE_ITEM_CNT" val="1"/>
  <p:tag name="KSO_WM_SLIDE_LAYOUT" val="l_a"/>
  <p:tag name="KSO_WM_SLIDE_LAYOUT_CNT" val="1_1"/>
  <p:tag name="KSO_WM_SLIDE_TYPE" val="text"/>
  <p:tag name="KSO_WM_BEAUTIFY_FLAG" val="#wm#"/>
  <p:tag name="KSO_WM_SLIDE_POSITION" val="190*223"/>
  <p:tag name="KSO_WM_SLIDE_SIZE" val="579*61"/>
  <p:tag name="KSO_WM_TEMPLATE_CATEGORY" val="custom"/>
  <p:tag name="KSO_WM_TEMPLATE_INDEX" val="20185054"/>
  <p:tag name="KSO_WM_TAG_VERSION" val="1.0"/>
  <p:tag name="KSO_WM_DIAGRAM_GROUP_CODE" val="l1-2"/>
  <p:tag name="KSO_WM_SLIDE_SUBTYPE" val="diag"/>
  <p:tag name="KSO_WM_SLIDE_BK_DARK_LIGHT" val=""/>
  <p:tag name="KSO_WM_SLIDE_BACKGROUND_TYPE" val="general"/>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fe952dc-1508-4b37-8de6-d8a2d22b0bb6}"/>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69c57fb-ea41-46be-9ef1-ba38f251b533}"/>
</p:tagLst>
</file>

<file path=ppt/tags/tag1018.xml><?xml version="1.0" encoding="utf-8"?>
<p:tagLst xmlns:p="http://schemas.openxmlformats.org/presentationml/2006/main">
  <p:tag name="KSO_WM_SLIDE_BK_DARK_LIGHT" val=""/>
  <p:tag name="KSO_WM_SLIDE_BACKGROUND_TYPE" val="general"/>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76125e3-c91a-4914-9a04-d4861253b28d}"/>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d726959-2fba-4007-a452-90c42c8af80e}"/>
</p:tagLst>
</file>

<file path=ppt/tags/tag10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2.xml><?xml version="1.0" encoding="utf-8"?>
<p:tagLst xmlns:p="http://schemas.openxmlformats.org/presentationml/2006/main">
  <p:tag name="KSO_WM_UNIT_FILL_FORE_SCHEMECOLOR_INDEX_BRIGHTNESS" val="0.4"/>
  <p:tag name="KSO_WM_UNIT_FILL_FORE_SCHEMECOLOR_INDEX" val="9"/>
  <p:tag name="KSO_WM_UNIT_FILL_TYPE" val="1"/>
</p:tagLst>
</file>

<file path=ppt/tags/tag1023.xml><?xml version="1.0" encoding="utf-8"?>
<p:tagLst xmlns:p="http://schemas.openxmlformats.org/presentationml/2006/main">
  <p:tag name="KSO_WM_SLIDE_BK_DARK_LIGHT" val=""/>
  <p:tag name="KSO_WM_SLIDE_BACKGROUND_TYPE" val="general"/>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9f9fc1e-d1d2-44bc-8a22-330d46f63330}"/>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bdb49c2-d620-4c75-a0e2-9c199516735b}"/>
</p:tagLst>
</file>

<file path=ppt/tags/tag1026.xml><?xml version="1.0" encoding="utf-8"?>
<p:tagLst xmlns:p="http://schemas.openxmlformats.org/presentationml/2006/main">
  <p:tag name="KSO_WM_SLIDE_BK_DARK_LIGHT" val=""/>
  <p:tag name="KSO_WM_SLIDE_BACKGROUND_TYPE" val="general"/>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ab6f904-a3ea-4d45-aae4-7c5d890791ec}"/>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234cc74-6233-487d-9c96-c34334a54b3e}"/>
</p:tagLst>
</file>

<file path=ppt/tags/tag1029.xml><?xml version="1.0" encoding="utf-8"?>
<p:tagLst xmlns:p="http://schemas.openxmlformats.org/presentationml/2006/main">
  <p:tag name="KSO_WM_SLIDE_BK_DARK_LIGHT" val=""/>
  <p:tag name="KSO_WM_SLIDE_BACKGROUND_TYPE" val="general"/>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3175355-3e89-442c-95b0-f59c9e06619f}"/>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63aba36-edf5-4b4c-a161-ec6d0c6b6b5f}"/>
</p:tagLst>
</file>

<file path=ppt/tags/tag1032.xml><?xml version="1.0" encoding="utf-8"?>
<p:tagLst xmlns:p="http://schemas.openxmlformats.org/presentationml/2006/main">
  <p:tag name="KSO_WM_SLIDE_BK_DARK_LIGHT" val=""/>
  <p:tag name="KSO_WM_SLIDE_BACKGROUND_TYPE" val="general"/>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3940251-041f-442a-bc26-b818115ae5a5}"/>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625c29c-c360-4a58-96e1-72b6b49114c2}"/>
</p:tagLst>
</file>

<file path=ppt/tags/tag10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6.xml><?xml version="1.0" encoding="utf-8"?>
<p:tagLst xmlns:p="http://schemas.openxmlformats.org/presentationml/2006/main">
  <p:tag name="KSO_WM_SLIDE_BK_DARK_LIGHT" val=""/>
  <p:tag name="KSO_WM_SLIDE_BACKGROUND_TYPE" val="general"/>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121c270-be4e-41ff-9e9c-677c10618a20}"/>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dd11c95-4234-4a52-9081-cd23193ea192}"/>
</p:tagLst>
</file>

<file path=ppt/tags/tag10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04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41.xml><?xml version="1.0" encoding="utf-8"?>
<p:tagLst xmlns:p="http://schemas.openxmlformats.org/presentationml/2006/main">
  <p:tag name="KSO_WM_SLIDE_BK_DARK_LIGHT" val=""/>
  <p:tag name="KSO_WM_SLIDE_BACKGROUND_TYPE" val="general"/>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17ddffd-59a2-4d90-a298-74da4a16cedc}"/>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f9efdb6-1192-4ad8-9065-3246fd477c73}"/>
</p:tagLst>
</file>

<file path=ppt/tags/tag1044.xml><?xml version="1.0" encoding="utf-8"?>
<p:tagLst xmlns:p="http://schemas.openxmlformats.org/presentationml/2006/main">
  <p:tag name="KSO_WM_SLIDE_BK_DARK_LIGHT" val=""/>
  <p:tag name="KSO_WM_SLIDE_BACKGROUND_TYPE" val="general"/>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62e29e3-354d-49ec-8014-92f6336b639e}"/>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aec7b15-44fa-4471-b3e4-7bcbe9dcccf2}"/>
</p:tagLst>
</file>

<file path=ppt/tags/tag10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8.xml><?xml version="1.0" encoding="utf-8"?>
<p:tagLst xmlns:p="http://schemas.openxmlformats.org/presentationml/2006/main">
  <p:tag name="KSO_WM_SLIDE_BK_DARK_LIGHT" val=""/>
  <p:tag name="KSO_WM_SLIDE_BACKGROUND_TYPE" val="general"/>
</p:tagLst>
</file>

<file path=ppt/tags/tag1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7*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f98dea00a9cb4f0fbfb294c982200636"/>
  <p:tag name="KSO_WM_UNIT_DECORATE_INFO" val="{&quot;DecorateInfoH&quot;:{&quot;IsAbs&quot;:true},&quot;DecorateInfoW&quot;:{&quot;IsAbs&quot;:false},&quot;DecorateInfoX&quot;:{&quot;IsAbs&quot;:true,&quot;Pos&quot;:0},&quot;DecorateInfoY&quot;:{&quot;IsAbs&quot;:true,&quot;Pos&quot;:2},&quot;ReferentInfo&quot;:{&quot;Id&quot;:&quot;ee13252f071a4a91809f3399a6808d04&quot;,&quot;X&quot;:{&quot;Pos&quot;:0},&quot;Y&quot;:{&quot;Pos&quot;:0}},&quot;whChangeMode&quot;:0}"/>
  <p:tag name="KSO_WM_CHIP_GROUPID" val="5ebe40d00ac41c4a0a525616"/>
  <p:tag name="KSO_WM_CHIP_XID" val="5ebe40d00ac41c4a0a525617"/>
  <p:tag name="KSO_WM_CHIP_FILLAREA_FILL_RULE" val="{&quot;fill_align&quot;:&quot;cm&quot;,&quot;fill_mode&quot;:&quot;adaptive&quot;,&quot;sacle_strategy&quot;:&quot;smart&quot;}"/>
  <p:tag name="KSO_WM_UNIT_DEC_SUPPORTCHANGEPIC" val="0"/>
  <p:tag name="KSO_WM_UNIT_DEC_CHANGEPICRESERVED" val="0"/>
  <p:tag name="KSO_WM_ASSEMBLE_CHIP_INDEX" val="9a2ce4d09fb84a048a0c6b5f2345a526"/>
  <p:tag name="KSO_WM_UNIT_FILL_FORE_SCHEMECOLOR_INDEX_BRIGHTNESS" val="0"/>
  <p:tag name="KSO_WM_UNIT_FILL_FORE_SCHEMECOLOR_INDEX" val="5"/>
  <p:tag name="KSO_WM_UNIT_FILL_TYPE" val="1"/>
  <p:tag name="KSO_WM_UNIT_VALUE" val="1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50.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7*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Lst>
</file>

<file path=ppt/tags/tag105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7*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Lst>
</file>

<file path=ppt/tags/tag1052.xml><?xml version="1.0" encoding="utf-8"?>
<p:tagLst xmlns:p="http://schemas.openxmlformats.org/presentationml/2006/main">
  <p:tag name="KSO_WM_UNIT_NOCLEAR" val="0"/>
  <p:tag name="KSO_WM_UNIT_VALUE" val="84"/>
  <p:tag name="KSO_WM_UNIT_HIGHLIGHT" val="0"/>
  <p:tag name="KSO_WM_UNIT_COMPATIBLE" val="1"/>
  <p:tag name="KSO_WM_UNIT_DIAGRAM_ISNUMVISUAL" val="0"/>
  <p:tag name="KSO_WM_UNIT_DIAGRAM_ISREFERUNIT" val="0"/>
  <p:tag name="KSO_WM_UNIT_TYPE" val="e"/>
  <p:tag name="KSO_WM_UNIT_INDEX" val="1"/>
  <p:tag name="KSO_WM_UNIT_ID" val="custom20203230_7*e*1"/>
  <p:tag name="KSO_WM_TEMPLATE_CATEGORY" val="custom"/>
  <p:tag name="KSO_WM_TEMPLATE_INDEX" val="20203230"/>
  <p:tag name="KSO_WM_UNIT_LAYERLEVEL" val="1"/>
  <p:tag name="KSO_WM_TAG_VERSION" val="1.0"/>
  <p:tag name="KSO_WM_BEAUTIFY_FLAG" val="#wm#"/>
  <p:tag name="KSO_WM_UNIT_PRESET_TEXT" val="PART ONE"/>
  <p:tag name="KSO_WM_UNIT_DEFAULT_FONT" val="14;16;2"/>
  <p:tag name="KSO_WM_UNIT_BLOCK" val="0"/>
  <p:tag name="KSO_WM_UNIT_SM_LIMIT_TYPE" val="0"/>
  <p:tag name="KSO_WM_UNIT_DEC_AREA_ID" val="3164061639344e588738345c2ef6b9a5"/>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53.xml><?xml version="1.0" encoding="utf-8"?>
<p:tagLst xmlns:p="http://schemas.openxmlformats.org/presentationml/2006/main">
  <p:tag name="KSO_WM_BEAUTIFY_FLAG" val="#wm#"/>
  <p:tag name="KSO_WM_TEMPLATE_CATEGORY" val="custom"/>
  <p:tag name="KSO_WM_TEMPLATE_INDEX" val="20203230"/>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30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2-02T10:35:49&quot;,&quot;maxSize&quot;:{&quot;size1&quot;:45.179420414677374},&quot;minSize&quot;:{&quot;size1&quot;:35.87942041467738},&quot;normalSize&quot;:{&quot;size1&quot;:42.47942041467737},&quot;subLayout&quot;:[{&quot;id&quot;:&quot;2020-12-02T10:35:49&quot;,&quot;margin&quot;:{&quot;bottom&quot;:0.1855989396572113,&quot;left&quot;:7.064431667327881,&quot;right&quot;:1.2699435949325562,&quot;top&quot;:5.5572309494018555},&quot;type&quot;:0},{&quot;id&quot;:&quot;2020-12-02T10:35:49&quot;,&quot;maxSize&quot;:{&quot;size1&quot;:38.10321297023302},&quot;minSize&quot;:{&quot;size1&quot;:12.203212970233022},&quot;normalSize&quot;:{&quot;size1&quot;:25.10321297023302},&quot;subLayout&quot;:[{&quot;id&quot;:&quot;2020-12-02T10:35:49&quot;,&quot;margin&quot;:{&quot;bottom&quot;:0.282134085893631,&quot;left&quot;:7.064431667327881,&quot;right&quot;:1.2699435949325562,&quot;top&quot;:0.1759982407093048},&quot;type&quot;:0},{&quot;id&quot;:&quot;2020-12-02T10:35:49&quot;,&quot;margin&quot;:{&quot;bottom&quot;:4.890485763549805,&quot;left&quot;:7.064431667327881,&quot;right&quot;:1.2699435949325562,&quot;top&quot;:0.2699631452560425},&quot;type&quot;:0}],&quot;type&quot;:0}],&quot;type&quot;:0}"/>
  <p:tag name="KSO_WM_SLIDE_BK_DARK_LIGHT" val="2"/>
  <p:tag name="KSO_WM_SLIDE_BACKGROUND_TYPE" val="general"/>
  <p:tag name="KSO_WM_SLIDE_SUPPORT_FEATURE_TYPE" val="0"/>
  <p:tag name="KSO_WM_TEMPLATE_ASSEMBLE_XID" val="5fc6fd802574a1ee74b6c7b8"/>
  <p:tag name="KSO_WM_TEMPLATE_ASSEMBLE_GROUPID" val="5f8cfa53a61ec3b55284a7ab"/>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e184088-dae2-41d0-bd47-478cdf54264b}"/>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6e42850-19aa-4906-84fe-93bd4c122f00}"/>
</p:tagLst>
</file>

<file path=ppt/tags/tag1056.xml><?xml version="1.0" encoding="utf-8"?>
<p:tagLst xmlns:p="http://schemas.openxmlformats.org/presentationml/2006/main">
  <p:tag name="KSO_WM_SLIDE_BK_DARK_LIGHT" val=""/>
  <p:tag name="KSO_WM_SLIDE_BACKGROUND_TYPE" val="general"/>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c580b43-7292-4438-ac95-41bb8daa3f55}"/>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b26f6c8-8e12-4561-82af-74544e7f4acd}"/>
</p:tagLst>
</file>

<file path=ppt/tags/tag1059.xml><?xml version="1.0" encoding="utf-8"?>
<p:tagLst xmlns:p="http://schemas.openxmlformats.org/presentationml/2006/main">
  <p:tag name="KSO_WM_SLIDE_BK_DARK_LIGHT" val=""/>
  <p:tag name="KSO_WM_SLIDE_BACKGROUND_TYPE" val="general"/>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d52dfe7-bdae-40bb-a9b2-c79573c509e7}"/>
</p:tagLst>
</file>

<file path=ppt/tags/tag10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c87bf78-cb5e-43a8-95e5-30f2515b9d6a}"/>
</p:tagLst>
</file>

<file path=ppt/tags/tag1062.xml><?xml version="1.0" encoding="utf-8"?>
<p:tagLst xmlns:p="http://schemas.openxmlformats.org/presentationml/2006/main">
  <p:tag name="KSO_WM_SLIDE_BK_DARK_LIGHT" val=""/>
  <p:tag name="KSO_WM_SLIDE_BACKGROUND_TYPE" val="general"/>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633552c-c848-423e-871e-b7fedb79bf1c}"/>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3abc002-c85e-4f43-9715-f0ad6feefc2e}"/>
</p:tagLst>
</file>

<file path=ppt/tags/tag1065.xml><?xml version="1.0" encoding="utf-8"?>
<p:tagLst xmlns:p="http://schemas.openxmlformats.org/presentationml/2006/main">
  <p:tag name="KSO_WM_SLIDE_BK_DARK_LIGHT" val=""/>
  <p:tag name="KSO_WM_SLIDE_BACKGROUND_TYPE" val="general"/>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3761e4a-f28f-4757-a06f-bb67130b7ae7}"/>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e297fbf-6080-4f5d-a216-123ffe8f0b2b}"/>
</p:tagLst>
</file>

<file path=ppt/tags/tag10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70.xml><?xml version="1.0" encoding="utf-8"?>
<p:tagLst xmlns:p="http://schemas.openxmlformats.org/presentationml/2006/main">
  <p:tag name="KSO_WM_SLIDE_BK_DARK_LIGHT" val=""/>
  <p:tag name="KSO_WM_SLIDE_BACKGROUND_TYPE" val="general"/>
</p:tagLst>
</file>

<file path=ppt/tags/tag10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7*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f98dea00a9cb4f0fbfb294c982200636"/>
  <p:tag name="KSO_WM_UNIT_DECORATE_INFO" val="{&quot;DecorateInfoH&quot;:{&quot;IsAbs&quot;:true},&quot;DecorateInfoW&quot;:{&quot;IsAbs&quot;:false},&quot;DecorateInfoX&quot;:{&quot;IsAbs&quot;:true,&quot;Pos&quot;:0},&quot;DecorateInfoY&quot;:{&quot;IsAbs&quot;:true,&quot;Pos&quot;:2},&quot;ReferentInfo&quot;:{&quot;Id&quot;:&quot;ee13252f071a4a91809f3399a6808d04&quot;,&quot;X&quot;:{&quot;Pos&quot;:0},&quot;Y&quot;:{&quot;Pos&quot;:0}},&quot;whChangeMode&quot;:0}"/>
  <p:tag name="KSO_WM_CHIP_GROUPID" val="5ebe40d00ac41c4a0a525616"/>
  <p:tag name="KSO_WM_CHIP_XID" val="5ebe40d00ac41c4a0a525617"/>
  <p:tag name="KSO_WM_CHIP_FILLAREA_FILL_RULE" val="{&quot;fill_align&quot;:&quot;cm&quot;,&quot;fill_mode&quot;:&quot;adaptive&quot;,&quot;sacle_strategy&quot;:&quot;smart&quot;}"/>
  <p:tag name="KSO_WM_UNIT_DEC_SUPPORTCHANGEPIC" val="0"/>
  <p:tag name="KSO_WM_UNIT_DEC_CHANGEPICRESERVED" val="0"/>
  <p:tag name="KSO_WM_ASSEMBLE_CHIP_INDEX" val="9a2ce4d09fb84a048a0c6b5f2345a526"/>
  <p:tag name="KSO_WM_UNIT_FILL_FORE_SCHEMECOLOR_INDEX_BRIGHTNESS" val="0"/>
  <p:tag name="KSO_WM_UNIT_FILL_FORE_SCHEMECOLOR_INDEX" val="5"/>
  <p:tag name="KSO_WM_UNIT_FILL_TYPE" val="1"/>
  <p:tag name="KSO_WM_UNIT_VALUE" val="19"/>
</p:tagLst>
</file>

<file path=ppt/tags/tag1072.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7*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Lst>
</file>

<file path=ppt/tags/tag107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7*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Lst>
</file>

<file path=ppt/tags/tag1074.xml><?xml version="1.0" encoding="utf-8"?>
<p:tagLst xmlns:p="http://schemas.openxmlformats.org/presentationml/2006/main">
  <p:tag name="KSO_WM_UNIT_NOCLEAR" val="0"/>
  <p:tag name="KSO_WM_UNIT_VALUE" val="84"/>
  <p:tag name="KSO_WM_UNIT_HIGHLIGHT" val="0"/>
  <p:tag name="KSO_WM_UNIT_COMPATIBLE" val="1"/>
  <p:tag name="KSO_WM_UNIT_DIAGRAM_ISNUMVISUAL" val="0"/>
  <p:tag name="KSO_WM_UNIT_DIAGRAM_ISREFERUNIT" val="0"/>
  <p:tag name="KSO_WM_UNIT_TYPE" val="e"/>
  <p:tag name="KSO_WM_UNIT_INDEX" val="1"/>
  <p:tag name="KSO_WM_UNIT_ID" val="custom20203230_7*e*1"/>
  <p:tag name="KSO_WM_TEMPLATE_CATEGORY" val="custom"/>
  <p:tag name="KSO_WM_TEMPLATE_INDEX" val="20203230"/>
  <p:tag name="KSO_WM_UNIT_LAYERLEVEL" val="1"/>
  <p:tag name="KSO_WM_TAG_VERSION" val="1.0"/>
  <p:tag name="KSO_WM_BEAUTIFY_FLAG" val="#wm#"/>
  <p:tag name="KSO_WM_UNIT_PRESET_TEXT" val="PART ONE"/>
  <p:tag name="KSO_WM_UNIT_DEFAULT_FONT" val="14;16;2"/>
  <p:tag name="KSO_WM_UNIT_BLOCK" val="0"/>
  <p:tag name="KSO_WM_UNIT_SM_LIMIT_TYPE" val="0"/>
  <p:tag name="KSO_WM_UNIT_DEC_AREA_ID" val="3164061639344e588738345c2ef6b9a5"/>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75.xml><?xml version="1.0" encoding="utf-8"?>
<p:tagLst xmlns:p="http://schemas.openxmlformats.org/presentationml/2006/main">
  <p:tag name="KSO_WM_BEAUTIFY_FLAG" val="#wm#"/>
  <p:tag name="KSO_WM_TEMPLATE_CATEGORY" val="custom"/>
  <p:tag name="KSO_WM_TEMPLATE_INDEX" val="20203230"/>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30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2-02T10:35:49&quot;,&quot;maxSize&quot;:{&quot;size1&quot;:45.179420414677374},&quot;minSize&quot;:{&quot;size1&quot;:35.87942041467738},&quot;normalSize&quot;:{&quot;size1&quot;:42.47942041467737},&quot;subLayout&quot;:[{&quot;id&quot;:&quot;2020-12-02T10:35:49&quot;,&quot;margin&quot;:{&quot;bottom&quot;:0.1855989396572113,&quot;left&quot;:7.064431667327881,&quot;right&quot;:1.2699435949325562,&quot;top&quot;:5.5572309494018555},&quot;type&quot;:0},{&quot;id&quot;:&quot;2020-12-02T10:35:49&quot;,&quot;maxSize&quot;:{&quot;size1&quot;:38.10321297023302},&quot;minSize&quot;:{&quot;size1&quot;:12.203212970233022},&quot;normalSize&quot;:{&quot;size1&quot;:25.10321297023302},&quot;subLayout&quot;:[{&quot;id&quot;:&quot;2020-12-02T10:35:49&quot;,&quot;margin&quot;:{&quot;bottom&quot;:0.282134085893631,&quot;left&quot;:7.064431667327881,&quot;right&quot;:1.2699435949325562,&quot;top&quot;:0.1759982407093048},&quot;type&quot;:0},{&quot;id&quot;:&quot;2020-12-02T10:35:49&quot;,&quot;margin&quot;:{&quot;bottom&quot;:4.890485763549805,&quot;left&quot;:7.064431667327881,&quot;right&quot;:1.2699435949325562,&quot;top&quot;:0.2699631452560425},&quot;type&quot;:0}],&quot;type&quot;:0}],&quot;type&quot;:0}"/>
  <p:tag name="KSO_WM_SLIDE_BK_DARK_LIGHT" val="2"/>
  <p:tag name="KSO_WM_SLIDE_BACKGROUND_TYPE" val="general"/>
  <p:tag name="KSO_WM_SLIDE_SUPPORT_FEATURE_TYPE" val="0"/>
  <p:tag name="KSO_WM_TEMPLATE_ASSEMBLE_XID" val="5fc6fd802574a1ee74b6c7b8"/>
  <p:tag name="KSO_WM_TEMPLATE_ASSEMBLE_GROUPID" val="5f8cfa53a61ec3b55284a7ab"/>
</p:tagLst>
</file>

<file path=ppt/tags/tag1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4499dba-e17e-4a0a-b909-65967fffcefd}"/>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4d4e842-dd7c-4bfd-9831-88870a9f555c}"/>
</p:tagLst>
</file>

<file path=ppt/tags/tag10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9.xml><?xml version="1.0" encoding="utf-8"?>
<p:tagLst xmlns:p="http://schemas.openxmlformats.org/presentationml/2006/main">
  <p:tag name="KSO_WM_SLIDE_ID" val="custom20185054_13"/>
  <p:tag name="KSO_WM_SLIDE_INDEX" val="13"/>
  <p:tag name="KSO_WM_SLIDE_ITEM_CNT" val="1"/>
  <p:tag name="KSO_WM_SLIDE_LAYOUT" val="l_a"/>
  <p:tag name="KSO_WM_SLIDE_LAYOUT_CNT" val="1_1"/>
  <p:tag name="KSO_WM_SLIDE_TYPE" val="text"/>
  <p:tag name="KSO_WM_BEAUTIFY_FLAG" val="#wm#"/>
  <p:tag name="KSO_WM_SLIDE_POSITION" val="190*223"/>
  <p:tag name="KSO_WM_SLIDE_SIZE" val="579*61"/>
  <p:tag name="KSO_WM_TEMPLATE_CATEGORY" val="custom"/>
  <p:tag name="KSO_WM_TEMPLATE_INDEX" val="20185054"/>
  <p:tag name="KSO_WM_TAG_VERSION" val="1.0"/>
  <p:tag name="KSO_WM_DIAGRAM_GROUP_CODE" val="l1-2"/>
  <p:tag name="KSO_WM_SLIDE_SUBTYPE" val="diag"/>
  <p:tag name="KSO_WM_SLIDE_BK_DARK_LIGHT" val=""/>
  <p:tag name="KSO_WM_SLIDE_BACKGROUND_TYPE" val="genera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b53fcd5-0939-4892-9016-cc16d193ada1}"/>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317335f-a839-47ea-a909-a57c56b1dc1e}"/>
</p:tagLst>
</file>

<file path=ppt/tags/tag10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9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9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98.xml><?xml version="1.0" encoding="utf-8"?>
<p:tagLst xmlns:p="http://schemas.openxmlformats.org/presentationml/2006/main">
  <p:tag name="KSO_WM_SLIDE_ID" val="custom20185054_13"/>
  <p:tag name="KSO_WM_SLIDE_INDEX" val="13"/>
  <p:tag name="KSO_WM_SLIDE_ITEM_CNT" val="1"/>
  <p:tag name="KSO_WM_SLIDE_LAYOUT" val="l_a"/>
  <p:tag name="KSO_WM_SLIDE_LAYOUT_CNT" val="1_1"/>
  <p:tag name="KSO_WM_SLIDE_TYPE" val="text"/>
  <p:tag name="KSO_WM_BEAUTIFY_FLAG" val="#wm#"/>
  <p:tag name="KSO_WM_SLIDE_POSITION" val="190*223"/>
  <p:tag name="KSO_WM_SLIDE_SIZE" val="579*61"/>
  <p:tag name="KSO_WM_TEMPLATE_CATEGORY" val="custom"/>
  <p:tag name="KSO_WM_TEMPLATE_INDEX" val="20185054"/>
  <p:tag name="KSO_WM_TAG_VERSION" val="1.0"/>
  <p:tag name="KSO_WM_DIAGRAM_GROUP_CODE" val="l1-2"/>
  <p:tag name="KSO_WM_SLIDE_SUBTYPE" val="diag"/>
  <p:tag name="KSO_WM_SLIDE_BK_DARK_LIGHT" val=""/>
  <p:tag name="KSO_WM_SLIDE_BACKGROUND_TYPE" val="general"/>
</p:tagLst>
</file>

<file path=ppt/tags/tag10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1b8a990-ec53-4d60-a800-ed8af144b97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f6e2ec3-4626-4cd1-9aa5-e7f8b80bb329}"/>
</p:tagLst>
</file>

<file path=ppt/tags/tag110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0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1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11.xml><?xml version="1.0" encoding="utf-8"?>
<p:tagLst xmlns:p="http://schemas.openxmlformats.org/presentationml/2006/main">
  <p:tag name="KSO_WM_SLIDE_BK_DARK_LIGHT" val=""/>
  <p:tag name="KSO_WM_SLIDE_BACKGROUND_TYPE" val="general"/>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1e41497-a763-4b17-9ef1-9186071b553e}"/>
</p:tagLst>
</file>

<file path=ppt/tags/tag1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a0f3eab-1286-4288-af37-94b45555a587}"/>
</p:tagLst>
</file>

<file path=ppt/tags/tag111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1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16.xml><?xml version="1.0" encoding="utf-8"?>
<p:tagLst xmlns:p="http://schemas.openxmlformats.org/presentationml/2006/main">
  <p:tag name="KSO_WM_SLIDE_BK_DARK_LIGHT" val=""/>
  <p:tag name="KSO_WM_SLIDE_BACKGROUND_TYPE" val="general"/>
</p:tagLst>
</file>

<file path=ppt/tags/tag1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f726327-319e-4ee6-a1a6-ba63f35b3f3f}"/>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3b4a5cf-a185-4032-bf0f-498eabffb53c}"/>
</p:tagLst>
</file>

<file path=ppt/tags/tag111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112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2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2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2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1130.xml><?xml version="1.0" encoding="utf-8"?>
<p:tagLst xmlns:p="http://schemas.openxmlformats.org/presentationml/2006/main">
  <p:tag name="KSO_WM_SLIDE_BK_DARK_LIGHT" val=""/>
  <p:tag name="KSO_WM_SLIDE_BACKGROUND_TYPE" val="general"/>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d6c2282-4cc4-4e87-8f12-1eabb9879a7a}"/>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4ad5f24-b173-471a-a66a-f68ddae0380e}"/>
</p:tagLst>
</file>

<file path=ppt/tags/tag1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Lst>
</file>

<file path=ppt/tags/tag113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3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3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38.xml><?xml version="1.0" encoding="utf-8"?>
<p:tagLst xmlns:p="http://schemas.openxmlformats.org/presentationml/2006/main">
  <p:tag name="KSO_WM_SLIDE_BK_DARK_LIGHT" val=""/>
  <p:tag name="KSO_WM_SLIDE_BACKGROUND_TYPE" val="general"/>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d7017f0-a52d-4245-b0f8-154f38856e2e}"/>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e7662c6-0e38-4391-81a4-4657062e586e}"/>
</p:tagLst>
</file>

<file path=ppt/tags/tag1141.xml><?xml version="1.0" encoding="utf-8"?>
<p:tagLst xmlns:p="http://schemas.openxmlformats.org/presentationml/2006/main">
  <p:tag name="KSO_WM_SLIDE_BK_DARK_LIGHT" val=""/>
  <p:tag name="KSO_WM_SLIDE_BACKGROUND_TYPE" val="general"/>
</p:tagLst>
</file>

<file path=ppt/tags/tag1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e616e95-bf9a-4bfd-b51c-992474670daa}"/>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e57309f-3ca8-4773-a8a8-3c63059af108}"/>
</p:tagLst>
</file>

<file path=ppt/tags/tag1144.xml><?xml version="1.0" encoding="utf-8"?>
<p:tagLst xmlns:p="http://schemas.openxmlformats.org/presentationml/2006/main">
  <p:tag name="KSO_WM_SLIDE_BK_DARK_LIGHT" val=""/>
  <p:tag name="KSO_WM_SLIDE_BACKGROUND_TYPE" val="general"/>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3caff41-b99f-4dd3-9b6f-1f9a30039389}"/>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0bd0b4d-2e39-4799-9beb-5915d0d9ad5b}"/>
</p:tagLst>
</file>

<file path=ppt/tags/tag1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8.xml><?xml version="1.0" encoding="utf-8"?>
<p:tagLst xmlns:p="http://schemas.openxmlformats.org/presentationml/2006/main">
  <p:tag name="KSO_WM_SLIDE_BK_DARK_LIGHT" val=""/>
  <p:tag name="KSO_WM_SLIDE_BACKGROUND_TYPE" val="general"/>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def804a-5ee7-44a1-9f01-fb179a38dd23}"/>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1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a403dbb-4dca-4874-8203-e3112225465a}"/>
</p:tagLst>
</file>

<file path=ppt/tags/tag1151.xml><?xml version="1.0" encoding="utf-8"?>
<p:tagLst xmlns:p="http://schemas.openxmlformats.org/presentationml/2006/main">
  <p:tag name="KSO_WM_SLIDE_BK_DARK_LIGHT" val=""/>
  <p:tag name="KSO_WM_SLIDE_BACKGROUND_TYPE" val="general"/>
</p:tagLst>
</file>

<file path=ppt/tags/tag1152.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48*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Lst>
</file>

<file path=ppt/tags/tag1153.xml><?xml version="1.0" encoding="utf-8"?>
<p:tagLst xmlns:p="http://schemas.openxmlformats.org/presentationml/2006/main">
  <p:tag name="KSO_WM_BEAUTIFY_FLAG" val="#wm#"/>
  <p:tag name="KSO_WM_TEMPLATE_CATEGORY" val="custom"/>
  <p:tag name="KSO_WM_TEMPLATE_INDEX" val="20203230"/>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03230_48"/>
  <p:tag name="KSO_WM_TEMPLATE_SUBCATEGORY" val="21"/>
  <p:tag name="KSO_WM_TEMPLATE_MASTER_TYPE" val="1"/>
  <p:tag name="KSO_WM_TEMPLATE_COLOR_TYPE" val="1"/>
  <p:tag name="KSO_WM_SLIDE_TYPE" val="endPage"/>
  <p:tag name="KSO_WM_SLIDE_SUBTYPE" val="pureTxt"/>
  <p:tag name="KSO_WM_SLIDE_ITEM_CNT" val="0"/>
  <p:tag name="KSO_WM_SLIDE_INDEX" val="48"/>
  <p:tag name="KSO_WM_SLIDE_SIZE" val="380*460"/>
  <p:tag name="KSO_WM_SLIDE_POSITION" val="60*39"/>
  <p:tag name="KSO_WM_TAG_VERSION" val="1.0"/>
  <p:tag name="KSO_WM_SLIDE_LAYOUT" val="a_b"/>
  <p:tag name="KSO_WM_SLIDE_LAYOUT_CNT" val="1_1"/>
  <p:tag name="KSO_WM_CHIP_GROUPID" val="5ebf6661ddc3daf3fef3f760"/>
  <p:tag name="KSO_WM_SLIDE_LAYOUT_INFO" val="{&quot;id&quot;:&quot;2020-12-02T10:35:59&quot;,&quot;maxSize&quot;:{&quot;size1&quot;:56.5262289541739},&quot;minSize&quot;:{&quot;size1&quot;:38.3262289541739},&quot;normalSize&quot;:{&quot;size1&quot;:46.3262289541739},&quot;subLayout&quot;:[{&quot;id&quot;:&quot;2020-12-02T10:35:59&quot;,&quot;margin&quot;:{&quot;bottom&quot;:0.20371492207050323,&quot;left&quot;:1.5875123739242554,&quot;right&quot;:13.758240699768066,&quot;top&quot;:6.842560291290283},&quot;type&quot;:0},{&quot;id&quot;:&quot;2020-12-02T10:35:59&quot;,&quot;margin&quot;:{&quot;bottom&quot;:6.8425822257995605,&quot;left&quot;:1.5875123739242554,&quot;right&quot;:13.758240699768066,&quot;top&quot;:0.2196183204650879},&quot;type&quot;:0}],&quot;type&quot;:0}"/>
  <p:tag name="KSO_WM_SLIDE_BK_DARK_LIGHT" val="2"/>
  <p:tag name="KSO_WM_SLIDE_BACKGROUND_TYPE" val="general"/>
  <p:tag name="KSO_WM_SLIDE_SUPPORT_FEATURE_TYPE" val="0"/>
  <p:tag name="KSO_WM_TEMPLATE_ASSEMBLE_XID" val="5fc6fd802574a1ee74b6c7d7"/>
  <p:tag name="KSO_WM_TEMPLATE_ASSEMBLE_GROUPID" val="5f8cfa53a61ec3b55284a7ab"/>
</p:tagLst>
</file>

<file path=ppt/tags/tag116.xml><?xml version="1.0" encoding="utf-8"?>
<p:tagLst xmlns:p="http://schemas.openxmlformats.org/presentationml/2006/main">
  <p:tag name="KSO_WM_SLIDE_BACKGROUND_TYPE" val="general"/>
</p:tagLst>
</file>

<file path=ppt/tags/tag117.xml><?xml version="1.0" encoding="utf-8"?>
<p:tagLst xmlns:p="http://schemas.openxmlformats.org/presentationml/2006/main">
  <p:tag name="KSO_WM_SLIDE_BACKGROUND_TYPE" val="general"/>
</p:tagLst>
</file>

<file path=ppt/tags/tag118.xml><?xml version="1.0" encoding="utf-8"?>
<p:tagLst xmlns:p="http://schemas.openxmlformats.org/presentationml/2006/main">
  <p:tag name="KSO_WM_SLIDE_BACKGROUND_TYPE" val="general"/>
</p:tagLst>
</file>

<file path=ppt/tags/tag119.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123.xml><?xml version="1.0" encoding="utf-8"?>
<p:tagLst xmlns:p="http://schemas.openxmlformats.org/presentationml/2006/main">
  <p:tag name="KSO_WM_SLIDE_BACKGROUND_TYPE" val="frame"/>
</p:tagLst>
</file>

<file path=ppt/tags/tag124.xml><?xml version="1.0" encoding="utf-8"?>
<p:tagLst xmlns:p="http://schemas.openxmlformats.org/presentationml/2006/main">
  <p:tag name="KSO_WM_SLIDE_BACKGROUND_TYPE" val="frame"/>
</p:tagLst>
</file>

<file path=ppt/tags/tag125.xml><?xml version="1.0" encoding="utf-8"?>
<p:tagLst xmlns:p="http://schemas.openxmlformats.org/presentationml/2006/main">
  <p:tag name="KSO_WM_SLIDE_BACKGROUND_TYPE" val="frame"/>
</p:tagLst>
</file>

<file path=ppt/tags/tag126.xml><?xml version="1.0" encoding="utf-8"?>
<p:tagLst xmlns:p="http://schemas.openxmlformats.org/presentationml/2006/main">
  <p:tag name="KSO_WM_SLIDE_BACKGROUND_TYPE" val="frame"/>
</p:tagLst>
</file>

<file path=ppt/tags/tag127.xml><?xml version="1.0" encoding="utf-8"?>
<p:tagLst xmlns:p="http://schemas.openxmlformats.org/presentationml/2006/main">
  <p:tag name="KSO_WM_SLIDE_BACKGROUND_TYPE" val="frame"/>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131.xml><?xml version="1.0" encoding="utf-8"?>
<p:tagLst xmlns:p="http://schemas.openxmlformats.org/presentationml/2006/main">
  <p:tag name="KSO_WM_SLIDE_BACKGROUND_TYPE" val="leftRight"/>
</p:tagLst>
</file>

<file path=ppt/tags/tag132.xml><?xml version="1.0" encoding="utf-8"?>
<p:tagLst xmlns:p="http://schemas.openxmlformats.org/presentationml/2006/main">
  <p:tag name="KSO_WM_SLIDE_BACKGROUND_TYPE" val="leftRight"/>
</p:tagLst>
</file>

<file path=ppt/tags/tag133.xml><?xml version="1.0" encoding="utf-8"?>
<p:tagLst xmlns:p="http://schemas.openxmlformats.org/presentationml/2006/main">
  <p:tag name="KSO_WM_SLIDE_BACKGROUND_TYPE" val="leftRight"/>
</p:tagLst>
</file>

<file path=ppt/tags/tag134.xml><?xml version="1.0" encoding="utf-8"?>
<p:tagLst xmlns:p="http://schemas.openxmlformats.org/presentationml/2006/main">
  <p:tag name="KSO_WM_SLIDE_BACKGROUND_TYPE" val="leftRight"/>
</p:tagLst>
</file>

<file path=ppt/tags/tag135.xml><?xml version="1.0" encoding="utf-8"?>
<p:tagLst xmlns:p="http://schemas.openxmlformats.org/presentationml/2006/main">
  <p:tag name="KSO_WM_SLIDE_BACKGROUND_TYPE" val="leftRight"/>
</p:tagLst>
</file>

<file path=ppt/tags/tag136.xml><?xml version="1.0" encoding="utf-8"?>
<p:tagLst xmlns:p="http://schemas.openxmlformats.org/presentationml/2006/main">
  <p:tag name="KSO_WM_SLIDE_BACKGROUND_TYPE" val="leftRigh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40.xml><?xml version="1.0" encoding="utf-8"?>
<p:tagLst xmlns:p="http://schemas.openxmlformats.org/presentationml/2006/main">
  <p:tag name="KSO_WM_SLIDE_BACKGROUND_TYPE" val="topBottom"/>
</p:tagLst>
</file>

<file path=ppt/tags/tag141.xml><?xml version="1.0" encoding="utf-8"?>
<p:tagLst xmlns:p="http://schemas.openxmlformats.org/presentationml/2006/main">
  <p:tag name="KSO_WM_SLIDE_BACKGROUND_TYPE" val="topBotto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Lst>
</file>

<file path=ppt/tags/tag144.xml><?xml version="1.0" encoding="utf-8"?>
<p:tagLst xmlns:p="http://schemas.openxmlformats.org/presentationml/2006/main">
  <p:tag name="KSO_WM_SLIDE_BACKGROUND_TYPE" val="topBottom"/>
</p:tagLst>
</file>

<file path=ppt/tags/tag145.xml><?xml version="1.0" encoding="utf-8"?>
<p:tagLst xmlns:p="http://schemas.openxmlformats.org/presentationml/2006/main">
  <p:tag name="KSO_WM_SLIDE_BACKGROUND_TYPE" val="topBotto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149.xml><?xml version="1.0" encoding="utf-8"?>
<p:tagLst xmlns:p="http://schemas.openxmlformats.org/presentationml/2006/main">
  <p:tag name="KSO_WM_SLIDE_BACKGROUND_TYPE" val="bottomTop"/>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SLIDE_BACKGROUND_TYPE" val="bottomTop"/>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SLIDE_BACKGROUND_TYPE" val="bottomTop"/>
</p:tagLst>
</file>

<file path=ppt/tags/tag154.xml><?xml version="1.0" encoding="utf-8"?>
<p:tagLst xmlns:p="http://schemas.openxmlformats.org/presentationml/2006/main">
  <p:tag name="KSO_WM_SLIDE_BACKGROUND_TYPE" val="bottomTop"/>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158.xml><?xml version="1.0" encoding="utf-8"?>
<p:tagLst xmlns:p="http://schemas.openxmlformats.org/presentationml/2006/main">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SLIDE_BACKGROUND_TYPE" val="navigation"/>
</p:tagLst>
</file>

<file path=ppt/tags/tag162.xml><?xml version="1.0" encoding="utf-8"?>
<p:tagLst xmlns:p="http://schemas.openxmlformats.org/presentationml/2006/main">
  <p:tag name="KSO_WM_SLIDE_BACKGROUND_TYPE" val="navigation"/>
</p:tagLst>
</file>

<file path=ppt/tags/tag163.xml><?xml version="1.0" encoding="utf-8"?>
<p:tagLst xmlns:p="http://schemas.openxmlformats.org/presentationml/2006/main">
  <p:tag name="KSO_WM_SLIDE_BACKGROUND_TYPE" val="navigation"/>
</p:tagLst>
</file>

<file path=ppt/tags/tag164.xml><?xml version="1.0" encoding="utf-8"?>
<p:tagLst xmlns:p="http://schemas.openxmlformats.org/presentationml/2006/main">
  <p:tag name="KSO_WM_SLIDE_BACKGROUND_TYPE" val="navigation"/>
</p:tagLst>
</file>

<file path=ppt/tags/tag165.xml><?xml version="1.0" encoding="utf-8"?>
<p:tagLst xmlns:p="http://schemas.openxmlformats.org/presentationml/2006/main">
  <p:tag name="KSO_WM_SLIDE_BACKGROUND_TYPE" val="navigation"/>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169.xml><?xml version="1.0" encoding="utf-8"?>
<p:tagLst xmlns:p="http://schemas.openxmlformats.org/presentationml/2006/main">
  <p:tag name="KSO_WM_SLIDE_BACKGROUND_TYPE" val="bel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70.xml><?xml version="1.0" encoding="utf-8"?>
<p:tagLst xmlns:p="http://schemas.openxmlformats.org/presentationml/2006/main">
  <p:tag name="KSO_WM_SLIDE_BACKGROUND_TYPE" val="belt"/>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SLIDE_BACKGROUND_TYPE" val="belt"/>
</p:tagLst>
</file>

<file path=ppt/tags/tag173.xml><?xml version="1.0" encoding="utf-8"?>
<p:tagLst xmlns:p="http://schemas.openxmlformats.org/presentationml/2006/main">
  <p:tag name="KSO_WM_SLIDE_BACKGROUND_TYPE" val="belt"/>
</p:tagLst>
</file>

<file path=ppt/tags/tag174.xml><?xml version="1.0" encoding="utf-8"?>
<p:tagLst xmlns:p="http://schemas.openxmlformats.org/presentationml/2006/main">
  <p:tag name="KSO_WM_TEMPLATE_CATEGORY" val="custom"/>
  <p:tag name="KSO_WM_TEMPLATE_INDEX" val="20203230"/>
</p:tagLst>
</file>

<file path=ppt/tags/tag175.xml><?xml version="1.0" encoding="utf-8"?>
<p:tagLst xmlns:p="http://schemas.openxmlformats.org/presentationml/2006/main">
  <p:tag name="KSO_WM_TEMPLATE_CATEGORY" val="custom"/>
  <p:tag name="KSO_WM_TEMPLATE_INDEX" val="20203230"/>
</p:tagLst>
</file>

<file path=ppt/tags/tag176.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185.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18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00.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201.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04.xml><?xml version="1.0" encoding="utf-8"?>
<p:tagLst xmlns:p="http://schemas.openxmlformats.org/presentationml/2006/main">
  <p:tag name="KSO_WM_SLIDE_BACKGROUND_TYPE" val="general"/>
</p:tagLst>
</file>

<file path=ppt/tags/tag205.xml><?xml version="1.0" encoding="utf-8"?>
<p:tagLst xmlns:p="http://schemas.openxmlformats.org/presentationml/2006/main">
  <p:tag name="KSO_WM_SLIDE_BACKGROUND_TYPE" val="general"/>
</p:tagLst>
</file>

<file path=ppt/tags/tag206.xml><?xml version="1.0" encoding="utf-8"?>
<p:tagLst xmlns:p="http://schemas.openxmlformats.org/presentationml/2006/main">
  <p:tag name="KSO_WM_SLIDE_BACKGROUND_TYPE" val="general"/>
</p:tagLst>
</file>

<file path=ppt/tags/tag207.xml><?xml version="1.0" encoding="utf-8"?>
<p:tagLst xmlns:p="http://schemas.openxmlformats.org/presentationml/2006/main">
  <p:tag name="KSO_WM_SLIDE_BACKGROUND_TYPE" val="gener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211.xml><?xml version="1.0" encoding="utf-8"?>
<p:tagLst xmlns:p="http://schemas.openxmlformats.org/presentationml/2006/main">
  <p:tag name="KSO_WM_SLIDE_BACKGROUND_TYPE" val="frame"/>
</p:tagLst>
</file>

<file path=ppt/tags/tag212.xml><?xml version="1.0" encoding="utf-8"?>
<p:tagLst xmlns:p="http://schemas.openxmlformats.org/presentationml/2006/main">
  <p:tag name="KSO_WM_SLIDE_BACKGROUND_TYPE" val="frame"/>
</p:tagLst>
</file>

<file path=ppt/tags/tag213.xml><?xml version="1.0" encoding="utf-8"?>
<p:tagLst xmlns:p="http://schemas.openxmlformats.org/presentationml/2006/main">
  <p:tag name="KSO_WM_SLIDE_BACKGROUND_TYPE" val="frame"/>
</p:tagLst>
</file>

<file path=ppt/tags/tag214.xml><?xml version="1.0" encoding="utf-8"?>
<p:tagLst xmlns:p="http://schemas.openxmlformats.org/presentationml/2006/main">
  <p:tag name="KSO_WM_SLIDE_BACKGROUND_TYPE" val="frame"/>
</p:tagLst>
</file>

<file path=ppt/tags/tag215.xml><?xml version="1.0" encoding="utf-8"?>
<p:tagLst xmlns:p="http://schemas.openxmlformats.org/presentationml/2006/main">
  <p:tag name="KSO_WM_SLIDE_BACKGROUND_TYPE" val="frame"/>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219.xml><?xml version="1.0" encoding="utf-8"?>
<p:tagLst xmlns:p="http://schemas.openxmlformats.org/presentationml/2006/main">
  <p:tag name="KSO_WM_SLIDE_BACKGROUND_TYPE" val="leftRigh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20.xml><?xml version="1.0" encoding="utf-8"?>
<p:tagLst xmlns:p="http://schemas.openxmlformats.org/presentationml/2006/main">
  <p:tag name="KSO_WM_SLIDE_BACKGROUND_TYPE" val="leftRight"/>
</p:tagLst>
</file>

<file path=ppt/tags/tag221.xml><?xml version="1.0" encoding="utf-8"?>
<p:tagLst xmlns:p="http://schemas.openxmlformats.org/presentationml/2006/main">
  <p:tag name="KSO_WM_SLIDE_BACKGROUND_TYPE" val="leftRight"/>
</p:tagLst>
</file>

<file path=ppt/tags/tag222.xml><?xml version="1.0" encoding="utf-8"?>
<p:tagLst xmlns:p="http://schemas.openxmlformats.org/presentationml/2006/main">
  <p:tag name="KSO_WM_SLIDE_BACKGROUND_TYPE" val="leftRight"/>
</p:tagLst>
</file>

<file path=ppt/tags/tag223.xml><?xml version="1.0" encoding="utf-8"?>
<p:tagLst xmlns:p="http://schemas.openxmlformats.org/presentationml/2006/main">
  <p:tag name="KSO_WM_SLIDE_BACKGROUND_TYPE" val="leftRight"/>
</p:tagLst>
</file>

<file path=ppt/tags/tag224.xml><?xml version="1.0" encoding="utf-8"?>
<p:tagLst xmlns:p="http://schemas.openxmlformats.org/presentationml/2006/main">
  <p:tag name="KSO_WM_SLIDE_BACKGROUND_TYPE" val="leftRight"/>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228.xml><?xml version="1.0" encoding="utf-8"?>
<p:tagLst xmlns:p="http://schemas.openxmlformats.org/presentationml/2006/main">
  <p:tag name="KSO_WM_SLIDE_BACKGROUND_TYPE" val="topBottom"/>
</p:tagLst>
</file>

<file path=ppt/tags/tag229.xml><?xml version="1.0" encoding="utf-8"?>
<p:tagLst xmlns:p="http://schemas.openxmlformats.org/presentationml/2006/main">
  <p:tag name="KSO_WM_SLIDE_BACKGROUND_TYPE" val="topBotto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30.xml><?xml version="1.0" encoding="utf-8"?>
<p:tagLst xmlns:p="http://schemas.openxmlformats.org/presentationml/2006/main">
  <p:tag name="KSO_WM_SLIDE_BACKGROUND_TYPE" val="topBottom"/>
</p:tagLst>
</file>

<file path=ppt/tags/tag231.xml><?xml version="1.0" encoding="utf-8"?>
<p:tagLst xmlns:p="http://schemas.openxmlformats.org/presentationml/2006/main">
  <p:tag name="KSO_WM_SLIDE_BACKGROUND_TYPE" val="topBottom"/>
</p:tagLst>
</file>

<file path=ppt/tags/tag232.xml><?xml version="1.0" encoding="utf-8"?>
<p:tagLst xmlns:p="http://schemas.openxmlformats.org/presentationml/2006/main">
  <p:tag name="KSO_WM_SLIDE_BACKGROUND_TYPE" val="topBottom"/>
</p:tagLst>
</file>

<file path=ppt/tags/tag233.xml><?xml version="1.0" encoding="utf-8"?>
<p:tagLst xmlns:p="http://schemas.openxmlformats.org/presentationml/2006/main">
  <p:tag name="KSO_WM_SLIDE_BACKGROUND_TYPE" val="topBotto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237.xml><?xml version="1.0" encoding="utf-8"?>
<p:tagLst xmlns:p="http://schemas.openxmlformats.org/presentationml/2006/main">
  <p:tag name="KSO_WM_SLIDE_BACKGROUND_TYPE" val="bottomTop"/>
</p:tagLst>
</file>

<file path=ppt/tags/tag238.xml><?xml version="1.0" encoding="utf-8"?>
<p:tagLst xmlns:p="http://schemas.openxmlformats.org/presentationml/2006/main">
  <p:tag name="KSO_WM_SLIDE_BACKGROUND_TYPE" val="bottomTop"/>
</p:tagLst>
</file>

<file path=ppt/tags/tag239.xml><?xml version="1.0" encoding="utf-8"?>
<p:tagLst xmlns:p="http://schemas.openxmlformats.org/presentationml/2006/main">
  <p:tag name="KSO_WM_SLIDE_BACKGROUND_TYPE" val="bottomTop"/>
</p:tagLst>
</file>

<file path=ppt/tags/tag2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240.xml><?xml version="1.0" encoding="utf-8"?>
<p:tagLst xmlns:p="http://schemas.openxmlformats.org/presentationml/2006/main">
  <p:tag name="KSO_WM_SLIDE_BACKGROUND_TYPE" val="bottomTop"/>
</p:tagLst>
</file>

<file path=ppt/tags/tag241.xml><?xml version="1.0" encoding="utf-8"?>
<p:tagLst xmlns:p="http://schemas.openxmlformats.org/presentationml/2006/main">
  <p:tag name="KSO_WM_SLIDE_BACKGROUND_TYPE" val="bottomTop"/>
</p:tagLst>
</file>

<file path=ppt/tags/tag242.xml><?xml version="1.0" encoding="utf-8"?>
<p:tagLst xmlns:p="http://schemas.openxmlformats.org/presentationml/2006/main">
  <p:tag name="KSO_WM_SLIDE_BACKGROUND_TYPE" val="bottomTop"/>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246.xml><?xml version="1.0" encoding="utf-8"?>
<p:tagLst xmlns:p="http://schemas.openxmlformats.org/presentationml/2006/main">
  <p:tag name="KSO_WM_SLIDE_BACKGROUND_TYPE" val="navigation"/>
</p:tagLst>
</file>

<file path=ppt/tags/tag247.xml><?xml version="1.0" encoding="utf-8"?>
<p:tagLst xmlns:p="http://schemas.openxmlformats.org/presentationml/2006/main">
  <p:tag name="KSO_WM_SLIDE_BACKGROUND_TYPE" val="navigation"/>
</p:tagLst>
</file>

<file path=ppt/tags/tag248.xml><?xml version="1.0" encoding="utf-8"?>
<p:tagLst xmlns:p="http://schemas.openxmlformats.org/presentationml/2006/main">
  <p:tag name="KSO_WM_SLIDE_BACKGROUND_TYPE" val="navigation"/>
</p:tagLst>
</file>

<file path=ppt/tags/tag249.xml><?xml version="1.0" encoding="utf-8"?>
<p:tagLst xmlns:p="http://schemas.openxmlformats.org/presentationml/2006/main">
  <p:tag name="KSO_WM_SLIDE_BACKGROUND_TYPE" val="navigation"/>
</p:tagLst>
</file>

<file path=ppt/tags/tag25.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250.xml><?xml version="1.0" encoding="utf-8"?>
<p:tagLst xmlns:p="http://schemas.openxmlformats.org/presentationml/2006/main">
  <p:tag name="KSO_WM_SLIDE_BACKGROUND_TYPE" val="navigation"/>
</p:tagLst>
</file>

<file path=ppt/tags/tag251.xml><?xml version="1.0" encoding="utf-8"?>
<p:tagLst xmlns:p="http://schemas.openxmlformats.org/presentationml/2006/main">
  <p:tag name="KSO_WM_SLIDE_BACKGROUND_TYPE" val="navigation"/>
</p:tagLst>
</file>

<file path=ppt/tags/tag252.xml><?xml version="1.0" encoding="utf-8"?>
<p:tagLst xmlns:p="http://schemas.openxmlformats.org/presentationml/2006/main">
  <p:tag name="KSO_WM_SLIDE_BACKGROUND_TYPE" val="navigation"/>
</p:tagLst>
</file>

<file path=ppt/tags/tag253.xml><?xml version="1.0" encoding="utf-8"?>
<p:tagLst xmlns:p="http://schemas.openxmlformats.org/presentationml/2006/main">
  <p:tag name="KSO_WM_SLIDE_BACKGROUND_TYPE" val="navigation"/>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257.xml><?xml version="1.0" encoding="utf-8"?>
<p:tagLst xmlns:p="http://schemas.openxmlformats.org/presentationml/2006/main">
  <p:tag name="KSO_WM_SLIDE_BACKGROUND_TYPE" val="belt"/>
</p:tagLst>
</file>

<file path=ppt/tags/tag258.xml><?xml version="1.0" encoding="utf-8"?>
<p:tagLst xmlns:p="http://schemas.openxmlformats.org/presentationml/2006/main">
  <p:tag name="KSO_WM_SLIDE_BACKGROUND_TYPE" val="belt"/>
</p:tagLst>
</file>

<file path=ppt/tags/tag259.xml><?xml version="1.0" encoding="utf-8"?>
<p:tagLst xmlns:p="http://schemas.openxmlformats.org/presentationml/2006/main">
  <p:tag name="KSO_WM_SLIDE_BACKGROUND_TYPE" val="bel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60.xml><?xml version="1.0" encoding="utf-8"?>
<p:tagLst xmlns:p="http://schemas.openxmlformats.org/presentationml/2006/main">
  <p:tag name="KSO_WM_SLIDE_BACKGROUND_TYPE" val="belt"/>
</p:tagLst>
</file>

<file path=ppt/tags/tag261.xml><?xml version="1.0" encoding="utf-8"?>
<p:tagLst xmlns:p="http://schemas.openxmlformats.org/presentationml/2006/main">
  <p:tag name="KSO_WM_SLIDE_BACKGROUND_TYPE" val="belt"/>
</p:tagLst>
</file>

<file path=ppt/tags/tag262.xml><?xml version="1.0" encoding="utf-8"?>
<p:tagLst xmlns:p="http://schemas.openxmlformats.org/presentationml/2006/main">
  <p:tag name="KSO_WM_TEMPLATE_CATEGORY" val="custom"/>
  <p:tag name="KSO_WM_TEMPLATE_INDEX" val="20203230"/>
</p:tagLst>
</file>

<file path=ppt/tags/tag263.xml><?xml version="1.0" encoding="utf-8"?>
<p:tagLst xmlns:p="http://schemas.openxmlformats.org/presentationml/2006/main">
  <p:tag name="KSO_WM_TEMPLATE_CATEGORY" val="custom"/>
  <p:tag name="KSO_WM_TEMPLATE_INDEX" val="20203230"/>
</p:tagLst>
</file>

<file path=ppt/tags/tag264.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273.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27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8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289.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92.xml><?xml version="1.0" encoding="utf-8"?>
<p:tagLst xmlns:p="http://schemas.openxmlformats.org/presentationml/2006/main">
  <p:tag name="KSO_WM_SLIDE_BACKGROUND_TYPE" val="general"/>
</p:tagLst>
</file>

<file path=ppt/tags/tag293.xml><?xml version="1.0" encoding="utf-8"?>
<p:tagLst xmlns:p="http://schemas.openxmlformats.org/presentationml/2006/main">
  <p:tag name="KSO_WM_SLIDE_BACKGROUND_TYPE" val="general"/>
</p:tagLst>
</file>

<file path=ppt/tags/tag294.xml><?xml version="1.0" encoding="utf-8"?>
<p:tagLst xmlns:p="http://schemas.openxmlformats.org/presentationml/2006/main">
  <p:tag name="KSO_WM_SLIDE_BACKGROUND_TYPE" val="general"/>
</p:tagLst>
</file>

<file path=ppt/tags/tag295.xml><?xml version="1.0" encoding="utf-8"?>
<p:tagLst xmlns:p="http://schemas.openxmlformats.org/presentationml/2006/main">
  <p:tag name="KSO_WM_SLIDE_BACKGROUND_TYPE" val="general"/>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299.xml><?xml version="1.0" encoding="utf-8"?>
<p:tagLst xmlns:p="http://schemas.openxmlformats.org/presentationml/2006/main">
  <p:tag name="KSO_WM_SLIDE_BACKGROUND_TYPE" val="frame"/>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SLIDE_BACKGROUND_TYPE" val="frame"/>
</p:tagLst>
</file>

<file path=ppt/tags/tag301.xml><?xml version="1.0" encoding="utf-8"?>
<p:tagLst xmlns:p="http://schemas.openxmlformats.org/presentationml/2006/main">
  <p:tag name="KSO_WM_SLIDE_BACKGROUND_TYPE" val="frame"/>
</p:tagLst>
</file>

<file path=ppt/tags/tag302.xml><?xml version="1.0" encoding="utf-8"?>
<p:tagLst xmlns:p="http://schemas.openxmlformats.org/presentationml/2006/main">
  <p:tag name="KSO_WM_SLIDE_BACKGROUND_TYPE" val="frame"/>
</p:tagLst>
</file>

<file path=ppt/tags/tag303.xml><?xml version="1.0" encoding="utf-8"?>
<p:tagLst xmlns:p="http://schemas.openxmlformats.org/presentationml/2006/main">
  <p:tag name="KSO_WM_SLIDE_BACKGROUND_TYPE" val="frame"/>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307.xml><?xml version="1.0" encoding="utf-8"?>
<p:tagLst xmlns:p="http://schemas.openxmlformats.org/presentationml/2006/main">
  <p:tag name="KSO_WM_SLIDE_BACKGROUND_TYPE" val="leftRight"/>
</p:tagLst>
</file>

<file path=ppt/tags/tag308.xml><?xml version="1.0" encoding="utf-8"?>
<p:tagLst xmlns:p="http://schemas.openxmlformats.org/presentationml/2006/main">
  <p:tag name="KSO_WM_SLIDE_BACKGROUND_TYPE" val="leftRight"/>
</p:tagLst>
</file>

<file path=ppt/tags/tag309.xml><?xml version="1.0" encoding="utf-8"?>
<p:tagLst xmlns:p="http://schemas.openxmlformats.org/presentationml/2006/main">
  <p:tag name="KSO_WM_SLIDE_BACKGROUND_TYPE" val="leftRight"/>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SLIDE_BACKGROUND_TYPE" val="leftRight"/>
</p:tagLst>
</file>

<file path=ppt/tags/tag311.xml><?xml version="1.0" encoding="utf-8"?>
<p:tagLst xmlns:p="http://schemas.openxmlformats.org/presentationml/2006/main">
  <p:tag name="KSO_WM_SLIDE_BACKGROUND_TYPE" val="leftRight"/>
</p:tagLst>
</file>

<file path=ppt/tags/tag312.xml><?xml version="1.0" encoding="utf-8"?>
<p:tagLst xmlns:p="http://schemas.openxmlformats.org/presentationml/2006/main">
  <p:tag name="KSO_WM_SLIDE_BACKGROUND_TYPE" val="leftRight"/>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316.xml><?xml version="1.0" encoding="utf-8"?>
<p:tagLst xmlns:p="http://schemas.openxmlformats.org/presentationml/2006/main">
  <p:tag name="KSO_WM_SLIDE_BACKGROUND_TYPE" val="topBottom"/>
</p:tagLst>
</file>

<file path=ppt/tags/tag317.xml><?xml version="1.0" encoding="utf-8"?>
<p:tagLst xmlns:p="http://schemas.openxmlformats.org/presentationml/2006/main">
  <p:tag name="KSO_WM_SLIDE_BACKGROUND_TYPE" val="topBottom"/>
</p:tagLst>
</file>

<file path=ppt/tags/tag318.xml><?xml version="1.0" encoding="utf-8"?>
<p:tagLst xmlns:p="http://schemas.openxmlformats.org/presentationml/2006/main">
  <p:tag name="KSO_WM_SLIDE_BACKGROUND_TYPE" val="topBottom"/>
</p:tagLst>
</file>

<file path=ppt/tags/tag319.xml><?xml version="1.0" encoding="utf-8"?>
<p:tagLst xmlns:p="http://schemas.openxmlformats.org/presentationml/2006/main">
  <p:tag name="KSO_WM_SLIDE_BACKGROUND_TYPE" val="topBotto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SLIDE_BACKGROUND_TYPE" val="topBottom"/>
</p:tagLst>
</file>

<file path=ppt/tags/tag321.xml><?xml version="1.0" encoding="utf-8"?>
<p:tagLst xmlns:p="http://schemas.openxmlformats.org/presentationml/2006/main">
  <p:tag name="KSO_WM_SLIDE_BACKGROUND_TYPE" val="topBotto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325.xml><?xml version="1.0" encoding="utf-8"?>
<p:tagLst xmlns:p="http://schemas.openxmlformats.org/presentationml/2006/main">
  <p:tag name="KSO_WM_SLIDE_BACKGROUND_TYPE" val="bottomTop"/>
</p:tagLst>
</file>

<file path=ppt/tags/tag326.xml><?xml version="1.0" encoding="utf-8"?>
<p:tagLst xmlns:p="http://schemas.openxmlformats.org/presentationml/2006/main">
  <p:tag name="KSO_WM_SLIDE_BACKGROUND_TYPE" val="bottomTop"/>
</p:tagLst>
</file>

<file path=ppt/tags/tag327.xml><?xml version="1.0" encoding="utf-8"?>
<p:tagLst xmlns:p="http://schemas.openxmlformats.org/presentationml/2006/main">
  <p:tag name="KSO_WM_SLIDE_BACKGROUND_TYPE" val="bottomTop"/>
</p:tagLst>
</file>

<file path=ppt/tags/tag328.xml><?xml version="1.0" encoding="utf-8"?>
<p:tagLst xmlns:p="http://schemas.openxmlformats.org/presentationml/2006/main">
  <p:tag name="KSO_WM_SLIDE_BACKGROUND_TYPE" val="bottomTop"/>
</p:tagLst>
</file>

<file path=ppt/tags/tag329.xml><?xml version="1.0" encoding="utf-8"?>
<p:tagLst xmlns:p="http://schemas.openxmlformats.org/presentationml/2006/main">
  <p:tag name="KSO_WM_SLIDE_BACKGROUND_TYPE" val="bottomTop"/>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330.xml><?xml version="1.0" encoding="utf-8"?>
<p:tagLst xmlns:p="http://schemas.openxmlformats.org/presentationml/2006/main">
  <p:tag name="KSO_WM_SLIDE_BACKGROUND_TYPE" val="bottomTop"/>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334.xml><?xml version="1.0" encoding="utf-8"?>
<p:tagLst xmlns:p="http://schemas.openxmlformats.org/presentationml/2006/main">
  <p:tag name="KSO_WM_SLIDE_BACKGROUND_TYPE" val="navigation"/>
</p:tagLst>
</file>

<file path=ppt/tags/tag335.xml><?xml version="1.0" encoding="utf-8"?>
<p:tagLst xmlns:p="http://schemas.openxmlformats.org/presentationml/2006/main">
  <p:tag name="KSO_WM_SLIDE_BACKGROUND_TYPE" val="navigation"/>
</p:tagLst>
</file>

<file path=ppt/tags/tag336.xml><?xml version="1.0" encoding="utf-8"?>
<p:tagLst xmlns:p="http://schemas.openxmlformats.org/presentationml/2006/main">
  <p:tag name="KSO_WM_SLIDE_BACKGROUND_TYPE" val="navigation"/>
</p:tagLst>
</file>

<file path=ppt/tags/tag337.xml><?xml version="1.0" encoding="utf-8"?>
<p:tagLst xmlns:p="http://schemas.openxmlformats.org/presentationml/2006/main">
  <p:tag name="KSO_WM_SLIDE_BACKGROUND_TYPE" val="navigation"/>
</p:tagLst>
</file>

<file path=ppt/tags/tag338.xml><?xml version="1.0" encoding="utf-8"?>
<p:tagLst xmlns:p="http://schemas.openxmlformats.org/presentationml/2006/main">
  <p:tag name="KSO_WM_SLIDE_BACKGROUND_TYPE" val="navigation"/>
</p:tagLst>
</file>

<file path=ppt/tags/tag339.xml><?xml version="1.0" encoding="utf-8"?>
<p:tagLst xmlns:p="http://schemas.openxmlformats.org/presentationml/2006/main">
  <p:tag name="KSO_WM_SLIDE_BACKGROUND_TYPE" val="navigation"/>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340.xml><?xml version="1.0" encoding="utf-8"?>
<p:tagLst xmlns:p="http://schemas.openxmlformats.org/presentationml/2006/main">
  <p:tag name="KSO_WM_SLIDE_BACKGROUND_TYPE" val="navigation"/>
</p:tagLst>
</file>

<file path=ppt/tags/tag341.xml><?xml version="1.0" encoding="utf-8"?>
<p:tagLst xmlns:p="http://schemas.openxmlformats.org/presentationml/2006/main">
  <p:tag name="KSO_WM_SLIDE_BACKGROUND_TYPE" val="navigation"/>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345.xml><?xml version="1.0" encoding="utf-8"?>
<p:tagLst xmlns:p="http://schemas.openxmlformats.org/presentationml/2006/main">
  <p:tag name="KSO_WM_SLIDE_BACKGROUND_TYPE" val="belt"/>
</p:tagLst>
</file>

<file path=ppt/tags/tag346.xml><?xml version="1.0" encoding="utf-8"?>
<p:tagLst xmlns:p="http://schemas.openxmlformats.org/presentationml/2006/main">
  <p:tag name="KSO_WM_SLIDE_BACKGROUND_TYPE" val="belt"/>
</p:tagLst>
</file>

<file path=ppt/tags/tag347.xml><?xml version="1.0" encoding="utf-8"?>
<p:tagLst xmlns:p="http://schemas.openxmlformats.org/presentationml/2006/main">
  <p:tag name="KSO_WM_SLIDE_BACKGROUND_TYPE" val="belt"/>
</p:tagLst>
</file>

<file path=ppt/tags/tag348.xml><?xml version="1.0" encoding="utf-8"?>
<p:tagLst xmlns:p="http://schemas.openxmlformats.org/presentationml/2006/main">
  <p:tag name="KSO_WM_SLIDE_BACKGROUND_TYPE" val="belt"/>
</p:tagLst>
</file>

<file path=ppt/tags/tag349.xml><?xml version="1.0" encoding="utf-8"?>
<p:tagLst xmlns:p="http://schemas.openxmlformats.org/presentationml/2006/main">
  <p:tag name="KSO_WM_SLIDE_BACKGROUND_TYPE" val="belt"/>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TEMPLATE_CATEGORY" val="custom"/>
  <p:tag name="KSO_WM_TEMPLATE_INDEX" val="20203230"/>
</p:tagLst>
</file>

<file path=ppt/tags/tag351.xml><?xml version="1.0" encoding="utf-8"?>
<p:tagLst xmlns:p="http://schemas.openxmlformats.org/presentationml/2006/main">
  <p:tag name="KSO_WM_TEMPLATE_CATEGORY" val="custom"/>
  <p:tag name="KSO_WM_TEMPLATE_INDEX" val="20203230"/>
</p:tagLst>
</file>

<file path=ppt/tags/tag352.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361.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36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37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377.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SLIDE_BACKGROUND_TYPE" val="general"/>
</p:tagLst>
</file>

<file path=ppt/tags/tag381.xml><?xml version="1.0" encoding="utf-8"?>
<p:tagLst xmlns:p="http://schemas.openxmlformats.org/presentationml/2006/main">
  <p:tag name="KSO_WM_SLIDE_BACKGROUND_TYPE" val="general"/>
</p:tagLst>
</file>

<file path=ppt/tags/tag382.xml><?xml version="1.0" encoding="utf-8"?>
<p:tagLst xmlns:p="http://schemas.openxmlformats.org/presentationml/2006/main">
  <p:tag name="KSO_WM_SLIDE_BACKGROUND_TYPE" val="general"/>
</p:tagLst>
</file>

<file path=ppt/tags/tag383.xml><?xml version="1.0" encoding="utf-8"?>
<p:tagLst xmlns:p="http://schemas.openxmlformats.org/presentationml/2006/main">
  <p:tag name="KSO_WM_SLIDE_BACKGROUND_TYPE" val="general"/>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387.xml><?xml version="1.0" encoding="utf-8"?>
<p:tagLst xmlns:p="http://schemas.openxmlformats.org/presentationml/2006/main">
  <p:tag name="KSO_WM_SLIDE_BACKGROUND_TYPE" val="frame"/>
</p:tagLst>
</file>

<file path=ppt/tags/tag388.xml><?xml version="1.0" encoding="utf-8"?>
<p:tagLst xmlns:p="http://schemas.openxmlformats.org/presentationml/2006/main">
  <p:tag name="KSO_WM_SLIDE_BACKGROUND_TYPE" val="frame"/>
</p:tagLst>
</file>

<file path=ppt/tags/tag389.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390.xml><?xml version="1.0" encoding="utf-8"?>
<p:tagLst xmlns:p="http://schemas.openxmlformats.org/presentationml/2006/main">
  <p:tag name="KSO_WM_SLIDE_BACKGROUND_TYPE" val="frame"/>
</p:tagLst>
</file>

<file path=ppt/tags/tag391.xml><?xml version="1.0" encoding="utf-8"?>
<p:tagLst xmlns:p="http://schemas.openxmlformats.org/presentationml/2006/main">
  <p:tag name="KSO_WM_SLIDE_BACKGROUND_TYPE" val="frame"/>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395.xml><?xml version="1.0" encoding="utf-8"?>
<p:tagLst xmlns:p="http://schemas.openxmlformats.org/presentationml/2006/main">
  <p:tag name="KSO_WM_SLIDE_BACKGROUND_TYPE" val="leftRight"/>
</p:tagLst>
</file>

<file path=ppt/tags/tag396.xml><?xml version="1.0" encoding="utf-8"?>
<p:tagLst xmlns:p="http://schemas.openxmlformats.org/presentationml/2006/main">
  <p:tag name="KSO_WM_SLIDE_BACKGROUND_TYPE" val="leftRight"/>
</p:tagLst>
</file>

<file path=ppt/tags/tag397.xml><?xml version="1.0" encoding="utf-8"?>
<p:tagLst xmlns:p="http://schemas.openxmlformats.org/presentationml/2006/main">
  <p:tag name="KSO_WM_SLIDE_BACKGROUND_TYPE" val="leftRight"/>
</p:tagLst>
</file>

<file path=ppt/tags/tag398.xml><?xml version="1.0" encoding="utf-8"?>
<p:tagLst xmlns:p="http://schemas.openxmlformats.org/presentationml/2006/main">
  <p:tag name="KSO_WM_SLIDE_BACKGROUND_TYPE" val="leftRight"/>
</p:tagLst>
</file>

<file path=ppt/tags/tag399.xml><?xml version="1.0" encoding="utf-8"?>
<p:tagLst xmlns:p="http://schemas.openxmlformats.org/presentationml/2006/main">
  <p:tag name="KSO_WM_SLIDE_BACKGROUND_TYPE" val="leftRigh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400.xml><?xml version="1.0" encoding="utf-8"?>
<p:tagLst xmlns:p="http://schemas.openxmlformats.org/presentationml/2006/main">
  <p:tag name="KSO_WM_SLIDE_BACKGROUND_TYPE" val="leftRight"/>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404.xml><?xml version="1.0" encoding="utf-8"?>
<p:tagLst xmlns:p="http://schemas.openxmlformats.org/presentationml/2006/main">
  <p:tag name="KSO_WM_SLIDE_BACKGROUND_TYPE" val="topBottom"/>
</p:tagLst>
</file>

<file path=ppt/tags/tag405.xml><?xml version="1.0" encoding="utf-8"?>
<p:tagLst xmlns:p="http://schemas.openxmlformats.org/presentationml/2006/main">
  <p:tag name="KSO_WM_SLIDE_BACKGROUND_TYPE" val="topBottom"/>
</p:tagLst>
</file>

<file path=ppt/tags/tag406.xml><?xml version="1.0" encoding="utf-8"?>
<p:tagLst xmlns:p="http://schemas.openxmlformats.org/presentationml/2006/main">
  <p:tag name="KSO_WM_SLIDE_BACKGROUND_TYPE" val="topBottom"/>
</p:tagLst>
</file>

<file path=ppt/tags/tag407.xml><?xml version="1.0" encoding="utf-8"?>
<p:tagLst xmlns:p="http://schemas.openxmlformats.org/presentationml/2006/main">
  <p:tag name="KSO_WM_SLIDE_BACKGROUND_TYPE" val="topBottom"/>
</p:tagLst>
</file>

<file path=ppt/tags/tag408.xml><?xml version="1.0" encoding="utf-8"?>
<p:tagLst xmlns:p="http://schemas.openxmlformats.org/presentationml/2006/main">
  <p:tag name="KSO_WM_SLIDE_BACKGROUND_TYPE" val="topBottom"/>
</p:tagLst>
</file>

<file path=ppt/tags/tag409.xml><?xml version="1.0" encoding="utf-8"?>
<p:tagLst xmlns:p="http://schemas.openxmlformats.org/presentationml/2006/main">
  <p:tag name="KSO_WM_SLIDE_BACKGROUND_TYPE" val="topBotto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413.xml><?xml version="1.0" encoding="utf-8"?>
<p:tagLst xmlns:p="http://schemas.openxmlformats.org/presentationml/2006/main">
  <p:tag name="KSO_WM_SLIDE_BACKGROUND_TYPE" val="bottomTop"/>
</p:tagLst>
</file>

<file path=ppt/tags/tag414.xml><?xml version="1.0" encoding="utf-8"?>
<p:tagLst xmlns:p="http://schemas.openxmlformats.org/presentationml/2006/main">
  <p:tag name="KSO_WM_SLIDE_BACKGROUND_TYPE" val="bottomTop"/>
</p:tagLst>
</file>

<file path=ppt/tags/tag415.xml><?xml version="1.0" encoding="utf-8"?>
<p:tagLst xmlns:p="http://schemas.openxmlformats.org/presentationml/2006/main">
  <p:tag name="KSO_WM_SLIDE_BACKGROUND_TYPE" val="bottomTop"/>
</p:tagLst>
</file>

<file path=ppt/tags/tag416.xml><?xml version="1.0" encoding="utf-8"?>
<p:tagLst xmlns:p="http://schemas.openxmlformats.org/presentationml/2006/main">
  <p:tag name="KSO_WM_SLIDE_BACKGROUND_TYPE" val="bottomTop"/>
</p:tagLst>
</file>

<file path=ppt/tags/tag417.xml><?xml version="1.0" encoding="utf-8"?>
<p:tagLst xmlns:p="http://schemas.openxmlformats.org/presentationml/2006/main">
  <p:tag name="KSO_WM_SLIDE_BACKGROUND_TYPE" val="bottomTop"/>
</p:tagLst>
</file>

<file path=ppt/tags/tag418.xml><?xml version="1.0" encoding="utf-8"?>
<p:tagLst xmlns:p="http://schemas.openxmlformats.org/presentationml/2006/main">
  <p:tag name="KSO_WM_SLIDE_BACKGROUND_TYPE" val="bottomTop"/>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422.xml><?xml version="1.0" encoding="utf-8"?>
<p:tagLst xmlns:p="http://schemas.openxmlformats.org/presentationml/2006/main">
  <p:tag name="KSO_WM_SLIDE_BACKGROUND_TYPE" val="navigation"/>
</p:tagLst>
</file>

<file path=ppt/tags/tag423.xml><?xml version="1.0" encoding="utf-8"?>
<p:tagLst xmlns:p="http://schemas.openxmlformats.org/presentationml/2006/main">
  <p:tag name="KSO_WM_SLIDE_BACKGROUND_TYPE" val="navigation"/>
</p:tagLst>
</file>

<file path=ppt/tags/tag424.xml><?xml version="1.0" encoding="utf-8"?>
<p:tagLst xmlns:p="http://schemas.openxmlformats.org/presentationml/2006/main">
  <p:tag name="KSO_WM_SLIDE_BACKGROUND_TYPE" val="navigation"/>
</p:tagLst>
</file>

<file path=ppt/tags/tag425.xml><?xml version="1.0" encoding="utf-8"?>
<p:tagLst xmlns:p="http://schemas.openxmlformats.org/presentationml/2006/main">
  <p:tag name="KSO_WM_SLIDE_BACKGROUND_TYPE" val="navigation"/>
</p:tagLst>
</file>

<file path=ppt/tags/tag426.xml><?xml version="1.0" encoding="utf-8"?>
<p:tagLst xmlns:p="http://schemas.openxmlformats.org/presentationml/2006/main">
  <p:tag name="KSO_WM_SLIDE_BACKGROUND_TYPE" val="navigation"/>
</p:tagLst>
</file>

<file path=ppt/tags/tag427.xml><?xml version="1.0" encoding="utf-8"?>
<p:tagLst xmlns:p="http://schemas.openxmlformats.org/presentationml/2006/main">
  <p:tag name="KSO_WM_SLIDE_BACKGROUND_TYPE" val="navigation"/>
</p:tagLst>
</file>

<file path=ppt/tags/tag428.xml><?xml version="1.0" encoding="utf-8"?>
<p:tagLst xmlns:p="http://schemas.openxmlformats.org/presentationml/2006/main">
  <p:tag name="KSO_WM_SLIDE_BACKGROUND_TYPE" val="navigation"/>
</p:tagLst>
</file>

<file path=ppt/tags/tag429.xml><?xml version="1.0" encoding="utf-8"?>
<p:tagLst xmlns:p="http://schemas.openxmlformats.org/presentationml/2006/main">
  <p:tag name="KSO_WM_SLIDE_BACKGROUND_TYPE" val="navigation"/>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433.xml><?xml version="1.0" encoding="utf-8"?>
<p:tagLst xmlns:p="http://schemas.openxmlformats.org/presentationml/2006/main">
  <p:tag name="KSO_WM_SLIDE_BACKGROUND_TYPE" val="belt"/>
</p:tagLst>
</file>

<file path=ppt/tags/tag434.xml><?xml version="1.0" encoding="utf-8"?>
<p:tagLst xmlns:p="http://schemas.openxmlformats.org/presentationml/2006/main">
  <p:tag name="KSO_WM_SLIDE_BACKGROUND_TYPE" val="belt"/>
</p:tagLst>
</file>

<file path=ppt/tags/tag435.xml><?xml version="1.0" encoding="utf-8"?>
<p:tagLst xmlns:p="http://schemas.openxmlformats.org/presentationml/2006/main">
  <p:tag name="KSO_WM_SLIDE_BACKGROUND_TYPE" val="belt"/>
</p:tagLst>
</file>

<file path=ppt/tags/tag436.xml><?xml version="1.0" encoding="utf-8"?>
<p:tagLst xmlns:p="http://schemas.openxmlformats.org/presentationml/2006/main">
  <p:tag name="KSO_WM_SLIDE_BACKGROUND_TYPE" val="belt"/>
</p:tagLst>
</file>

<file path=ppt/tags/tag437.xml><?xml version="1.0" encoding="utf-8"?>
<p:tagLst xmlns:p="http://schemas.openxmlformats.org/presentationml/2006/main">
  <p:tag name="KSO_WM_SLIDE_BACKGROUND_TYPE" val="belt"/>
</p:tagLst>
</file>

<file path=ppt/tags/tag438.xml><?xml version="1.0" encoding="utf-8"?>
<p:tagLst xmlns:p="http://schemas.openxmlformats.org/presentationml/2006/main">
  <p:tag name="KSO_WM_TEMPLATE_CATEGORY" val="custom"/>
  <p:tag name="KSO_WM_TEMPLATE_INDEX" val="20203230"/>
</p:tagLst>
</file>

<file path=ppt/tags/tag439.xml><?xml version="1.0" encoding="utf-8"?>
<p:tagLst xmlns:p="http://schemas.openxmlformats.org/presentationml/2006/main">
  <p:tag name="KSO_WM_TEMPLATE_CATEGORY" val="custom"/>
  <p:tag name="KSO_WM_TEMPLATE_INDEX" val="20203230"/>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449.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46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465.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468.xml><?xml version="1.0" encoding="utf-8"?>
<p:tagLst xmlns:p="http://schemas.openxmlformats.org/presentationml/2006/main">
  <p:tag name="KSO_WM_SLIDE_BACKGROUND_TYPE" val="general"/>
</p:tagLst>
</file>

<file path=ppt/tags/tag469.xml><?xml version="1.0" encoding="utf-8"?>
<p:tagLst xmlns:p="http://schemas.openxmlformats.org/presentationml/2006/main">
  <p:tag name="KSO_WM_SLIDE_BACKGROUND_TYPE" val="general"/>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SLIDE_BACKGROUND_TYPE" val="general"/>
</p:tagLst>
</file>

<file path=ppt/tags/tag471.xml><?xml version="1.0" encoding="utf-8"?>
<p:tagLst xmlns:p="http://schemas.openxmlformats.org/presentationml/2006/main">
  <p:tag name="KSO_WM_SLIDE_BACKGROUND_TYPE" val="general"/>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475.xml><?xml version="1.0" encoding="utf-8"?>
<p:tagLst xmlns:p="http://schemas.openxmlformats.org/presentationml/2006/main">
  <p:tag name="KSO_WM_SLIDE_BACKGROUND_TYPE" val="frame"/>
</p:tagLst>
</file>

<file path=ppt/tags/tag476.xml><?xml version="1.0" encoding="utf-8"?>
<p:tagLst xmlns:p="http://schemas.openxmlformats.org/presentationml/2006/main">
  <p:tag name="KSO_WM_SLIDE_BACKGROUND_TYPE" val="frame"/>
</p:tagLst>
</file>

<file path=ppt/tags/tag477.xml><?xml version="1.0" encoding="utf-8"?>
<p:tagLst xmlns:p="http://schemas.openxmlformats.org/presentationml/2006/main">
  <p:tag name="KSO_WM_SLIDE_BACKGROUND_TYPE" val="frame"/>
</p:tagLst>
</file>

<file path=ppt/tags/tag478.xml><?xml version="1.0" encoding="utf-8"?>
<p:tagLst xmlns:p="http://schemas.openxmlformats.org/presentationml/2006/main">
  <p:tag name="KSO_WM_SLIDE_BACKGROUND_TYPE" val="frame"/>
</p:tagLst>
</file>

<file path=ppt/tags/tag479.xml><?xml version="1.0" encoding="utf-8"?>
<p:tagLst xmlns:p="http://schemas.openxmlformats.org/presentationml/2006/main">
  <p:tag name="KSO_WM_SLIDE_BACKGROUND_TYPE" val="frame"/>
</p:tagLst>
</file>

<file path=ppt/tags/tag48.xml><?xml version="1.0" encoding="utf-8"?>
<p:tagLst xmlns:p="http://schemas.openxmlformats.org/presentationml/2006/main">
  <p:tag name="KSO_WM_SLIDE_BACKGROUND_TYPE" val="leftRight"/>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483.xml><?xml version="1.0" encoding="utf-8"?>
<p:tagLst xmlns:p="http://schemas.openxmlformats.org/presentationml/2006/main">
  <p:tag name="KSO_WM_SLIDE_BACKGROUND_TYPE" val="leftRight"/>
</p:tagLst>
</file>

<file path=ppt/tags/tag484.xml><?xml version="1.0" encoding="utf-8"?>
<p:tagLst xmlns:p="http://schemas.openxmlformats.org/presentationml/2006/main">
  <p:tag name="KSO_WM_SLIDE_BACKGROUND_TYPE" val="leftRight"/>
</p:tagLst>
</file>

<file path=ppt/tags/tag485.xml><?xml version="1.0" encoding="utf-8"?>
<p:tagLst xmlns:p="http://schemas.openxmlformats.org/presentationml/2006/main">
  <p:tag name="KSO_WM_SLIDE_BACKGROUND_TYPE" val="leftRight"/>
</p:tagLst>
</file>

<file path=ppt/tags/tag486.xml><?xml version="1.0" encoding="utf-8"?>
<p:tagLst xmlns:p="http://schemas.openxmlformats.org/presentationml/2006/main">
  <p:tag name="KSO_WM_SLIDE_BACKGROUND_TYPE" val="leftRight"/>
</p:tagLst>
</file>

<file path=ppt/tags/tag487.xml><?xml version="1.0" encoding="utf-8"?>
<p:tagLst xmlns:p="http://schemas.openxmlformats.org/presentationml/2006/main">
  <p:tag name="KSO_WM_SLIDE_BACKGROUND_TYPE" val="leftRight"/>
</p:tagLst>
</file>

<file path=ppt/tags/tag488.xml><?xml version="1.0" encoding="utf-8"?>
<p:tagLst xmlns:p="http://schemas.openxmlformats.org/presentationml/2006/main">
  <p:tag name="KSO_WM_SLIDE_BACKGROUND_TYPE" val="leftRigh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492.xml><?xml version="1.0" encoding="utf-8"?>
<p:tagLst xmlns:p="http://schemas.openxmlformats.org/presentationml/2006/main">
  <p:tag name="KSO_WM_SLIDE_BACKGROUND_TYPE" val="topBottom"/>
</p:tagLst>
</file>

<file path=ppt/tags/tag493.xml><?xml version="1.0" encoding="utf-8"?>
<p:tagLst xmlns:p="http://schemas.openxmlformats.org/presentationml/2006/main">
  <p:tag name="KSO_WM_SLIDE_BACKGROUND_TYPE" val="topBottom"/>
</p:tagLst>
</file>

<file path=ppt/tags/tag494.xml><?xml version="1.0" encoding="utf-8"?>
<p:tagLst xmlns:p="http://schemas.openxmlformats.org/presentationml/2006/main">
  <p:tag name="KSO_WM_SLIDE_BACKGROUND_TYPE" val="topBottom"/>
</p:tagLst>
</file>

<file path=ppt/tags/tag495.xml><?xml version="1.0" encoding="utf-8"?>
<p:tagLst xmlns:p="http://schemas.openxmlformats.org/presentationml/2006/main">
  <p:tag name="KSO_WM_SLIDE_BACKGROUND_TYPE" val="topBottom"/>
</p:tagLst>
</file>

<file path=ppt/tags/tag496.xml><?xml version="1.0" encoding="utf-8"?>
<p:tagLst xmlns:p="http://schemas.openxmlformats.org/presentationml/2006/main">
  <p:tag name="KSO_WM_SLIDE_BACKGROUND_TYPE" val="topBottom"/>
</p:tagLst>
</file>

<file path=ppt/tags/tag497.xml><?xml version="1.0" encoding="utf-8"?>
<p:tagLst xmlns:p="http://schemas.openxmlformats.org/presentationml/2006/main">
  <p:tag name="KSO_WM_SLIDE_BACKGROUND_TYPE" val="topBotto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501.xml><?xml version="1.0" encoding="utf-8"?>
<p:tagLst xmlns:p="http://schemas.openxmlformats.org/presentationml/2006/main">
  <p:tag name="KSO_WM_SLIDE_BACKGROUND_TYPE" val="bottomTop"/>
</p:tagLst>
</file>

<file path=ppt/tags/tag502.xml><?xml version="1.0" encoding="utf-8"?>
<p:tagLst xmlns:p="http://schemas.openxmlformats.org/presentationml/2006/main">
  <p:tag name="KSO_WM_SLIDE_BACKGROUND_TYPE" val="bottomTop"/>
</p:tagLst>
</file>

<file path=ppt/tags/tag503.xml><?xml version="1.0" encoding="utf-8"?>
<p:tagLst xmlns:p="http://schemas.openxmlformats.org/presentationml/2006/main">
  <p:tag name="KSO_WM_SLIDE_BACKGROUND_TYPE" val="bottomTop"/>
</p:tagLst>
</file>

<file path=ppt/tags/tag504.xml><?xml version="1.0" encoding="utf-8"?>
<p:tagLst xmlns:p="http://schemas.openxmlformats.org/presentationml/2006/main">
  <p:tag name="KSO_WM_SLIDE_BACKGROUND_TYPE" val="bottomTop"/>
</p:tagLst>
</file>

<file path=ppt/tags/tag505.xml><?xml version="1.0" encoding="utf-8"?>
<p:tagLst xmlns:p="http://schemas.openxmlformats.org/presentationml/2006/main">
  <p:tag name="KSO_WM_SLIDE_BACKGROUND_TYPE" val="bottomTop"/>
</p:tagLst>
</file>

<file path=ppt/tags/tag506.xml><?xml version="1.0" encoding="utf-8"?>
<p:tagLst xmlns:p="http://schemas.openxmlformats.org/presentationml/2006/main">
  <p:tag name="KSO_WM_SLIDE_BACKGROUND_TYPE" val="bottomTop"/>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510.xml><?xml version="1.0" encoding="utf-8"?>
<p:tagLst xmlns:p="http://schemas.openxmlformats.org/presentationml/2006/main">
  <p:tag name="KSO_WM_SLIDE_BACKGROUND_TYPE" val="navigation"/>
</p:tagLst>
</file>

<file path=ppt/tags/tag511.xml><?xml version="1.0" encoding="utf-8"?>
<p:tagLst xmlns:p="http://schemas.openxmlformats.org/presentationml/2006/main">
  <p:tag name="KSO_WM_SLIDE_BACKGROUND_TYPE" val="navigation"/>
</p:tagLst>
</file>

<file path=ppt/tags/tag512.xml><?xml version="1.0" encoding="utf-8"?>
<p:tagLst xmlns:p="http://schemas.openxmlformats.org/presentationml/2006/main">
  <p:tag name="KSO_WM_SLIDE_BACKGROUND_TYPE" val="navigation"/>
</p:tagLst>
</file>

<file path=ppt/tags/tag513.xml><?xml version="1.0" encoding="utf-8"?>
<p:tagLst xmlns:p="http://schemas.openxmlformats.org/presentationml/2006/main">
  <p:tag name="KSO_WM_SLIDE_BACKGROUND_TYPE" val="navigation"/>
</p:tagLst>
</file>

<file path=ppt/tags/tag514.xml><?xml version="1.0" encoding="utf-8"?>
<p:tagLst xmlns:p="http://schemas.openxmlformats.org/presentationml/2006/main">
  <p:tag name="KSO_WM_SLIDE_BACKGROUND_TYPE" val="navigation"/>
</p:tagLst>
</file>

<file path=ppt/tags/tag515.xml><?xml version="1.0" encoding="utf-8"?>
<p:tagLst xmlns:p="http://schemas.openxmlformats.org/presentationml/2006/main">
  <p:tag name="KSO_WM_SLIDE_BACKGROUND_TYPE" val="navigation"/>
</p:tagLst>
</file>

<file path=ppt/tags/tag516.xml><?xml version="1.0" encoding="utf-8"?>
<p:tagLst xmlns:p="http://schemas.openxmlformats.org/presentationml/2006/main">
  <p:tag name="KSO_WM_SLIDE_BACKGROUND_TYPE" val="navigation"/>
</p:tagLst>
</file>

<file path=ppt/tags/tag517.xml><?xml version="1.0" encoding="utf-8"?>
<p:tagLst xmlns:p="http://schemas.openxmlformats.org/presentationml/2006/main">
  <p:tag name="KSO_WM_SLIDE_BACKGROUND_TYPE" val="navigation"/>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521.xml><?xml version="1.0" encoding="utf-8"?>
<p:tagLst xmlns:p="http://schemas.openxmlformats.org/presentationml/2006/main">
  <p:tag name="KSO_WM_SLIDE_BACKGROUND_TYPE" val="belt"/>
</p:tagLst>
</file>

<file path=ppt/tags/tag522.xml><?xml version="1.0" encoding="utf-8"?>
<p:tagLst xmlns:p="http://schemas.openxmlformats.org/presentationml/2006/main">
  <p:tag name="KSO_WM_SLIDE_BACKGROUND_TYPE" val="belt"/>
</p:tagLst>
</file>

<file path=ppt/tags/tag523.xml><?xml version="1.0" encoding="utf-8"?>
<p:tagLst xmlns:p="http://schemas.openxmlformats.org/presentationml/2006/main">
  <p:tag name="KSO_WM_SLIDE_BACKGROUND_TYPE" val="belt"/>
</p:tagLst>
</file>

<file path=ppt/tags/tag524.xml><?xml version="1.0" encoding="utf-8"?>
<p:tagLst xmlns:p="http://schemas.openxmlformats.org/presentationml/2006/main">
  <p:tag name="KSO_WM_SLIDE_BACKGROUND_TYPE" val="belt"/>
</p:tagLst>
</file>

<file path=ppt/tags/tag525.xml><?xml version="1.0" encoding="utf-8"?>
<p:tagLst xmlns:p="http://schemas.openxmlformats.org/presentationml/2006/main">
  <p:tag name="KSO_WM_SLIDE_BACKGROUND_TYPE" val="belt"/>
</p:tagLst>
</file>

<file path=ppt/tags/tag526.xml><?xml version="1.0" encoding="utf-8"?>
<p:tagLst xmlns:p="http://schemas.openxmlformats.org/presentationml/2006/main">
  <p:tag name="KSO_WM_TEMPLATE_CATEGORY" val="custom"/>
  <p:tag name="KSO_WM_TEMPLATE_INDEX" val="20203230"/>
</p:tagLst>
</file>

<file path=ppt/tags/tag527.xml><?xml version="1.0" encoding="utf-8"?>
<p:tagLst xmlns:p="http://schemas.openxmlformats.org/presentationml/2006/main">
  <p:tag name="KSO_WM_TEMPLATE_CATEGORY" val="custom"/>
  <p:tag name="KSO_WM_TEMPLATE_INDEX" val="20203230"/>
</p:tagLst>
</file>

<file path=ppt/tags/tag528.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UNIT_SMARTLAYOUT_COMPRESS_INFO" val="{&#10;    &quot;id&quot;: &quot;2020-12-02T10:35:52&quot;,&#10;    &quot;max&quot;: 24.445275590551176,&#10;    &quot;topChanged&quot;: 12.222608064289759&#10;}&#10;"/>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2&quot;,&quot;maxSize&quot;:{&quot;size1&quot;:60.84032389322917},&quot;minSize&quot;:{&quot;size1&quot;:49.44032389322918},&quot;normalSize&quot;:{&quot;size1&quot;:56.54032389322917},&quot;subLayout&quot;:[{&quot;id&quot;:&quot;2020-12-02T10:35:52&quot;,&quot;margin&quot;:{&quot;bottom&quot;:0.20331762731075287,&quot;left&quot;:2.540060520172119,&quot;right&quot;:12.80577278137207,&quot;top&quot;:5.4380059242248535},&quot;type&quot;:0},{&quot;id&quot;:&quot;2020-12-02T10:35:52&quot;,&quot;margin&quot;:{&quot;bottom&quot;:5.438027858734131,&quot;left&quot;:2.540060520172119,&quot;right&quot;:12.80577278137207,&quot;top&quot;:0.27844053506851196},&quot;type&quot;:0}],&quot;type&quot;:0}"/>
  <p:tag name="KSO_WM_SLIDE_BK_DARK_LIGHT" val="2"/>
  <p:tag name="KSO_WM_SLIDE_BACKGROUND_TYPE" val="general"/>
  <p:tag name="KSO_WM_SLIDE_SUPPORT_FEATURE_TYPE" val="0"/>
  <p:tag name="KSO_WM_TEMPLATE_MASTER_THUMB_INDEX" val="13"/>
  <p:tag name="KSO_WM_TEMPLATE_ASSEMBLE_XID" val="5fc6fd802574a1ee74b6c7c0"/>
  <p:tag name="KSO_WM_TEMPLATE_ASSEMBLE_GROUPID" val="5f8cfa53a61ec3b55284a7ab"/>
  <p:tag name="KSO_WM_TEMPLATE_THUMBS_INDEX" val="1、2、3、7、42、48"/>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8308277-5d9a-4928-a16b-c615d4e1c318}"/>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8fa0066-6c30-4465-9b6c-ca4df9334020}"/>
</p:tagLst>
</file>

<file path=ppt/tags/tag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SLIDE_BK_DARK_LIGHT" val=""/>
  <p:tag name="KSO_WM_SLIDE_BACKGROUND_TYPE" val="general"/>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c1f2432-6b08-4c43-acb6-3c2297c66afb}"/>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62618e09-0bfb-43ac-8414-7bab49e436a4}"/>
</p:tagLst>
</file>

<file path=ppt/tags/tag537.xml><?xml version="1.0" encoding="utf-8"?>
<p:tagLst xmlns:p="http://schemas.openxmlformats.org/presentationml/2006/main">
  <p:tag name="KSO_WM_SLIDE_BK_DARK_LIGHT" val=""/>
  <p:tag name="KSO_WM_SLIDE_BACKGROUND_TYPE" val="general"/>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12b837d-e775-47b5-8cce-b876afff8d56}"/>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b73f37e-546b-4a92-b835-3be4d8af96b1}"/>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4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6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63.xml><?xml version="1.0" encoding="utf-8"?>
<p:tagLst xmlns:p="http://schemas.openxmlformats.org/presentationml/2006/main">
  <p:tag name="KSO_WM_SLIDE_BK_DARK_LIGHT" val=""/>
  <p:tag name="KSO_WM_SLIDE_BACKGROUND_TYPE" val="genera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161c81f-2b0a-4353-8acd-11f64b985707}"/>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01f1c68-a798-4973-bdf4-04ba1080f977}"/>
</p:tagLst>
</file>

<file path=ppt/tags/tag56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6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6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7.xml><?xml version="1.0" encoding="utf-8"?>
<p:tagLst xmlns:p="http://schemas.openxmlformats.org/presentationml/2006/main">
  <p:tag name="KSO_WM_SLIDE_BACKGROUND_TYPE" val="topBottom"/>
</p:tagLst>
</file>

<file path=ppt/tags/tag57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SLIDE_BK_DARK_LIGHT" val=""/>
  <p:tag name="KSO_WM_SLIDE_BACKGROUND_TYPE" val="general"/>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a6fab6f-8838-47d0-8a0a-1d1e2a00fe3b}"/>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dd429a5-7fde-4f65-aaf5-0a6a95c234ea}"/>
</p:tagLst>
</file>

<file path=ppt/tags/tag57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59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9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600.xml><?xml version="1.0" encoding="utf-8"?>
<p:tagLst xmlns:p="http://schemas.openxmlformats.org/presentationml/2006/main">
  <p:tag name="KSO_WM_SLIDE_BK_DARK_LIGHT" val=""/>
  <p:tag name="KSO_WM_SLIDE_BACKGROUND_TYPE" val="general"/>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f977a1d-ee9a-42a7-9e73-7e22fcb84cca}"/>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84925fd-80f4-46e3-9853-59a1a67a08e5}"/>
</p:tagLst>
</file>

<file path=ppt/tags/tag60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Lst>
</file>

<file path=ppt/tags/tag61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SLIDE_BK_DARK_LIGHT" val=""/>
  <p:tag name="KSO_WM_SLIDE_BACKGROUND_TYPE" val="general"/>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6c2aa5a-aed7-496d-9de3-5e37fc4e3cf4}"/>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b224f44-42c0-43dc-9ba9-4a80ba49b984}"/>
</p:tagLst>
</file>

<file path=ppt/tags/tag6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1"/>
  <p:tag name="KSO_WM_UNIT_TEXT_FILL_TYPE" val="1"/>
</p:tagLst>
</file>

<file path=ppt/tags/tag62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38.xml><?xml version="1.0" encoding="utf-8"?>
<p:tagLst xmlns:p="http://schemas.openxmlformats.org/presentationml/2006/main">
  <p:tag name="KSO_WM_SLIDE_BK_DARK_LIGHT" val=""/>
  <p:tag name="KSO_WM_SLIDE_BACKGROUND_TYPE" val="general"/>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6f1987f-3ca9-475c-b3bb-81194057c2e2}"/>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c525379-7184-4a94-a516-b5b1b31191fe}"/>
</p:tagLst>
</file>

<file path=ppt/tags/tag641.xml><?xml version="1.0" encoding="utf-8"?>
<p:tagLst xmlns:p="http://schemas.openxmlformats.org/presentationml/2006/main">
  <p:tag name="KSO_WM_SLIDE_BK_DARK_LIGHT" val=""/>
  <p:tag name="KSO_WM_SLIDE_BACKGROUND_TYPE" val="general"/>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60947fc-f3fb-4295-a1f7-9b6e413763e3}"/>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c9b3a66-6c61-4a73-aa1d-df8f9f126bd9}"/>
</p:tagLst>
</file>

<file path=ppt/tags/tag644.xml><?xml version="1.0" encoding="utf-8"?>
<p:tagLst xmlns:p="http://schemas.openxmlformats.org/presentationml/2006/main">
  <p:tag name="KSO_WM_SLIDE_BK_DARK_LIGHT" val=""/>
  <p:tag name="KSO_WM_SLIDE_BACKGROUND_TYPE" val="general"/>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6b1a1eb-bd34-4546-af6d-71822261c0c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ee8c130-9c7c-48cd-9c62-a272d7273645}"/>
</p:tagLst>
</file>

<file path=ppt/tags/tag6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6"/>
  <p:tag name="KSO_WM_UNIT_TEXT_FILL_TYPE" val="1"/>
</p:tagLst>
</file>

<file path=ppt/tags/tag6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6"/>
  <p:tag name="KSO_WM_UNIT_TEXT_FILL_TYPE" val="1"/>
</p:tagLst>
</file>

<file path=ppt/tags/tag6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6"/>
  <p:tag name="KSO_WM_UNIT_TEXT_FILL_TYPE" val="1"/>
</p:tagLst>
</file>

<file path=ppt/tags/tag653.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SLIDE_BACKGROUND_TYPE" val="bottomTop"/>
</p:tagLst>
</file>

<file path=ppt/tags/tag6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FILL_FORE_SCHEMECOLOR_INDEX_BRIGHTNESS" val="0.4"/>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LINE_FORE_SCHEMECOLOR_INDEX_BRIGHTNESS" val="0"/>
  <p:tag name="KSO_WM_UNIT_LINE_FORE_SCHEMECOLOR_INDEX" val="11"/>
  <p:tag name="KSO_WM_UNIT_LINE_FILL_TYPE" val="2"/>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68.xml><?xml version="1.0" encoding="utf-8"?>
<p:tagLst xmlns:p="http://schemas.openxmlformats.org/presentationml/2006/main">
  <p:tag name="KSO_WM_SLIDE_BK_DARK_LIGHT" val=""/>
  <p:tag name="KSO_WM_SLIDE_BACKGROUND_TYPE" val="general"/>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6ba6844-aa04-4ca5-a2a6-66d526f08809}"/>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35734d2-89a8-4929-a199-9f5a78e41444}"/>
</p:tagLst>
</file>

<file path=ppt/tags/tag67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68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Lst>
</file>

<file path=ppt/tags/tag681.xml><?xml version="1.0" encoding="utf-8"?>
<p:tagLst xmlns:p="http://schemas.openxmlformats.org/presentationml/2006/main">
  <p:tag name="KSO_WM_SLIDE_BK_DARK_LIGHT" val=""/>
  <p:tag name="KSO_WM_SLIDE_BACKGROUND_TYPE" val="general"/>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10b7164-a2a0-4fd7-b92f-838b18b58708}"/>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28ddc4d-d5dd-4772-8ca3-bae2da83656c}"/>
</p:tagLst>
</file>

<file path=ppt/tags/tag6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690.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9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93.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94.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95.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6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97.xml><?xml version="1.0" encoding="utf-8"?>
<p:tagLst xmlns:p="http://schemas.openxmlformats.org/presentationml/2006/main">
  <p:tag name="KSO_WM_SLIDE_BK_DARK_LIGHT" val=""/>
  <p:tag name="KSO_WM_SLIDE_BACKGROUND_TYPE" val="general"/>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5b78e74-f1be-4392-8351-5a2f084fa480}"/>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7ed457f-d879-460f-a7ff-d03a979ff15a}"/>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SLIDE_BK_DARK_LIGHT" val=""/>
  <p:tag name="KSO_WM_SLIDE_BACKGROUND_TYPE" val="general"/>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639bea4-6ff6-4f5b-8bc4-622f9370583f}"/>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7c2268a-77d0-439f-af41-891c27b1dc00}"/>
</p:tagLst>
</file>

<file path=ppt/tags/tag722.xml><?xml version="1.0" encoding="utf-8"?>
<p:tagLst xmlns:p="http://schemas.openxmlformats.org/presentationml/2006/main">
  <p:tag name="KSO_WM_SLIDE_BK_DARK_LIGHT" val=""/>
  <p:tag name="KSO_WM_SLIDE_BACKGROUND_TYPE" val="general"/>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02f9234-9c8b-49a2-9460-c4f92178a062}"/>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c06a090-be11-4bc2-a152-1c4eba378fa1}"/>
</p:tagLst>
</file>

<file path=ppt/tags/tag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SLIDE_BK_DARK_LIGHT" val=""/>
  <p:tag name="KSO_WM_SLIDE_BACKGROUND_TYPE" val="general"/>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d496959-6dd8-475a-ba07-ee673903ba04}"/>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461c666-d871-47c1-8032-bd7014b7ab2b}"/>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SLIDE_BK_DARK_LIGHT" val=""/>
  <p:tag name="KSO_WM_SLIDE_BACKGROUND_TYPE" val="general"/>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75f1b9a-e849-41e9-8fae-f14085fe2787}"/>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447b9c7-89ae-46a5-b5fb-67e1230acc1e}"/>
</p:tagLst>
</file>

<file path=ppt/tags/tag7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SLIDE_BK_DARK_LIGHT" val=""/>
  <p:tag name="KSO_WM_SLIDE_BACKGROUND_TYPE" val="general"/>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50a4f94-23cd-49a2-8cd3-9e0ca8b370f6}"/>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36b98d8-5d3d-4396-9145-2eb778102f46}"/>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SLIDE_BK_DARK_LIGHT" val=""/>
  <p:tag name="KSO_WM_SLIDE_BACKGROUND_TYPE" val="general"/>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072ced2-be46-4bc9-8680-12adb95ed3b8}"/>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d2bd367-4cef-4cd7-bb55-8b122eeb37aa}"/>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SLIDE_BK_DARK_LIGHT" val=""/>
  <p:tag name="KSO_WM_SLIDE_BACKGROUND_TYPE" val="general"/>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7c456c9-b66e-437a-be99-5800e40bea45}"/>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5242924-188b-4005-8e08-f7184796c107}"/>
</p:tagLst>
</file>

<file path=ppt/tags/tag763.xml><?xml version="1.0" encoding="utf-8"?>
<p:tagLst xmlns:p="http://schemas.openxmlformats.org/presentationml/2006/main">
  <p:tag name="KSO_WM_SLIDE_BK_DARK_LIGHT" val=""/>
  <p:tag name="KSO_WM_SLIDE_BACKGROUND_TYPE" val="general"/>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14d2ab2-754d-42f7-8fd2-86fd8dbb45d0}"/>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fad31ab-9cf1-41fd-9b8a-3c3393c975dd}"/>
</p:tagLst>
</file>

<file path=ppt/tags/tag76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LIDE_BACKGROUND_TYPE" val="navigation"/>
</p:tagLst>
</file>

<file path=ppt/tags/tag77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SLIDE_BK_DARK_LIGHT" val=""/>
  <p:tag name="KSO_WM_SLIDE_BACKGROUND_TYPE" val="general"/>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ec35538-76dc-499c-8a54-9aa086be8540}"/>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a5aafff-c058-4eeb-b472-f909ac387022}"/>
</p:tagLst>
</file>

<file path=ppt/tags/tag787.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3"/>
  <p:tag name="KSO_WM_UNIT_LINE_FILL_TYPE" val="2"/>
</p:tagLst>
</file>

<file path=ppt/tags/tag7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79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SLIDE_BK_DARK_LIGHT" val=""/>
  <p:tag name="KSO_WM_SLIDE_BACKGROUND_TYPE" val="general"/>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4c27bcd-a994-4d10-88ef-f12078104f70}"/>
</p:tagLst>
</file>

<file path=ppt/tags/tag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eba5609-877b-4eac-9a76-4e3d63bf2928}"/>
</p:tagLst>
</file>

<file path=ppt/tags/tag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800.xml><?xml version="1.0" encoding="utf-8"?>
<p:tagLst xmlns:p="http://schemas.openxmlformats.org/presentationml/2006/main">
  <p:tag name="KSO_WM_SLIDE_BK_DARK_LIGHT" val=""/>
  <p:tag name="KSO_WM_SLIDE_BACKGROUND_TYPE" val="general"/>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e9e9d8f-b484-4ece-b0de-31a69f3a91f6}"/>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d672ed2-ac8c-48a1-a6e2-fa34bc7d3ccf}"/>
</p:tagLst>
</file>

<file path=ppt/tags/tag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SLIDE_BK_DARK_LIGHT" val=""/>
  <p:tag name="KSO_WM_SLIDE_BACKGROUND_TYPE" val="general"/>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77550ed-49af-42bc-8f40-2d1e0c9d4b9a}"/>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9f033ac-226b-452d-b283-87299dd2f54a}"/>
</p:tagLst>
</file>

<file path=ppt/tags/tag80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5.xml><?xml version="1.0" encoding="utf-8"?>
<p:tagLst xmlns:p="http://schemas.openxmlformats.org/presentationml/2006/main">
  <p:tag name="KSO_WM_SLIDE_BK_DARK_LIGHT" val=""/>
  <p:tag name="KSO_WM_SLIDE_BACKGROUND_TYPE" val="general"/>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2609e41-8a27-45a9-9536-5534d1230c86}"/>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c664895-64f0-46b1-8825-76e797054bb6}"/>
</p:tagLst>
</file>

<file path=ppt/tags/tag828.xml><?xml version="1.0" encoding="utf-8"?>
<p:tagLst xmlns:p="http://schemas.openxmlformats.org/presentationml/2006/main">
  <p:tag name="KSO_WM_SLIDE_BK_DARK_LIGHT" val=""/>
  <p:tag name="KSO_WM_SLIDE_BACKGROUND_TYPE" val="general"/>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7dfd721-c3aa-473f-b0c1-bdf0cfb03bea}"/>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e0766425-aa88-484a-9b3d-2cd654134a1b}"/>
</p:tagLst>
</file>

<file path=ppt/tags/tag8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2.xml><?xml version="1.0" encoding="utf-8"?>
<p:tagLst xmlns:p="http://schemas.openxmlformats.org/presentationml/2006/main">
  <p:tag name="KSO_WM_SLIDE_BK_DARK_LIGHT" val=""/>
  <p:tag name="KSO_WM_SLIDE_BACKGROUND_TYPE" val="general"/>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23e55e8d-fc18-401e-a456-6106ed2791ab}"/>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a1fb23a-769a-42a5-89de-044181a2e907}"/>
</p:tagLst>
</file>

<file path=ppt/tags/tag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6.xml><?xml version="1.0" encoding="utf-8"?>
<p:tagLst xmlns:p="http://schemas.openxmlformats.org/presentationml/2006/main">
  <p:tag name="KSO_WM_SLIDE_BK_DARK_LIGHT" val=""/>
  <p:tag name="KSO_WM_SLIDE_BACKGROUND_TYPE" val="general"/>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7a04899-d662-4619-9040-4d8c3d7f9155}"/>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0234d86-18dc-4b6a-acb9-6e574755dce4}"/>
</p:tagLst>
</file>

<file path=ppt/tags/tag8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SLIDE_BK_DARK_LIGHT" val=""/>
  <p:tag name="KSO_WM_SLIDE_BACKGROUND_TYPE" val="general"/>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fd83d92a-a8a7-42c8-930e-32e7ed523366}"/>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ec1a56e-6a8d-4425-86d1-36f92afd997d}"/>
</p:tagLst>
</file>

<file path=ppt/tags/tag843.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4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4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47.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48.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49.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5.xml><?xml version="1.0" encoding="utf-8"?>
<p:tagLst xmlns:p="http://schemas.openxmlformats.org/presentationml/2006/main">
  <p:tag name="KSO_WM_SLIDE_BACKGROUND_TYPE" val="belt"/>
</p:tagLst>
</file>

<file path=ppt/tags/tag85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5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52.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53.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54.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5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5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5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59.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6.xml><?xml version="1.0" encoding="utf-8"?>
<p:tagLst xmlns:p="http://schemas.openxmlformats.org/presentationml/2006/main">
  <p:tag name="KSO_WM_TEMPLATE_CATEGORY" val="custom"/>
  <p:tag name="KSO_WM_TEMPLATE_INDEX" val="20203230"/>
</p:tagLst>
</file>

<file path=ppt/tags/tag860.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61.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6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6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64.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65.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66.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6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6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7.xml><?xml version="1.0" encoding="utf-8"?>
<p:tagLst xmlns:p="http://schemas.openxmlformats.org/presentationml/2006/main">
  <p:tag name="KSO_WM_TEMPLATE_CATEGORY" val="custom"/>
  <p:tag name="KSO_WM_TEMPLATE_INDEX" val="20203230"/>
</p:tagLst>
</file>

<file path=ppt/tags/tag87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71.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72.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73.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7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7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76.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77.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78.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7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03230"/>
</p:tagLst>
</file>

<file path=ppt/tags/tag8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75"/>
  <p:tag name="KSO_WM_UNIT_TEXT_FILL_FORE_SCHEMECOLOR_INDEX" val="16"/>
  <p:tag name="KSO_WM_UNIT_TEXT_FILL_TYPE" val="1"/>
</p:tagLst>
</file>

<file path=ppt/tags/tag88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8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83.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84.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85.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8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8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75"/>
  <p:tag name="KSO_WM_UNIT_TEXT_FILL_FORE_SCHEMECOLOR_INDEX" val="16"/>
  <p:tag name="KSO_WM_UNIT_TEXT_FILL_TYPE" val="1"/>
</p:tagLst>
</file>

<file path=ppt/tags/tag888.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89.xml><?xml version="1.0" encoding="utf-8"?>
<p:tagLst xmlns:p="http://schemas.openxmlformats.org/presentationml/2006/main">
  <p:tag name="KSO_WM_UNIT_FILL_FORE_SCHEMECOLOR_INDEX_1_BRIGHTNESS" val="-0.5"/>
  <p:tag name="KSO_WM_UNIT_FILL_FORE_SCHEMECOLOR_INDEX_1" val="14"/>
  <p:tag name="KSO_WM_UNIT_FILL_FORE_SCHEMECOLOR_INDEX_1_POS" val="0.2"/>
  <p:tag name="KSO_WM_UNIT_FILL_FORE_SCHEMECOLOR_INDEX_1_TRANS" val="0"/>
  <p:tag name="KSO_WM_UNIT_FILL_FORE_SCHEMECOLOR_INDEX_2_BRIGHTNESS" val="0.35"/>
  <p:tag name="KSO_WM_UNIT_FILL_FORE_SCHEMECOLOR_INDEX_2" val="13"/>
  <p:tag name="KSO_WM_UNIT_FILL_FORE_SCHEMECOLOR_INDEX_2_POS" val="0.51"/>
  <p:tag name="KSO_WM_UNIT_FILL_FORE_SCHEMECOLOR_INDEX_2_TRANS" val="0"/>
  <p:tag name="KSO_WM_UNIT_FILL_FORE_SCHEMECOLOR_INDEX_3_BRIGHTNESS" val="-0.35"/>
  <p:tag name="KSO_WM_UNIT_FILL_FORE_SCHEMECOLOR_INDEX_3" val="14"/>
  <p:tag name="KSO_WM_UNIT_FILL_FORE_SCHEMECOLOR_INDEX_3_POS" val="0.86"/>
  <p:tag name="KSO_WM_UNIT_FILL_FORE_SCHEMECOLOR_INDEX_3_TRANS" val="0"/>
  <p:tag name="KSO_WM_UNIT_FILL_GRADIENT_TYPE" val="2"/>
  <p:tag name="KSO_WM_UNIT_FILL_GRADIENT_ANGLE" val="0"/>
  <p:tag name="KSO_WM_UNIT_FILL_GRADIENT_Direction" val="8"/>
  <p:tag name="KSO_WM_UNIT_FILL_TYPE" val="3"/>
  <p:tag name="KSO_WM_UNIT_LINE_FORE_SCHEMECOLOR_INDEX_BRIGHTNESS" val="-0.35"/>
  <p:tag name="KSO_WM_UNIT_LINE_FORE_SCHEMECOLOR_INDEX" val="14"/>
  <p:tag name="KSO_WM_UNIT_LINE_FILL_TYPE" val="2"/>
  <p:tag name="KSO_WM_UNIT_TEXT_FILL_FORE_SCHEMECOLOR_INDEX_BRIGHTNESS" val="-0.75"/>
  <p:tag name="KSO_WM_UNIT_TEXT_FILL_FORE_SCHEMECOLOR_INDEX" val="16"/>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890.xml><?xml version="1.0" encoding="utf-8"?>
<p:tagLst xmlns:p="http://schemas.openxmlformats.org/presentationml/2006/main">
  <p:tag name="KSO_WM_UNIT_FILL_FORE_SCHEMECOLOR_INDEX_1_BRIGHTNESS" val="0.15"/>
  <p:tag name="KSO_WM_UNIT_FILL_FORE_SCHEMECOLOR_INDEX_1" val="13"/>
  <p:tag name="KSO_WM_UNIT_FILL_FORE_SCHEMECOLOR_INDEX_1_POS" val="0.09"/>
  <p:tag name="KSO_WM_UNIT_FILL_FORE_SCHEMECOLOR_INDEX_1_TRANS" val="0"/>
  <p:tag name="KSO_WM_UNIT_FILL_FORE_SCHEMECOLOR_INDEX_2_BRIGHTNESS" val="-0.15"/>
  <p:tag name="KSO_WM_UNIT_FILL_FORE_SCHEMECOLOR_INDEX_2" val="14"/>
  <p:tag name="KSO_WM_UNIT_FILL_FORE_SCHEMECOLOR_INDEX_2_POS" val="0.57"/>
  <p:tag name="KSO_WM_UNIT_FILL_FORE_SCHEMECOLOR_INDEX_2_TRANS" val="0"/>
  <p:tag name="KSO_WM_UNIT_FILL_FORE_SCHEMECOLOR_INDEX_3_BRIGHTNESS" val="0.15"/>
  <p:tag name="KSO_WM_UNIT_FILL_FORE_SCHEMECOLOR_INDEX_3" val="13"/>
  <p:tag name="KSO_WM_UNIT_FILL_FORE_SCHEMECOLOR_INDEX_3_POS" val="0.98"/>
  <p:tag name="KSO_WM_UNIT_FILL_FORE_SCHEMECOLOR_INDEX_3_TRANS" val="0"/>
  <p:tag name="KSO_WM_UNIT_FILL_GRADIENT_TYPE" val="3"/>
  <p:tag name="KSO_WM_UNIT_FILL_GRADIENT_ANGLE" val="0"/>
  <p:tag name="KSO_WM_UNIT_FILL_GRADIENT_Direction" val="9"/>
  <p:tag name="KSO_WM_UNIT_FILL_TYPE" val="3"/>
  <p:tag name="KSO_WM_UNIT_TEXT_FILL_FORE_SCHEMECOLOR_INDEX_BRIGHTNESS" val="-0.75"/>
  <p:tag name="KSO_WM_UNIT_TEXT_FILL_FORE_SCHEMECOLOR_INDEX" val="16"/>
  <p:tag name="KSO_WM_UNIT_TEXT_FILL_TYPE" val="1"/>
</p:tagLst>
</file>

<file path=ppt/tags/tag891.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92.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93.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94.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95.xml><?xml version="1.0" encoding="utf-8"?>
<p:tagLst xmlns:p="http://schemas.openxmlformats.org/presentationml/2006/main">
  <p:tag name="KSO_WM_SLIDE_BK_DARK_LIGHT" val=""/>
  <p:tag name="KSO_WM_SLIDE_BACKGROUND_TYPE" val="general"/>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83c7d95-bff7-4f95-a243-b4cdcefd4eec}"/>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7330289-20da-4153-a3b6-3aa7e47410cd}"/>
</p:tagLst>
</file>

<file path=ppt/tags/tag898.xml><?xml version="1.0" encoding="utf-8"?>
<p:tagLst xmlns:p="http://schemas.openxmlformats.org/presentationml/2006/main">
  <p:tag name="KSO_WM_SLIDE_BK_DARK_LIGHT" val=""/>
  <p:tag name="KSO_WM_SLIDE_BACKGROUND_TYPE" val="general"/>
</p:tagLst>
</file>

<file path=ppt/tags/tag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7*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f98dea00a9cb4f0fbfb294c982200636"/>
  <p:tag name="KSO_WM_UNIT_DECORATE_INFO" val="{&quot;DecorateInfoH&quot;:{&quot;IsAbs&quot;:true},&quot;DecorateInfoW&quot;:{&quot;IsAbs&quot;:false},&quot;DecorateInfoX&quot;:{&quot;IsAbs&quot;:true,&quot;Pos&quot;:0},&quot;DecorateInfoY&quot;:{&quot;IsAbs&quot;:true,&quot;Pos&quot;:2},&quot;ReferentInfo&quot;:{&quot;Id&quot;:&quot;ee13252f071a4a91809f3399a6808d04&quot;,&quot;X&quot;:{&quot;Pos&quot;:0},&quot;Y&quot;:{&quot;Pos&quot;:0}},&quot;whChangeMode&quot;:0}"/>
  <p:tag name="KSO_WM_CHIP_GROUPID" val="5ebe40d00ac41c4a0a525616"/>
  <p:tag name="KSO_WM_CHIP_XID" val="5ebe40d00ac41c4a0a525617"/>
  <p:tag name="KSO_WM_CHIP_FILLAREA_FILL_RULE" val="{&quot;fill_align&quot;:&quot;cm&quot;,&quot;fill_mode&quot;:&quot;adaptive&quot;,&quot;sacle_strategy&quot;:&quot;smart&quot;}"/>
  <p:tag name="KSO_WM_UNIT_DEC_SUPPORTCHANGEPIC" val="0"/>
  <p:tag name="KSO_WM_UNIT_DEC_CHANGEPICRESERVED" val="0"/>
  <p:tag name="KSO_WM_ASSEMBLE_CHIP_INDEX" val="9a2ce4d09fb84a048a0c6b5f2345a526"/>
  <p:tag name="KSO_WM_UNIT_FILL_FORE_SCHEMECOLOR_INDEX_BRIGHTNESS" val="0"/>
  <p:tag name="KSO_WM_UNIT_FILL_FORE_SCHEMECOLOR_INDEX" val="5"/>
  <p:tag name="KSO_WM_UNIT_FILL_TYPE" val="1"/>
  <p:tag name="KSO_WM_UNIT_VALUE" val="19"/>
</p:tagLst>
</file>

<file path=ppt/tags/tag9.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900.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7*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Lst>
</file>

<file path=ppt/tags/tag90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7*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Lst>
</file>

<file path=ppt/tags/tag902.xml><?xml version="1.0" encoding="utf-8"?>
<p:tagLst xmlns:p="http://schemas.openxmlformats.org/presentationml/2006/main">
  <p:tag name="KSO_WM_UNIT_NOCLEAR" val="0"/>
  <p:tag name="KSO_WM_UNIT_VALUE" val="84"/>
  <p:tag name="KSO_WM_UNIT_HIGHLIGHT" val="0"/>
  <p:tag name="KSO_WM_UNIT_COMPATIBLE" val="1"/>
  <p:tag name="KSO_WM_UNIT_DIAGRAM_ISNUMVISUAL" val="0"/>
  <p:tag name="KSO_WM_UNIT_DIAGRAM_ISREFERUNIT" val="0"/>
  <p:tag name="KSO_WM_UNIT_TYPE" val="e"/>
  <p:tag name="KSO_WM_UNIT_INDEX" val="1"/>
  <p:tag name="KSO_WM_UNIT_ID" val="custom20203230_7*e*1"/>
  <p:tag name="KSO_WM_TEMPLATE_CATEGORY" val="custom"/>
  <p:tag name="KSO_WM_TEMPLATE_INDEX" val="20203230"/>
  <p:tag name="KSO_WM_UNIT_LAYERLEVEL" val="1"/>
  <p:tag name="KSO_WM_TAG_VERSION" val="1.0"/>
  <p:tag name="KSO_WM_BEAUTIFY_FLAG" val="#wm#"/>
  <p:tag name="KSO_WM_UNIT_PRESET_TEXT" val="PART ONE"/>
  <p:tag name="KSO_WM_UNIT_DEFAULT_FONT" val="14;16;2"/>
  <p:tag name="KSO_WM_UNIT_BLOCK" val="0"/>
  <p:tag name="KSO_WM_UNIT_SM_LIMIT_TYPE" val="0"/>
  <p:tag name="KSO_WM_UNIT_DEC_AREA_ID" val="3164061639344e588738345c2ef6b9a5"/>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03.xml><?xml version="1.0" encoding="utf-8"?>
<p:tagLst xmlns:p="http://schemas.openxmlformats.org/presentationml/2006/main">
  <p:tag name="KSO_WM_BEAUTIFY_FLAG" val="#wm#"/>
  <p:tag name="KSO_WM_TEMPLATE_CATEGORY" val="custom"/>
  <p:tag name="KSO_WM_TEMPLATE_INDEX" val="20203230"/>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30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2-02T10:35:49&quot;,&quot;maxSize&quot;:{&quot;size1&quot;:45.179420414677374},&quot;minSize&quot;:{&quot;size1&quot;:35.87942041467738},&quot;normalSize&quot;:{&quot;size1&quot;:42.47942041467737},&quot;subLayout&quot;:[{&quot;id&quot;:&quot;2020-12-02T10:35:49&quot;,&quot;margin&quot;:{&quot;bottom&quot;:0.1855989396572113,&quot;left&quot;:9.419241905212402,&quot;right&quot;:1.6932580471038818,&quot;top&quot;:5.5572309494018555},&quot;type&quot;:0},{&quot;id&quot;:&quot;2020-12-02T10:35:49&quot;,&quot;maxSize&quot;:{&quot;size1&quot;:38.10321297023302},&quot;minSize&quot;:{&quot;size1&quot;:12.203212970233022},&quot;normalSize&quot;:{&quot;size1&quot;:25.10321297023302},&quot;subLayout&quot;:[{&quot;id&quot;:&quot;2020-12-02T10:35:49&quot;,&quot;margin&quot;:{&quot;bottom&quot;:0.282134085893631,&quot;left&quot;:9.419241905212402,&quot;right&quot;:1.6932580471038818,&quot;top&quot;:0.1759982407093048},&quot;type&quot;:0},{&quot;id&quot;:&quot;2020-12-02T10:35:49&quot;,&quot;margin&quot;:{&quot;bottom&quot;:4.890485763549805,&quot;left&quot;:9.419241905212402,&quot;right&quot;:1.6932580471038818,&quot;top&quot;:0.2699631452560425},&quot;type&quot;:0}],&quot;type&quot;:0}],&quot;type&quot;:0}"/>
  <p:tag name="KSO_WM_SLIDE_BK_DARK_LIGHT" val="2"/>
  <p:tag name="KSO_WM_SLIDE_BACKGROUND_TYPE" val="general"/>
  <p:tag name="KSO_WM_SLIDE_SUPPORT_FEATURE_TYPE" val="0"/>
  <p:tag name="KSO_WM_TEMPLATE_ASSEMBLE_XID" val="5fc6fd802574a1ee74b6c7b8"/>
  <p:tag name="KSO_WM_TEMPLATE_ASSEMBLE_GROUPID" val="5f8cfa53a61ec3b55284a7ab"/>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0eb931b-66a4-41e3-a5fd-dfc3cf170207}"/>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bac64476-6aac-4d32-9981-67fb5ffe46cf}"/>
</p:tagLst>
</file>

<file path=ppt/tags/tag906.xml><?xml version="1.0" encoding="utf-8"?>
<p:tagLst xmlns:p="http://schemas.openxmlformats.org/presentationml/2006/main">
  <p:tag name="KSO_WM_UNIT_FILL_FORE_SCHEMECOLOR_INDEX_BRIGHTNESS" val="0"/>
  <p:tag name="KSO_WM_UNIT_FILL_FORE_SCHEMECOLOR_INDEX" val="12"/>
  <p:tag name="KSO_WM_UNIT_FILL_TYPE" val="1"/>
</p:tagLst>
</file>

<file path=ppt/tags/tag907.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908.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9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1.xml><?xml version="1.0" encoding="utf-8"?>
<p:tagLst xmlns:p="http://schemas.openxmlformats.org/presentationml/2006/main">
  <p:tag name="KSO_WM_UNIT_FILL_FORE_SCHEMECOLOR_INDEX_BRIGHTNESS" val="0"/>
  <p:tag name="KSO_WM_UNIT_FILL_FORE_SCHEMECOLOR_INDEX" val="13"/>
  <p:tag name="KSO_WM_UNIT_FILL_TYPE" val="1"/>
</p:tagLst>
</file>

<file path=ppt/tags/tag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5.xml><?xml version="1.0" encoding="utf-8"?>
<p:tagLst xmlns:p="http://schemas.openxmlformats.org/presentationml/2006/main">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9.xml><?xml version="1.0" encoding="utf-8"?>
<p:tagLst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92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5.xml><?xml version="1.0" encoding="utf-8"?>
<p:tagLst xmlns:p="http://schemas.openxmlformats.org/presentationml/2006/main">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9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7.xml><?xml version="1.0" encoding="utf-8"?>
<p:tagLst xmlns:p="http://schemas.openxmlformats.org/presentationml/2006/main">
  <p:tag name="KSO_WM_SLIDE_BK_DARK_LIGHT" val=""/>
  <p:tag name="KSO_WM_SLIDE_BACKGROUND_TYPE" val="general"/>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ca26826-77b8-474b-964e-a19599e8aacf}"/>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f5c2b44-39a5-41cd-a2aa-a1bcd73915df}"/>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930.xml><?xml version="1.0" encoding="utf-8"?>
<p:tagLst xmlns:p="http://schemas.openxmlformats.org/presentationml/2006/main">
  <p:tag name="KSO_WM_SLIDE_BK_DARK_LIGHT" val=""/>
  <p:tag name="KSO_WM_SLIDE_BACKGROUND_TYPE" val="general"/>
</p:tagLst>
</file>

<file path=ppt/tags/tag9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e5fa4ee1-a170-42ad-80da-1687e8696c72}"/>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266fa5d-1582-45d6-ac1d-5c7881063b8f}"/>
</p:tagLst>
</file>

<file path=ppt/tags/tag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4.xml><?xml version="1.0" encoding="utf-8"?>
<p:tagLst xmlns:p="http://schemas.openxmlformats.org/presentationml/2006/main">
  <p:tag name="KSO_WM_SLIDE_BK_DARK_LIGHT" val=""/>
  <p:tag name="KSO_WM_SLIDE_BACKGROUND_TYPE" val="general"/>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ffd4d32-2fc9-4346-bc76-b3fb90995fc0}"/>
</p:tagLst>
</file>

<file path=ppt/tags/tag9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097b5e1c-a5c2-498b-9a7c-db811302bda8}"/>
</p:tagLst>
</file>

<file path=ppt/tags/tag937.xml><?xml version="1.0" encoding="utf-8"?>
<p:tagLst xmlns:p="http://schemas.openxmlformats.org/presentationml/2006/main">
  <p:tag name="KSO_WM_UNIT_LINE_FORE_SCHEMECOLOR_INDEX_BRIGHTNESS" val="0.75"/>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938.xml><?xml version="1.0" encoding="utf-8"?>
<p:tagLst xmlns:p="http://schemas.openxmlformats.org/presentationml/2006/main">
  <p:tag name="KSO_WM_SLIDE_BK_DARK_LIGHT" val=""/>
  <p:tag name="KSO_WM_SLIDE_BACKGROUND_TYPE" val="general"/>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6df6ef3-4983-4b88-b523-4e38f984382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ad7f836-a89d-49df-977e-ec6f86171d41}"/>
</p:tagLst>
</file>

<file path=ppt/tags/tag9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42.xml><?xml version="1.0" encoding="utf-8"?>
<p:tagLst xmlns:p="http://schemas.openxmlformats.org/presentationml/2006/main">
  <p:tag name="KSO_WM_SLIDE_BK_DARK_LIGHT" val=""/>
  <p:tag name="KSO_WM_SLIDE_BACKGROUND_TYPE" val="general"/>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388b7f5-1b66-49f5-9269-bbc922815a4e}"/>
</p:tagLst>
</file>

<file path=ppt/tags/tag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1c4c1fa5-8bf1-41a3-943b-c93121f88971}"/>
</p:tagLst>
</file>

<file path=ppt/tags/tag9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6.xml><?xml version="1.0" encoding="utf-8"?>
<p:tagLst xmlns:p="http://schemas.openxmlformats.org/presentationml/2006/main">
  <p:tag name="KSO_WM_SLIDE_BK_DARK_LIGHT" val=""/>
  <p:tag name="KSO_WM_SLIDE_BACKGROUND_TYPE" val="general"/>
</p:tagLst>
</file>

<file path=ppt/tags/tag9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c2be3b8-9b8a-4c82-b583-f591aadc5b77}"/>
</p:tagLst>
</file>

<file path=ppt/tags/tag9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8fe8c89-094e-4f96-8afb-3210a59b9490}"/>
</p:tagLst>
</file>

<file path=ppt/tags/tag9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950.xml><?xml version="1.0" encoding="utf-8"?>
<p:tagLst xmlns:p="http://schemas.openxmlformats.org/presentationml/2006/main">
  <p:tag name="KSO_WM_SLIDE_BK_DARK_LIGHT" val=""/>
  <p:tag name="KSO_WM_SLIDE_BACKGROUND_TYPE" val="general"/>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66c02ec-2428-4f39-9d28-ee09e0712e45}"/>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f7e984d6-f4a8-4c3b-ade7-9069829f2548}"/>
</p:tagLst>
</file>

<file path=ppt/tags/tag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SLIDE_BK_DARK_LIGHT" val=""/>
  <p:tag name="KSO_WM_SLIDE_BACKGROUND_TYPE" val="general"/>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ff74fb6-4383-4362-812c-78260ec8b1c6}"/>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15e9761-69d1-4208-901d-afefaab22341}"/>
</p:tagLst>
</file>

<file path=ppt/tags/tag9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9.xml><?xml version="1.0" encoding="utf-8"?>
<p:tagLst xmlns:p="http://schemas.openxmlformats.org/presentationml/2006/main">
  <p:tag name="KSO_WM_UNIT_LINE_FORE_SCHEMECOLOR_INDEX_BRIGHTNESS" val="0.75"/>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960.xml><?xml version="1.0" encoding="utf-8"?>
<p:tagLst xmlns:p="http://schemas.openxmlformats.org/presentationml/2006/main">
  <p:tag name="KSO_WM_SLIDE_BK_DARK_LIGHT" val=""/>
  <p:tag name="KSO_WM_SLIDE_BACKGROUND_TYPE" val="general"/>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bff2a4e6-9402-4a6d-986a-f22cdec978c3}"/>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2aa9d64-4d59-4b3d-b128-baf32b95641f}"/>
</p:tagLst>
</file>

<file path=ppt/tags/tag963.xml><?xml version="1.0" encoding="utf-8"?>
<p:tagLst xmlns:p="http://schemas.openxmlformats.org/presentationml/2006/main">
  <p:tag name="KSO_WM_SLIDE_BK_DARK_LIGHT" val=""/>
  <p:tag name="KSO_WM_SLIDE_BACKGROUND_TYPE" val="general"/>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06f3c93-cac7-4f02-81b9-7c85041d38c9}"/>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5d7182c4-b86a-4bca-8bb0-3b33213498a1}"/>
</p:tagLst>
</file>

<file path=ppt/tags/tag966.xml><?xml version="1.0" encoding="utf-8"?>
<p:tagLst xmlns:p="http://schemas.openxmlformats.org/presentationml/2006/main">
  <p:tag name="KSO_WM_SLIDE_BK_DARK_LIGHT" val=""/>
  <p:tag name="KSO_WM_SLIDE_BACKGROUND_TYPE" val="general"/>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e476f80-0a78-43a8-b0d6-5b865cf74dd4}"/>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f839e4f-30f4-420e-ad0f-6cd285b0376f}"/>
</p:tagLst>
</file>

<file path=ppt/tags/tag969.xml><?xml version="1.0" encoding="utf-8"?>
<p:tagLst xmlns:p="http://schemas.openxmlformats.org/presentationml/2006/main">
  <p:tag name="KSO_WM_SLIDE_BK_DARK_LIGHT" val=""/>
  <p:tag name="KSO_WM_SLIDE_BACKGROUND_TYPE" val="general"/>
</p:tagLst>
</file>

<file path=ppt/tags/tag97.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9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cbe2ef4-a99f-4dfa-a754-5c3a4bbb1530}"/>
</p:tagLst>
</file>

<file path=ppt/tags/tag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640253f-f12e-4794-b6fa-b2375b1084eb}"/>
</p:tagLst>
</file>

<file path=ppt/tags/tag972.xml><?xml version="1.0" encoding="utf-8"?>
<p:tagLst xmlns:p="http://schemas.openxmlformats.org/presentationml/2006/main">
  <p:tag name="KSO_WM_SLIDE_BK_DARK_LIGHT" val=""/>
  <p:tag name="KSO_WM_SLIDE_BACKGROUND_TYPE" val="general"/>
</p:tagLst>
</file>

<file path=ppt/tags/tag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d65670b-63a6-4d32-b88f-cee44516762c}"/>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ce79e1c-bf4b-4fe4-82e3-5c2386af4494}"/>
</p:tagLst>
</file>

<file path=ppt/tags/tag9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6.xml><?xml version="1.0" encoding="utf-8"?>
<p:tagLst xmlns:p="http://schemas.openxmlformats.org/presentationml/2006/main">
  <p:tag name="KSO_WM_SLIDE_BK_DARK_LIGHT" val=""/>
  <p:tag name="KSO_WM_SLIDE_BACKGROUND_TYPE" val="general"/>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5bef0e0-7abe-46cb-b8dd-75e754c9826d}"/>
</p:tagLst>
</file>

<file path=ppt/tags/tag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75e866d-da14-461e-a0a2-343a899a416d}"/>
</p:tagLst>
</file>

<file path=ppt/tags/tag9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980.xml><?xml version="1.0" encoding="utf-8"?>
<p:tagLst xmlns:p="http://schemas.openxmlformats.org/presentationml/2006/main">
  <p:tag name="KSO_WM_SLIDE_BK_DARK_LIGHT" val=""/>
  <p:tag name="KSO_WM_SLIDE_BACKGROUND_TYPE" val="general"/>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0a6cfd3-ec27-4df8-ae20-78567195b7a0}"/>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52c6b6c-4e5a-4614-b939-25bb53da6d23}"/>
</p:tagLst>
</file>

<file path=ppt/tags/tag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4.xml><?xml version="1.0" encoding="utf-8"?>
<p:tagLst xmlns:p="http://schemas.openxmlformats.org/presentationml/2006/main">
  <p:tag name="KSO_WM_SLIDE_BK_DARK_LIGHT" val=""/>
  <p:tag name="KSO_WM_SLIDE_BACKGROUND_TYPE" val="general"/>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9092d40-7f8e-4f6a-bf1a-692284b11606}"/>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c619a91-5fc7-4662-806f-3e603d0273e5}"/>
</p:tagLst>
</file>

<file path=ppt/tags/tag987.xml><?xml version="1.0" encoding="utf-8"?>
<p:tagLst xmlns:p="http://schemas.openxmlformats.org/presentationml/2006/main">
  <p:tag name="KSO_WM_SLIDE_BK_DARK_LIGHT" val=""/>
  <p:tag name="KSO_WM_SLIDE_BACKGROUND_TYPE" val="general"/>
</p:tagLst>
</file>

<file path=ppt/tags/tag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d7325039-8e0a-4c3e-b27e-dd7fb4e3ff78}"/>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6ca8ffdf-3a95-4e37-9cc3-0ba36358ab0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9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2.xml><?xml version="1.0" encoding="utf-8"?>
<p:tagLst xmlns:p="http://schemas.openxmlformats.org/presentationml/2006/main">
  <p:tag name="KSO_WM_SLIDE_BK_DARK_LIGHT" val=""/>
  <p:tag name="KSO_WM_SLIDE_BACKGROUND_TYPE" val="general"/>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6742660f-b3e8-43d1-b149-70250f2a7979}"/>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d9e4133a-4ecd-468f-987b-79891ee9ac1f}"/>
</p:tagLst>
</file>

<file path=ppt/tags/tag9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7.xml><?xml version="1.0" encoding="utf-8"?>
<p:tagLst xmlns:p="http://schemas.openxmlformats.org/presentationml/2006/main">
  <p:tag name="KSO_WM_SLIDE_BK_DARK_LIGHT" val=""/>
  <p:tag name="KSO_WM_SLIDE_BACKGROUND_TYPE" val="general"/>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1f81408c-9f87-4d3a-8672-4de3cd1f4c11}"/>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48f0c4c-1d2c-4a1b-b705-6cb59f0b167f}"/>
</p:tagLst>
</file>

<file path=ppt/theme/theme1.xml><?xml version="1.0" encoding="utf-8"?>
<a:theme xmlns:a="http://schemas.openxmlformats.org/drawingml/2006/main" name="默认设计模板">
  <a:themeElements>
    <a:clrScheme name="">
      <a:dk1>
        <a:srgbClr val="000099"/>
      </a:dk1>
      <a:lt1>
        <a:srgbClr val="000099"/>
      </a:lt1>
      <a:dk2>
        <a:srgbClr val="00FF00"/>
      </a:dk2>
      <a:lt2>
        <a:srgbClr val="1C1C1C"/>
      </a:lt2>
      <a:accent1>
        <a:srgbClr val="00E4A8"/>
      </a:accent1>
      <a:accent2>
        <a:srgbClr val="FFCF01"/>
      </a:accent2>
      <a:accent3>
        <a:srgbClr val="AAAACA"/>
      </a:accent3>
      <a:accent4>
        <a:srgbClr val="000082"/>
      </a:accent4>
      <a:accent5>
        <a:srgbClr val="AAEFD1"/>
      </a:accent5>
      <a:accent6>
        <a:srgbClr val="E7BB01"/>
      </a:accent6>
      <a:hlink>
        <a:srgbClr val="FF0000"/>
      </a:hlink>
      <a:folHlink>
        <a:srgbClr val="3333CC"/>
      </a:folHlink>
    </a:clrScheme>
    <a:fontScheme name="默认设计模板">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默认设计模板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默认设计模板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默认设计模板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14559</Words>
  <Application>WPS 演示</Application>
  <PresentationFormat>全屏显示(4:3)</PresentationFormat>
  <Paragraphs>1834</Paragraphs>
  <Slides>83</Slides>
  <Notes>19</Notes>
  <HiddenSlides>0</HiddenSlides>
  <MMClips>0</MMClips>
  <ScaleCrop>false</ScaleCrop>
  <HeadingPairs>
    <vt:vector size="8" baseType="variant">
      <vt:variant>
        <vt:lpstr>已用的字体</vt:lpstr>
      </vt:variant>
      <vt:variant>
        <vt:i4>37</vt:i4>
      </vt:variant>
      <vt:variant>
        <vt:lpstr>主题</vt:lpstr>
      </vt:variant>
      <vt:variant>
        <vt:i4>7</vt:i4>
      </vt:variant>
      <vt:variant>
        <vt:lpstr>嵌入 OLE 服务器</vt:lpstr>
      </vt:variant>
      <vt:variant>
        <vt:i4>7</vt:i4>
      </vt:variant>
      <vt:variant>
        <vt:lpstr>幻灯片标题</vt:lpstr>
      </vt:variant>
      <vt:variant>
        <vt:i4>83</vt:i4>
      </vt:variant>
    </vt:vector>
  </HeadingPairs>
  <TitlesOfParts>
    <vt:vector size="134" baseType="lpstr">
      <vt:lpstr>Arial</vt:lpstr>
      <vt:lpstr>宋体</vt:lpstr>
      <vt:lpstr>Wingdings</vt:lpstr>
      <vt:lpstr>Tahoma</vt:lpstr>
      <vt:lpstr>Times New Roman</vt:lpstr>
      <vt:lpstr>Calibri</vt:lpstr>
      <vt:lpstr>黑体</vt:lpstr>
      <vt:lpstr>华文中宋</vt:lpstr>
      <vt:lpstr>隶书</vt:lpstr>
      <vt:lpstr>阿里巴巴普惠体 R</vt:lpstr>
      <vt:lpstr>Segoe Print</vt:lpstr>
      <vt:lpstr>仿宋_GB2312</vt:lpstr>
      <vt:lpstr>仿宋</vt:lpstr>
      <vt:lpstr>中國龍簡宋體</vt:lpstr>
      <vt:lpstr>全真楷書</vt:lpstr>
      <vt:lpstr>新宋体</vt:lpstr>
      <vt:lpstr>Monotype Sorts</vt:lpstr>
      <vt:lpstr>Wingdings</vt:lpstr>
      <vt:lpstr>楷体_GB2312</vt:lpstr>
      <vt:lpstr>等线</vt:lpstr>
      <vt:lpstr>Symbol</vt:lpstr>
      <vt:lpstr>微软雅黑</vt:lpstr>
      <vt:lpstr>楷体</vt:lpstr>
      <vt:lpstr>方正楷体</vt:lpstr>
      <vt:lpstr>Trebuchet MS</vt:lpstr>
      <vt:lpstr>方正姚体</vt:lpstr>
      <vt:lpstr>Arial Black</vt:lpstr>
      <vt:lpstr>Arial Unicode MS</vt:lpstr>
      <vt:lpstr>Candara</vt:lpstr>
      <vt:lpstr>华文楷体</vt:lpstr>
      <vt:lpstr>Lucida Sans Unicode</vt:lpstr>
      <vt:lpstr>Monotype Corsiva</vt:lpstr>
      <vt:lpstr>方正大黑体_GBK</vt:lpstr>
      <vt:lpstr>華康雅宋體(P)</vt:lpstr>
      <vt:lpstr>華康楷書體W5(P)</vt:lpstr>
      <vt:lpstr>汉仪旗黑-85S</vt:lpstr>
      <vt:lpstr>汉仪旗黑-85S</vt:lpstr>
      <vt:lpstr>默认设计模板</vt:lpstr>
      <vt:lpstr>2_Office 主题​​</vt:lpstr>
      <vt:lpstr>1_Office 主题​​</vt:lpstr>
      <vt:lpstr>3_Office 主题​​</vt:lpstr>
      <vt:lpstr>4_Office 主题​​</vt:lpstr>
      <vt:lpstr>5_Office 主题​​</vt:lpstr>
      <vt:lpstr>6_Office 主题​​</vt:lpstr>
      <vt:lpstr>MS_ClipArt_Gallery</vt:lpstr>
      <vt:lpstr>MS_ClipArt_Gallery</vt:lpstr>
      <vt:lpstr>MS_ClipArt_Gallery</vt:lpstr>
      <vt:lpstr>MS_ClipArt_Gallery</vt:lpstr>
      <vt:lpstr>MS_ClipArt_Gallery</vt:lpstr>
      <vt:lpstr>MS_ClipArt_Gallery.5</vt:lpstr>
      <vt:lpstr>MS_ClipArt_Gallery.2</vt:lpstr>
      <vt:lpstr>项目环境风险、重要环境因素及应急管理</vt:lpstr>
      <vt:lpstr>PowerPoint 演示文稿</vt:lpstr>
      <vt:lpstr>一 环境因素的概念</vt:lpstr>
      <vt:lpstr>PowerPoint 演示文稿</vt:lpstr>
      <vt:lpstr>间接环境因素</vt:lpstr>
      <vt:lpstr> 二 环境因素的来源</vt:lpstr>
      <vt:lpstr>三 环境因素的描述</vt:lpstr>
      <vt:lpstr>四 环境因素的影响</vt:lpstr>
      <vt:lpstr>五 环境因素的识别</vt:lpstr>
      <vt:lpstr>PowerPoint 演示文稿</vt:lpstr>
      <vt:lpstr>PowerPoint 演示文稿</vt:lpstr>
      <vt:lpstr> 识别环境因素的方法</vt:lpstr>
      <vt:lpstr>识别环境因素的方法之一</vt:lpstr>
      <vt:lpstr>PowerPoint 演示文稿</vt:lpstr>
      <vt:lpstr>PowerPoint 演示文稿</vt:lpstr>
      <vt:lpstr>六 环境因素的评价</vt:lpstr>
      <vt:lpstr>六 环境因素的评价</vt:lpstr>
      <vt:lpstr>环境因素识别与评价的流程</vt:lpstr>
      <vt:lpstr>PowerPoint 演示文稿</vt:lpstr>
      <vt:lpstr>PowerPoint 演示文稿</vt:lpstr>
      <vt:lpstr>PowerPoint 演示文稿</vt:lpstr>
      <vt:lpstr> 环境因素的评价考虑</vt:lpstr>
      <vt:lpstr>环境因素的评价方法</vt:lpstr>
      <vt:lpstr> 例 多因子打分法(一)</vt:lpstr>
      <vt:lpstr>七 环境因素的控制方法</vt:lpstr>
      <vt:lpstr>重要环境因素的控制方法</vt:lpstr>
      <vt:lpstr>PowerPoint 演示文稿</vt:lpstr>
      <vt:lpstr> 八 环境因素的更新</vt:lpstr>
      <vt:lpstr>PowerPoint 演示文稿</vt:lpstr>
      <vt:lpstr>PowerPoint 演示文稿</vt:lpstr>
      <vt:lpstr>PowerPoint 演示文稿</vt:lpstr>
      <vt:lpstr>PowerPoint 演示文稿</vt:lpstr>
      <vt:lpstr>一 案例分析</vt:lpstr>
      <vt:lpstr>我国典型重大环境风险事件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  环境应急管理体系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 环境风险源管理</vt:lpstr>
      <vt:lpstr>PowerPoint 演示文稿</vt:lpstr>
      <vt:lpstr>PowerPoint 演示文稿</vt:lpstr>
      <vt:lpstr>PowerPoint 演示文稿</vt:lpstr>
      <vt:lpstr>PowerPoint 演示文稿</vt:lpstr>
      <vt:lpstr>PowerPoint 演示文稿</vt:lpstr>
      <vt:lpstr>四  环境应急响应</vt:lpstr>
      <vt:lpstr>PowerPoint 演示文稿</vt:lpstr>
      <vt:lpstr>PowerPoint 演示文稿</vt:lpstr>
      <vt:lpstr>PowerPoint 演示文稿</vt:lpstr>
      <vt:lpstr>PowerPoint 演示文稿</vt:lpstr>
      <vt:lpstr>PowerPoint 演示文稿</vt:lpstr>
      <vt:lpstr>PowerPoint 演示文稿</vt:lpstr>
      <vt:lpstr>1.3、突发环境事件应急响应工作流程图</vt:lpstr>
      <vt:lpstr>2 、突发环境事件处置措施</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waleyzhao</dc:creator>
  <cp:lastModifiedBy>A呀土豆baby</cp:lastModifiedBy>
  <cp:revision>349</cp:revision>
  <dcterms:created xsi:type="dcterms:W3CDTF">2002-04-27T01:03:01Z</dcterms:created>
  <dcterms:modified xsi:type="dcterms:W3CDTF">2021-08-24T15:09:32Z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91B7A30DEC4C460EA6B685A0DB17C490</vt:lpwstr>
  </property>
</Properties>
</file>